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7" r:id="rId1"/>
  </p:sldMasterIdLst>
  <p:notesMasterIdLst>
    <p:notesMasterId r:id="rId45"/>
  </p:notesMasterIdLst>
  <p:sldIdLst>
    <p:sldId id="256" r:id="rId2"/>
    <p:sldId id="257" r:id="rId3"/>
    <p:sldId id="265" r:id="rId4"/>
    <p:sldId id="258" r:id="rId5"/>
    <p:sldId id="259" r:id="rId6"/>
    <p:sldId id="573" r:id="rId7"/>
    <p:sldId id="576" r:id="rId8"/>
    <p:sldId id="592" r:id="rId9"/>
    <p:sldId id="591" r:id="rId10"/>
    <p:sldId id="578" r:id="rId11"/>
    <p:sldId id="579" r:id="rId12"/>
    <p:sldId id="580" r:id="rId13"/>
    <p:sldId id="581" r:id="rId14"/>
    <p:sldId id="582" r:id="rId15"/>
    <p:sldId id="583" r:id="rId16"/>
    <p:sldId id="585" r:id="rId17"/>
    <p:sldId id="272" r:id="rId18"/>
    <p:sldId id="586" r:id="rId19"/>
    <p:sldId id="588" r:id="rId20"/>
    <p:sldId id="589" r:id="rId21"/>
    <p:sldId id="593" r:id="rId22"/>
    <p:sldId id="594" r:id="rId23"/>
    <p:sldId id="595" r:id="rId24"/>
    <p:sldId id="590" r:id="rId25"/>
    <p:sldId id="596" r:id="rId26"/>
    <p:sldId id="597" r:id="rId27"/>
    <p:sldId id="598" r:id="rId28"/>
    <p:sldId id="587" r:id="rId29"/>
    <p:sldId id="600" r:id="rId30"/>
    <p:sldId id="601" r:id="rId31"/>
    <p:sldId id="602" r:id="rId32"/>
    <p:sldId id="271" r:id="rId33"/>
    <p:sldId id="575" r:id="rId34"/>
    <p:sldId id="604" r:id="rId35"/>
    <p:sldId id="603" r:id="rId36"/>
    <p:sldId id="605" r:id="rId37"/>
    <p:sldId id="606" r:id="rId38"/>
    <p:sldId id="607" r:id="rId39"/>
    <p:sldId id="608" r:id="rId40"/>
    <p:sldId id="261" r:id="rId41"/>
    <p:sldId id="274" r:id="rId42"/>
    <p:sldId id="260" r:id="rId43"/>
    <p:sldId id="610" r:id="rId44"/>
  </p:sldIdLst>
  <p:sldSz cx="9144000" cy="5143500" type="screen16x9"/>
  <p:notesSz cx="6858000" cy="9144000"/>
  <p:embeddedFontLst>
    <p:embeddedFont>
      <p:font typeface="#9Slide03 AmpleSoft" panose="02000000000000000000" pitchFamily="2" charset="0"/>
      <p:regular r:id="rId46"/>
    </p:embeddedFont>
    <p:embeddedFont>
      <p:font typeface="Didact Gothic" panose="00000500000000000000" pitchFamily="2" charset="0"/>
      <p:regular r:id="rId47"/>
    </p:embeddedFont>
    <p:embeddedFont>
      <p:font typeface="Varela" panose="020B0604020202020204" charset="0"/>
      <p:regular r:id="rId4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99"/>
    <a:srgbClr val="000000"/>
    <a:srgbClr val="FFFFCC"/>
    <a:srgbClr val="ADC7D1"/>
    <a:srgbClr val="1B6480"/>
    <a:srgbClr val="9F4C8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8D5988A8-F731-4380-8A66-F8167A72A426}">
  <a:tblStyle styleId="{8D5988A8-F731-4380-8A66-F8167A72A42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775DCB02-9BB8-47FD-8907-85C794F793BA}" styleName="Themed Style 1 - Accent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2" d="100"/>
          <a:sy n="82" d="100"/>
        </p:scale>
        <p:origin x="820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font" Target="fonts/font2.fntdata"/><Relationship Id="rId50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font" Target="fonts/font3.fntdata"/><Relationship Id="rId8" Type="http://schemas.openxmlformats.org/officeDocument/2006/relationships/slide" Target="slides/slide7.xml"/><Relationship Id="rId51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1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" name="Google Shape;76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g8f4f65bf5d_0_4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9" name="Google Shape;2679;g8f4f65bf5d_0_4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7" name="Google Shape;1777;g8f4f65bf5d_0_10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8" name="Google Shape;1778;g8f4f65bf5d_0_10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3" name="Google Shape;3283;g9273f58441_0_14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4" name="Google Shape;3284;g9273f58441_0_14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g8f4f65bf5d_0_10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4" name="Google Shape;1784;g8f4f65bf5d_0_10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8f4f65bf5d_0_3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8f4f65bf5d_0_3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2" name="Google Shape;4082;g9273f58441_0_5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3" name="Google Shape;4083;g9273f58441_0_5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g9273f58441_0_2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42" name="Google Shape;3542;g9273f58441_0_2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8" name="Google Shape;2848;g8f4f65bf5d_0_4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9" name="Google Shape;2849;g8f4f65bf5d_0_44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2" name="Google Shape;5192;g9273f58441_0_75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93" name="Google Shape;5193;g9273f58441_0_75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0" name="Google Shape;10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720000" y="1031863"/>
            <a:ext cx="36501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720000" y="3319050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"/>
          <p:cNvGrpSpPr/>
          <p:nvPr/>
        </p:nvGrpSpPr>
        <p:grpSpPr>
          <a:xfrm>
            <a:off x="4552896" y="-248818"/>
            <a:ext cx="6437439" cy="5055935"/>
            <a:chOff x="1367400" y="1176700"/>
            <a:chExt cx="4985625" cy="2814325"/>
          </a:xfrm>
        </p:grpSpPr>
        <p:sp>
          <p:nvSpPr>
            <p:cNvPr id="444" name="Google Shape;444;p13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4369500" y="1176700"/>
              <a:ext cx="1983525" cy="2192375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3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13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9" hasCustomPrompt="1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13" hasCustomPrompt="1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14" hasCustomPrompt="1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/>
          <p:nvPr/>
        </p:nvSpPr>
        <p:spPr>
          <a:xfrm>
            <a:off x="11296275" y="-163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14"/>
          <p:cNvSpPr/>
          <p:nvPr/>
        </p:nvSpPr>
        <p:spPr>
          <a:xfrm rot="10800000">
            <a:off x="-1105553" y="-79"/>
            <a:ext cx="5331132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" name="Google Shape;463;p14"/>
          <p:cNvSpPr/>
          <p:nvPr/>
        </p:nvSpPr>
        <p:spPr>
          <a:xfrm rot="10800000">
            <a:off x="-1105442" y="-79"/>
            <a:ext cx="5331021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41428"/>
                </a:lnTo>
                <a:cubicBezTo>
                  <a:pt x="195659" y="33290"/>
                  <a:pt x="181069" y="29126"/>
                  <a:pt x="166086" y="29126"/>
                </a:cubicBezTo>
                <a:cubicBezTo>
                  <a:pt x="157579" y="29126"/>
                  <a:pt x="148944" y="30468"/>
                  <a:pt x="140810" y="33188"/>
                </a:cubicBezTo>
                <a:cubicBezTo>
                  <a:pt x="136525" y="34619"/>
                  <a:pt x="132657" y="35260"/>
                  <a:pt x="129120" y="35260"/>
                </a:cubicBezTo>
                <a:cubicBezTo>
                  <a:pt x="108896" y="35260"/>
                  <a:pt x="99447" y="14298"/>
                  <a:pt x="84294" y="0"/>
                </a:cubicBezTo>
                <a:close/>
              </a:path>
            </a:pathLst>
          </a:custGeom>
          <a:solidFill>
            <a:srgbClr val="4240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" name="Google Shape;464;p14"/>
          <p:cNvSpPr txBox="1">
            <a:spLocks noGrp="1"/>
          </p:cNvSpPr>
          <p:nvPr>
            <p:ph type="title"/>
          </p:nvPr>
        </p:nvSpPr>
        <p:spPr>
          <a:xfrm>
            <a:off x="2419350" y="445025"/>
            <a:ext cx="60045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p14"/>
          <p:cNvSpPr txBox="1">
            <a:spLocks noGrp="1"/>
          </p:cNvSpPr>
          <p:nvPr>
            <p:ph type="title" idx="2"/>
          </p:nvPr>
        </p:nvSpPr>
        <p:spPr>
          <a:xfrm>
            <a:off x="5943600" y="2530263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6" name="Google Shape;466;p14"/>
          <p:cNvSpPr txBox="1">
            <a:spLocks noGrp="1"/>
          </p:cNvSpPr>
          <p:nvPr>
            <p:ph type="subTitle" idx="1"/>
          </p:nvPr>
        </p:nvSpPr>
        <p:spPr>
          <a:xfrm>
            <a:off x="5943600" y="2840563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7" name="Google Shape;467;p14"/>
          <p:cNvSpPr txBox="1">
            <a:spLocks noGrp="1"/>
          </p:cNvSpPr>
          <p:nvPr>
            <p:ph type="title" idx="3"/>
          </p:nvPr>
        </p:nvSpPr>
        <p:spPr>
          <a:xfrm>
            <a:off x="5943600" y="36976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8" name="Google Shape;468;p14"/>
          <p:cNvSpPr txBox="1">
            <a:spLocks noGrp="1"/>
          </p:cNvSpPr>
          <p:nvPr>
            <p:ph type="subTitle" idx="4"/>
          </p:nvPr>
        </p:nvSpPr>
        <p:spPr>
          <a:xfrm>
            <a:off x="5943604" y="40079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9" name="Google Shape;469;p14"/>
          <p:cNvSpPr txBox="1">
            <a:spLocks noGrp="1"/>
          </p:cNvSpPr>
          <p:nvPr>
            <p:ph type="title" idx="5"/>
          </p:nvPr>
        </p:nvSpPr>
        <p:spPr>
          <a:xfrm>
            <a:off x="5943600" y="13629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0" name="Google Shape;470;p14"/>
          <p:cNvSpPr txBox="1">
            <a:spLocks noGrp="1"/>
          </p:cNvSpPr>
          <p:nvPr>
            <p:ph type="subTitle" idx="6"/>
          </p:nvPr>
        </p:nvSpPr>
        <p:spPr>
          <a:xfrm>
            <a:off x="5943606" y="16732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CUSTOM_2"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" name="Google Shape;472;p15"/>
          <p:cNvSpPr txBox="1">
            <a:spLocks noGrp="1"/>
          </p:cNvSpPr>
          <p:nvPr>
            <p:ph type="title"/>
          </p:nvPr>
        </p:nvSpPr>
        <p:spPr>
          <a:xfrm flipH="1">
            <a:off x="720000" y="445025"/>
            <a:ext cx="51441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3" name="Google Shape;473;p15"/>
          <p:cNvSpPr txBox="1">
            <a:spLocks noGrp="1"/>
          </p:cNvSpPr>
          <p:nvPr>
            <p:ph type="title" idx="2"/>
          </p:nvPr>
        </p:nvSpPr>
        <p:spPr>
          <a:xfrm flipH="1">
            <a:off x="3819138" y="18997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4" name="Google Shape;474;p15"/>
          <p:cNvSpPr txBox="1">
            <a:spLocks noGrp="1"/>
          </p:cNvSpPr>
          <p:nvPr>
            <p:ph type="subTitle" idx="1"/>
          </p:nvPr>
        </p:nvSpPr>
        <p:spPr>
          <a:xfrm flipH="1">
            <a:off x="3938089" y="2254183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5" name="Google Shape;475;p15"/>
          <p:cNvSpPr txBox="1">
            <a:spLocks noGrp="1"/>
          </p:cNvSpPr>
          <p:nvPr>
            <p:ph type="title" idx="3"/>
          </p:nvPr>
        </p:nvSpPr>
        <p:spPr>
          <a:xfrm flipH="1">
            <a:off x="720151" y="189977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6" name="Google Shape;476;p15"/>
          <p:cNvSpPr txBox="1">
            <a:spLocks noGrp="1"/>
          </p:cNvSpPr>
          <p:nvPr>
            <p:ph type="subTitle" idx="4"/>
          </p:nvPr>
        </p:nvSpPr>
        <p:spPr>
          <a:xfrm flipH="1">
            <a:off x="839062" y="2254175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7" name="Google Shape;477;p15"/>
          <p:cNvSpPr txBox="1">
            <a:spLocks noGrp="1"/>
          </p:cNvSpPr>
          <p:nvPr>
            <p:ph type="title" idx="5"/>
          </p:nvPr>
        </p:nvSpPr>
        <p:spPr>
          <a:xfrm flipH="1">
            <a:off x="3938099" y="3766030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8" name="Google Shape;478;p15"/>
          <p:cNvSpPr txBox="1">
            <a:spLocks noGrp="1"/>
          </p:cNvSpPr>
          <p:nvPr>
            <p:ph type="subTitle" idx="6"/>
          </p:nvPr>
        </p:nvSpPr>
        <p:spPr>
          <a:xfrm flipH="1">
            <a:off x="3938099" y="4120030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9" name="Google Shape;479;p15"/>
          <p:cNvSpPr txBox="1">
            <a:spLocks noGrp="1"/>
          </p:cNvSpPr>
          <p:nvPr>
            <p:ph type="title" idx="7"/>
          </p:nvPr>
        </p:nvSpPr>
        <p:spPr>
          <a:xfrm flipH="1">
            <a:off x="838974" y="3766030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80" name="Google Shape;480;p15"/>
          <p:cNvSpPr txBox="1">
            <a:spLocks noGrp="1"/>
          </p:cNvSpPr>
          <p:nvPr>
            <p:ph type="subTitle" idx="8"/>
          </p:nvPr>
        </p:nvSpPr>
        <p:spPr>
          <a:xfrm flipH="1">
            <a:off x="838974" y="4120030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81" name="Google Shape;481;p15"/>
          <p:cNvSpPr/>
          <p:nvPr/>
        </p:nvSpPr>
        <p:spPr>
          <a:xfrm flipH="1">
            <a:off x="6016496" y="-719921"/>
            <a:ext cx="6746227" cy="4913377"/>
          </a:xfrm>
          <a:custGeom>
            <a:avLst/>
            <a:gdLst/>
            <a:ahLst/>
            <a:cxnLst/>
            <a:rect l="l" t="t" r="r" b="b"/>
            <a:pathLst>
              <a:path w="203169" h="147971" extrusionOk="0">
                <a:moveTo>
                  <a:pt x="38668" y="0"/>
                </a:moveTo>
                <a:cubicBezTo>
                  <a:pt x="33478" y="0"/>
                  <a:pt x="28391" y="1792"/>
                  <a:pt x="23898" y="4413"/>
                </a:cubicBezTo>
                <a:cubicBezTo>
                  <a:pt x="8674" y="13246"/>
                  <a:pt x="0" y="32145"/>
                  <a:pt x="3218" y="49470"/>
                </a:cubicBezTo>
                <a:cubicBezTo>
                  <a:pt x="4771" y="57687"/>
                  <a:pt x="9381" y="65995"/>
                  <a:pt x="17188" y="68963"/>
                </a:cubicBezTo>
                <a:cubicBezTo>
                  <a:pt x="19289" y="69759"/>
                  <a:pt x="21402" y="70076"/>
                  <a:pt x="23523" y="70076"/>
                </a:cubicBezTo>
                <a:cubicBezTo>
                  <a:pt x="31783" y="70076"/>
                  <a:pt x="40156" y="65272"/>
                  <a:pt x="48366" y="65272"/>
                </a:cubicBezTo>
                <a:cubicBezTo>
                  <a:pt x="50919" y="65272"/>
                  <a:pt x="53455" y="65736"/>
                  <a:pt x="55968" y="66954"/>
                </a:cubicBezTo>
                <a:cubicBezTo>
                  <a:pt x="57406" y="67662"/>
                  <a:pt x="58821" y="68734"/>
                  <a:pt x="59277" y="70286"/>
                </a:cubicBezTo>
                <a:cubicBezTo>
                  <a:pt x="59802" y="72181"/>
                  <a:pt x="58775" y="74144"/>
                  <a:pt x="57634" y="75742"/>
                </a:cubicBezTo>
                <a:cubicBezTo>
                  <a:pt x="53982" y="80900"/>
                  <a:pt x="49006" y="85077"/>
                  <a:pt x="45788" y="90510"/>
                </a:cubicBezTo>
                <a:cubicBezTo>
                  <a:pt x="44418" y="92815"/>
                  <a:pt x="43368" y="95440"/>
                  <a:pt x="43642" y="98110"/>
                </a:cubicBezTo>
                <a:cubicBezTo>
                  <a:pt x="44053" y="102128"/>
                  <a:pt x="47545" y="105392"/>
                  <a:pt x="51471" y="106465"/>
                </a:cubicBezTo>
                <a:cubicBezTo>
                  <a:pt x="52769" y="106829"/>
                  <a:pt x="54099" y="106989"/>
                  <a:pt x="55437" y="106989"/>
                </a:cubicBezTo>
                <a:cubicBezTo>
                  <a:pt x="58124" y="106989"/>
                  <a:pt x="60841" y="106344"/>
                  <a:pt x="63386" y="105415"/>
                </a:cubicBezTo>
                <a:cubicBezTo>
                  <a:pt x="69423" y="103227"/>
                  <a:pt x="75209" y="98809"/>
                  <a:pt x="81814" y="98809"/>
                </a:cubicBezTo>
                <a:cubicBezTo>
                  <a:pt x="82376" y="98809"/>
                  <a:pt x="82944" y="98841"/>
                  <a:pt x="83518" y="98909"/>
                </a:cubicBezTo>
                <a:cubicBezTo>
                  <a:pt x="87421" y="99389"/>
                  <a:pt x="91370" y="102219"/>
                  <a:pt x="91712" y="106145"/>
                </a:cubicBezTo>
                <a:cubicBezTo>
                  <a:pt x="92032" y="109797"/>
                  <a:pt x="89361" y="112924"/>
                  <a:pt x="86987" y="115732"/>
                </a:cubicBezTo>
                <a:cubicBezTo>
                  <a:pt x="84636" y="118516"/>
                  <a:pt x="82308" y="122123"/>
                  <a:pt x="83427" y="125615"/>
                </a:cubicBezTo>
                <a:cubicBezTo>
                  <a:pt x="84841" y="129986"/>
                  <a:pt x="88967" y="130650"/>
                  <a:pt x="93317" y="130650"/>
                </a:cubicBezTo>
                <a:cubicBezTo>
                  <a:pt x="95215" y="130650"/>
                  <a:pt x="97155" y="130524"/>
                  <a:pt x="98931" y="130524"/>
                </a:cubicBezTo>
                <a:cubicBezTo>
                  <a:pt x="100376" y="130524"/>
                  <a:pt x="101711" y="130607"/>
                  <a:pt x="102828" y="130910"/>
                </a:cubicBezTo>
                <a:cubicBezTo>
                  <a:pt x="108968" y="132577"/>
                  <a:pt x="112597" y="140314"/>
                  <a:pt x="109972" y="146089"/>
                </a:cubicBezTo>
                <a:cubicBezTo>
                  <a:pt x="112530" y="147403"/>
                  <a:pt x="115350" y="147970"/>
                  <a:pt x="118203" y="147970"/>
                </a:cubicBezTo>
                <a:cubicBezTo>
                  <a:pt x="119118" y="147970"/>
                  <a:pt x="120037" y="147912"/>
                  <a:pt x="120951" y="147801"/>
                </a:cubicBezTo>
                <a:cubicBezTo>
                  <a:pt x="121590" y="147733"/>
                  <a:pt x="122252" y="147618"/>
                  <a:pt x="122823" y="147253"/>
                </a:cubicBezTo>
                <a:cubicBezTo>
                  <a:pt x="123896" y="146591"/>
                  <a:pt x="124581" y="145062"/>
                  <a:pt x="125790" y="144697"/>
                </a:cubicBezTo>
                <a:cubicBezTo>
                  <a:pt x="125699" y="140748"/>
                  <a:pt x="127502" y="136776"/>
                  <a:pt x="130561" y="134266"/>
                </a:cubicBezTo>
                <a:cubicBezTo>
                  <a:pt x="132877" y="132350"/>
                  <a:pt x="135896" y="131312"/>
                  <a:pt x="138910" y="131312"/>
                </a:cubicBezTo>
                <a:cubicBezTo>
                  <a:pt x="139848" y="131312"/>
                  <a:pt x="140785" y="131412"/>
                  <a:pt x="141700" y="131618"/>
                </a:cubicBezTo>
                <a:cubicBezTo>
                  <a:pt x="145032" y="132371"/>
                  <a:pt x="147931" y="134380"/>
                  <a:pt x="151081" y="135704"/>
                </a:cubicBezTo>
                <a:cubicBezTo>
                  <a:pt x="153825" y="136840"/>
                  <a:pt x="156782" y="137387"/>
                  <a:pt x="159747" y="137387"/>
                </a:cubicBezTo>
                <a:cubicBezTo>
                  <a:pt x="166130" y="137387"/>
                  <a:pt x="172547" y="134854"/>
                  <a:pt x="176942" y="130226"/>
                </a:cubicBezTo>
                <a:cubicBezTo>
                  <a:pt x="179864" y="127144"/>
                  <a:pt x="181986" y="122876"/>
                  <a:pt x="181142" y="118699"/>
                </a:cubicBezTo>
                <a:cubicBezTo>
                  <a:pt x="180434" y="115207"/>
                  <a:pt x="177786" y="112422"/>
                  <a:pt x="174910" y="110322"/>
                </a:cubicBezTo>
                <a:cubicBezTo>
                  <a:pt x="172034" y="108199"/>
                  <a:pt x="168839" y="106556"/>
                  <a:pt x="166168" y="104182"/>
                </a:cubicBezTo>
                <a:cubicBezTo>
                  <a:pt x="164822" y="102972"/>
                  <a:pt x="163612" y="101534"/>
                  <a:pt x="163247" y="99777"/>
                </a:cubicBezTo>
                <a:cubicBezTo>
                  <a:pt x="162676" y="97152"/>
                  <a:pt x="164228" y="94436"/>
                  <a:pt x="166419" y="92861"/>
                </a:cubicBezTo>
                <a:cubicBezTo>
                  <a:pt x="168588" y="91309"/>
                  <a:pt x="171281" y="90669"/>
                  <a:pt x="173929" y="90144"/>
                </a:cubicBezTo>
                <a:cubicBezTo>
                  <a:pt x="177330" y="89483"/>
                  <a:pt x="180799" y="88958"/>
                  <a:pt x="184269" y="88615"/>
                </a:cubicBezTo>
                <a:cubicBezTo>
                  <a:pt x="188172" y="88227"/>
                  <a:pt x="192828" y="87565"/>
                  <a:pt x="194586" y="84027"/>
                </a:cubicBezTo>
                <a:cubicBezTo>
                  <a:pt x="196001" y="81128"/>
                  <a:pt x="194609" y="77522"/>
                  <a:pt x="192395" y="75148"/>
                </a:cubicBezTo>
                <a:cubicBezTo>
                  <a:pt x="190181" y="72774"/>
                  <a:pt x="187259" y="71199"/>
                  <a:pt x="184794" y="69077"/>
                </a:cubicBezTo>
                <a:cubicBezTo>
                  <a:pt x="182306" y="66977"/>
                  <a:pt x="180183" y="63964"/>
                  <a:pt x="180571" y="60746"/>
                </a:cubicBezTo>
                <a:cubicBezTo>
                  <a:pt x="180868" y="58098"/>
                  <a:pt x="182785" y="55907"/>
                  <a:pt x="184976" y="54423"/>
                </a:cubicBezTo>
                <a:cubicBezTo>
                  <a:pt x="187190" y="52962"/>
                  <a:pt x="189701" y="52049"/>
                  <a:pt x="192052" y="50817"/>
                </a:cubicBezTo>
                <a:cubicBezTo>
                  <a:pt x="196343" y="48580"/>
                  <a:pt x="200269" y="44996"/>
                  <a:pt x="201433" y="40294"/>
                </a:cubicBezTo>
                <a:cubicBezTo>
                  <a:pt x="203168" y="33218"/>
                  <a:pt x="198284" y="26371"/>
                  <a:pt x="193718" y="20687"/>
                </a:cubicBezTo>
                <a:cubicBezTo>
                  <a:pt x="186734" y="20573"/>
                  <a:pt x="178631" y="17355"/>
                  <a:pt x="172217" y="14570"/>
                </a:cubicBezTo>
                <a:cubicBezTo>
                  <a:pt x="165712" y="11740"/>
                  <a:pt x="159686" y="7608"/>
                  <a:pt x="152724" y="6239"/>
                </a:cubicBezTo>
                <a:cubicBezTo>
                  <a:pt x="150946" y="5888"/>
                  <a:pt x="149153" y="5730"/>
                  <a:pt x="147358" y="5730"/>
                </a:cubicBezTo>
                <a:cubicBezTo>
                  <a:pt x="141205" y="5730"/>
                  <a:pt x="135020" y="7592"/>
                  <a:pt x="129260" y="9959"/>
                </a:cubicBezTo>
                <a:cubicBezTo>
                  <a:pt x="121819" y="12995"/>
                  <a:pt x="114697" y="16898"/>
                  <a:pt x="106937" y="18998"/>
                </a:cubicBezTo>
                <a:cubicBezTo>
                  <a:pt x="102739" y="20118"/>
                  <a:pt x="98396" y="20672"/>
                  <a:pt x="94051" y="20672"/>
                </a:cubicBezTo>
                <a:cubicBezTo>
                  <a:pt x="86089" y="20672"/>
                  <a:pt x="78121" y="18811"/>
                  <a:pt x="71032" y="15163"/>
                </a:cubicBezTo>
                <a:cubicBezTo>
                  <a:pt x="60464" y="9731"/>
                  <a:pt x="51129" y="327"/>
                  <a:pt x="39237" y="8"/>
                </a:cubicBezTo>
                <a:cubicBezTo>
                  <a:pt x="39047" y="3"/>
                  <a:pt x="38857" y="0"/>
                  <a:pt x="3866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15"/>
          <p:cNvSpPr/>
          <p:nvPr/>
        </p:nvSpPr>
        <p:spPr>
          <a:xfrm flipH="1">
            <a:off x="9981903" y="2754085"/>
            <a:ext cx="130396" cy="117313"/>
          </a:xfrm>
          <a:custGeom>
            <a:avLst/>
            <a:gdLst/>
            <a:ahLst/>
            <a:cxnLst/>
            <a:rect l="l" t="t" r="r" b="b"/>
            <a:pathLst>
              <a:path w="3927" h="3533" extrusionOk="0">
                <a:moveTo>
                  <a:pt x="1945" y="0"/>
                </a:moveTo>
                <a:cubicBezTo>
                  <a:pt x="1792" y="0"/>
                  <a:pt x="1637" y="20"/>
                  <a:pt x="1484" y="61"/>
                </a:cubicBezTo>
                <a:cubicBezTo>
                  <a:pt x="548" y="335"/>
                  <a:pt x="0" y="1317"/>
                  <a:pt x="274" y="2252"/>
                </a:cubicBezTo>
                <a:cubicBezTo>
                  <a:pt x="481" y="3025"/>
                  <a:pt x="1186" y="3533"/>
                  <a:pt x="1952" y="3533"/>
                </a:cubicBezTo>
                <a:cubicBezTo>
                  <a:pt x="2114" y="3533"/>
                  <a:pt x="2279" y="3510"/>
                  <a:pt x="2442" y="3462"/>
                </a:cubicBezTo>
                <a:cubicBezTo>
                  <a:pt x="3378" y="3211"/>
                  <a:pt x="3926" y="2230"/>
                  <a:pt x="3675" y="1294"/>
                </a:cubicBezTo>
                <a:cubicBezTo>
                  <a:pt x="3446" y="511"/>
                  <a:pt x="2723" y="0"/>
                  <a:pt x="194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15"/>
          <p:cNvSpPr/>
          <p:nvPr/>
        </p:nvSpPr>
        <p:spPr>
          <a:xfrm flipH="1">
            <a:off x="6348479" y="1120765"/>
            <a:ext cx="130396" cy="117346"/>
          </a:xfrm>
          <a:custGeom>
            <a:avLst/>
            <a:gdLst/>
            <a:ahLst/>
            <a:cxnLst/>
            <a:rect l="l" t="t" r="r" b="b"/>
            <a:pathLst>
              <a:path w="3927" h="3534" extrusionOk="0">
                <a:moveTo>
                  <a:pt x="1945" y="1"/>
                </a:moveTo>
                <a:cubicBezTo>
                  <a:pt x="1793" y="1"/>
                  <a:pt x="1638" y="21"/>
                  <a:pt x="1484" y="62"/>
                </a:cubicBezTo>
                <a:cubicBezTo>
                  <a:pt x="549" y="336"/>
                  <a:pt x="1" y="1317"/>
                  <a:pt x="252" y="2253"/>
                </a:cubicBezTo>
                <a:cubicBezTo>
                  <a:pt x="478" y="3025"/>
                  <a:pt x="1170" y="3533"/>
                  <a:pt x="1944" y="3533"/>
                </a:cubicBezTo>
                <a:cubicBezTo>
                  <a:pt x="2108" y="3533"/>
                  <a:pt x="2276" y="3511"/>
                  <a:pt x="2443" y="3463"/>
                </a:cubicBezTo>
                <a:cubicBezTo>
                  <a:pt x="3379" y="3212"/>
                  <a:pt x="3927" y="2230"/>
                  <a:pt x="3653" y="1294"/>
                </a:cubicBezTo>
                <a:cubicBezTo>
                  <a:pt x="3443" y="512"/>
                  <a:pt x="2723" y="1"/>
                  <a:pt x="194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" name="Google Shape;484;p15"/>
          <p:cNvSpPr/>
          <p:nvPr/>
        </p:nvSpPr>
        <p:spPr>
          <a:xfrm flipH="1">
            <a:off x="11193819" y="1789679"/>
            <a:ext cx="130396" cy="117346"/>
          </a:xfrm>
          <a:custGeom>
            <a:avLst/>
            <a:gdLst/>
            <a:ahLst/>
            <a:cxnLst/>
            <a:rect l="l" t="t" r="r" b="b"/>
            <a:pathLst>
              <a:path w="3927" h="3534" extrusionOk="0">
                <a:moveTo>
                  <a:pt x="1983" y="1"/>
                </a:moveTo>
                <a:cubicBezTo>
                  <a:pt x="1819" y="1"/>
                  <a:pt x="1652" y="24"/>
                  <a:pt x="1484" y="71"/>
                </a:cubicBezTo>
                <a:cubicBezTo>
                  <a:pt x="548" y="323"/>
                  <a:pt x="1" y="1304"/>
                  <a:pt x="274" y="2240"/>
                </a:cubicBezTo>
                <a:cubicBezTo>
                  <a:pt x="484" y="3022"/>
                  <a:pt x="1205" y="3533"/>
                  <a:pt x="1982" y="3533"/>
                </a:cubicBezTo>
                <a:cubicBezTo>
                  <a:pt x="2135" y="3533"/>
                  <a:pt x="2289" y="3514"/>
                  <a:pt x="2443" y="3472"/>
                </a:cubicBezTo>
                <a:cubicBezTo>
                  <a:pt x="3379" y="3198"/>
                  <a:pt x="3926" y="2217"/>
                  <a:pt x="3675" y="1281"/>
                </a:cubicBezTo>
                <a:cubicBezTo>
                  <a:pt x="3449" y="509"/>
                  <a:pt x="2757" y="1"/>
                  <a:pt x="198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" name="Google Shape;485;p15"/>
          <p:cNvSpPr/>
          <p:nvPr/>
        </p:nvSpPr>
        <p:spPr>
          <a:xfrm flipH="1">
            <a:off x="12671010" y="1194280"/>
            <a:ext cx="131127" cy="117346"/>
          </a:xfrm>
          <a:custGeom>
            <a:avLst/>
            <a:gdLst/>
            <a:ahLst/>
            <a:cxnLst/>
            <a:rect l="l" t="t" r="r" b="b"/>
            <a:pathLst>
              <a:path w="3949" h="3534" extrusionOk="0">
                <a:moveTo>
                  <a:pt x="1966" y="1"/>
                </a:moveTo>
                <a:cubicBezTo>
                  <a:pt x="1814" y="1"/>
                  <a:pt x="1660" y="21"/>
                  <a:pt x="1507" y="62"/>
                </a:cubicBezTo>
                <a:cubicBezTo>
                  <a:pt x="548" y="336"/>
                  <a:pt x="0" y="1317"/>
                  <a:pt x="274" y="2253"/>
                </a:cubicBezTo>
                <a:cubicBezTo>
                  <a:pt x="500" y="3025"/>
                  <a:pt x="1193" y="3533"/>
                  <a:pt x="1966" y="3533"/>
                </a:cubicBezTo>
                <a:cubicBezTo>
                  <a:pt x="2130" y="3533"/>
                  <a:pt x="2298" y="3511"/>
                  <a:pt x="2465" y="3463"/>
                </a:cubicBezTo>
                <a:cubicBezTo>
                  <a:pt x="3401" y="3212"/>
                  <a:pt x="3949" y="2230"/>
                  <a:pt x="3675" y="1294"/>
                </a:cubicBezTo>
                <a:cubicBezTo>
                  <a:pt x="3446" y="512"/>
                  <a:pt x="2739" y="1"/>
                  <a:pt x="196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" name="Google Shape;486;p15"/>
          <p:cNvSpPr/>
          <p:nvPr/>
        </p:nvSpPr>
        <p:spPr>
          <a:xfrm flipH="1">
            <a:off x="10056947" y="3022681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43" y="0"/>
                </a:moveTo>
                <a:cubicBezTo>
                  <a:pt x="775" y="0"/>
                  <a:pt x="707" y="10"/>
                  <a:pt x="639" y="29"/>
                </a:cubicBezTo>
                <a:cubicBezTo>
                  <a:pt x="228" y="144"/>
                  <a:pt x="0" y="554"/>
                  <a:pt x="114" y="942"/>
                </a:cubicBezTo>
                <a:cubicBezTo>
                  <a:pt x="208" y="1263"/>
                  <a:pt x="505" y="1474"/>
                  <a:pt x="823" y="1474"/>
                </a:cubicBezTo>
                <a:cubicBezTo>
                  <a:pt x="891" y="1474"/>
                  <a:pt x="959" y="1465"/>
                  <a:pt x="1027" y="1445"/>
                </a:cubicBezTo>
                <a:cubicBezTo>
                  <a:pt x="1415" y="1331"/>
                  <a:pt x="1643" y="920"/>
                  <a:pt x="1529" y="532"/>
                </a:cubicBezTo>
                <a:cubicBezTo>
                  <a:pt x="1454" y="211"/>
                  <a:pt x="1161" y="0"/>
                  <a:pt x="84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" name="Google Shape;487;p15"/>
          <p:cNvSpPr/>
          <p:nvPr/>
        </p:nvSpPr>
        <p:spPr>
          <a:xfrm flipH="1">
            <a:off x="12346597" y="1576105"/>
            <a:ext cx="54622" cy="49143"/>
          </a:xfrm>
          <a:custGeom>
            <a:avLst/>
            <a:gdLst/>
            <a:ahLst/>
            <a:cxnLst/>
            <a:rect l="l" t="t" r="r" b="b"/>
            <a:pathLst>
              <a:path w="1645" h="1480" extrusionOk="0">
                <a:moveTo>
                  <a:pt x="790" y="1"/>
                </a:moveTo>
                <a:cubicBezTo>
                  <a:pt x="733" y="1"/>
                  <a:pt x="675" y="8"/>
                  <a:pt x="617" y="21"/>
                </a:cubicBezTo>
                <a:cubicBezTo>
                  <a:pt x="229" y="135"/>
                  <a:pt x="1" y="546"/>
                  <a:pt x="115" y="934"/>
                </a:cubicBezTo>
                <a:cubicBezTo>
                  <a:pt x="193" y="1265"/>
                  <a:pt x="502" y="1479"/>
                  <a:pt x="832" y="1479"/>
                </a:cubicBezTo>
                <a:cubicBezTo>
                  <a:pt x="889" y="1479"/>
                  <a:pt x="948" y="1473"/>
                  <a:pt x="1005" y="1459"/>
                </a:cubicBezTo>
                <a:cubicBezTo>
                  <a:pt x="1416" y="1345"/>
                  <a:pt x="1644" y="934"/>
                  <a:pt x="1530" y="546"/>
                </a:cubicBezTo>
                <a:cubicBezTo>
                  <a:pt x="1433" y="216"/>
                  <a:pt x="1120" y="1"/>
                  <a:pt x="79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15"/>
          <p:cNvSpPr/>
          <p:nvPr/>
        </p:nvSpPr>
        <p:spPr>
          <a:xfrm flipH="1">
            <a:off x="12728588" y="935381"/>
            <a:ext cx="54622" cy="48977"/>
          </a:xfrm>
          <a:custGeom>
            <a:avLst/>
            <a:gdLst/>
            <a:ahLst/>
            <a:cxnLst/>
            <a:rect l="l" t="t" r="r" b="b"/>
            <a:pathLst>
              <a:path w="1645" h="1475" extrusionOk="0">
                <a:moveTo>
                  <a:pt x="842" y="0"/>
                </a:moveTo>
                <a:cubicBezTo>
                  <a:pt x="775" y="0"/>
                  <a:pt x="707" y="10"/>
                  <a:pt x="640" y="30"/>
                </a:cubicBezTo>
                <a:cubicBezTo>
                  <a:pt x="229" y="144"/>
                  <a:pt x="1" y="555"/>
                  <a:pt x="115" y="943"/>
                </a:cubicBezTo>
                <a:cubicBezTo>
                  <a:pt x="209" y="1263"/>
                  <a:pt x="505" y="1474"/>
                  <a:pt x="824" y="1474"/>
                </a:cubicBezTo>
                <a:cubicBezTo>
                  <a:pt x="892" y="1474"/>
                  <a:pt x="960" y="1465"/>
                  <a:pt x="1028" y="1445"/>
                </a:cubicBezTo>
                <a:cubicBezTo>
                  <a:pt x="1416" y="1354"/>
                  <a:pt x="1644" y="943"/>
                  <a:pt x="1530" y="555"/>
                </a:cubicBezTo>
                <a:cubicBezTo>
                  <a:pt x="1455" y="215"/>
                  <a:pt x="1161" y="0"/>
                  <a:pt x="8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15"/>
          <p:cNvSpPr/>
          <p:nvPr/>
        </p:nvSpPr>
        <p:spPr>
          <a:xfrm flipH="1">
            <a:off x="11338593" y="1593239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1" y="1"/>
                </a:moveTo>
                <a:cubicBezTo>
                  <a:pt x="753" y="1"/>
                  <a:pt x="685" y="10"/>
                  <a:pt x="617" y="30"/>
                </a:cubicBezTo>
                <a:cubicBezTo>
                  <a:pt x="229" y="144"/>
                  <a:pt x="0" y="532"/>
                  <a:pt x="115" y="943"/>
                </a:cubicBezTo>
                <a:cubicBezTo>
                  <a:pt x="209" y="1263"/>
                  <a:pt x="489" y="1475"/>
                  <a:pt x="816" y="1475"/>
                </a:cubicBezTo>
                <a:cubicBezTo>
                  <a:pt x="885" y="1475"/>
                  <a:pt x="956" y="1465"/>
                  <a:pt x="1028" y="1445"/>
                </a:cubicBezTo>
                <a:cubicBezTo>
                  <a:pt x="1416" y="1331"/>
                  <a:pt x="1644" y="920"/>
                  <a:pt x="1530" y="532"/>
                </a:cubicBezTo>
                <a:cubicBezTo>
                  <a:pt x="1436" y="212"/>
                  <a:pt x="1139" y="1"/>
                  <a:pt x="82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" name="Google Shape;490;p15"/>
          <p:cNvSpPr/>
          <p:nvPr/>
        </p:nvSpPr>
        <p:spPr>
          <a:xfrm flipH="1">
            <a:off x="8168977" y="3716898"/>
            <a:ext cx="54622" cy="49011"/>
          </a:xfrm>
          <a:custGeom>
            <a:avLst/>
            <a:gdLst/>
            <a:ahLst/>
            <a:cxnLst/>
            <a:rect l="l" t="t" r="r" b="b"/>
            <a:pathLst>
              <a:path w="1645" h="1476" extrusionOk="0">
                <a:moveTo>
                  <a:pt x="844" y="1"/>
                </a:moveTo>
                <a:cubicBezTo>
                  <a:pt x="776" y="1"/>
                  <a:pt x="708" y="10"/>
                  <a:pt x="640" y="30"/>
                </a:cubicBezTo>
                <a:cubicBezTo>
                  <a:pt x="229" y="145"/>
                  <a:pt x="1" y="555"/>
                  <a:pt x="115" y="943"/>
                </a:cubicBezTo>
                <a:cubicBezTo>
                  <a:pt x="209" y="1264"/>
                  <a:pt x="505" y="1475"/>
                  <a:pt x="824" y="1475"/>
                </a:cubicBezTo>
                <a:cubicBezTo>
                  <a:pt x="892" y="1475"/>
                  <a:pt x="960" y="1466"/>
                  <a:pt x="1028" y="1446"/>
                </a:cubicBezTo>
                <a:cubicBezTo>
                  <a:pt x="1416" y="1331"/>
                  <a:pt x="1644" y="943"/>
                  <a:pt x="1530" y="533"/>
                </a:cubicBezTo>
                <a:cubicBezTo>
                  <a:pt x="1455" y="212"/>
                  <a:pt x="1162" y="1"/>
                  <a:pt x="8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" name="Google Shape;491;p15"/>
          <p:cNvSpPr/>
          <p:nvPr/>
        </p:nvSpPr>
        <p:spPr>
          <a:xfrm flipH="1">
            <a:off x="12959761" y="839120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0" y="0"/>
                </a:moveTo>
                <a:cubicBezTo>
                  <a:pt x="753" y="0"/>
                  <a:pt x="684" y="10"/>
                  <a:pt x="616" y="30"/>
                </a:cubicBezTo>
                <a:cubicBezTo>
                  <a:pt x="228" y="144"/>
                  <a:pt x="0" y="555"/>
                  <a:pt x="114" y="943"/>
                </a:cubicBezTo>
                <a:cubicBezTo>
                  <a:pt x="208" y="1263"/>
                  <a:pt x="489" y="1475"/>
                  <a:pt x="815" y="1475"/>
                </a:cubicBezTo>
                <a:cubicBezTo>
                  <a:pt x="884" y="1475"/>
                  <a:pt x="955" y="1465"/>
                  <a:pt x="1027" y="1445"/>
                </a:cubicBezTo>
                <a:cubicBezTo>
                  <a:pt x="1415" y="1331"/>
                  <a:pt x="1644" y="943"/>
                  <a:pt x="1529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" name="Google Shape;492;p15"/>
          <p:cNvSpPr/>
          <p:nvPr/>
        </p:nvSpPr>
        <p:spPr>
          <a:xfrm flipH="1">
            <a:off x="10887636" y="2947637"/>
            <a:ext cx="53825" cy="48977"/>
          </a:xfrm>
          <a:custGeom>
            <a:avLst/>
            <a:gdLst/>
            <a:ahLst/>
            <a:cxnLst/>
            <a:rect l="l" t="t" r="r" b="b"/>
            <a:pathLst>
              <a:path w="1621" h="1475" extrusionOk="0">
                <a:moveTo>
                  <a:pt x="820" y="0"/>
                </a:moveTo>
                <a:cubicBezTo>
                  <a:pt x="753" y="0"/>
                  <a:pt x="684" y="10"/>
                  <a:pt x="617" y="30"/>
                </a:cubicBezTo>
                <a:cubicBezTo>
                  <a:pt x="229" y="144"/>
                  <a:pt x="0" y="532"/>
                  <a:pt x="92" y="943"/>
                </a:cubicBezTo>
                <a:cubicBezTo>
                  <a:pt x="186" y="1263"/>
                  <a:pt x="482" y="1474"/>
                  <a:pt x="801" y="1474"/>
                </a:cubicBezTo>
                <a:cubicBezTo>
                  <a:pt x="868" y="1474"/>
                  <a:pt x="937" y="1465"/>
                  <a:pt x="1005" y="1445"/>
                </a:cubicBezTo>
                <a:cubicBezTo>
                  <a:pt x="1393" y="1331"/>
                  <a:pt x="1621" y="920"/>
                  <a:pt x="1530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" name="Google Shape;493;p15"/>
          <p:cNvSpPr/>
          <p:nvPr/>
        </p:nvSpPr>
        <p:spPr>
          <a:xfrm flipH="1">
            <a:off x="6690292" y="2433325"/>
            <a:ext cx="54589" cy="49110"/>
          </a:xfrm>
          <a:custGeom>
            <a:avLst/>
            <a:gdLst/>
            <a:ahLst/>
            <a:cxnLst/>
            <a:rect l="l" t="t" r="r" b="b"/>
            <a:pathLst>
              <a:path w="1644" h="1479" extrusionOk="0">
                <a:moveTo>
                  <a:pt x="789" y="0"/>
                </a:moveTo>
                <a:cubicBezTo>
                  <a:pt x="732" y="0"/>
                  <a:pt x="674" y="7"/>
                  <a:pt x="616" y="20"/>
                </a:cubicBezTo>
                <a:cubicBezTo>
                  <a:pt x="228" y="135"/>
                  <a:pt x="0" y="545"/>
                  <a:pt x="114" y="933"/>
                </a:cubicBezTo>
                <a:cubicBezTo>
                  <a:pt x="211" y="1264"/>
                  <a:pt x="524" y="1478"/>
                  <a:pt x="854" y="1478"/>
                </a:cubicBezTo>
                <a:cubicBezTo>
                  <a:pt x="912" y="1478"/>
                  <a:pt x="970" y="1472"/>
                  <a:pt x="1027" y="1458"/>
                </a:cubicBezTo>
                <a:cubicBezTo>
                  <a:pt x="1415" y="1344"/>
                  <a:pt x="1643" y="933"/>
                  <a:pt x="1529" y="545"/>
                </a:cubicBezTo>
                <a:cubicBezTo>
                  <a:pt x="1432" y="215"/>
                  <a:pt x="1120" y="0"/>
                  <a:pt x="78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" name="Google Shape;494;p15"/>
          <p:cNvSpPr/>
          <p:nvPr/>
        </p:nvSpPr>
        <p:spPr>
          <a:xfrm flipH="1">
            <a:off x="6582674" y="1320393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0" y="0"/>
                </a:moveTo>
                <a:cubicBezTo>
                  <a:pt x="753" y="0"/>
                  <a:pt x="684" y="10"/>
                  <a:pt x="616" y="30"/>
                </a:cubicBezTo>
                <a:cubicBezTo>
                  <a:pt x="228" y="121"/>
                  <a:pt x="0" y="532"/>
                  <a:pt x="114" y="920"/>
                </a:cubicBezTo>
                <a:cubicBezTo>
                  <a:pt x="209" y="1260"/>
                  <a:pt x="490" y="1474"/>
                  <a:pt x="817" y="1474"/>
                </a:cubicBezTo>
                <a:cubicBezTo>
                  <a:pt x="885" y="1474"/>
                  <a:pt x="956" y="1465"/>
                  <a:pt x="1027" y="1445"/>
                </a:cubicBezTo>
                <a:cubicBezTo>
                  <a:pt x="1415" y="1331"/>
                  <a:pt x="1644" y="920"/>
                  <a:pt x="1530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" name="Google Shape;495;p15"/>
          <p:cNvSpPr/>
          <p:nvPr/>
        </p:nvSpPr>
        <p:spPr>
          <a:xfrm flipH="1">
            <a:off x="10347989" y="2823550"/>
            <a:ext cx="88724" cy="88724"/>
          </a:xfrm>
          <a:custGeom>
            <a:avLst/>
            <a:gdLst/>
            <a:ahLst/>
            <a:cxnLst/>
            <a:rect l="l" t="t" r="r" b="b"/>
            <a:pathLst>
              <a:path w="2672" h="2672" extrusionOk="0">
                <a:moveTo>
                  <a:pt x="1348" y="1"/>
                </a:moveTo>
                <a:cubicBezTo>
                  <a:pt x="594" y="1"/>
                  <a:pt x="1" y="594"/>
                  <a:pt x="1" y="1324"/>
                </a:cubicBezTo>
                <a:cubicBezTo>
                  <a:pt x="1" y="2078"/>
                  <a:pt x="594" y="2671"/>
                  <a:pt x="1348" y="2671"/>
                </a:cubicBezTo>
                <a:cubicBezTo>
                  <a:pt x="2078" y="2671"/>
                  <a:pt x="2672" y="2078"/>
                  <a:pt x="2672" y="1324"/>
                </a:cubicBezTo>
                <a:cubicBezTo>
                  <a:pt x="2672" y="594"/>
                  <a:pt x="2078" y="1"/>
                  <a:pt x="134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" name="Google Shape;496;p15"/>
          <p:cNvSpPr/>
          <p:nvPr/>
        </p:nvSpPr>
        <p:spPr>
          <a:xfrm flipH="1">
            <a:off x="6976784" y="2620435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48" y="0"/>
                </a:moveTo>
                <a:cubicBezTo>
                  <a:pt x="594" y="0"/>
                  <a:pt x="1" y="594"/>
                  <a:pt x="1" y="1347"/>
                </a:cubicBezTo>
                <a:cubicBezTo>
                  <a:pt x="1" y="2078"/>
                  <a:pt x="594" y="2671"/>
                  <a:pt x="1348" y="2671"/>
                </a:cubicBezTo>
                <a:cubicBezTo>
                  <a:pt x="2078" y="2671"/>
                  <a:pt x="2671" y="2078"/>
                  <a:pt x="2671" y="1347"/>
                </a:cubicBezTo>
                <a:cubicBezTo>
                  <a:pt x="2671" y="594"/>
                  <a:pt x="2078" y="0"/>
                  <a:pt x="134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" name="Google Shape;497;p15"/>
          <p:cNvSpPr/>
          <p:nvPr/>
        </p:nvSpPr>
        <p:spPr>
          <a:xfrm flipH="1">
            <a:off x="9487747" y="3727756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47" y="0"/>
                </a:moveTo>
                <a:cubicBezTo>
                  <a:pt x="594" y="0"/>
                  <a:pt x="1" y="616"/>
                  <a:pt x="1" y="1347"/>
                </a:cubicBezTo>
                <a:cubicBezTo>
                  <a:pt x="1" y="2077"/>
                  <a:pt x="594" y="2671"/>
                  <a:pt x="1347" y="2671"/>
                </a:cubicBezTo>
                <a:cubicBezTo>
                  <a:pt x="2078" y="2671"/>
                  <a:pt x="2671" y="2077"/>
                  <a:pt x="2671" y="1347"/>
                </a:cubicBezTo>
                <a:cubicBezTo>
                  <a:pt x="2671" y="616"/>
                  <a:pt x="2078" y="0"/>
                  <a:pt x="134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" name="Google Shape;498;p15"/>
          <p:cNvSpPr/>
          <p:nvPr/>
        </p:nvSpPr>
        <p:spPr>
          <a:xfrm flipH="1">
            <a:off x="7072282" y="2434753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25" y="0"/>
                </a:moveTo>
                <a:cubicBezTo>
                  <a:pt x="594" y="0"/>
                  <a:pt x="1" y="594"/>
                  <a:pt x="1" y="1324"/>
                </a:cubicBezTo>
                <a:cubicBezTo>
                  <a:pt x="1" y="2055"/>
                  <a:pt x="594" y="2671"/>
                  <a:pt x="1325" y="2671"/>
                </a:cubicBezTo>
                <a:cubicBezTo>
                  <a:pt x="2078" y="2671"/>
                  <a:pt x="2671" y="2055"/>
                  <a:pt x="2671" y="1324"/>
                </a:cubicBezTo>
                <a:cubicBezTo>
                  <a:pt x="2671" y="594"/>
                  <a:pt x="2078" y="0"/>
                  <a:pt x="132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" name="Google Shape;499;p15"/>
          <p:cNvSpPr/>
          <p:nvPr/>
        </p:nvSpPr>
        <p:spPr>
          <a:xfrm flipH="1">
            <a:off x="12223839" y="1784466"/>
            <a:ext cx="87927" cy="88691"/>
          </a:xfrm>
          <a:custGeom>
            <a:avLst/>
            <a:gdLst/>
            <a:ahLst/>
            <a:cxnLst/>
            <a:rect l="l" t="t" r="r" b="b"/>
            <a:pathLst>
              <a:path w="2648" h="2671" extrusionOk="0">
                <a:moveTo>
                  <a:pt x="1324" y="0"/>
                </a:moveTo>
                <a:cubicBezTo>
                  <a:pt x="594" y="0"/>
                  <a:pt x="0" y="594"/>
                  <a:pt x="0" y="1324"/>
                </a:cubicBezTo>
                <a:cubicBezTo>
                  <a:pt x="0" y="2077"/>
                  <a:pt x="594" y="2671"/>
                  <a:pt x="1324" y="2671"/>
                </a:cubicBezTo>
                <a:cubicBezTo>
                  <a:pt x="2054" y="2671"/>
                  <a:pt x="2648" y="2077"/>
                  <a:pt x="2648" y="1324"/>
                </a:cubicBezTo>
                <a:cubicBezTo>
                  <a:pt x="2648" y="594"/>
                  <a:pt x="2054" y="0"/>
                  <a:pt x="132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" name="Google Shape;500;p15"/>
          <p:cNvSpPr/>
          <p:nvPr/>
        </p:nvSpPr>
        <p:spPr>
          <a:xfrm flipH="1">
            <a:off x="11011159" y="1608612"/>
            <a:ext cx="87960" cy="88724"/>
          </a:xfrm>
          <a:custGeom>
            <a:avLst/>
            <a:gdLst/>
            <a:ahLst/>
            <a:cxnLst/>
            <a:rect l="l" t="t" r="r" b="b"/>
            <a:pathLst>
              <a:path w="2649" h="2672" extrusionOk="0">
                <a:moveTo>
                  <a:pt x="1325" y="1"/>
                </a:moveTo>
                <a:cubicBezTo>
                  <a:pt x="594" y="1"/>
                  <a:pt x="1" y="594"/>
                  <a:pt x="1" y="1325"/>
                </a:cubicBezTo>
                <a:cubicBezTo>
                  <a:pt x="1" y="2055"/>
                  <a:pt x="594" y="2671"/>
                  <a:pt x="1325" y="2671"/>
                </a:cubicBezTo>
                <a:cubicBezTo>
                  <a:pt x="2055" y="2671"/>
                  <a:pt x="2648" y="2055"/>
                  <a:pt x="2648" y="1325"/>
                </a:cubicBezTo>
                <a:cubicBezTo>
                  <a:pt x="2648" y="594"/>
                  <a:pt x="2055" y="1"/>
                  <a:pt x="132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3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16"/>
          <p:cNvSpPr txBox="1">
            <a:spLocks noGrp="1"/>
          </p:cNvSpPr>
          <p:nvPr>
            <p:ph type="title"/>
          </p:nvPr>
        </p:nvSpPr>
        <p:spPr>
          <a:xfrm flipH="1">
            <a:off x="719625" y="445025"/>
            <a:ext cx="51441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16"/>
          <p:cNvSpPr txBox="1">
            <a:spLocks noGrp="1"/>
          </p:cNvSpPr>
          <p:nvPr>
            <p:ph type="title" idx="2"/>
          </p:nvPr>
        </p:nvSpPr>
        <p:spPr>
          <a:xfrm flipH="1">
            <a:off x="3483599" y="1899775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04" name="Google Shape;504;p16"/>
          <p:cNvSpPr txBox="1">
            <a:spLocks noGrp="1"/>
          </p:cNvSpPr>
          <p:nvPr>
            <p:ph type="subTitle" idx="1"/>
          </p:nvPr>
        </p:nvSpPr>
        <p:spPr>
          <a:xfrm flipH="1">
            <a:off x="3483588" y="2254178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5" name="Google Shape;505;p16"/>
          <p:cNvSpPr txBox="1">
            <a:spLocks noGrp="1"/>
          </p:cNvSpPr>
          <p:nvPr>
            <p:ph type="title" idx="3"/>
          </p:nvPr>
        </p:nvSpPr>
        <p:spPr>
          <a:xfrm flipH="1">
            <a:off x="719734" y="1899775"/>
            <a:ext cx="217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06" name="Google Shape;506;p16"/>
          <p:cNvSpPr txBox="1">
            <a:spLocks noGrp="1"/>
          </p:cNvSpPr>
          <p:nvPr>
            <p:ph type="subTitle" idx="4"/>
          </p:nvPr>
        </p:nvSpPr>
        <p:spPr>
          <a:xfrm flipH="1">
            <a:off x="719613" y="2254175"/>
            <a:ext cx="217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7" name="Google Shape;507;p16"/>
          <p:cNvSpPr txBox="1">
            <a:spLocks noGrp="1"/>
          </p:cNvSpPr>
          <p:nvPr>
            <p:ph type="title" idx="5"/>
          </p:nvPr>
        </p:nvSpPr>
        <p:spPr>
          <a:xfrm flipH="1">
            <a:off x="3483600" y="3765747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08" name="Google Shape;508;p16"/>
          <p:cNvSpPr txBox="1">
            <a:spLocks noGrp="1"/>
          </p:cNvSpPr>
          <p:nvPr>
            <p:ph type="subTitle" idx="6"/>
          </p:nvPr>
        </p:nvSpPr>
        <p:spPr>
          <a:xfrm flipH="1">
            <a:off x="3483600" y="4119747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9" name="Google Shape;509;p16"/>
          <p:cNvSpPr txBox="1">
            <a:spLocks noGrp="1"/>
          </p:cNvSpPr>
          <p:nvPr>
            <p:ph type="title" idx="7"/>
          </p:nvPr>
        </p:nvSpPr>
        <p:spPr>
          <a:xfrm flipH="1">
            <a:off x="720049" y="3765747"/>
            <a:ext cx="217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0" name="Google Shape;510;p16"/>
          <p:cNvSpPr txBox="1">
            <a:spLocks noGrp="1"/>
          </p:cNvSpPr>
          <p:nvPr>
            <p:ph type="subTitle" idx="8"/>
          </p:nvPr>
        </p:nvSpPr>
        <p:spPr>
          <a:xfrm flipH="1">
            <a:off x="720049" y="4119747"/>
            <a:ext cx="217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1" name="Google Shape;511;p16"/>
          <p:cNvSpPr txBox="1">
            <a:spLocks noGrp="1"/>
          </p:cNvSpPr>
          <p:nvPr>
            <p:ph type="title" idx="9"/>
          </p:nvPr>
        </p:nvSpPr>
        <p:spPr>
          <a:xfrm flipH="1">
            <a:off x="6247025" y="1899775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2" name="Google Shape;512;p16"/>
          <p:cNvSpPr txBox="1">
            <a:spLocks noGrp="1"/>
          </p:cNvSpPr>
          <p:nvPr>
            <p:ph type="subTitle" idx="13"/>
          </p:nvPr>
        </p:nvSpPr>
        <p:spPr>
          <a:xfrm flipH="1">
            <a:off x="6247014" y="2254182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3" name="Google Shape;513;p16"/>
          <p:cNvSpPr txBox="1">
            <a:spLocks noGrp="1"/>
          </p:cNvSpPr>
          <p:nvPr>
            <p:ph type="title" idx="14"/>
          </p:nvPr>
        </p:nvSpPr>
        <p:spPr>
          <a:xfrm flipH="1">
            <a:off x="6247025" y="3765747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4" name="Google Shape;514;p16"/>
          <p:cNvSpPr txBox="1">
            <a:spLocks noGrp="1"/>
          </p:cNvSpPr>
          <p:nvPr>
            <p:ph type="subTitle" idx="15"/>
          </p:nvPr>
        </p:nvSpPr>
        <p:spPr>
          <a:xfrm flipH="1">
            <a:off x="6247025" y="4119746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5" name="Google Shape;515;p16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6" name="Google Shape;516;p16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517" name="Google Shape;517;p16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6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16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16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6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6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6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6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6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6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6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8" name="Google Shape;528;p16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529" name="Google Shape;529;p1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1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1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1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1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1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5" name="Google Shape;535;p16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6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6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6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6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6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1" name="Google Shape;541;p16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542" name="Google Shape;542;p1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1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1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1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1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1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8" name="Google Shape;548;p16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16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16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16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2" name="Google Shape;552;p16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553" name="Google Shape;553;p1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1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1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1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1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1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9" name="Google Shape;559;p16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560" name="Google Shape;560;p16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16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16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16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16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16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16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16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16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16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16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16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16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16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16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16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16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16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16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16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16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16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16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16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16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16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16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16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16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16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16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16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Design">
  <p:cSld name="CUSTOM_4"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Google Shape;593;p17"/>
          <p:cNvSpPr/>
          <p:nvPr/>
        </p:nvSpPr>
        <p:spPr>
          <a:xfrm>
            <a:off x="-13725" y="0"/>
            <a:ext cx="5660444" cy="1442269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" name="Google Shape;594;p17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95" name="Google Shape;595;p17"/>
          <p:cNvGrpSpPr/>
          <p:nvPr/>
        </p:nvGrpSpPr>
        <p:grpSpPr>
          <a:xfrm>
            <a:off x="-13727" y="19306"/>
            <a:ext cx="4800192" cy="1174330"/>
            <a:chOff x="-13727" y="19306"/>
            <a:chExt cx="4800192" cy="1174330"/>
          </a:xfrm>
        </p:grpSpPr>
        <p:sp>
          <p:nvSpPr>
            <p:cNvPr id="596" name="Google Shape;596;p17"/>
            <p:cNvSpPr/>
            <p:nvPr/>
          </p:nvSpPr>
          <p:spPr>
            <a:xfrm>
              <a:off x="397643" y="5881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7"/>
            <p:cNvSpPr/>
            <p:nvPr/>
          </p:nvSpPr>
          <p:spPr>
            <a:xfrm>
              <a:off x="520613" y="7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7"/>
            <p:cNvSpPr/>
            <p:nvPr/>
          </p:nvSpPr>
          <p:spPr>
            <a:xfrm>
              <a:off x="699947" y="400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17"/>
            <p:cNvSpPr/>
            <p:nvPr/>
          </p:nvSpPr>
          <p:spPr>
            <a:xfrm>
              <a:off x="1376451" y="71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7"/>
            <p:cNvSpPr/>
            <p:nvPr/>
          </p:nvSpPr>
          <p:spPr>
            <a:xfrm>
              <a:off x="2027227" y="101317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7"/>
            <p:cNvSpPr/>
            <p:nvPr/>
          </p:nvSpPr>
          <p:spPr>
            <a:xfrm>
              <a:off x="1206710" y="10922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7"/>
            <p:cNvSpPr/>
            <p:nvPr/>
          </p:nvSpPr>
          <p:spPr>
            <a:xfrm>
              <a:off x="2484818" y="6256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7"/>
            <p:cNvSpPr/>
            <p:nvPr/>
          </p:nvSpPr>
          <p:spPr>
            <a:xfrm>
              <a:off x="930697" y="46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7"/>
            <p:cNvSpPr/>
            <p:nvPr/>
          </p:nvSpPr>
          <p:spPr>
            <a:xfrm>
              <a:off x="187972" y="1637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7"/>
            <p:cNvSpPr/>
            <p:nvPr/>
          </p:nvSpPr>
          <p:spPr>
            <a:xfrm>
              <a:off x="242297" y="10968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7"/>
            <p:cNvSpPr/>
            <p:nvPr/>
          </p:nvSpPr>
          <p:spPr>
            <a:xfrm>
              <a:off x="2460151" y="462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7" name="Google Shape;607;p17"/>
            <p:cNvGrpSpPr/>
            <p:nvPr/>
          </p:nvGrpSpPr>
          <p:grpSpPr>
            <a:xfrm rot="-4782693">
              <a:off x="3763256" y="113357"/>
              <a:ext cx="169069" cy="177313"/>
              <a:chOff x="4298580" y="207227"/>
              <a:chExt cx="169073" cy="177317"/>
            </a:xfrm>
          </p:grpSpPr>
          <p:sp>
            <p:nvSpPr>
              <p:cNvPr id="608" name="Google Shape;608;p17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17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17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17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17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17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4" name="Google Shape;614;p17"/>
            <p:cNvSpPr/>
            <p:nvPr/>
          </p:nvSpPr>
          <p:spPr>
            <a:xfrm>
              <a:off x="4371576" y="306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7"/>
            <p:cNvSpPr/>
            <p:nvPr/>
          </p:nvSpPr>
          <p:spPr>
            <a:xfrm>
              <a:off x="3035468" y="3429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17"/>
            <p:cNvSpPr/>
            <p:nvPr/>
          </p:nvSpPr>
          <p:spPr>
            <a:xfrm>
              <a:off x="2591935" y="332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17"/>
            <p:cNvSpPr/>
            <p:nvPr/>
          </p:nvSpPr>
          <p:spPr>
            <a:xfrm>
              <a:off x="2983347" y="756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17"/>
            <p:cNvSpPr/>
            <p:nvPr/>
          </p:nvSpPr>
          <p:spPr>
            <a:xfrm>
              <a:off x="3505447" y="2604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7"/>
            <p:cNvSpPr/>
            <p:nvPr/>
          </p:nvSpPr>
          <p:spPr>
            <a:xfrm>
              <a:off x="4135810" y="966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0" name="Google Shape;620;p17"/>
            <p:cNvGrpSpPr/>
            <p:nvPr/>
          </p:nvGrpSpPr>
          <p:grpSpPr>
            <a:xfrm rot="10800000">
              <a:off x="1887054" y="392578"/>
              <a:ext cx="275192" cy="229971"/>
              <a:chOff x="1192779" y="389220"/>
              <a:chExt cx="275192" cy="229971"/>
            </a:xfrm>
          </p:grpSpPr>
          <p:sp>
            <p:nvSpPr>
              <p:cNvPr id="621" name="Google Shape;621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7" name="Google Shape;627;p17"/>
            <p:cNvSpPr/>
            <p:nvPr/>
          </p:nvSpPr>
          <p:spPr>
            <a:xfrm>
              <a:off x="622501" y="10674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17"/>
            <p:cNvSpPr/>
            <p:nvPr/>
          </p:nvSpPr>
          <p:spPr>
            <a:xfrm rot="2283040">
              <a:off x="1904871" y="9758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7"/>
            <p:cNvSpPr/>
            <p:nvPr/>
          </p:nvSpPr>
          <p:spPr>
            <a:xfrm>
              <a:off x="4738947" y="193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7"/>
            <p:cNvSpPr/>
            <p:nvPr/>
          </p:nvSpPr>
          <p:spPr>
            <a:xfrm>
              <a:off x="3457984" y="554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1" name="Google Shape;631;p17"/>
            <p:cNvGrpSpPr/>
            <p:nvPr/>
          </p:nvGrpSpPr>
          <p:grpSpPr>
            <a:xfrm rot="3959737">
              <a:off x="9693" y="568711"/>
              <a:ext cx="275188" cy="229968"/>
              <a:chOff x="1192779" y="389220"/>
              <a:chExt cx="275192" cy="229971"/>
            </a:xfrm>
          </p:grpSpPr>
          <p:sp>
            <p:nvSpPr>
              <p:cNvPr id="632" name="Google Shape;632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" name="Google Shape;638;p17"/>
            <p:cNvGrpSpPr/>
            <p:nvPr/>
          </p:nvGrpSpPr>
          <p:grpSpPr>
            <a:xfrm flipH="1">
              <a:off x="948927" y="400204"/>
              <a:ext cx="743477" cy="566995"/>
              <a:chOff x="177221" y="1113333"/>
              <a:chExt cx="2791876" cy="2129160"/>
            </a:xfrm>
          </p:grpSpPr>
          <p:sp>
            <p:nvSpPr>
              <p:cNvPr id="639" name="Google Shape;639;p17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17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17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17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17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17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17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17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17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17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17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17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17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17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17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17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17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17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17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17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17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17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17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17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17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17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17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17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17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17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17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17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DBA32C21-FD13-4697-ADCD-F9E33DDFF06F}" type="datetimeFigureOut">
              <a:rPr lang="vi-VN" sz="900" kern="1200" smtClean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ea typeface="+mn-ea"/>
                <a:cs typeface="+mn-cs"/>
              </a:rPr>
              <a:pPr defTabSz="685800">
                <a:buClrTx/>
                <a:defRPr/>
              </a:pPr>
              <a:t>08/04/2026</a:t>
            </a:fld>
            <a:endParaRPr lang="vi-VN" sz="900" kern="1200">
              <a:solidFill>
                <a:prstClr val="black">
                  <a:tint val="75000"/>
                </a:prstClr>
              </a:solidFill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ctr" defTabSz="685800">
              <a:buClrTx/>
              <a:defRPr/>
            </a:pPr>
            <a:endParaRPr lang="vi-VN" sz="900" kern="1200">
              <a:solidFill>
                <a:prstClr val="black">
                  <a:tint val="75000"/>
                </a:prstClr>
              </a:solidFill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 defTabSz="685800">
              <a:buClrTx/>
              <a:defRPr/>
            </a:pPr>
            <a:fld id="{2885D699-091F-4322-9983-565B97A178FD}" type="slidenum">
              <a:rPr lang="vi-VN" sz="900" kern="1200" smtClean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ea typeface="+mn-ea"/>
                <a:cs typeface="+mn-cs"/>
              </a:rPr>
              <a:pPr algn="r" defTabSz="685800">
                <a:buClrTx/>
                <a:defRPr/>
              </a:pPr>
              <a:t>‹#›</a:t>
            </a:fld>
            <a:endParaRPr lang="vi-VN" sz="900" kern="1200">
              <a:solidFill>
                <a:prstClr val="black">
                  <a:tint val="75000"/>
                </a:prstClr>
              </a:solidFill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878741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55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 sz="1200"/>
            </a:lvl1pPr>
            <a:lvl2pPr marL="914400" lvl="1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24" name="Google Shape;24;p4"/>
          <p:cNvSpPr/>
          <p:nvPr/>
        </p:nvSpPr>
        <p:spPr>
          <a:xfrm flipH="1">
            <a:off x="5656088" y="0"/>
            <a:ext cx="3487912" cy="927485"/>
          </a:xfrm>
          <a:custGeom>
            <a:avLst/>
            <a:gdLst/>
            <a:ahLst/>
            <a:cxnLst/>
            <a:rect l="l" t="t" r="r" b="b"/>
            <a:pathLst>
              <a:path w="60512" h="16091" extrusionOk="0">
                <a:moveTo>
                  <a:pt x="0" y="0"/>
                </a:moveTo>
                <a:lnTo>
                  <a:pt x="0" y="15915"/>
                </a:lnTo>
                <a:cubicBezTo>
                  <a:pt x="0" y="15915"/>
                  <a:pt x="1475" y="16091"/>
                  <a:pt x="4118" y="16091"/>
                </a:cubicBezTo>
                <a:cubicBezTo>
                  <a:pt x="10236" y="16091"/>
                  <a:pt x="22617" y="15151"/>
                  <a:pt x="37469" y="8921"/>
                </a:cubicBezTo>
                <a:lnTo>
                  <a:pt x="6051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" name="Google Shape;25;p4"/>
          <p:cNvGrpSpPr/>
          <p:nvPr/>
        </p:nvGrpSpPr>
        <p:grpSpPr>
          <a:xfrm>
            <a:off x="6196276" y="-6"/>
            <a:ext cx="2947721" cy="794480"/>
            <a:chOff x="6196276" y="-6"/>
            <a:chExt cx="2947721" cy="794480"/>
          </a:xfrm>
        </p:grpSpPr>
        <p:sp>
          <p:nvSpPr>
            <p:cNvPr id="26" name="Google Shape;26;p4"/>
            <p:cNvSpPr/>
            <p:nvPr/>
          </p:nvSpPr>
          <p:spPr>
            <a:xfrm>
              <a:off x="7616430" y="31276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4"/>
            <p:cNvSpPr/>
            <p:nvPr/>
          </p:nvSpPr>
          <p:spPr>
            <a:xfrm>
              <a:off x="8156388" y="3048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4"/>
            <p:cNvSpPr/>
            <p:nvPr/>
          </p:nvSpPr>
          <p:spPr>
            <a:xfrm>
              <a:off x="8325572" y="3509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4"/>
            <p:cNvSpPr/>
            <p:nvPr/>
          </p:nvSpPr>
          <p:spPr>
            <a:xfrm>
              <a:off x="9012226" y="25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4"/>
            <p:cNvSpPr/>
            <p:nvPr/>
          </p:nvSpPr>
          <p:spPr>
            <a:xfrm>
              <a:off x="8894635" y="6468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4"/>
            <p:cNvSpPr/>
            <p:nvPr/>
          </p:nvSpPr>
          <p:spPr>
            <a:xfrm>
              <a:off x="8566472" y="-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4"/>
            <p:cNvSpPr/>
            <p:nvPr/>
          </p:nvSpPr>
          <p:spPr>
            <a:xfrm>
              <a:off x="7823747" y="117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" name="Google Shape;33;p4"/>
            <p:cNvGrpSpPr/>
            <p:nvPr/>
          </p:nvGrpSpPr>
          <p:grpSpPr>
            <a:xfrm rot="-2902616">
              <a:off x="8711742" y="319606"/>
              <a:ext cx="169066" cy="177310"/>
              <a:chOff x="4298580" y="207227"/>
              <a:chExt cx="169073" cy="177317"/>
            </a:xfrm>
          </p:grpSpPr>
          <p:sp>
            <p:nvSpPr>
              <p:cNvPr id="34" name="Google Shape;34;p4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4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4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4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4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4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" name="Google Shape;40;p4"/>
            <p:cNvSpPr/>
            <p:nvPr/>
          </p:nvSpPr>
          <p:spPr>
            <a:xfrm>
              <a:off x="8525501" y="6682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" name="Google Shape;41;p4"/>
            <p:cNvGrpSpPr/>
            <p:nvPr/>
          </p:nvGrpSpPr>
          <p:grpSpPr>
            <a:xfrm>
              <a:off x="7969043" y="643769"/>
              <a:ext cx="76535" cy="82747"/>
              <a:chOff x="8698868" y="1511081"/>
              <a:chExt cx="76535" cy="82747"/>
            </a:xfrm>
          </p:grpSpPr>
          <p:sp>
            <p:nvSpPr>
              <p:cNvPr id="42" name="Google Shape;42;p4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4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" name="Google Shape;44;p4"/>
            <p:cNvSpPr/>
            <p:nvPr/>
          </p:nvSpPr>
          <p:spPr>
            <a:xfrm>
              <a:off x="7336438" y="3048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4"/>
            <p:cNvSpPr/>
            <p:nvPr/>
          </p:nvSpPr>
          <p:spPr>
            <a:xfrm>
              <a:off x="6196276" y="3048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4"/>
            <p:cNvSpPr/>
            <p:nvPr/>
          </p:nvSpPr>
          <p:spPr>
            <a:xfrm rot="2700000">
              <a:off x="6574836" y="156681"/>
              <a:ext cx="54329" cy="76520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" name="Google Shape;47;p4"/>
            <p:cNvGrpSpPr/>
            <p:nvPr/>
          </p:nvGrpSpPr>
          <p:grpSpPr>
            <a:xfrm rot="-1126754">
              <a:off x="6907678" y="151211"/>
              <a:ext cx="169061" cy="177304"/>
              <a:chOff x="4298580" y="207227"/>
              <a:chExt cx="169073" cy="177317"/>
            </a:xfrm>
          </p:grpSpPr>
          <p:sp>
            <p:nvSpPr>
              <p:cNvPr id="48" name="Google Shape;48;p4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4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4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4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4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4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" name="Google Shape;54;p4"/>
            <p:cNvSpPr/>
            <p:nvPr/>
          </p:nvSpPr>
          <p:spPr>
            <a:xfrm rot="2700000">
              <a:off x="8071298" y="351006"/>
              <a:ext cx="54329" cy="76520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" name="Google Shape;55;p4"/>
            <p:cNvGrpSpPr/>
            <p:nvPr/>
          </p:nvGrpSpPr>
          <p:grpSpPr>
            <a:xfrm>
              <a:off x="7300043" y="422356"/>
              <a:ext cx="76535" cy="82747"/>
              <a:chOff x="8698868" y="1511081"/>
              <a:chExt cx="76535" cy="82747"/>
            </a:xfrm>
          </p:grpSpPr>
          <p:sp>
            <p:nvSpPr>
              <p:cNvPr id="56" name="Google Shape;56;p4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4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5"/>
          <p:cNvSpPr txBox="1">
            <a:spLocks noGrp="1"/>
          </p:cNvSpPr>
          <p:nvPr>
            <p:ph type="subTitle" idx="1"/>
          </p:nvPr>
        </p:nvSpPr>
        <p:spPr>
          <a:xfrm>
            <a:off x="720000" y="2180775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5"/>
          <p:cNvSpPr txBox="1">
            <a:spLocks noGrp="1"/>
          </p:cNvSpPr>
          <p:nvPr>
            <p:ph type="subTitle" idx="2"/>
          </p:nvPr>
        </p:nvSpPr>
        <p:spPr>
          <a:xfrm>
            <a:off x="720000" y="3671900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5"/>
          <p:cNvSpPr txBox="1">
            <a:spLocks noGrp="1"/>
          </p:cNvSpPr>
          <p:nvPr>
            <p:ph type="title" idx="3"/>
          </p:nvPr>
        </p:nvSpPr>
        <p:spPr>
          <a:xfrm>
            <a:off x="720000" y="1608075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3" name="Google Shape;63;p5"/>
          <p:cNvSpPr txBox="1">
            <a:spLocks noGrp="1"/>
          </p:cNvSpPr>
          <p:nvPr>
            <p:ph type="title" idx="4"/>
          </p:nvPr>
        </p:nvSpPr>
        <p:spPr>
          <a:xfrm>
            <a:off x="720000" y="3099200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4" name="Google Shape;64;p5"/>
          <p:cNvSpPr/>
          <p:nvPr/>
        </p:nvSpPr>
        <p:spPr>
          <a:xfrm>
            <a:off x="4690474" y="-288070"/>
            <a:ext cx="4546115" cy="5525251"/>
          </a:xfrm>
          <a:custGeom>
            <a:avLst/>
            <a:gdLst/>
            <a:ahLst/>
            <a:cxnLst/>
            <a:rect l="l" t="t" r="r" b="b"/>
            <a:pathLst>
              <a:path w="118373" h="143868" extrusionOk="0">
                <a:moveTo>
                  <a:pt x="2260" y="0"/>
                </a:moveTo>
                <a:cubicBezTo>
                  <a:pt x="1" y="15613"/>
                  <a:pt x="2352" y="31864"/>
                  <a:pt x="8971" y="46176"/>
                </a:cubicBezTo>
                <a:lnTo>
                  <a:pt x="8971" y="46176"/>
                </a:lnTo>
                <a:cubicBezTo>
                  <a:pt x="12349" y="53457"/>
                  <a:pt x="16754" y="60213"/>
                  <a:pt x="20635" y="67243"/>
                </a:cubicBezTo>
                <a:lnTo>
                  <a:pt x="20635" y="67243"/>
                </a:lnTo>
                <a:cubicBezTo>
                  <a:pt x="22050" y="69777"/>
                  <a:pt x="23397" y="72379"/>
                  <a:pt x="24401" y="75095"/>
                </a:cubicBezTo>
                <a:lnTo>
                  <a:pt x="24401" y="75095"/>
                </a:lnTo>
                <a:cubicBezTo>
                  <a:pt x="27939" y="84842"/>
                  <a:pt x="26775" y="95615"/>
                  <a:pt x="24971" y="105841"/>
                </a:cubicBezTo>
                <a:lnTo>
                  <a:pt x="24971" y="105841"/>
                </a:lnTo>
                <a:cubicBezTo>
                  <a:pt x="24264" y="109904"/>
                  <a:pt x="23419" y="114035"/>
                  <a:pt x="21319" y="117573"/>
                </a:cubicBezTo>
                <a:lnTo>
                  <a:pt x="21319" y="117573"/>
                </a:lnTo>
                <a:cubicBezTo>
                  <a:pt x="18284" y="122617"/>
                  <a:pt x="13011" y="125859"/>
                  <a:pt x="9313" y="130424"/>
                </a:cubicBezTo>
                <a:lnTo>
                  <a:pt x="9313" y="130424"/>
                </a:lnTo>
                <a:cubicBezTo>
                  <a:pt x="6369" y="134076"/>
                  <a:pt x="4452" y="138572"/>
                  <a:pt x="3881" y="143251"/>
                </a:cubicBezTo>
                <a:lnTo>
                  <a:pt x="3881" y="143251"/>
                </a:lnTo>
                <a:lnTo>
                  <a:pt x="3744" y="143868"/>
                </a:lnTo>
                <a:lnTo>
                  <a:pt x="118373" y="143868"/>
                </a:lnTo>
                <a:lnTo>
                  <a:pt x="11837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7"/>
          <p:cNvSpPr txBox="1">
            <a:spLocks noGrp="1"/>
          </p:cNvSpPr>
          <p:nvPr>
            <p:ph type="title"/>
          </p:nvPr>
        </p:nvSpPr>
        <p:spPr>
          <a:xfrm>
            <a:off x="5221800" y="1961525"/>
            <a:ext cx="32022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8" name="Google Shape;218;p7"/>
          <p:cNvSpPr txBox="1">
            <a:spLocks noGrp="1"/>
          </p:cNvSpPr>
          <p:nvPr>
            <p:ph type="subTitle" idx="1"/>
          </p:nvPr>
        </p:nvSpPr>
        <p:spPr>
          <a:xfrm>
            <a:off x="5221800" y="2802375"/>
            <a:ext cx="3202200" cy="955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7"/>
          <p:cNvSpPr/>
          <p:nvPr/>
        </p:nvSpPr>
        <p:spPr>
          <a:xfrm flipH="1">
            <a:off x="-1209681" y="-381009"/>
            <a:ext cx="6979797" cy="4361762"/>
          </a:xfrm>
          <a:custGeom>
            <a:avLst/>
            <a:gdLst/>
            <a:ahLst/>
            <a:cxnLst/>
            <a:rect l="l" t="t" r="r" b="b"/>
            <a:pathLst>
              <a:path w="175482" h="109654" extrusionOk="0">
                <a:moveTo>
                  <a:pt x="1" y="1"/>
                </a:moveTo>
                <a:cubicBezTo>
                  <a:pt x="1" y="1"/>
                  <a:pt x="10386" y="8537"/>
                  <a:pt x="6460" y="20361"/>
                </a:cubicBezTo>
                <a:lnTo>
                  <a:pt x="6460" y="20361"/>
                </a:lnTo>
                <a:cubicBezTo>
                  <a:pt x="2535" y="32184"/>
                  <a:pt x="14312" y="56493"/>
                  <a:pt x="27095" y="59803"/>
                </a:cubicBezTo>
                <a:lnTo>
                  <a:pt x="27095" y="59803"/>
                </a:lnTo>
                <a:cubicBezTo>
                  <a:pt x="39877" y="63112"/>
                  <a:pt x="32481" y="74548"/>
                  <a:pt x="44259" y="87672"/>
                </a:cubicBezTo>
                <a:lnTo>
                  <a:pt x="44259" y="87672"/>
                </a:lnTo>
                <a:cubicBezTo>
                  <a:pt x="51883" y="96163"/>
                  <a:pt x="56631" y="95091"/>
                  <a:pt x="60739" y="94018"/>
                </a:cubicBezTo>
                <a:lnTo>
                  <a:pt x="60739" y="94018"/>
                </a:lnTo>
                <a:cubicBezTo>
                  <a:pt x="62999" y="93447"/>
                  <a:pt x="65053" y="92854"/>
                  <a:pt x="67267" y="93835"/>
                </a:cubicBezTo>
                <a:lnTo>
                  <a:pt x="67267" y="93835"/>
                </a:lnTo>
                <a:cubicBezTo>
                  <a:pt x="69869" y="94977"/>
                  <a:pt x="70988" y="101505"/>
                  <a:pt x="79296" y="100158"/>
                </a:cubicBezTo>
                <a:lnTo>
                  <a:pt x="79296" y="100158"/>
                </a:lnTo>
                <a:cubicBezTo>
                  <a:pt x="85368" y="99176"/>
                  <a:pt x="91416" y="96529"/>
                  <a:pt x="93562" y="97442"/>
                </a:cubicBezTo>
                <a:lnTo>
                  <a:pt x="93562" y="97442"/>
                </a:lnTo>
                <a:cubicBezTo>
                  <a:pt x="95730" y="98355"/>
                  <a:pt x="97054" y="109653"/>
                  <a:pt x="97054" y="109653"/>
                </a:cubicBezTo>
                <a:lnTo>
                  <a:pt x="97054" y="109653"/>
                </a:lnTo>
                <a:cubicBezTo>
                  <a:pt x="97054" y="109653"/>
                  <a:pt x="109677" y="106298"/>
                  <a:pt x="112324" y="102851"/>
                </a:cubicBezTo>
                <a:lnTo>
                  <a:pt x="112324" y="102851"/>
                </a:lnTo>
                <a:cubicBezTo>
                  <a:pt x="114972" y="99427"/>
                  <a:pt x="129808" y="88973"/>
                  <a:pt x="129557" y="73635"/>
                </a:cubicBezTo>
                <a:lnTo>
                  <a:pt x="129557" y="73635"/>
                </a:lnTo>
                <a:cubicBezTo>
                  <a:pt x="129466" y="68522"/>
                  <a:pt x="132799" y="63204"/>
                  <a:pt x="148480" y="67586"/>
                </a:cubicBezTo>
                <a:lnTo>
                  <a:pt x="148480" y="67586"/>
                </a:lnTo>
                <a:cubicBezTo>
                  <a:pt x="164161" y="71969"/>
                  <a:pt x="175482" y="65692"/>
                  <a:pt x="175482" y="50855"/>
                </a:cubicBezTo>
                <a:lnTo>
                  <a:pt x="175482" y="50855"/>
                </a:lnTo>
                <a:lnTo>
                  <a:pt x="17548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" name="Google Shape;221;p8"/>
          <p:cNvGrpSpPr/>
          <p:nvPr/>
        </p:nvGrpSpPr>
        <p:grpSpPr>
          <a:xfrm rot="-696193">
            <a:off x="4421630" y="-1213281"/>
            <a:ext cx="6437373" cy="5056008"/>
            <a:chOff x="1367400" y="1176700"/>
            <a:chExt cx="4985625" cy="2814325"/>
          </a:xfrm>
        </p:grpSpPr>
        <p:sp>
          <p:nvSpPr>
            <p:cNvPr id="222" name="Google Shape;222;p8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Google Shape;224;p8"/>
          <p:cNvSpPr txBox="1">
            <a:spLocks noGrp="1"/>
          </p:cNvSpPr>
          <p:nvPr>
            <p:ph type="title"/>
          </p:nvPr>
        </p:nvSpPr>
        <p:spPr>
          <a:xfrm>
            <a:off x="4040075" y="2367600"/>
            <a:ext cx="4383900" cy="2235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85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225" name="Google Shape;225;p8"/>
          <p:cNvGrpSpPr/>
          <p:nvPr/>
        </p:nvGrpSpPr>
        <p:grpSpPr>
          <a:xfrm>
            <a:off x="4701864" y="-242038"/>
            <a:ext cx="4503225" cy="2000604"/>
            <a:chOff x="4701864" y="-242038"/>
            <a:chExt cx="4503225" cy="2000604"/>
          </a:xfrm>
        </p:grpSpPr>
        <p:sp>
          <p:nvSpPr>
            <p:cNvPr id="226" name="Google Shape;226;p8"/>
            <p:cNvSpPr/>
            <p:nvPr/>
          </p:nvSpPr>
          <p:spPr>
            <a:xfrm>
              <a:off x="8424008" y="-88089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8"/>
            <p:cNvSpPr/>
            <p:nvPr/>
          </p:nvSpPr>
          <p:spPr>
            <a:xfrm>
              <a:off x="6584054" y="-165067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8"/>
            <p:cNvSpPr/>
            <p:nvPr/>
          </p:nvSpPr>
          <p:spPr>
            <a:xfrm>
              <a:off x="5130513" y="1532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8"/>
            <p:cNvSpPr/>
            <p:nvPr/>
          </p:nvSpPr>
          <p:spPr>
            <a:xfrm>
              <a:off x="6429012" y="2645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8"/>
            <p:cNvSpPr/>
            <p:nvPr/>
          </p:nvSpPr>
          <p:spPr>
            <a:xfrm>
              <a:off x="7214592" y="8526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1" name="Google Shape;231;p8"/>
            <p:cNvGrpSpPr/>
            <p:nvPr/>
          </p:nvGrpSpPr>
          <p:grpSpPr>
            <a:xfrm rot="3959737">
              <a:off x="4725283" y="-184552"/>
              <a:ext cx="275188" cy="229968"/>
              <a:chOff x="1192779" y="389220"/>
              <a:chExt cx="275192" cy="229971"/>
            </a:xfrm>
          </p:grpSpPr>
          <p:sp>
            <p:nvSpPr>
              <p:cNvPr id="232" name="Google Shape;232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8" name="Google Shape;238;p8"/>
            <p:cNvSpPr/>
            <p:nvPr/>
          </p:nvSpPr>
          <p:spPr>
            <a:xfrm>
              <a:off x="8916013" y="1682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9" name="Google Shape;239;p8"/>
            <p:cNvGrpSpPr/>
            <p:nvPr/>
          </p:nvGrpSpPr>
          <p:grpSpPr>
            <a:xfrm rot="7023577">
              <a:off x="7773333" y="-107603"/>
              <a:ext cx="275182" cy="229963"/>
              <a:chOff x="1192779" y="389220"/>
              <a:chExt cx="275192" cy="229971"/>
            </a:xfrm>
          </p:grpSpPr>
          <p:sp>
            <p:nvSpPr>
              <p:cNvPr id="240" name="Google Shape;240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" name="Google Shape;246;p8"/>
            <p:cNvSpPr/>
            <p:nvPr/>
          </p:nvSpPr>
          <p:spPr>
            <a:xfrm>
              <a:off x="6832162" y="72633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8"/>
            <p:cNvSpPr/>
            <p:nvPr/>
          </p:nvSpPr>
          <p:spPr>
            <a:xfrm>
              <a:off x="7292038" y="5554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8"/>
            <p:cNvSpPr/>
            <p:nvPr/>
          </p:nvSpPr>
          <p:spPr>
            <a:xfrm>
              <a:off x="7178825" y="-2317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8"/>
            <p:cNvSpPr/>
            <p:nvPr/>
          </p:nvSpPr>
          <p:spPr>
            <a:xfrm>
              <a:off x="5492704" y="1284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8"/>
            <p:cNvSpPr/>
            <p:nvPr/>
          </p:nvSpPr>
          <p:spPr>
            <a:xfrm>
              <a:off x="8823062" y="2646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8"/>
            <p:cNvSpPr/>
            <p:nvPr/>
          </p:nvSpPr>
          <p:spPr>
            <a:xfrm>
              <a:off x="5624487" y="466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252;p8"/>
            <p:cNvGrpSpPr/>
            <p:nvPr/>
          </p:nvGrpSpPr>
          <p:grpSpPr>
            <a:xfrm>
              <a:off x="7535004" y="343740"/>
              <a:ext cx="1150805" cy="832433"/>
              <a:chOff x="7013704" y="2894590"/>
              <a:chExt cx="1150805" cy="832433"/>
            </a:xfrm>
          </p:grpSpPr>
          <p:sp>
            <p:nvSpPr>
              <p:cNvPr id="253" name="Google Shape;253;p8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8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8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8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8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8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8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8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8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8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8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8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8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8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8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8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8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8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8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8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8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61D9D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8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61D9D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5" name="Google Shape;275;p8"/>
            <p:cNvSpPr/>
            <p:nvPr/>
          </p:nvSpPr>
          <p:spPr>
            <a:xfrm>
              <a:off x="9011608" y="6644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8"/>
            <p:cNvSpPr/>
            <p:nvPr/>
          </p:nvSpPr>
          <p:spPr>
            <a:xfrm>
              <a:off x="7300762" y="-2623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8"/>
            <p:cNvSpPr/>
            <p:nvPr/>
          </p:nvSpPr>
          <p:spPr>
            <a:xfrm>
              <a:off x="8170162" y="12810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8" name="Google Shape;278;p8"/>
            <p:cNvGrpSpPr/>
            <p:nvPr/>
          </p:nvGrpSpPr>
          <p:grpSpPr>
            <a:xfrm rot="3959737">
              <a:off x="8571958" y="1199761"/>
              <a:ext cx="275188" cy="229968"/>
              <a:chOff x="1192779" y="389220"/>
              <a:chExt cx="275192" cy="229971"/>
            </a:xfrm>
          </p:grpSpPr>
          <p:sp>
            <p:nvSpPr>
              <p:cNvPr id="279" name="Google Shape;279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5" name="Google Shape;285;p8"/>
            <p:cNvGrpSpPr/>
            <p:nvPr/>
          </p:nvGrpSpPr>
          <p:grpSpPr>
            <a:xfrm rot="-2902616">
              <a:off x="6813120" y="263218"/>
              <a:ext cx="169066" cy="177310"/>
              <a:chOff x="4298580" y="207227"/>
              <a:chExt cx="169073" cy="177317"/>
            </a:xfrm>
          </p:grpSpPr>
          <p:sp>
            <p:nvSpPr>
              <p:cNvPr id="286" name="Google Shape;286;p8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8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8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8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8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8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2" name="Google Shape;292;p8"/>
            <p:cNvGrpSpPr/>
            <p:nvPr/>
          </p:nvGrpSpPr>
          <p:grpSpPr>
            <a:xfrm rot="10800000">
              <a:off x="5967613" y="-154556"/>
              <a:ext cx="273294" cy="323868"/>
              <a:chOff x="2962001" y="2010494"/>
              <a:chExt cx="273294" cy="323868"/>
            </a:xfrm>
          </p:grpSpPr>
          <p:sp>
            <p:nvSpPr>
              <p:cNvPr id="293" name="Google Shape;293;p8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8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8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8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8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8" name="Google Shape;298;p8"/>
            <p:cNvGrpSpPr/>
            <p:nvPr/>
          </p:nvGrpSpPr>
          <p:grpSpPr>
            <a:xfrm rot="429121">
              <a:off x="6085996" y="478748"/>
              <a:ext cx="275187" cy="229967"/>
              <a:chOff x="1192779" y="389220"/>
              <a:chExt cx="275192" cy="229971"/>
            </a:xfrm>
          </p:grpSpPr>
          <p:sp>
            <p:nvSpPr>
              <p:cNvPr id="299" name="Google Shape;299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" name="Google Shape;306;p9"/>
          <p:cNvGrpSpPr/>
          <p:nvPr/>
        </p:nvGrpSpPr>
        <p:grpSpPr>
          <a:xfrm rot="-696193">
            <a:off x="4497830" y="-984681"/>
            <a:ext cx="6437373" cy="5056008"/>
            <a:chOff x="1367400" y="1176700"/>
            <a:chExt cx="4985625" cy="2814325"/>
          </a:xfrm>
        </p:grpSpPr>
        <p:sp>
          <p:nvSpPr>
            <p:cNvPr id="307" name="Google Shape;307;p9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9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9" name="Google Shape;309;p9"/>
          <p:cNvSpPr txBox="1">
            <a:spLocks noGrp="1"/>
          </p:cNvSpPr>
          <p:nvPr>
            <p:ph type="subTitle" idx="1"/>
          </p:nvPr>
        </p:nvSpPr>
        <p:spPr>
          <a:xfrm>
            <a:off x="5229300" y="2454500"/>
            <a:ext cx="3194700" cy="123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10" name="Google Shape;310;p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11" name="Google Shape;311;p9"/>
          <p:cNvGrpSpPr/>
          <p:nvPr/>
        </p:nvGrpSpPr>
        <p:grpSpPr>
          <a:xfrm>
            <a:off x="4778064" y="-13438"/>
            <a:ext cx="4503225" cy="2000604"/>
            <a:chOff x="4778064" y="-13438"/>
            <a:chExt cx="4503225" cy="2000604"/>
          </a:xfrm>
        </p:grpSpPr>
        <p:sp>
          <p:nvSpPr>
            <p:cNvPr id="312" name="Google Shape;312;p9"/>
            <p:cNvSpPr/>
            <p:nvPr/>
          </p:nvSpPr>
          <p:spPr>
            <a:xfrm>
              <a:off x="8500208" y="1405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9"/>
            <p:cNvSpPr/>
            <p:nvPr/>
          </p:nvSpPr>
          <p:spPr>
            <a:xfrm>
              <a:off x="6660254" y="635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9"/>
            <p:cNvSpPr/>
            <p:nvPr/>
          </p:nvSpPr>
          <p:spPr>
            <a:xfrm>
              <a:off x="5206713" y="3818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9"/>
            <p:cNvSpPr/>
            <p:nvPr/>
          </p:nvSpPr>
          <p:spPr>
            <a:xfrm>
              <a:off x="6505212" y="4931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9"/>
            <p:cNvSpPr/>
            <p:nvPr/>
          </p:nvSpPr>
          <p:spPr>
            <a:xfrm>
              <a:off x="7290792" y="10812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7" name="Google Shape;317;p9"/>
            <p:cNvGrpSpPr/>
            <p:nvPr/>
          </p:nvGrpSpPr>
          <p:grpSpPr>
            <a:xfrm rot="3959737">
              <a:off x="4801483" y="44048"/>
              <a:ext cx="275188" cy="229968"/>
              <a:chOff x="1192779" y="389220"/>
              <a:chExt cx="275192" cy="229971"/>
            </a:xfrm>
          </p:grpSpPr>
          <p:sp>
            <p:nvSpPr>
              <p:cNvPr id="318" name="Google Shape;318;p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4" name="Google Shape;324;p9"/>
            <p:cNvSpPr/>
            <p:nvPr/>
          </p:nvSpPr>
          <p:spPr>
            <a:xfrm>
              <a:off x="8992213" y="19106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5" name="Google Shape;325;p9"/>
            <p:cNvGrpSpPr/>
            <p:nvPr/>
          </p:nvGrpSpPr>
          <p:grpSpPr>
            <a:xfrm rot="7023577">
              <a:off x="7849533" y="120997"/>
              <a:ext cx="275182" cy="229963"/>
              <a:chOff x="1192779" y="389220"/>
              <a:chExt cx="275192" cy="229971"/>
            </a:xfrm>
          </p:grpSpPr>
          <p:sp>
            <p:nvSpPr>
              <p:cNvPr id="326" name="Google Shape;326;p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2" name="Google Shape;332;p9"/>
            <p:cNvSpPr/>
            <p:nvPr/>
          </p:nvSpPr>
          <p:spPr>
            <a:xfrm>
              <a:off x="6908362" y="95493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9"/>
            <p:cNvSpPr/>
            <p:nvPr/>
          </p:nvSpPr>
          <p:spPr>
            <a:xfrm>
              <a:off x="7368238" y="7840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9"/>
            <p:cNvSpPr/>
            <p:nvPr/>
          </p:nvSpPr>
          <p:spPr>
            <a:xfrm>
              <a:off x="7255025" y="-31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9"/>
            <p:cNvSpPr/>
            <p:nvPr/>
          </p:nvSpPr>
          <p:spPr>
            <a:xfrm>
              <a:off x="5568904" y="3570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9"/>
            <p:cNvSpPr/>
            <p:nvPr/>
          </p:nvSpPr>
          <p:spPr>
            <a:xfrm>
              <a:off x="8899262" y="4932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9"/>
            <p:cNvSpPr/>
            <p:nvPr/>
          </p:nvSpPr>
          <p:spPr>
            <a:xfrm>
              <a:off x="5700687" y="6952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8" name="Google Shape;338;p9"/>
            <p:cNvGrpSpPr/>
            <p:nvPr/>
          </p:nvGrpSpPr>
          <p:grpSpPr>
            <a:xfrm>
              <a:off x="7611204" y="572340"/>
              <a:ext cx="1150805" cy="832433"/>
              <a:chOff x="7013704" y="2894590"/>
              <a:chExt cx="1150805" cy="832433"/>
            </a:xfrm>
          </p:grpSpPr>
          <p:sp>
            <p:nvSpPr>
              <p:cNvPr id="339" name="Google Shape;339;p9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9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9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9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9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9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9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9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9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9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9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9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9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9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9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9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9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9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9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9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solidFill>
                <a:schemeClr val="lt1"/>
              </a:solidFill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9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61D9D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9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61D9D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1" name="Google Shape;361;p9"/>
            <p:cNvSpPr/>
            <p:nvPr/>
          </p:nvSpPr>
          <p:spPr>
            <a:xfrm>
              <a:off x="9087808" y="8930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9"/>
            <p:cNvSpPr/>
            <p:nvPr/>
          </p:nvSpPr>
          <p:spPr>
            <a:xfrm>
              <a:off x="7376962" y="2023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9"/>
            <p:cNvSpPr/>
            <p:nvPr/>
          </p:nvSpPr>
          <p:spPr>
            <a:xfrm>
              <a:off x="8246362" y="1509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4" name="Google Shape;364;p9"/>
            <p:cNvGrpSpPr/>
            <p:nvPr/>
          </p:nvGrpSpPr>
          <p:grpSpPr>
            <a:xfrm rot="3959737">
              <a:off x="8648158" y="1428361"/>
              <a:ext cx="275188" cy="229968"/>
              <a:chOff x="1192779" y="389220"/>
              <a:chExt cx="275192" cy="229971"/>
            </a:xfrm>
          </p:grpSpPr>
          <p:sp>
            <p:nvSpPr>
              <p:cNvPr id="365" name="Google Shape;365;p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1" name="Google Shape;371;p9"/>
            <p:cNvGrpSpPr/>
            <p:nvPr/>
          </p:nvGrpSpPr>
          <p:grpSpPr>
            <a:xfrm rot="-2902616">
              <a:off x="6889320" y="491818"/>
              <a:ext cx="169066" cy="177310"/>
              <a:chOff x="4298580" y="207227"/>
              <a:chExt cx="169073" cy="177317"/>
            </a:xfrm>
          </p:grpSpPr>
          <p:sp>
            <p:nvSpPr>
              <p:cNvPr id="372" name="Google Shape;372;p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8" name="Google Shape;378;p9"/>
            <p:cNvGrpSpPr/>
            <p:nvPr/>
          </p:nvGrpSpPr>
          <p:grpSpPr>
            <a:xfrm rot="10800000">
              <a:off x="6043813" y="74044"/>
              <a:ext cx="273294" cy="323868"/>
              <a:chOff x="2962001" y="2010494"/>
              <a:chExt cx="273294" cy="323868"/>
            </a:xfrm>
          </p:grpSpPr>
          <p:sp>
            <p:nvSpPr>
              <p:cNvPr id="379" name="Google Shape;379;p9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9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9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9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solidFill>
                <a:schemeClr val="lt1"/>
              </a:solidFill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9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solidFill>
                <a:schemeClr val="lt1"/>
              </a:solidFill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" name="Google Shape;384;p9"/>
            <p:cNvGrpSpPr/>
            <p:nvPr/>
          </p:nvGrpSpPr>
          <p:grpSpPr>
            <a:xfrm rot="429121">
              <a:off x="6162196" y="707348"/>
              <a:ext cx="275187" cy="229967"/>
              <a:chOff x="1192779" y="389220"/>
              <a:chExt cx="275192" cy="229971"/>
            </a:xfrm>
          </p:grpSpPr>
          <p:sp>
            <p:nvSpPr>
              <p:cNvPr id="385" name="Google Shape;385;p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" name="Google Shape;435;p11"/>
          <p:cNvSpPr txBox="1">
            <a:spLocks noGrp="1"/>
          </p:cNvSpPr>
          <p:nvPr>
            <p:ph type="title" hasCustomPrompt="1"/>
          </p:nvPr>
        </p:nvSpPr>
        <p:spPr>
          <a:xfrm>
            <a:off x="3086100" y="2819400"/>
            <a:ext cx="5337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36" name="Google Shape;436;p11"/>
          <p:cNvSpPr txBox="1">
            <a:spLocks noGrp="1"/>
          </p:cNvSpPr>
          <p:nvPr>
            <p:ph type="subTitle" idx="1"/>
          </p:nvPr>
        </p:nvSpPr>
        <p:spPr>
          <a:xfrm>
            <a:off x="3086100" y="3894050"/>
            <a:ext cx="5337900" cy="39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437" name="Google Shape;437;p11"/>
          <p:cNvGrpSpPr/>
          <p:nvPr/>
        </p:nvGrpSpPr>
        <p:grpSpPr>
          <a:xfrm>
            <a:off x="-795989" y="-248818"/>
            <a:ext cx="6437439" cy="5055935"/>
            <a:chOff x="-1557989" y="-248818"/>
            <a:chExt cx="6437439" cy="5055935"/>
          </a:xfrm>
        </p:grpSpPr>
        <p:sp>
          <p:nvSpPr>
            <p:cNvPr id="438" name="Google Shape;438;p11"/>
            <p:cNvSpPr/>
            <p:nvPr/>
          </p:nvSpPr>
          <p:spPr>
            <a:xfrm flipH="1">
              <a:off x="-1557989" y="-248818"/>
              <a:ext cx="6437439" cy="4802808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1"/>
            <p:cNvSpPr/>
            <p:nvPr/>
          </p:nvSpPr>
          <p:spPr>
            <a:xfrm flipH="1">
              <a:off x="-1557989" y="-248818"/>
              <a:ext cx="2561127" cy="3938602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1"/>
            <p:cNvSpPr/>
            <p:nvPr/>
          </p:nvSpPr>
          <p:spPr>
            <a:xfrm flipH="1">
              <a:off x="-331220" y="-248818"/>
              <a:ext cx="5210670" cy="505593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8" r:id="rId1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pos="5306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4.xml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0.jpeg"/><Relationship Id="rId5" Type="http://schemas.openxmlformats.org/officeDocument/2006/relationships/image" Target="../media/image9.jpeg"/><Relationship Id="rId4" Type="http://schemas.openxmlformats.org/officeDocument/2006/relationships/image" Target="../media/image8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18.png"/><Relationship Id="rId5" Type="http://schemas.openxmlformats.org/officeDocument/2006/relationships/image" Target="../media/image17.jpeg"/><Relationship Id="rId4" Type="http://schemas.openxmlformats.org/officeDocument/2006/relationships/image" Target="../media/image16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5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jpg"/><Relationship Id="rId4" Type="http://schemas.openxmlformats.org/officeDocument/2006/relationships/image" Target="../media/image2.jp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4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image" Target="../media/image26.png"/><Relationship Id="rId7" Type="http://schemas.openxmlformats.org/officeDocument/2006/relationships/image" Target="../media/image29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8.png"/><Relationship Id="rId5" Type="http://schemas.microsoft.com/office/2007/relationships/hdphoto" Target="../media/hdphoto2.wdp"/><Relationship Id="rId4" Type="http://schemas.openxmlformats.org/officeDocument/2006/relationships/image" Target="../media/image27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slideLayout" Target="../slideLayouts/slideLayout16.xml"/><Relationship Id="rId7" Type="http://schemas.openxmlformats.org/officeDocument/2006/relationships/image" Target="../media/image35.gif"/><Relationship Id="rId2" Type="http://schemas.openxmlformats.org/officeDocument/2006/relationships/audio" Target="../media/media1.wav"/><Relationship Id="rId1" Type="http://schemas.microsoft.com/office/2007/relationships/media" Target="../media/media1.wav"/><Relationship Id="rId6" Type="http://schemas.openxmlformats.org/officeDocument/2006/relationships/image" Target="../media/image34.gif"/><Relationship Id="rId5" Type="http://schemas.openxmlformats.org/officeDocument/2006/relationships/image" Target="../media/image33.gif"/><Relationship Id="rId4" Type="http://schemas.openxmlformats.org/officeDocument/2006/relationships/image" Target="../media/image32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22"/>
          <p:cNvSpPr txBox="1">
            <a:spLocks noGrp="1"/>
          </p:cNvSpPr>
          <p:nvPr>
            <p:ph type="ctrTitle"/>
          </p:nvPr>
        </p:nvSpPr>
        <p:spPr>
          <a:xfrm>
            <a:off x="-74428" y="1850570"/>
            <a:ext cx="4976037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B</a:t>
            </a:r>
            <a:r>
              <a:rPr lang="en" sz="48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ài 9:</a:t>
            </a:r>
            <a:br>
              <a:rPr lang="en" sz="66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</a:br>
            <a:r>
              <a:rPr lang="en" sz="6600" b="1" dirty="0">
                <a:solidFill>
                  <a:srgbClr val="9F4C89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BASE. THANG pH</a:t>
            </a:r>
            <a:endParaRPr sz="5400" b="1" dirty="0">
              <a:solidFill>
                <a:srgbClr val="9F4C8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grpSp>
        <p:nvGrpSpPr>
          <p:cNvPr id="769" name="Google Shape;769;p22"/>
          <p:cNvGrpSpPr/>
          <p:nvPr/>
        </p:nvGrpSpPr>
        <p:grpSpPr>
          <a:xfrm>
            <a:off x="4199293" y="199085"/>
            <a:ext cx="4961681" cy="4258680"/>
            <a:chOff x="4199293" y="199085"/>
            <a:chExt cx="4961681" cy="4258680"/>
          </a:xfrm>
        </p:grpSpPr>
        <p:sp>
          <p:nvSpPr>
            <p:cNvPr id="770" name="Google Shape;770;p22"/>
            <p:cNvSpPr/>
            <p:nvPr/>
          </p:nvSpPr>
          <p:spPr>
            <a:xfrm>
              <a:off x="4208537" y="8992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2"/>
            <p:cNvSpPr/>
            <p:nvPr/>
          </p:nvSpPr>
          <p:spPr>
            <a:xfrm>
              <a:off x="4208537" y="898698"/>
              <a:ext cx="27" cy="62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1" y="23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2"/>
            <p:cNvSpPr/>
            <p:nvPr/>
          </p:nvSpPr>
          <p:spPr>
            <a:xfrm>
              <a:off x="4201753" y="843773"/>
              <a:ext cx="144394" cy="165991"/>
            </a:xfrm>
            <a:custGeom>
              <a:avLst/>
              <a:gdLst/>
              <a:ahLst/>
              <a:cxnLst/>
              <a:rect l="l" t="t" r="r" b="b"/>
              <a:pathLst>
                <a:path w="5342" h="6141" extrusionOk="0">
                  <a:moveTo>
                    <a:pt x="3379" y="1"/>
                  </a:moveTo>
                  <a:cubicBezTo>
                    <a:pt x="3265" y="1"/>
                    <a:pt x="3150" y="24"/>
                    <a:pt x="3013" y="46"/>
                  </a:cubicBezTo>
                  <a:cubicBezTo>
                    <a:pt x="2899" y="69"/>
                    <a:pt x="2785" y="92"/>
                    <a:pt x="2671" y="115"/>
                  </a:cubicBezTo>
                  <a:lnTo>
                    <a:pt x="2648" y="115"/>
                  </a:lnTo>
                  <a:cubicBezTo>
                    <a:pt x="2580" y="138"/>
                    <a:pt x="2511" y="160"/>
                    <a:pt x="2443" y="183"/>
                  </a:cubicBezTo>
                  <a:cubicBezTo>
                    <a:pt x="2374" y="206"/>
                    <a:pt x="2329" y="229"/>
                    <a:pt x="2283" y="229"/>
                  </a:cubicBezTo>
                  <a:lnTo>
                    <a:pt x="2146" y="275"/>
                  </a:lnTo>
                  <a:cubicBezTo>
                    <a:pt x="2055" y="297"/>
                    <a:pt x="1986" y="320"/>
                    <a:pt x="1895" y="343"/>
                  </a:cubicBezTo>
                  <a:cubicBezTo>
                    <a:pt x="1781" y="366"/>
                    <a:pt x="1690" y="412"/>
                    <a:pt x="1576" y="457"/>
                  </a:cubicBezTo>
                  <a:lnTo>
                    <a:pt x="1507" y="480"/>
                  </a:lnTo>
                  <a:cubicBezTo>
                    <a:pt x="1461" y="503"/>
                    <a:pt x="1439" y="526"/>
                    <a:pt x="1393" y="526"/>
                  </a:cubicBezTo>
                  <a:cubicBezTo>
                    <a:pt x="1324" y="571"/>
                    <a:pt x="1256" y="594"/>
                    <a:pt x="1210" y="617"/>
                  </a:cubicBezTo>
                  <a:lnTo>
                    <a:pt x="1119" y="663"/>
                  </a:lnTo>
                  <a:cubicBezTo>
                    <a:pt x="1073" y="663"/>
                    <a:pt x="1028" y="685"/>
                    <a:pt x="1005" y="708"/>
                  </a:cubicBezTo>
                  <a:cubicBezTo>
                    <a:pt x="936" y="708"/>
                    <a:pt x="891" y="731"/>
                    <a:pt x="845" y="777"/>
                  </a:cubicBezTo>
                  <a:cubicBezTo>
                    <a:pt x="822" y="754"/>
                    <a:pt x="799" y="754"/>
                    <a:pt x="799" y="754"/>
                  </a:cubicBezTo>
                  <a:cubicBezTo>
                    <a:pt x="708" y="754"/>
                    <a:pt x="640" y="800"/>
                    <a:pt x="594" y="845"/>
                  </a:cubicBezTo>
                  <a:cubicBezTo>
                    <a:pt x="503" y="937"/>
                    <a:pt x="434" y="1051"/>
                    <a:pt x="343" y="1165"/>
                  </a:cubicBezTo>
                  <a:cubicBezTo>
                    <a:pt x="274" y="1279"/>
                    <a:pt x="206" y="1439"/>
                    <a:pt x="138" y="1598"/>
                  </a:cubicBezTo>
                  <a:cubicBezTo>
                    <a:pt x="92" y="1713"/>
                    <a:pt x="69" y="1850"/>
                    <a:pt x="46" y="1986"/>
                  </a:cubicBezTo>
                  <a:cubicBezTo>
                    <a:pt x="1" y="2146"/>
                    <a:pt x="1" y="2260"/>
                    <a:pt x="1" y="2397"/>
                  </a:cubicBezTo>
                  <a:cubicBezTo>
                    <a:pt x="23" y="2557"/>
                    <a:pt x="46" y="2717"/>
                    <a:pt x="69" y="2877"/>
                  </a:cubicBezTo>
                  <a:cubicBezTo>
                    <a:pt x="92" y="2991"/>
                    <a:pt x="138" y="3151"/>
                    <a:pt x="183" y="3288"/>
                  </a:cubicBezTo>
                  <a:cubicBezTo>
                    <a:pt x="274" y="3539"/>
                    <a:pt x="411" y="3790"/>
                    <a:pt x="571" y="4086"/>
                  </a:cubicBezTo>
                  <a:cubicBezTo>
                    <a:pt x="594" y="4132"/>
                    <a:pt x="640" y="4178"/>
                    <a:pt x="662" y="4223"/>
                  </a:cubicBezTo>
                  <a:lnTo>
                    <a:pt x="708" y="4292"/>
                  </a:lnTo>
                  <a:lnTo>
                    <a:pt x="754" y="4383"/>
                  </a:lnTo>
                  <a:lnTo>
                    <a:pt x="822" y="4497"/>
                  </a:lnTo>
                  <a:lnTo>
                    <a:pt x="868" y="4589"/>
                  </a:lnTo>
                  <a:cubicBezTo>
                    <a:pt x="936" y="4680"/>
                    <a:pt x="982" y="4771"/>
                    <a:pt x="1051" y="4862"/>
                  </a:cubicBezTo>
                  <a:lnTo>
                    <a:pt x="1142" y="5022"/>
                  </a:lnTo>
                  <a:cubicBezTo>
                    <a:pt x="1256" y="5182"/>
                    <a:pt x="1347" y="5342"/>
                    <a:pt x="1439" y="5479"/>
                  </a:cubicBezTo>
                  <a:cubicBezTo>
                    <a:pt x="1553" y="5616"/>
                    <a:pt x="1644" y="5730"/>
                    <a:pt x="1758" y="5867"/>
                  </a:cubicBezTo>
                  <a:cubicBezTo>
                    <a:pt x="1827" y="5912"/>
                    <a:pt x="1849" y="5958"/>
                    <a:pt x="1895" y="5981"/>
                  </a:cubicBezTo>
                  <a:cubicBezTo>
                    <a:pt x="1986" y="6095"/>
                    <a:pt x="2100" y="6141"/>
                    <a:pt x="2237" y="6141"/>
                  </a:cubicBezTo>
                  <a:cubicBezTo>
                    <a:pt x="2329" y="6141"/>
                    <a:pt x="2397" y="6141"/>
                    <a:pt x="2489" y="6118"/>
                  </a:cubicBezTo>
                  <a:cubicBezTo>
                    <a:pt x="2580" y="6072"/>
                    <a:pt x="2694" y="6004"/>
                    <a:pt x="2831" y="5912"/>
                  </a:cubicBezTo>
                  <a:cubicBezTo>
                    <a:pt x="2854" y="5890"/>
                    <a:pt x="2899" y="5844"/>
                    <a:pt x="2945" y="5821"/>
                  </a:cubicBezTo>
                  <a:cubicBezTo>
                    <a:pt x="2968" y="5775"/>
                    <a:pt x="3013" y="5753"/>
                    <a:pt x="3036" y="5730"/>
                  </a:cubicBezTo>
                  <a:cubicBezTo>
                    <a:pt x="3082" y="5707"/>
                    <a:pt x="3105" y="5661"/>
                    <a:pt x="3128" y="5639"/>
                  </a:cubicBezTo>
                  <a:lnTo>
                    <a:pt x="3173" y="5570"/>
                  </a:lnTo>
                  <a:lnTo>
                    <a:pt x="3196" y="5524"/>
                  </a:lnTo>
                  <a:lnTo>
                    <a:pt x="3242" y="5502"/>
                  </a:lnTo>
                  <a:lnTo>
                    <a:pt x="3356" y="5502"/>
                  </a:lnTo>
                  <a:lnTo>
                    <a:pt x="3379" y="5479"/>
                  </a:lnTo>
                  <a:cubicBezTo>
                    <a:pt x="3402" y="5433"/>
                    <a:pt x="3447" y="5410"/>
                    <a:pt x="3493" y="5365"/>
                  </a:cubicBezTo>
                  <a:lnTo>
                    <a:pt x="3561" y="5296"/>
                  </a:lnTo>
                  <a:lnTo>
                    <a:pt x="3630" y="5228"/>
                  </a:lnTo>
                  <a:cubicBezTo>
                    <a:pt x="3698" y="5182"/>
                    <a:pt x="3744" y="5136"/>
                    <a:pt x="3812" y="5068"/>
                  </a:cubicBezTo>
                  <a:cubicBezTo>
                    <a:pt x="3927" y="4954"/>
                    <a:pt x="4041" y="4817"/>
                    <a:pt x="4155" y="4680"/>
                  </a:cubicBezTo>
                  <a:lnTo>
                    <a:pt x="4178" y="4634"/>
                  </a:lnTo>
                  <a:lnTo>
                    <a:pt x="4200" y="4589"/>
                  </a:lnTo>
                  <a:cubicBezTo>
                    <a:pt x="4246" y="4543"/>
                    <a:pt x="4269" y="4474"/>
                    <a:pt x="4315" y="4406"/>
                  </a:cubicBezTo>
                  <a:lnTo>
                    <a:pt x="4383" y="4315"/>
                  </a:lnTo>
                  <a:lnTo>
                    <a:pt x="4429" y="4246"/>
                  </a:lnTo>
                  <a:cubicBezTo>
                    <a:pt x="4474" y="4178"/>
                    <a:pt x="4497" y="4109"/>
                    <a:pt x="4543" y="4041"/>
                  </a:cubicBezTo>
                  <a:lnTo>
                    <a:pt x="4566" y="3949"/>
                  </a:lnTo>
                  <a:cubicBezTo>
                    <a:pt x="4611" y="3858"/>
                    <a:pt x="4657" y="3744"/>
                    <a:pt x="4725" y="3630"/>
                  </a:cubicBezTo>
                  <a:cubicBezTo>
                    <a:pt x="4771" y="3539"/>
                    <a:pt x="4817" y="3424"/>
                    <a:pt x="4862" y="3333"/>
                  </a:cubicBezTo>
                  <a:lnTo>
                    <a:pt x="4908" y="3219"/>
                  </a:lnTo>
                  <a:cubicBezTo>
                    <a:pt x="4931" y="3173"/>
                    <a:pt x="4954" y="3105"/>
                    <a:pt x="4976" y="3036"/>
                  </a:cubicBezTo>
                  <a:lnTo>
                    <a:pt x="4999" y="2899"/>
                  </a:lnTo>
                  <a:cubicBezTo>
                    <a:pt x="5022" y="2854"/>
                    <a:pt x="5022" y="2808"/>
                    <a:pt x="5045" y="2740"/>
                  </a:cubicBezTo>
                  <a:cubicBezTo>
                    <a:pt x="5091" y="2603"/>
                    <a:pt x="5113" y="2466"/>
                    <a:pt x="5136" y="2329"/>
                  </a:cubicBezTo>
                  <a:lnTo>
                    <a:pt x="5182" y="2192"/>
                  </a:lnTo>
                  <a:lnTo>
                    <a:pt x="5205" y="2078"/>
                  </a:lnTo>
                  <a:cubicBezTo>
                    <a:pt x="5250" y="1941"/>
                    <a:pt x="5273" y="1804"/>
                    <a:pt x="5296" y="1667"/>
                  </a:cubicBezTo>
                  <a:cubicBezTo>
                    <a:pt x="5319" y="1576"/>
                    <a:pt x="5319" y="1484"/>
                    <a:pt x="5342" y="1370"/>
                  </a:cubicBezTo>
                  <a:cubicBezTo>
                    <a:pt x="5342" y="1279"/>
                    <a:pt x="5342" y="1210"/>
                    <a:pt x="5342" y="1142"/>
                  </a:cubicBezTo>
                  <a:cubicBezTo>
                    <a:pt x="5319" y="1005"/>
                    <a:pt x="5296" y="891"/>
                    <a:pt x="5250" y="777"/>
                  </a:cubicBezTo>
                  <a:cubicBezTo>
                    <a:pt x="5228" y="640"/>
                    <a:pt x="5205" y="526"/>
                    <a:pt x="5182" y="412"/>
                  </a:cubicBezTo>
                  <a:cubicBezTo>
                    <a:pt x="5182" y="393"/>
                    <a:pt x="5182" y="379"/>
                    <a:pt x="5182" y="366"/>
                  </a:cubicBezTo>
                  <a:cubicBezTo>
                    <a:pt x="5159" y="320"/>
                    <a:pt x="5159" y="297"/>
                    <a:pt x="5159" y="252"/>
                  </a:cubicBezTo>
                  <a:cubicBezTo>
                    <a:pt x="5136" y="229"/>
                    <a:pt x="5136" y="206"/>
                    <a:pt x="5113" y="206"/>
                  </a:cubicBezTo>
                  <a:cubicBezTo>
                    <a:pt x="5068" y="183"/>
                    <a:pt x="5022" y="160"/>
                    <a:pt x="4976" y="138"/>
                  </a:cubicBezTo>
                  <a:cubicBezTo>
                    <a:pt x="4976" y="138"/>
                    <a:pt x="4931" y="115"/>
                    <a:pt x="4908" y="115"/>
                  </a:cubicBezTo>
                  <a:cubicBezTo>
                    <a:pt x="4885" y="92"/>
                    <a:pt x="4840" y="92"/>
                    <a:pt x="4794" y="92"/>
                  </a:cubicBezTo>
                  <a:cubicBezTo>
                    <a:pt x="4771" y="69"/>
                    <a:pt x="4748" y="69"/>
                    <a:pt x="4725" y="69"/>
                  </a:cubicBezTo>
                  <a:cubicBezTo>
                    <a:pt x="4680" y="69"/>
                    <a:pt x="4634" y="46"/>
                    <a:pt x="4588" y="46"/>
                  </a:cubicBezTo>
                  <a:cubicBezTo>
                    <a:pt x="4543" y="46"/>
                    <a:pt x="4497" y="69"/>
                    <a:pt x="4429" y="69"/>
                  </a:cubicBezTo>
                  <a:cubicBezTo>
                    <a:pt x="4406" y="69"/>
                    <a:pt x="4360" y="69"/>
                    <a:pt x="4315" y="92"/>
                  </a:cubicBezTo>
                  <a:lnTo>
                    <a:pt x="4178" y="92"/>
                  </a:lnTo>
                  <a:cubicBezTo>
                    <a:pt x="4086" y="92"/>
                    <a:pt x="3995" y="69"/>
                    <a:pt x="3904" y="46"/>
                  </a:cubicBezTo>
                  <a:lnTo>
                    <a:pt x="3767" y="24"/>
                  </a:lnTo>
                  <a:lnTo>
                    <a:pt x="3630" y="24"/>
                  </a:lnTo>
                  <a:cubicBezTo>
                    <a:pt x="3561" y="1"/>
                    <a:pt x="3493" y="1"/>
                    <a:pt x="3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2"/>
            <p:cNvSpPr/>
            <p:nvPr/>
          </p:nvSpPr>
          <p:spPr>
            <a:xfrm>
              <a:off x="4202375" y="875858"/>
              <a:ext cx="85793" cy="135772"/>
            </a:xfrm>
            <a:custGeom>
              <a:avLst/>
              <a:gdLst/>
              <a:ahLst/>
              <a:cxnLst/>
              <a:rect l="l" t="t" r="r" b="b"/>
              <a:pathLst>
                <a:path w="3174" h="5023" extrusionOk="0">
                  <a:moveTo>
                    <a:pt x="2077" y="4429"/>
                  </a:moveTo>
                  <a:cubicBezTo>
                    <a:pt x="2077" y="4452"/>
                    <a:pt x="2055" y="4452"/>
                    <a:pt x="2055" y="4452"/>
                  </a:cubicBezTo>
                  <a:cubicBezTo>
                    <a:pt x="2060" y="4446"/>
                    <a:pt x="2066" y="4440"/>
                    <a:pt x="2077" y="4429"/>
                  </a:cubicBezTo>
                  <a:close/>
                  <a:moveTo>
                    <a:pt x="2055" y="4452"/>
                  </a:moveTo>
                  <a:lnTo>
                    <a:pt x="2055" y="4474"/>
                  </a:lnTo>
                  <a:lnTo>
                    <a:pt x="2032" y="4474"/>
                  </a:lnTo>
                  <a:cubicBezTo>
                    <a:pt x="2043" y="4463"/>
                    <a:pt x="2049" y="4457"/>
                    <a:pt x="2055" y="4452"/>
                  </a:cubicBezTo>
                  <a:close/>
                  <a:moveTo>
                    <a:pt x="388" y="1"/>
                  </a:moveTo>
                  <a:cubicBezTo>
                    <a:pt x="297" y="23"/>
                    <a:pt x="251" y="92"/>
                    <a:pt x="251" y="183"/>
                  </a:cubicBezTo>
                  <a:cubicBezTo>
                    <a:pt x="274" y="229"/>
                    <a:pt x="274" y="252"/>
                    <a:pt x="274" y="297"/>
                  </a:cubicBezTo>
                  <a:cubicBezTo>
                    <a:pt x="229" y="297"/>
                    <a:pt x="183" y="343"/>
                    <a:pt x="160" y="389"/>
                  </a:cubicBezTo>
                  <a:cubicBezTo>
                    <a:pt x="115" y="434"/>
                    <a:pt x="115" y="480"/>
                    <a:pt x="137" y="548"/>
                  </a:cubicBezTo>
                  <a:cubicBezTo>
                    <a:pt x="137" y="617"/>
                    <a:pt x="137" y="685"/>
                    <a:pt x="160" y="754"/>
                  </a:cubicBezTo>
                  <a:cubicBezTo>
                    <a:pt x="92" y="777"/>
                    <a:pt x="23" y="845"/>
                    <a:pt x="0" y="914"/>
                  </a:cubicBezTo>
                  <a:cubicBezTo>
                    <a:pt x="0" y="959"/>
                    <a:pt x="0" y="1005"/>
                    <a:pt x="0" y="1051"/>
                  </a:cubicBezTo>
                  <a:cubicBezTo>
                    <a:pt x="0" y="1073"/>
                    <a:pt x="0" y="1096"/>
                    <a:pt x="0" y="1096"/>
                  </a:cubicBezTo>
                  <a:cubicBezTo>
                    <a:pt x="0" y="1142"/>
                    <a:pt x="23" y="1165"/>
                    <a:pt x="23" y="1210"/>
                  </a:cubicBezTo>
                  <a:cubicBezTo>
                    <a:pt x="23" y="1279"/>
                    <a:pt x="46" y="1370"/>
                    <a:pt x="69" y="1439"/>
                  </a:cubicBezTo>
                  <a:cubicBezTo>
                    <a:pt x="92" y="1598"/>
                    <a:pt x="115" y="1735"/>
                    <a:pt x="160" y="1872"/>
                  </a:cubicBezTo>
                  <a:cubicBezTo>
                    <a:pt x="229" y="2055"/>
                    <a:pt x="274" y="2215"/>
                    <a:pt x="343" y="2374"/>
                  </a:cubicBezTo>
                  <a:cubicBezTo>
                    <a:pt x="388" y="2534"/>
                    <a:pt x="434" y="2694"/>
                    <a:pt x="503" y="2854"/>
                  </a:cubicBezTo>
                  <a:cubicBezTo>
                    <a:pt x="571" y="3014"/>
                    <a:pt x="639" y="3173"/>
                    <a:pt x="731" y="3310"/>
                  </a:cubicBezTo>
                  <a:cubicBezTo>
                    <a:pt x="799" y="3470"/>
                    <a:pt x="891" y="3630"/>
                    <a:pt x="982" y="3790"/>
                  </a:cubicBezTo>
                  <a:cubicBezTo>
                    <a:pt x="1096" y="3949"/>
                    <a:pt x="1210" y="4109"/>
                    <a:pt x="1324" y="4269"/>
                  </a:cubicBezTo>
                  <a:cubicBezTo>
                    <a:pt x="1416" y="4406"/>
                    <a:pt x="1507" y="4520"/>
                    <a:pt x="1621" y="4657"/>
                  </a:cubicBezTo>
                  <a:cubicBezTo>
                    <a:pt x="1667" y="4725"/>
                    <a:pt x="1712" y="4771"/>
                    <a:pt x="1758" y="4817"/>
                  </a:cubicBezTo>
                  <a:cubicBezTo>
                    <a:pt x="1849" y="4908"/>
                    <a:pt x="1963" y="5022"/>
                    <a:pt x="2100" y="5022"/>
                  </a:cubicBezTo>
                  <a:cubicBezTo>
                    <a:pt x="2169" y="5022"/>
                    <a:pt x="2237" y="4999"/>
                    <a:pt x="2283" y="4976"/>
                  </a:cubicBezTo>
                  <a:lnTo>
                    <a:pt x="2351" y="4931"/>
                  </a:lnTo>
                  <a:cubicBezTo>
                    <a:pt x="2397" y="4908"/>
                    <a:pt x="2443" y="4885"/>
                    <a:pt x="2488" y="4862"/>
                  </a:cubicBezTo>
                  <a:cubicBezTo>
                    <a:pt x="2625" y="4794"/>
                    <a:pt x="2762" y="4725"/>
                    <a:pt x="2899" y="4634"/>
                  </a:cubicBezTo>
                  <a:cubicBezTo>
                    <a:pt x="3013" y="4588"/>
                    <a:pt x="3105" y="4497"/>
                    <a:pt x="3150" y="4383"/>
                  </a:cubicBezTo>
                  <a:cubicBezTo>
                    <a:pt x="3173" y="4269"/>
                    <a:pt x="3150" y="4155"/>
                    <a:pt x="3082" y="4063"/>
                  </a:cubicBezTo>
                  <a:cubicBezTo>
                    <a:pt x="3059" y="4041"/>
                    <a:pt x="3013" y="4018"/>
                    <a:pt x="2990" y="3995"/>
                  </a:cubicBezTo>
                  <a:cubicBezTo>
                    <a:pt x="2854" y="3881"/>
                    <a:pt x="2739" y="3744"/>
                    <a:pt x="2625" y="3584"/>
                  </a:cubicBezTo>
                  <a:cubicBezTo>
                    <a:pt x="2466" y="3424"/>
                    <a:pt x="2306" y="3242"/>
                    <a:pt x="2146" y="3059"/>
                  </a:cubicBezTo>
                  <a:cubicBezTo>
                    <a:pt x="1849" y="2740"/>
                    <a:pt x="1575" y="2374"/>
                    <a:pt x="1324" y="1986"/>
                  </a:cubicBezTo>
                  <a:lnTo>
                    <a:pt x="1324" y="1986"/>
                  </a:lnTo>
                  <a:cubicBezTo>
                    <a:pt x="1324" y="2009"/>
                    <a:pt x="1347" y="2032"/>
                    <a:pt x="1347" y="2055"/>
                  </a:cubicBezTo>
                  <a:cubicBezTo>
                    <a:pt x="1233" y="1872"/>
                    <a:pt x="1119" y="1667"/>
                    <a:pt x="1028" y="1484"/>
                  </a:cubicBezTo>
                  <a:cubicBezTo>
                    <a:pt x="913" y="1279"/>
                    <a:pt x="822" y="1051"/>
                    <a:pt x="754" y="845"/>
                  </a:cubicBezTo>
                  <a:cubicBezTo>
                    <a:pt x="662" y="617"/>
                    <a:pt x="594" y="366"/>
                    <a:pt x="571" y="115"/>
                  </a:cubicBezTo>
                  <a:cubicBezTo>
                    <a:pt x="571" y="46"/>
                    <a:pt x="480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2"/>
            <p:cNvSpPr/>
            <p:nvPr/>
          </p:nvSpPr>
          <p:spPr>
            <a:xfrm>
              <a:off x="4227675" y="883885"/>
              <a:ext cx="57385" cy="74143"/>
            </a:xfrm>
            <a:custGeom>
              <a:avLst/>
              <a:gdLst/>
              <a:ahLst/>
              <a:cxnLst/>
              <a:rect l="l" t="t" r="r" b="b"/>
              <a:pathLst>
                <a:path w="2123" h="2743" extrusionOk="0">
                  <a:moveTo>
                    <a:pt x="160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23" y="46"/>
                    <a:pt x="0" y="137"/>
                    <a:pt x="46" y="229"/>
                  </a:cubicBezTo>
                  <a:cubicBezTo>
                    <a:pt x="92" y="343"/>
                    <a:pt x="160" y="480"/>
                    <a:pt x="206" y="617"/>
                  </a:cubicBezTo>
                  <a:cubicBezTo>
                    <a:pt x="274" y="708"/>
                    <a:pt x="320" y="822"/>
                    <a:pt x="365" y="936"/>
                  </a:cubicBezTo>
                  <a:cubicBezTo>
                    <a:pt x="434" y="1050"/>
                    <a:pt x="480" y="1164"/>
                    <a:pt x="548" y="1279"/>
                  </a:cubicBezTo>
                  <a:cubicBezTo>
                    <a:pt x="617" y="1393"/>
                    <a:pt x="708" y="1530"/>
                    <a:pt x="776" y="1644"/>
                  </a:cubicBezTo>
                  <a:cubicBezTo>
                    <a:pt x="776" y="1644"/>
                    <a:pt x="776" y="1644"/>
                    <a:pt x="776" y="1621"/>
                  </a:cubicBezTo>
                  <a:cubicBezTo>
                    <a:pt x="845" y="1712"/>
                    <a:pt x="913" y="1804"/>
                    <a:pt x="959" y="1895"/>
                  </a:cubicBezTo>
                  <a:cubicBezTo>
                    <a:pt x="1027" y="2009"/>
                    <a:pt x="1119" y="2077"/>
                    <a:pt x="1187" y="2169"/>
                  </a:cubicBezTo>
                  <a:cubicBezTo>
                    <a:pt x="1256" y="2260"/>
                    <a:pt x="1324" y="2328"/>
                    <a:pt x="1415" y="2420"/>
                  </a:cubicBezTo>
                  <a:cubicBezTo>
                    <a:pt x="1507" y="2511"/>
                    <a:pt x="1575" y="2625"/>
                    <a:pt x="1689" y="2694"/>
                  </a:cubicBezTo>
                  <a:cubicBezTo>
                    <a:pt x="1742" y="2725"/>
                    <a:pt x="1800" y="2743"/>
                    <a:pt x="1856" y="2743"/>
                  </a:cubicBezTo>
                  <a:cubicBezTo>
                    <a:pt x="1921" y="2743"/>
                    <a:pt x="1983" y="2720"/>
                    <a:pt x="2032" y="2671"/>
                  </a:cubicBezTo>
                  <a:cubicBezTo>
                    <a:pt x="2077" y="2625"/>
                    <a:pt x="2123" y="2557"/>
                    <a:pt x="2123" y="2488"/>
                  </a:cubicBezTo>
                  <a:cubicBezTo>
                    <a:pt x="2123" y="2420"/>
                    <a:pt x="2100" y="2328"/>
                    <a:pt x="2054" y="2283"/>
                  </a:cubicBezTo>
                  <a:cubicBezTo>
                    <a:pt x="1986" y="2237"/>
                    <a:pt x="1940" y="2192"/>
                    <a:pt x="1895" y="2146"/>
                  </a:cubicBezTo>
                  <a:cubicBezTo>
                    <a:pt x="1826" y="2077"/>
                    <a:pt x="1758" y="2032"/>
                    <a:pt x="1689" y="1963"/>
                  </a:cubicBezTo>
                  <a:cubicBezTo>
                    <a:pt x="1575" y="1849"/>
                    <a:pt x="1461" y="1758"/>
                    <a:pt x="1347" y="1644"/>
                  </a:cubicBezTo>
                  <a:cubicBezTo>
                    <a:pt x="1141" y="1415"/>
                    <a:pt x="936" y="1164"/>
                    <a:pt x="753" y="913"/>
                  </a:cubicBezTo>
                  <a:cubicBezTo>
                    <a:pt x="662" y="799"/>
                    <a:pt x="594" y="662"/>
                    <a:pt x="525" y="525"/>
                  </a:cubicBezTo>
                  <a:cubicBezTo>
                    <a:pt x="434" y="388"/>
                    <a:pt x="365" y="229"/>
                    <a:pt x="297" y="92"/>
                  </a:cubicBezTo>
                  <a:cubicBezTo>
                    <a:pt x="274" y="46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2"/>
            <p:cNvSpPr/>
            <p:nvPr/>
          </p:nvSpPr>
          <p:spPr>
            <a:xfrm>
              <a:off x="4214106" y="848719"/>
              <a:ext cx="129582" cy="24732"/>
            </a:xfrm>
            <a:custGeom>
              <a:avLst/>
              <a:gdLst/>
              <a:ahLst/>
              <a:cxnLst/>
              <a:rect l="l" t="t" r="r" b="b"/>
              <a:pathLst>
                <a:path w="4794" h="915" extrusionOk="0">
                  <a:moveTo>
                    <a:pt x="2534" y="0"/>
                  </a:moveTo>
                  <a:cubicBezTo>
                    <a:pt x="2351" y="0"/>
                    <a:pt x="2168" y="23"/>
                    <a:pt x="2009" y="46"/>
                  </a:cubicBezTo>
                  <a:cubicBezTo>
                    <a:pt x="1803" y="69"/>
                    <a:pt x="1575" y="114"/>
                    <a:pt x="1370" y="160"/>
                  </a:cubicBezTo>
                  <a:cubicBezTo>
                    <a:pt x="1141" y="206"/>
                    <a:pt x="913" y="251"/>
                    <a:pt x="708" y="343"/>
                  </a:cubicBezTo>
                  <a:cubicBezTo>
                    <a:pt x="594" y="388"/>
                    <a:pt x="479" y="434"/>
                    <a:pt x="365" y="502"/>
                  </a:cubicBezTo>
                  <a:cubicBezTo>
                    <a:pt x="274" y="548"/>
                    <a:pt x="183" y="617"/>
                    <a:pt x="91" y="685"/>
                  </a:cubicBezTo>
                  <a:cubicBezTo>
                    <a:pt x="23" y="731"/>
                    <a:pt x="0" y="799"/>
                    <a:pt x="46" y="845"/>
                  </a:cubicBezTo>
                  <a:cubicBezTo>
                    <a:pt x="75" y="889"/>
                    <a:pt x="114" y="914"/>
                    <a:pt x="157" y="914"/>
                  </a:cubicBezTo>
                  <a:cubicBezTo>
                    <a:pt x="180" y="914"/>
                    <a:pt x="204" y="907"/>
                    <a:pt x="228" y="890"/>
                  </a:cubicBezTo>
                  <a:cubicBezTo>
                    <a:pt x="297" y="845"/>
                    <a:pt x="388" y="776"/>
                    <a:pt x="457" y="731"/>
                  </a:cubicBezTo>
                  <a:lnTo>
                    <a:pt x="479" y="731"/>
                  </a:lnTo>
                  <a:cubicBezTo>
                    <a:pt x="616" y="662"/>
                    <a:pt x="776" y="594"/>
                    <a:pt x="959" y="571"/>
                  </a:cubicBezTo>
                  <a:cubicBezTo>
                    <a:pt x="1096" y="548"/>
                    <a:pt x="1233" y="525"/>
                    <a:pt x="1392" y="525"/>
                  </a:cubicBezTo>
                  <a:cubicBezTo>
                    <a:pt x="1529" y="502"/>
                    <a:pt x="1689" y="480"/>
                    <a:pt x="1849" y="480"/>
                  </a:cubicBezTo>
                  <a:cubicBezTo>
                    <a:pt x="1974" y="468"/>
                    <a:pt x="2100" y="462"/>
                    <a:pt x="2226" y="462"/>
                  </a:cubicBezTo>
                  <a:cubicBezTo>
                    <a:pt x="2351" y="462"/>
                    <a:pt x="2477" y="468"/>
                    <a:pt x="2602" y="480"/>
                  </a:cubicBezTo>
                  <a:lnTo>
                    <a:pt x="2648" y="480"/>
                  </a:lnTo>
                  <a:cubicBezTo>
                    <a:pt x="2762" y="480"/>
                    <a:pt x="2876" y="502"/>
                    <a:pt x="2967" y="502"/>
                  </a:cubicBezTo>
                  <a:cubicBezTo>
                    <a:pt x="3081" y="525"/>
                    <a:pt x="3196" y="525"/>
                    <a:pt x="3310" y="525"/>
                  </a:cubicBezTo>
                  <a:cubicBezTo>
                    <a:pt x="3401" y="548"/>
                    <a:pt x="3492" y="548"/>
                    <a:pt x="3584" y="548"/>
                  </a:cubicBezTo>
                  <a:cubicBezTo>
                    <a:pt x="3743" y="571"/>
                    <a:pt x="3903" y="594"/>
                    <a:pt x="4040" y="617"/>
                  </a:cubicBezTo>
                  <a:cubicBezTo>
                    <a:pt x="4131" y="639"/>
                    <a:pt x="4223" y="639"/>
                    <a:pt x="4314" y="662"/>
                  </a:cubicBezTo>
                  <a:cubicBezTo>
                    <a:pt x="4393" y="678"/>
                    <a:pt x="4472" y="705"/>
                    <a:pt x="4543" y="705"/>
                  </a:cubicBezTo>
                  <a:cubicBezTo>
                    <a:pt x="4575" y="705"/>
                    <a:pt x="4605" y="699"/>
                    <a:pt x="4634" y="685"/>
                  </a:cubicBezTo>
                  <a:cubicBezTo>
                    <a:pt x="4725" y="639"/>
                    <a:pt x="4793" y="548"/>
                    <a:pt x="4793" y="434"/>
                  </a:cubicBezTo>
                  <a:cubicBezTo>
                    <a:pt x="4793" y="411"/>
                    <a:pt x="4771" y="365"/>
                    <a:pt x="4748" y="320"/>
                  </a:cubicBezTo>
                  <a:cubicBezTo>
                    <a:pt x="4748" y="320"/>
                    <a:pt x="4725" y="297"/>
                    <a:pt x="4702" y="274"/>
                  </a:cubicBezTo>
                  <a:cubicBezTo>
                    <a:pt x="4656" y="229"/>
                    <a:pt x="4611" y="206"/>
                    <a:pt x="4542" y="183"/>
                  </a:cubicBezTo>
                  <a:lnTo>
                    <a:pt x="4497" y="183"/>
                  </a:lnTo>
                  <a:cubicBezTo>
                    <a:pt x="4474" y="160"/>
                    <a:pt x="4474" y="160"/>
                    <a:pt x="4451" y="160"/>
                  </a:cubicBezTo>
                  <a:cubicBezTo>
                    <a:pt x="4360" y="137"/>
                    <a:pt x="4291" y="114"/>
                    <a:pt x="4200" y="92"/>
                  </a:cubicBezTo>
                  <a:cubicBezTo>
                    <a:pt x="4131" y="92"/>
                    <a:pt x="4040" y="69"/>
                    <a:pt x="3972" y="46"/>
                  </a:cubicBezTo>
                  <a:cubicBezTo>
                    <a:pt x="3880" y="46"/>
                    <a:pt x="3789" y="46"/>
                    <a:pt x="3698" y="23"/>
                  </a:cubicBezTo>
                  <a:cubicBezTo>
                    <a:pt x="3515" y="23"/>
                    <a:pt x="3333" y="23"/>
                    <a:pt x="3127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2"/>
            <p:cNvSpPr/>
            <p:nvPr/>
          </p:nvSpPr>
          <p:spPr>
            <a:xfrm>
              <a:off x="4321442" y="857964"/>
              <a:ext cx="21002" cy="9893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92" y="1"/>
                  </a:moveTo>
                  <a:cubicBezTo>
                    <a:pt x="69" y="1"/>
                    <a:pt x="69" y="1"/>
                    <a:pt x="46" y="23"/>
                  </a:cubicBezTo>
                  <a:cubicBezTo>
                    <a:pt x="23" y="23"/>
                    <a:pt x="23" y="46"/>
                    <a:pt x="23" y="69"/>
                  </a:cubicBezTo>
                  <a:cubicBezTo>
                    <a:pt x="1" y="92"/>
                    <a:pt x="23" y="115"/>
                    <a:pt x="23" y="138"/>
                  </a:cubicBezTo>
                  <a:cubicBezTo>
                    <a:pt x="46" y="138"/>
                    <a:pt x="46" y="160"/>
                    <a:pt x="69" y="160"/>
                  </a:cubicBezTo>
                  <a:cubicBezTo>
                    <a:pt x="176" y="203"/>
                    <a:pt x="283" y="226"/>
                    <a:pt x="389" y="266"/>
                  </a:cubicBezTo>
                  <a:lnTo>
                    <a:pt x="389" y="266"/>
                  </a:lnTo>
                  <a:cubicBezTo>
                    <a:pt x="390" y="275"/>
                    <a:pt x="395" y="275"/>
                    <a:pt x="412" y="275"/>
                  </a:cubicBezTo>
                  <a:cubicBezTo>
                    <a:pt x="457" y="275"/>
                    <a:pt x="503" y="297"/>
                    <a:pt x="571" y="320"/>
                  </a:cubicBezTo>
                  <a:lnTo>
                    <a:pt x="548" y="320"/>
                  </a:lnTo>
                  <a:cubicBezTo>
                    <a:pt x="594" y="320"/>
                    <a:pt x="640" y="343"/>
                    <a:pt x="685" y="366"/>
                  </a:cubicBezTo>
                  <a:cubicBezTo>
                    <a:pt x="708" y="366"/>
                    <a:pt x="754" y="343"/>
                    <a:pt x="777" y="297"/>
                  </a:cubicBezTo>
                  <a:cubicBezTo>
                    <a:pt x="777" y="252"/>
                    <a:pt x="754" y="206"/>
                    <a:pt x="708" y="206"/>
                  </a:cubicBezTo>
                  <a:cubicBezTo>
                    <a:pt x="685" y="183"/>
                    <a:pt x="640" y="183"/>
                    <a:pt x="617" y="160"/>
                  </a:cubicBezTo>
                  <a:lnTo>
                    <a:pt x="617" y="160"/>
                  </a:lnTo>
                  <a:cubicBezTo>
                    <a:pt x="617" y="161"/>
                    <a:pt x="619" y="163"/>
                    <a:pt x="640" y="183"/>
                  </a:cubicBezTo>
                  <a:cubicBezTo>
                    <a:pt x="594" y="160"/>
                    <a:pt x="571" y="160"/>
                    <a:pt x="548" y="138"/>
                  </a:cubicBezTo>
                  <a:cubicBezTo>
                    <a:pt x="389" y="92"/>
                    <a:pt x="252" y="46"/>
                    <a:pt x="1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2"/>
            <p:cNvSpPr/>
            <p:nvPr/>
          </p:nvSpPr>
          <p:spPr>
            <a:xfrm>
              <a:off x="4199293" y="841935"/>
              <a:ext cx="147476" cy="174857"/>
            </a:xfrm>
            <a:custGeom>
              <a:avLst/>
              <a:gdLst/>
              <a:ahLst/>
              <a:cxnLst/>
              <a:rect l="l" t="t" r="r" b="b"/>
              <a:pathLst>
                <a:path w="5456" h="6469" extrusionOk="0">
                  <a:moveTo>
                    <a:pt x="3173" y="0"/>
                  </a:moveTo>
                  <a:cubicBezTo>
                    <a:pt x="2945" y="23"/>
                    <a:pt x="2716" y="46"/>
                    <a:pt x="2488" y="69"/>
                  </a:cubicBezTo>
                  <a:lnTo>
                    <a:pt x="2420" y="69"/>
                  </a:lnTo>
                  <a:cubicBezTo>
                    <a:pt x="2397" y="92"/>
                    <a:pt x="2351" y="92"/>
                    <a:pt x="2328" y="92"/>
                  </a:cubicBezTo>
                  <a:lnTo>
                    <a:pt x="2283" y="92"/>
                  </a:lnTo>
                  <a:cubicBezTo>
                    <a:pt x="2283" y="92"/>
                    <a:pt x="2283" y="92"/>
                    <a:pt x="2283" y="114"/>
                  </a:cubicBezTo>
                  <a:cubicBezTo>
                    <a:pt x="2169" y="114"/>
                    <a:pt x="2032" y="160"/>
                    <a:pt x="1918" y="183"/>
                  </a:cubicBezTo>
                  <a:lnTo>
                    <a:pt x="1872" y="183"/>
                  </a:lnTo>
                  <a:cubicBezTo>
                    <a:pt x="1849" y="206"/>
                    <a:pt x="1849" y="206"/>
                    <a:pt x="1826" y="206"/>
                  </a:cubicBezTo>
                  <a:lnTo>
                    <a:pt x="1803" y="206"/>
                  </a:lnTo>
                  <a:cubicBezTo>
                    <a:pt x="1781" y="206"/>
                    <a:pt x="1781" y="228"/>
                    <a:pt x="1758" y="228"/>
                  </a:cubicBezTo>
                  <a:lnTo>
                    <a:pt x="1735" y="228"/>
                  </a:lnTo>
                  <a:cubicBezTo>
                    <a:pt x="1507" y="297"/>
                    <a:pt x="1301" y="388"/>
                    <a:pt x="1096" y="502"/>
                  </a:cubicBezTo>
                  <a:cubicBezTo>
                    <a:pt x="868" y="616"/>
                    <a:pt x="662" y="799"/>
                    <a:pt x="480" y="1005"/>
                  </a:cubicBezTo>
                  <a:cubicBezTo>
                    <a:pt x="297" y="1187"/>
                    <a:pt x="183" y="1438"/>
                    <a:pt x="92" y="1689"/>
                  </a:cubicBezTo>
                  <a:cubicBezTo>
                    <a:pt x="23" y="1940"/>
                    <a:pt x="0" y="2237"/>
                    <a:pt x="0" y="2511"/>
                  </a:cubicBezTo>
                  <a:cubicBezTo>
                    <a:pt x="23" y="2739"/>
                    <a:pt x="69" y="2990"/>
                    <a:pt x="114" y="3219"/>
                  </a:cubicBezTo>
                  <a:cubicBezTo>
                    <a:pt x="206" y="3492"/>
                    <a:pt x="297" y="3744"/>
                    <a:pt x="411" y="3995"/>
                  </a:cubicBezTo>
                  <a:cubicBezTo>
                    <a:pt x="571" y="4383"/>
                    <a:pt x="799" y="4748"/>
                    <a:pt x="1027" y="5113"/>
                  </a:cubicBezTo>
                  <a:cubicBezTo>
                    <a:pt x="1027" y="5113"/>
                    <a:pt x="1027" y="5136"/>
                    <a:pt x="1027" y="5136"/>
                  </a:cubicBezTo>
                  <a:cubicBezTo>
                    <a:pt x="1164" y="5318"/>
                    <a:pt x="1278" y="5524"/>
                    <a:pt x="1415" y="5707"/>
                  </a:cubicBezTo>
                  <a:cubicBezTo>
                    <a:pt x="1438" y="5707"/>
                    <a:pt x="1438" y="5729"/>
                    <a:pt x="1438" y="5729"/>
                  </a:cubicBezTo>
                  <a:cubicBezTo>
                    <a:pt x="1461" y="5729"/>
                    <a:pt x="1461" y="5752"/>
                    <a:pt x="1461" y="5752"/>
                  </a:cubicBezTo>
                  <a:cubicBezTo>
                    <a:pt x="1461" y="5775"/>
                    <a:pt x="1461" y="5775"/>
                    <a:pt x="1461" y="5775"/>
                  </a:cubicBezTo>
                  <a:cubicBezTo>
                    <a:pt x="1484" y="5775"/>
                    <a:pt x="1484" y="5775"/>
                    <a:pt x="1484" y="5798"/>
                  </a:cubicBezTo>
                  <a:lnTo>
                    <a:pt x="1507" y="5798"/>
                  </a:lnTo>
                  <a:lnTo>
                    <a:pt x="1507" y="5821"/>
                  </a:lnTo>
                  <a:cubicBezTo>
                    <a:pt x="1530" y="5843"/>
                    <a:pt x="1530" y="5843"/>
                    <a:pt x="1552" y="5866"/>
                  </a:cubicBezTo>
                  <a:cubicBezTo>
                    <a:pt x="1552" y="5866"/>
                    <a:pt x="1552" y="5889"/>
                    <a:pt x="1575" y="5889"/>
                  </a:cubicBezTo>
                  <a:cubicBezTo>
                    <a:pt x="1575" y="5912"/>
                    <a:pt x="1575" y="5912"/>
                    <a:pt x="1575" y="5912"/>
                  </a:cubicBezTo>
                  <a:cubicBezTo>
                    <a:pt x="1598" y="5935"/>
                    <a:pt x="1621" y="5958"/>
                    <a:pt x="1644" y="6003"/>
                  </a:cubicBezTo>
                  <a:cubicBezTo>
                    <a:pt x="1758" y="6140"/>
                    <a:pt x="1872" y="6277"/>
                    <a:pt x="1986" y="6414"/>
                  </a:cubicBezTo>
                  <a:cubicBezTo>
                    <a:pt x="2011" y="6452"/>
                    <a:pt x="2050" y="6469"/>
                    <a:pt x="2088" y="6469"/>
                  </a:cubicBezTo>
                  <a:cubicBezTo>
                    <a:pt x="2118" y="6469"/>
                    <a:pt x="2148" y="6457"/>
                    <a:pt x="2169" y="6437"/>
                  </a:cubicBezTo>
                  <a:cubicBezTo>
                    <a:pt x="2191" y="6391"/>
                    <a:pt x="2214" y="6368"/>
                    <a:pt x="2237" y="6368"/>
                  </a:cubicBezTo>
                  <a:cubicBezTo>
                    <a:pt x="2260" y="6346"/>
                    <a:pt x="2260" y="6323"/>
                    <a:pt x="2260" y="6300"/>
                  </a:cubicBezTo>
                  <a:cubicBezTo>
                    <a:pt x="2260" y="6254"/>
                    <a:pt x="2237" y="6209"/>
                    <a:pt x="2214" y="6186"/>
                  </a:cubicBezTo>
                  <a:cubicBezTo>
                    <a:pt x="2100" y="6049"/>
                    <a:pt x="1986" y="5912"/>
                    <a:pt x="1872" y="5775"/>
                  </a:cubicBezTo>
                  <a:cubicBezTo>
                    <a:pt x="1872" y="5752"/>
                    <a:pt x="1872" y="5752"/>
                    <a:pt x="1872" y="5752"/>
                  </a:cubicBezTo>
                  <a:lnTo>
                    <a:pt x="1849" y="5752"/>
                  </a:lnTo>
                  <a:cubicBezTo>
                    <a:pt x="1849" y="5752"/>
                    <a:pt x="1849" y="5752"/>
                    <a:pt x="1849" y="5729"/>
                  </a:cubicBezTo>
                  <a:cubicBezTo>
                    <a:pt x="1849" y="5707"/>
                    <a:pt x="1826" y="5684"/>
                    <a:pt x="1803" y="5684"/>
                  </a:cubicBezTo>
                  <a:cubicBezTo>
                    <a:pt x="1803" y="5661"/>
                    <a:pt x="1803" y="5661"/>
                    <a:pt x="1803" y="5661"/>
                  </a:cubicBezTo>
                  <a:cubicBezTo>
                    <a:pt x="1803" y="5661"/>
                    <a:pt x="1781" y="5661"/>
                    <a:pt x="1781" y="5638"/>
                  </a:cubicBezTo>
                  <a:cubicBezTo>
                    <a:pt x="1781" y="5638"/>
                    <a:pt x="1758" y="5615"/>
                    <a:pt x="1758" y="5615"/>
                  </a:cubicBezTo>
                  <a:cubicBezTo>
                    <a:pt x="1758" y="5592"/>
                    <a:pt x="1735" y="5592"/>
                    <a:pt x="1735" y="5570"/>
                  </a:cubicBezTo>
                  <a:cubicBezTo>
                    <a:pt x="1598" y="5387"/>
                    <a:pt x="1461" y="5204"/>
                    <a:pt x="1347" y="4999"/>
                  </a:cubicBezTo>
                  <a:lnTo>
                    <a:pt x="1324" y="4999"/>
                  </a:lnTo>
                  <a:cubicBezTo>
                    <a:pt x="1073" y="4588"/>
                    <a:pt x="822" y="4177"/>
                    <a:pt x="639" y="3721"/>
                  </a:cubicBezTo>
                  <a:cubicBezTo>
                    <a:pt x="525" y="3401"/>
                    <a:pt x="411" y="3082"/>
                    <a:pt x="365" y="2739"/>
                  </a:cubicBezTo>
                  <a:cubicBezTo>
                    <a:pt x="320" y="2534"/>
                    <a:pt x="320" y="2328"/>
                    <a:pt x="343" y="2123"/>
                  </a:cubicBezTo>
                  <a:lnTo>
                    <a:pt x="343" y="2100"/>
                  </a:lnTo>
                  <a:cubicBezTo>
                    <a:pt x="365" y="1940"/>
                    <a:pt x="411" y="1781"/>
                    <a:pt x="457" y="1621"/>
                  </a:cubicBezTo>
                  <a:cubicBezTo>
                    <a:pt x="525" y="1507"/>
                    <a:pt x="594" y="1393"/>
                    <a:pt x="662" y="1278"/>
                  </a:cubicBezTo>
                  <a:cubicBezTo>
                    <a:pt x="776" y="1164"/>
                    <a:pt x="890" y="1050"/>
                    <a:pt x="1005" y="936"/>
                  </a:cubicBezTo>
                  <a:cubicBezTo>
                    <a:pt x="1187" y="822"/>
                    <a:pt x="1370" y="731"/>
                    <a:pt x="1552" y="639"/>
                  </a:cubicBezTo>
                  <a:cubicBezTo>
                    <a:pt x="1644" y="616"/>
                    <a:pt x="1712" y="571"/>
                    <a:pt x="1803" y="548"/>
                  </a:cubicBezTo>
                  <a:lnTo>
                    <a:pt x="1826" y="548"/>
                  </a:lnTo>
                  <a:lnTo>
                    <a:pt x="1849" y="525"/>
                  </a:lnTo>
                  <a:lnTo>
                    <a:pt x="1872" y="525"/>
                  </a:lnTo>
                  <a:cubicBezTo>
                    <a:pt x="1895" y="525"/>
                    <a:pt x="1918" y="525"/>
                    <a:pt x="1963" y="502"/>
                  </a:cubicBezTo>
                  <a:cubicBezTo>
                    <a:pt x="2100" y="480"/>
                    <a:pt x="2237" y="434"/>
                    <a:pt x="2374" y="411"/>
                  </a:cubicBezTo>
                  <a:lnTo>
                    <a:pt x="2397" y="411"/>
                  </a:lnTo>
                  <a:cubicBezTo>
                    <a:pt x="2420" y="411"/>
                    <a:pt x="2443" y="411"/>
                    <a:pt x="2465" y="388"/>
                  </a:cubicBezTo>
                  <a:lnTo>
                    <a:pt x="2580" y="388"/>
                  </a:lnTo>
                  <a:cubicBezTo>
                    <a:pt x="2762" y="365"/>
                    <a:pt x="2968" y="343"/>
                    <a:pt x="3150" y="343"/>
                  </a:cubicBezTo>
                  <a:lnTo>
                    <a:pt x="3173" y="343"/>
                  </a:lnTo>
                  <a:cubicBezTo>
                    <a:pt x="3287" y="331"/>
                    <a:pt x="3407" y="325"/>
                    <a:pt x="3527" y="325"/>
                  </a:cubicBezTo>
                  <a:cubicBezTo>
                    <a:pt x="3647" y="325"/>
                    <a:pt x="3766" y="331"/>
                    <a:pt x="3881" y="343"/>
                  </a:cubicBezTo>
                  <a:lnTo>
                    <a:pt x="3903" y="343"/>
                  </a:lnTo>
                  <a:cubicBezTo>
                    <a:pt x="4063" y="343"/>
                    <a:pt x="4223" y="343"/>
                    <a:pt x="4383" y="365"/>
                  </a:cubicBezTo>
                  <a:lnTo>
                    <a:pt x="4406" y="365"/>
                  </a:lnTo>
                  <a:cubicBezTo>
                    <a:pt x="4565" y="388"/>
                    <a:pt x="4725" y="388"/>
                    <a:pt x="4908" y="411"/>
                  </a:cubicBezTo>
                  <a:cubicBezTo>
                    <a:pt x="5067" y="434"/>
                    <a:pt x="5204" y="457"/>
                    <a:pt x="5364" y="480"/>
                  </a:cubicBezTo>
                  <a:lnTo>
                    <a:pt x="5387" y="480"/>
                  </a:lnTo>
                  <a:cubicBezTo>
                    <a:pt x="5410" y="480"/>
                    <a:pt x="5433" y="480"/>
                    <a:pt x="5456" y="502"/>
                  </a:cubicBezTo>
                  <a:cubicBezTo>
                    <a:pt x="5410" y="388"/>
                    <a:pt x="5364" y="274"/>
                    <a:pt x="5319" y="137"/>
                  </a:cubicBezTo>
                  <a:cubicBezTo>
                    <a:pt x="5022" y="92"/>
                    <a:pt x="4725" y="69"/>
                    <a:pt x="4428" y="46"/>
                  </a:cubicBezTo>
                  <a:lnTo>
                    <a:pt x="4383" y="46"/>
                  </a:lnTo>
                  <a:cubicBezTo>
                    <a:pt x="4223" y="23"/>
                    <a:pt x="4040" y="23"/>
                    <a:pt x="3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2"/>
            <p:cNvSpPr/>
            <p:nvPr/>
          </p:nvSpPr>
          <p:spPr>
            <a:xfrm>
              <a:off x="4249866" y="997411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1" name="Google Shape;781;p22"/>
            <p:cNvGrpSpPr/>
            <p:nvPr/>
          </p:nvGrpSpPr>
          <p:grpSpPr>
            <a:xfrm>
              <a:off x="4249866" y="199085"/>
              <a:ext cx="4911108" cy="4258680"/>
              <a:chOff x="4249866" y="199085"/>
              <a:chExt cx="4911108" cy="4258680"/>
            </a:xfrm>
          </p:grpSpPr>
          <p:sp>
            <p:nvSpPr>
              <p:cNvPr id="782" name="Google Shape;782;p22"/>
              <p:cNvSpPr/>
              <p:nvPr/>
            </p:nvSpPr>
            <p:spPr>
              <a:xfrm>
                <a:off x="8056582" y="2835343"/>
                <a:ext cx="1051332" cy="1438807"/>
              </a:xfrm>
              <a:custGeom>
                <a:avLst/>
                <a:gdLst/>
                <a:ahLst/>
                <a:cxnLst/>
                <a:rect l="l" t="t" r="r" b="b"/>
                <a:pathLst>
                  <a:path w="38895" h="53230" extrusionOk="0">
                    <a:moveTo>
                      <a:pt x="18420" y="1"/>
                    </a:moveTo>
                    <a:lnTo>
                      <a:pt x="18306" y="23"/>
                    </a:lnTo>
                    <a:cubicBezTo>
                      <a:pt x="18192" y="23"/>
                      <a:pt x="18078" y="23"/>
                      <a:pt x="17941" y="46"/>
                    </a:cubicBezTo>
                    <a:cubicBezTo>
                      <a:pt x="17758" y="46"/>
                      <a:pt x="17598" y="92"/>
                      <a:pt x="17439" y="115"/>
                    </a:cubicBezTo>
                    <a:cubicBezTo>
                      <a:pt x="17347" y="138"/>
                      <a:pt x="17256" y="138"/>
                      <a:pt x="17165" y="160"/>
                    </a:cubicBezTo>
                    <a:lnTo>
                      <a:pt x="17005" y="183"/>
                    </a:lnTo>
                    <a:cubicBezTo>
                      <a:pt x="16959" y="92"/>
                      <a:pt x="16845" y="23"/>
                      <a:pt x="16731" y="23"/>
                    </a:cubicBezTo>
                    <a:cubicBezTo>
                      <a:pt x="16708" y="23"/>
                      <a:pt x="16685" y="23"/>
                      <a:pt x="16663" y="46"/>
                    </a:cubicBezTo>
                    <a:cubicBezTo>
                      <a:pt x="16617" y="46"/>
                      <a:pt x="16571" y="69"/>
                      <a:pt x="16526" y="69"/>
                    </a:cubicBezTo>
                    <a:lnTo>
                      <a:pt x="16480" y="92"/>
                    </a:lnTo>
                    <a:cubicBezTo>
                      <a:pt x="16389" y="138"/>
                      <a:pt x="16297" y="138"/>
                      <a:pt x="16206" y="160"/>
                    </a:cubicBezTo>
                    <a:cubicBezTo>
                      <a:pt x="16069" y="183"/>
                      <a:pt x="15932" y="229"/>
                      <a:pt x="15795" y="275"/>
                    </a:cubicBezTo>
                    <a:lnTo>
                      <a:pt x="15658" y="320"/>
                    </a:lnTo>
                    <a:cubicBezTo>
                      <a:pt x="15590" y="343"/>
                      <a:pt x="15521" y="366"/>
                      <a:pt x="15453" y="389"/>
                    </a:cubicBezTo>
                    <a:cubicBezTo>
                      <a:pt x="15339" y="411"/>
                      <a:pt x="15225" y="434"/>
                      <a:pt x="15110" y="480"/>
                    </a:cubicBezTo>
                    <a:cubicBezTo>
                      <a:pt x="15042" y="503"/>
                      <a:pt x="14928" y="548"/>
                      <a:pt x="14859" y="594"/>
                    </a:cubicBezTo>
                    <a:cubicBezTo>
                      <a:pt x="14791" y="617"/>
                      <a:pt x="14745" y="617"/>
                      <a:pt x="14722" y="640"/>
                    </a:cubicBezTo>
                    <a:cubicBezTo>
                      <a:pt x="14654" y="663"/>
                      <a:pt x="14585" y="685"/>
                      <a:pt x="14540" y="708"/>
                    </a:cubicBezTo>
                    <a:cubicBezTo>
                      <a:pt x="14471" y="731"/>
                      <a:pt x="14403" y="754"/>
                      <a:pt x="14312" y="777"/>
                    </a:cubicBezTo>
                    <a:cubicBezTo>
                      <a:pt x="14175" y="800"/>
                      <a:pt x="14038" y="845"/>
                      <a:pt x="13901" y="914"/>
                    </a:cubicBezTo>
                    <a:cubicBezTo>
                      <a:pt x="13787" y="936"/>
                      <a:pt x="13650" y="1005"/>
                      <a:pt x="13513" y="1073"/>
                    </a:cubicBezTo>
                    <a:lnTo>
                      <a:pt x="13444" y="1096"/>
                    </a:lnTo>
                    <a:cubicBezTo>
                      <a:pt x="13353" y="1142"/>
                      <a:pt x="13262" y="1210"/>
                      <a:pt x="13170" y="1256"/>
                    </a:cubicBezTo>
                    <a:cubicBezTo>
                      <a:pt x="13033" y="1324"/>
                      <a:pt x="12942" y="1393"/>
                      <a:pt x="12828" y="1484"/>
                    </a:cubicBezTo>
                    <a:lnTo>
                      <a:pt x="12782" y="1530"/>
                    </a:lnTo>
                    <a:cubicBezTo>
                      <a:pt x="12668" y="1598"/>
                      <a:pt x="12577" y="1690"/>
                      <a:pt x="12486" y="1758"/>
                    </a:cubicBezTo>
                    <a:lnTo>
                      <a:pt x="12440" y="1827"/>
                    </a:lnTo>
                    <a:cubicBezTo>
                      <a:pt x="12371" y="1895"/>
                      <a:pt x="12303" y="1941"/>
                      <a:pt x="12234" y="2009"/>
                    </a:cubicBezTo>
                    <a:cubicBezTo>
                      <a:pt x="12189" y="2055"/>
                      <a:pt x="12143" y="2101"/>
                      <a:pt x="12097" y="2146"/>
                    </a:cubicBezTo>
                    <a:cubicBezTo>
                      <a:pt x="12029" y="2215"/>
                      <a:pt x="11983" y="2260"/>
                      <a:pt x="11915" y="2329"/>
                    </a:cubicBezTo>
                    <a:lnTo>
                      <a:pt x="11824" y="2420"/>
                    </a:lnTo>
                    <a:lnTo>
                      <a:pt x="11664" y="2557"/>
                    </a:lnTo>
                    <a:lnTo>
                      <a:pt x="11527" y="2717"/>
                    </a:lnTo>
                    <a:cubicBezTo>
                      <a:pt x="11436" y="2785"/>
                      <a:pt x="11367" y="2877"/>
                      <a:pt x="11299" y="2945"/>
                    </a:cubicBezTo>
                    <a:cubicBezTo>
                      <a:pt x="11184" y="3059"/>
                      <a:pt x="11093" y="3196"/>
                      <a:pt x="10979" y="3333"/>
                    </a:cubicBezTo>
                    <a:cubicBezTo>
                      <a:pt x="10888" y="3470"/>
                      <a:pt x="10796" y="3584"/>
                      <a:pt x="10728" y="3698"/>
                    </a:cubicBezTo>
                    <a:lnTo>
                      <a:pt x="10682" y="3744"/>
                    </a:lnTo>
                    <a:lnTo>
                      <a:pt x="10637" y="3790"/>
                    </a:lnTo>
                    <a:cubicBezTo>
                      <a:pt x="10500" y="3927"/>
                      <a:pt x="10408" y="4086"/>
                      <a:pt x="10317" y="4246"/>
                    </a:cubicBezTo>
                    <a:cubicBezTo>
                      <a:pt x="10112" y="4588"/>
                      <a:pt x="9998" y="4885"/>
                      <a:pt x="9906" y="5182"/>
                    </a:cubicBezTo>
                    <a:cubicBezTo>
                      <a:pt x="9838" y="5365"/>
                      <a:pt x="9815" y="5479"/>
                      <a:pt x="9792" y="5616"/>
                    </a:cubicBezTo>
                    <a:cubicBezTo>
                      <a:pt x="9769" y="5775"/>
                      <a:pt x="9769" y="5935"/>
                      <a:pt x="9769" y="6141"/>
                    </a:cubicBezTo>
                    <a:cubicBezTo>
                      <a:pt x="9769" y="6278"/>
                      <a:pt x="9792" y="6415"/>
                      <a:pt x="9792" y="6551"/>
                    </a:cubicBezTo>
                    <a:lnTo>
                      <a:pt x="9792" y="6597"/>
                    </a:lnTo>
                    <a:cubicBezTo>
                      <a:pt x="9815" y="6780"/>
                      <a:pt x="9838" y="6940"/>
                      <a:pt x="9861" y="7122"/>
                    </a:cubicBezTo>
                    <a:cubicBezTo>
                      <a:pt x="9906" y="7328"/>
                      <a:pt x="9975" y="7510"/>
                      <a:pt x="10066" y="7670"/>
                    </a:cubicBezTo>
                    <a:cubicBezTo>
                      <a:pt x="10112" y="7738"/>
                      <a:pt x="10157" y="7807"/>
                      <a:pt x="10203" y="7875"/>
                    </a:cubicBezTo>
                    <a:lnTo>
                      <a:pt x="10271" y="7967"/>
                    </a:lnTo>
                    <a:lnTo>
                      <a:pt x="10135" y="7967"/>
                    </a:lnTo>
                    <a:cubicBezTo>
                      <a:pt x="10089" y="7967"/>
                      <a:pt x="10020" y="7967"/>
                      <a:pt x="9975" y="7944"/>
                    </a:cubicBezTo>
                    <a:lnTo>
                      <a:pt x="9815" y="7944"/>
                    </a:lnTo>
                    <a:cubicBezTo>
                      <a:pt x="9655" y="7921"/>
                      <a:pt x="9495" y="7921"/>
                      <a:pt x="9336" y="7921"/>
                    </a:cubicBezTo>
                    <a:cubicBezTo>
                      <a:pt x="9039" y="7921"/>
                      <a:pt x="8719" y="7967"/>
                      <a:pt x="8377" y="8081"/>
                    </a:cubicBezTo>
                    <a:cubicBezTo>
                      <a:pt x="8057" y="8172"/>
                      <a:pt x="7761" y="8309"/>
                      <a:pt x="7510" y="8469"/>
                    </a:cubicBezTo>
                    <a:cubicBezTo>
                      <a:pt x="7395" y="8560"/>
                      <a:pt x="7281" y="8651"/>
                      <a:pt x="7144" y="8766"/>
                    </a:cubicBezTo>
                    <a:cubicBezTo>
                      <a:pt x="7007" y="8880"/>
                      <a:pt x="6893" y="8994"/>
                      <a:pt x="6756" y="9108"/>
                    </a:cubicBezTo>
                    <a:cubicBezTo>
                      <a:pt x="6505" y="9359"/>
                      <a:pt x="6346" y="9587"/>
                      <a:pt x="6231" y="9838"/>
                    </a:cubicBezTo>
                    <a:cubicBezTo>
                      <a:pt x="6163" y="9952"/>
                      <a:pt x="6117" y="10089"/>
                      <a:pt x="6072" y="10226"/>
                    </a:cubicBezTo>
                    <a:cubicBezTo>
                      <a:pt x="6049" y="10249"/>
                      <a:pt x="6049" y="10272"/>
                      <a:pt x="6049" y="10318"/>
                    </a:cubicBezTo>
                    <a:lnTo>
                      <a:pt x="6003" y="10272"/>
                    </a:lnTo>
                    <a:lnTo>
                      <a:pt x="5980" y="10249"/>
                    </a:lnTo>
                    <a:cubicBezTo>
                      <a:pt x="5889" y="10158"/>
                      <a:pt x="5798" y="10067"/>
                      <a:pt x="5706" y="9975"/>
                    </a:cubicBezTo>
                    <a:lnTo>
                      <a:pt x="5615" y="9907"/>
                    </a:lnTo>
                    <a:cubicBezTo>
                      <a:pt x="5524" y="9861"/>
                      <a:pt x="5455" y="9793"/>
                      <a:pt x="5364" y="9724"/>
                    </a:cubicBezTo>
                    <a:cubicBezTo>
                      <a:pt x="5227" y="9633"/>
                      <a:pt x="5067" y="9564"/>
                      <a:pt x="4930" y="9496"/>
                    </a:cubicBezTo>
                    <a:cubicBezTo>
                      <a:pt x="4656" y="9382"/>
                      <a:pt x="4383" y="9313"/>
                      <a:pt x="4131" y="9291"/>
                    </a:cubicBezTo>
                    <a:cubicBezTo>
                      <a:pt x="4017" y="9268"/>
                      <a:pt x="3926" y="9268"/>
                      <a:pt x="3812" y="9268"/>
                    </a:cubicBezTo>
                    <a:cubicBezTo>
                      <a:pt x="3629" y="9268"/>
                      <a:pt x="3424" y="9291"/>
                      <a:pt x="3218" y="9313"/>
                    </a:cubicBezTo>
                    <a:cubicBezTo>
                      <a:pt x="2990" y="9336"/>
                      <a:pt x="2762" y="9405"/>
                      <a:pt x="2488" y="9542"/>
                    </a:cubicBezTo>
                    <a:lnTo>
                      <a:pt x="2420" y="9587"/>
                    </a:lnTo>
                    <a:cubicBezTo>
                      <a:pt x="2305" y="9633"/>
                      <a:pt x="2214" y="9679"/>
                      <a:pt x="2146" y="9724"/>
                    </a:cubicBezTo>
                    <a:cubicBezTo>
                      <a:pt x="2032" y="9793"/>
                      <a:pt x="1940" y="9861"/>
                      <a:pt x="1849" y="9930"/>
                    </a:cubicBezTo>
                    <a:lnTo>
                      <a:pt x="1780" y="9975"/>
                    </a:lnTo>
                    <a:cubicBezTo>
                      <a:pt x="1712" y="10021"/>
                      <a:pt x="1643" y="10067"/>
                      <a:pt x="1598" y="10135"/>
                    </a:cubicBezTo>
                    <a:cubicBezTo>
                      <a:pt x="1484" y="10226"/>
                      <a:pt x="1370" y="10318"/>
                      <a:pt x="1278" y="10432"/>
                    </a:cubicBezTo>
                    <a:cubicBezTo>
                      <a:pt x="1096" y="10614"/>
                      <a:pt x="982" y="10820"/>
                      <a:pt x="867" y="11002"/>
                    </a:cubicBezTo>
                    <a:cubicBezTo>
                      <a:pt x="845" y="11002"/>
                      <a:pt x="845" y="11025"/>
                      <a:pt x="845" y="11048"/>
                    </a:cubicBezTo>
                    <a:lnTo>
                      <a:pt x="776" y="11139"/>
                    </a:lnTo>
                    <a:cubicBezTo>
                      <a:pt x="685" y="11322"/>
                      <a:pt x="616" y="11505"/>
                      <a:pt x="571" y="11687"/>
                    </a:cubicBezTo>
                    <a:cubicBezTo>
                      <a:pt x="502" y="11938"/>
                      <a:pt x="411" y="12235"/>
                      <a:pt x="342" y="12509"/>
                    </a:cubicBezTo>
                    <a:cubicBezTo>
                      <a:pt x="297" y="12737"/>
                      <a:pt x="228" y="13011"/>
                      <a:pt x="183" y="13308"/>
                    </a:cubicBezTo>
                    <a:cubicBezTo>
                      <a:pt x="183" y="13376"/>
                      <a:pt x="183" y="13445"/>
                      <a:pt x="160" y="13490"/>
                    </a:cubicBezTo>
                    <a:cubicBezTo>
                      <a:pt x="160" y="13559"/>
                      <a:pt x="160" y="13650"/>
                      <a:pt x="137" y="13719"/>
                    </a:cubicBezTo>
                    <a:cubicBezTo>
                      <a:pt x="114" y="13878"/>
                      <a:pt x="91" y="14038"/>
                      <a:pt x="91" y="14221"/>
                    </a:cubicBezTo>
                    <a:cubicBezTo>
                      <a:pt x="91" y="14266"/>
                      <a:pt x="91" y="14312"/>
                      <a:pt x="91" y="14381"/>
                    </a:cubicBezTo>
                    <a:cubicBezTo>
                      <a:pt x="23" y="14449"/>
                      <a:pt x="0" y="14517"/>
                      <a:pt x="23" y="14609"/>
                    </a:cubicBezTo>
                    <a:cubicBezTo>
                      <a:pt x="69" y="14769"/>
                      <a:pt x="114" y="14951"/>
                      <a:pt x="137" y="15111"/>
                    </a:cubicBezTo>
                    <a:cubicBezTo>
                      <a:pt x="183" y="15316"/>
                      <a:pt x="251" y="15522"/>
                      <a:pt x="320" y="15682"/>
                    </a:cubicBezTo>
                    <a:cubicBezTo>
                      <a:pt x="388" y="15864"/>
                      <a:pt x="457" y="16024"/>
                      <a:pt x="525" y="16184"/>
                    </a:cubicBezTo>
                    <a:lnTo>
                      <a:pt x="594" y="16321"/>
                    </a:lnTo>
                    <a:cubicBezTo>
                      <a:pt x="639" y="16435"/>
                      <a:pt x="685" y="16526"/>
                      <a:pt x="730" y="16617"/>
                    </a:cubicBezTo>
                    <a:cubicBezTo>
                      <a:pt x="799" y="16754"/>
                      <a:pt x="890" y="16868"/>
                      <a:pt x="982" y="17005"/>
                    </a:cubicBezTo>
                    <a:lnTo>
                      <a:pt x="1027" y="17074"/>
                    </a:lnTo>
                    <a:cubicBezTo>
                      <a:pt x="1141" y="17234"/>
                      <a:pt x="1233" y="17393"/>
                      <a:pt x="1347" y="17553"/>
                    </a:cubicBezTo>
                    <a:lnTo>
                      <a:pt x="1392" y="17599"/>
                    </a:lnTo>
                    <a:cubicBezTo>
                      <a:pt x="1575" y="17896"/>
                      <a:pt x="1780" y="18192"/>
                      <a:pt x="1986" y="18489"/>
                    </a:cubicBezTo>
                    <a:cubicBezTo>
                      <a:pt x="2168" y="18717"/>
                      <a:pt x="2351" y="18946"/>
                      <a:pt x="2534" y="19174"/>
                    </a:cubicBezTo>
                    <a:lnTo>
                      <a:pt x="2716" y="19402"/>
                    </a:lnTo>
                    <a:cubicBezTo>
                      <a:pt x="2853" y="19539"/>
                      <a:pt x="2967" y="19699"/>
                      <a:pt x="3104" y="19859"/>
                    </a:cubicBezTo>
                    <a:cubicBezTo>
                      <a:pt x="3218" y="19996"/>
                      <a:pt x="3310" y="20110"/>
                      <a:pt x="3401" y="20247"/>
                    </a:cubicBezTo>
                    <a:lnTo>
                      <a:pt x="3470" y="20338"/>
                    </a:lnTo>
                    <a:cubicBezTo>
                      <a:pt x="3538" y="20406"/>
                      <a:pt x="3584" y="20498"/>
                      <a:pt x="3652" y="20566"/>
                    </a:cubicBezTo>
                    <a:cubicBezTo>
                      <a:pt x="3698" y="20657"/>
                      <a:pt x="3766" y="20726"/>
                      <a:pt x="3835" y="20794"/>
                    </a:cubicBezTo>
                    <a:lnTo>
                      <a:pt x="4177" y="21251"/>
                    </a:lnTo>
                    <a:cubicBezTo>
                      <a:pt x="4314" y="21434"/>
                      <a:pt x="4451" y="21593"/>
                      <a:pt x="4565" y="21753"/>
                    </a:cubicBezTo>
                    <a:cubicBezTo>
                      <a:pt x="4679" y="21913"/>
                      <a:pt x="4793" y="22073"/>
                      <a:pt x="4908" y="22210"/>
                    </a:cubicBezTo>
                    <a:cubicBezTo>
                      <a:pt x="5090" y="22438"/>
                      <a:pt x="5250" y="22643"/>
                      <a:pt x="5432" y="22849"/>
                    </a:cubicBezTo>
                    <a:lnTo>
                      <a:pt x="5684" y="23145"/>
                    </a:lnTo>
                    <a:lnTo>
                      <a:pt x="5935" y="23442"/>
                    </a:lnTo>
                    <a:cubicBezTo>
                      <a:pt x="6094" y="23648"/>
                      <a:pt x="6254" y="23853"/>
                      <a:pt x="6414" y="24058"/>
                    </a:cubicBezTo>
                    <a:cubicBezTo>
                      <a:pt x="6528" y="24173"/>
                      <a:pt x="6642" y="24310"/>
                      <a:pt x="6734" y="24446"/>
                    </a:cubicBezTo>
                    <a:lnTo>
                      <a:pt x="6825" y="24561"/>
                    </a:lnTo>
                    <a:cubicBezTo>
                      <a:pt x="6893" y="24629"/>
                      <a:pt x="6939" y="24720"/>
                      <a:pt x="7007" y="24789"/>
                    </a:cubicBezTo>
                    <a:cubicBezTo>
                      <a:pt x="7076" y="24857"/>
                      <a:pt x="7122" y="24926"/>
                      <a:pt x="7190" y="24994"/>
                    </a:cubicBezTo>
                    <a:cubicBezTo>
                      <a:pt x="7418" y="25314"/>
                      <a:pt x="7669" y="25611"/>
                      <a:pt x="7898" y="25930"/>
                    </a:cubicBezTo>
                    <a:cubicBezTo>
                      <a:pt x="8012" y="26090"/>
                      <a:pt x="8149" y="26250"/>
                      <a:pt x="8263" y="26409"/>
                    </a:cubicBezTo>
                    <a:cubicBezTo>
                      <a:pt x="8377" y="26569"/>
                      <a:pt x="8514" y="26729"/>
                      <a:pt x="8628" y="26912"/>
                    </a:cubicBezTo>
                    <a:lnTo>
                      <a:pt x="8765" y="27094"/>
                    </a:lnTo>
                    <a:cubicBezTo>
                      <a:pt x="8948" y="27345"/>
                      <a:pt x="9153" y="27619"/>
                      <a:pt x="9336" y="27893"/>
                    </a:cubicBezTo>
                    <a:cubicBezTo>
                      <a:pt x="9450" y="28030"/>
                      <a:pt x="9564" y="28190"/>
                      <a:pt x="9678" y="28350"/>
                    </a:cubicBezTo>
                    <a:cubicBezTo>
                      <a:pt x="9815" y="28532"/>
                      <a:pt x="9952" y="28715"/>
                      <a:pt x="10089" y="28897"/>
                    </a:cubicBezTo>
                    <a:lnTo>
                      <a:pt x="10294" y="29194"/>
                    </a:lnTo>
                    <a:lnTo>
                      <a:pt x="10431" y="29400"/>
                    </a:lnTo>
                    <a:lnTo>
                      <a:pt x="10568" y="29582"/>
                    </a:lnTo>
                    <a:cubicBezTo>
                      <a:pt x="10637" y="29673"/>
                      <a:pt x="10705" y="29788"/>
                      <a:pt x="10774" y="29879"/>
                    </a:cubicBezTo>
                    <a:cubicBezTo>
                      <a:pt x="10888" y="30039"/>
                      <a:pt x="11002" y="30221"/>
                      <a:pt x="11093" y="30381"/>
                    </a:cubicBezTo>
                    <a:cubicBezTo>
                      <a:pt x="11481" y="30997"/>
                      <a:pt x="11869" y="31659"/>
                      <a:pt x="12257" y="32390"/>
                    </a:cubicBezTo>
                    <a:cubicBezTo>
                      <a:pt x="12440" y="32755"/>
                      <a:pt x="12600" y="33120"/>
                      <a:pt x="12782" y="33462"/>
                    </a:cubicBezTo>
                    <a:lnTo>
                      <a:pt x="12874" y="33691"/>
                    </a:lnTo>
                    <a:cubicBezTo>
                      <a:pt x="13011" y="33987"/>
                      <a:pt x="13170" y="34284"/>
                      <a:pt x="13284" y="34581"/>
                    </a:cubicBezTo>
                    <a:cubicBezTo>
                      <a:pt x="13421" y="34878"/>
                      <a:pt x="13535" y="35174"/>
                      <a:pt x="13650" y="35471"/>
                    </a:cubicBezTo>
                    <a:lnTo>
                      <a:pt x="13718" y="35631"/>
                    </a:lnTo>
                    <a:cubicBezTo>
                      <a:pt x="13809" y="35859"/>
                      <a:pt x="13901" y="36110"/>
                      <a:pt x="13992" y="36338"/>
                    </a:cubicBezTo>
                    <a:lnTo>
                      <a:pt x="14106" y="36681"/>
                    </a:lnTo>
                    <a:cubicBezTo>
                      <a:pt x="14312" y="37274"/>
                      <a:pt x="14517" y="37868"/>
                      <a:pt x="14700" y="38461"/>
                    </a:cubicBezTo>
                    <a:lnTo>
                      <a:pt x="14814" y="38826"/>
                    </a:lnTo>
                    <a:lnTo>
                      <a:pt x="14791" y="38759"/>
                    </a:lnTo>
                    <a:lnTo>
                      <a:pt x="14791" y="38759"/>
                    </a:lnTo>
                    <a:cubicBezTo>
                      <a:pt x="14905" y="39101"/>
                      <a:pt x="15019" y="39511"/>
                      <a:pt x="15110" y="39922"/>
                    </a:cubicBezTo>
                    <a:cubicBezTo>
                      <a:pt x="15133" y="40013"/>
                      <a:pt x="15156" y="40105"/>
                      <a:pt x="15179" y="40196"/>
                    </a:cubicBezTo>
                    <a:cubicBezTo>
                      <a:pt x="15202" y="40287"/>
                      <a:pt x="15225" y="40379"/>
                      <a:pt x="15247" y="40470"/>
                    </a:cubicBezTo>
                    <a:cubicBezTo>
                      <a:pt x="15293" y="40675"/>
                      <a:pt x="15339" y="40903"/>
                      <a:pt x="15384" y="41109"/>
                    </a:cubicBezTo>
                    <a:cubicBezTo>
                      <a:pt x="15453" y="41383"/>
                      <a:pt x="15498" y="41657"/>
                      <a:pt x="15567" y="41931"/>
                    </a:cubicBezTo>
                    <a:lnTo>
                      <a:pt x="15635" y="42273"/>
                    </a:lnTo>
                    <a:lnTo>
                      <a:pt x="15658" y="42433"/>
                    </a:lnTo>
                    <a:cubicBezTo>
                      <a:pt x="15727" y="42775"/>
                      <a:pt x="15818" y="43140"/>
                      <a:pt x="15864" y="43506"/>
                    </a:cubicBezTo>
                    <a:cubicBezTo>
                      <a:pt x="15909" y="43825"/>
                      <a:pt x="15932" y="44145"/>
                      <a:pt x="15955" y="44487"/>
                    </a:cubicBezTo>
                    <a:cubicBezTo>
                      <a:pt x="15978" y="44761"/>
                      <a:pt x="16001" y="45058"/>
                      <a:pt x="16023" y="45354"/>
                    </a:cubicBezTo>
                    <a:lnTo>
                      <a:pt x="16023" y="45514"/>
                    </a:lnTo>
                    <a:cubicBezTo>
                      <a:pt x="16023" y="45720"/>
                      <a:pt x="16023" y="45948"/>
                      <a:pt x="16023" y="46199"/>
                    </a:cubicBezTo>
                    <a:lnTo>
                      <a:pt x="16046" y="46541"/>
                    </a:lnTo>
                    <a:cubicBezTo>
                      <a:pt x="16046" y="46929"/>
                      <a:pt x="16069" y="47340"/>
                      <a:pt x="16092" y="47705"/>
                    </a:cubicBezTo>
                    <a:cubicBezTo>
                      <a:pt x="16138" y="48185"/>
                      <a:pt x="16183" y="48550"/>
                      <a:pt x="16275" y="48892"/>
                    </a:cubicBezTo>
                    <a:cubicBezTo>
                      <a:pt x="16320" y="49098"/>
                      <a:pt x="16389" y="49280"/>
                      <a:pt x="16480" y="49531"/>
                    </a:cubicBezTo>
                    <a:cubicBezTo>
                      <a:pt x="16548" y="49714"/>
                      <a:pt x="16663" y="49897"/>
                      <a:pt x="16800" y="50079"/>
                    </a:cubicBezTo>
                    <a:cubicBezTo>
                      <a:pt x="16936" y="50239"/>
                      <a:pt x="17096" y="50399"/>
                      <a:pt x="17233" y="50513"/>
                    </a:cubicBezTo>
                    <a:cubicBezTo>
                      <a:pt x="17370" y="50627"/>
                      <a:pt x="17507" y="50741"/>
                      <a:pt x="17690" y="50855"/>
                    </a:cubicBezTo>
                    <a:cubicBezTo>
                      <a:pt x="17849" y="50947"/>
                      <a:pt x="18009" y="51038"/>
                      <a:pt x="18169" y="51129"/>
                    </a:cubicBezTo>
                    <a:lnTo>
                      <a:pt x="18237" y="51152"/>
                    </a:lnTo>
                    <a:cubicBezTo>
                      <a:pt x="18420" y="51243"/>
                      <a:pt x="18626" y="51335"/>
                      <a:pt x="18785" y="51403"/>
                    </a:cubicBezTo>
                    <a:cubicBezTo>
                      <a:pt x="18968" y="51472"/>
                      <a:pt x="19173" y="51540"/>
                      <a:pt x="19333" y="51586"/>
                    </a:cubicBezTo>
                    <a:cubicBezTo>
                      <a:pt x="19561" y="51631"/>
                      <a:pt x="19767" y="51677"/>
                      <a:pt x="19949" y="51723"/>
                    </a:cubicBezTo>
                    <a:cubicBezTo>
                      <a:pt x="20109" y="51745"/>
                      <a:pt x="20269" y="51768"/>
                      <a:pt x="20406" y="51791"/>
                    </a:cubicBezTo>
                    <a:cubicBezTo>
                      <a:pt x="20634" y="51814"/>
                      <a:pt x="20862" y="51860"/>
                      <a:pt x="21091" y="51905"/>
                    </a:cubicBezTo>
                    <a:cubicBezTo>
                      <a:pt x="21205" y="51928"/>
                      <a:pt x="21296" y="51951"/>
                      <a:pt x="21410" y="51974"/>
                    </a:cubicBezTo>
                    <a:lnTo>
                      <a:pt x="21638" y="52019"/>
                    </a:lnTo>
                    <a:cubicBezTo>
                      <a:pt x="21730" y="52042"/>
                      <a:pt x="21798" y="52042"/>
                      <a:pt x="21890" y="52065"/>
                    </a:cubicBezTo>
                    <a:cubicBezTo>
                      <a:pt x="21981" y="52065"/>
                      <a:pt x="22049" y="52088"/>
                      <a:pt x="22141" y="52111"/>
                    </a:cubicBezTo>
                    <a:lnTo>
                      <a:pt x="22186" y="52111"/>
                    </a:lnTo>
                    <a:cubicBezTo>
                      <a:pt x="22392" y="52179"/>
                      <a:pt x="22620" y="52225"/>
                      <a:pt x="22848" y="52293"/>
                    </a:cubicBezTo>
                    <a:cubicBezTo>
                      <a:pt x="22940" y="52339"/>
                      <a:pt x="23054" y="52362"/>
                      <a:pt x="23168" y="52407"/>
                    </a:cubicBezTo>
                    <a:cubicBezTo>
                      <a:pt x="23259" y="52430"/>
                      <a:pt x="23350" y="52453"/>
                      <a:pt x="23442" y="52476"/>
                    </a:cubicBezTo>
                    <a:cubicBezTo>
                      <a:pt x="23510" y="52476"/>
                      <a:pt x="23579" y="52499"/>
                      <a:pt x="23670" y="52522"/>
                    </a:cubicBezTo>
                    <a:cubicBezTo>
                      <a:pt x="23830" y="52567"/>
                      <a:pt x="23989" y="52613"/>
                      <a:pt x="24149" y="52681"/>
                    </a:cubicBezTo>
                    <a:cubicBezTo>
                      <a:pt x="24400" y="52773"/>
                      <a:pt x="24697" y="52841"/>
                      <a:pt x="24971" y="52932"/>
                    </a:cubicBezTo>
                    <a:cubicBezTo>
                      <a:pt x="25108" y="52955"/>
                      <a:pt x="25222" y="52978"/>
                      <a:pt x="25336" y="53001"/>
                    </a:cubicBezTo>
                    <a:lnTo>
                      <a:pt x="25473" y="53047"/>
                    </a:lnTo>
                    <a:lnTo>
                      <a:pt x="25564" y="53047"/>
                    </a:lnTo>
                    <a:cubicBezTo>
                      <a:pt x="25656" y="53069"/>
                      <a:pt x="25747" y="53092"/>
                      <a:pt x="25838" y="53092"/>
                    </a:cubicBezTo>
                    <a:cubicBezTo>
                      <a:pt x="25861" y="53183"/>
                      <a:pt x="25952" y="53229"/>
                      <a:pt x="26044" y="53229"/>
                    </a:cubicBezTo>
                    <a:lnTo>
                      <a:pt x="26112" y="53206"/>
                    </a:lnTo>
                    <a:cubicBezTo>
                      <a:pt x="26135" y="53229"/>
                      <a:pt x="26158" y="53229"/>
                      <a:pt x="26181" y="53229"/>
                    </a:cubicBezTo>
                    <a:cubicBezTo>
                      <a:pt x="26204" y="53229"/>
                      <a:pt x="26226" y="53229"/>
                      <a:pt x="26272" y="53206"/>
                    </a:cubicBezTo>
                    <a:lnTo>
                      <a:pt x="26318" y="53206"/>
                    </a:lnTo>
                    <a:cubicBezTo>
                      <a:pt x="26409" y="53206"/>
                      <a:pt x="26477" y="53206"/>
                      <a:pt x="26546" y="53183"/>
                    </a:cubicBezTo>
                    <a:lnTo>
                      <a:pt x="26774" y="53161"/>
                    </a:lnTo>
                    <a:lnTo>
                      <a:pt x="27002" y="53115"/>
                    </a:lnTo>
                    <a:cubicBezTo>
                      <a:pt x="27139" y="53092"/>
                      <a:pt x="27299" y="53069"/>
                      <a:pt x="27436" y="53047"/>
                    </a:cubicBezTo>
                    <a:cubicBezTo>
                      <a:pt x="27596" y="53024"/>
                      <a:pt x="27733" y="52978"/>
                      <a:pt x="27870" y="52932"/>
                    </a:cubicBezTo>
                    <a:cubicBezTo>
                      <a:pt x="28144" y="52864"/>
                      <a:pt x="28418" y="52750"/>
                      <a:pt x="28669" y="52636"/>
                    </a:cubicBezTo>
                    <a:lnTo>
                      <a:pt x="28828" y="52544"/>
                    </a:lnTo>
                    <a:cubicBezTo>
                      <a:pt x="29034" y="52453"/>
                      <a:pt x="29239" y="52339"/>
                      <a:pt x="29445" y="52225"/>
                    </a:cubicBezTo>
                    <a:cubicBezTo>
                      <a:pt x="29924" y="51951"/>
                      <a:pt x="30403" y="51609"/>
                      <a:pt x="30997" y="51175"/>
                    </a:cubicBezTo>
                    <a:cubicBezTo>
                      <a:pt x="31225" y="51015"/>
                      <a:pt x="31476" y="50810"/>
                      <a:pt x="31727" y="50559"/>
                    </a:cubicBezTo>
                    <a:lnTo>
                      <a:pt x="31910" y="50399"/>
                    </a:lnTo>
                    <a:cubicBezTo>
                      <a:pt x="32092" y="50239"/>
                      <a:pt x="32275" y="50056"/>
                      <a:pt x="32435" y="49874"/>
                    </a:cubicBezTo>
                    <a:cubicBezTo>
                      <a:pt x="32503" y="49783"/>
                      <a:pt x="32572" y="49714"/>
                      <a:pt x="32617" y="49646"/>
                    </a:cubicBezTo>
                    <a:cubicBezTo>
                      <a:pt x="32640" y="49600"/>
                      <a:pt x="32686" y="49554"/>
                      <a:pt x="32709" y="49509"/>
                    </a:cubicBezTo>
                    <a:cubicBezTo>
                      <a:pt x="32800" y="49394"/>
                      <a:pt x="32891" y="49280"/>
                      <a:pt x="32983" y="49166"/>
                    </a:cubicBezTo>
                    <a:cubicBezTo>
                      <a:pt x="33142" y="48915"/>
                      <a:pt x="33302" y="48687"/>
                      <a:pt x="33439" y="48481"/>
                    </a:cubicBezTo>
                    <a:lnTo>
                      <a:pt x="33530" y="48345"/>
                    </a:lnTo>
                    <a:lnTo>
                      <a:pt x="33622" y="48208"/>
                    </a:lnTo>
                    <a:cubicBezTo>
                      <a:pt x="33690" y="48116"/>
                      <a:pt x="33736" y="48025"/>
                      <a:pt x="33804" y="47956"/>
                    </a:cubicBezTo>
                    <a:cubicBezTo>
                      <a:pt x="33896" y="47797"/>
                      <a:pt x="33987" y="47660"/>
                      <a:pt x="34078" y="47500"/>
                    </a:cubicBezTo>
                    <a:cubicBezTo>
                      <a:pt x="34215" y="47226"/>
                      <a:pt x="34352" y="46952"/>
                      <a:pt x="34466" y="46678"/>
                    </a:cubicBezTo>
                    <a:cubicBezTo>
                      <a:pt x="34558" y="46382"/>
                      <a:pt x="34649" y="46085"/>
                      <a:pt x="34717" y="45742"/>
                    </a:cubicBezTo>
                    <a:cubicBezTo>
                      <a:pt x="34763" y="45537"/>
                      <a:pt x="34786" y="45332"/>
                      <a:pt x="34809" y="45126"/>
                    </a:cubicBezTo>
                    <a:cubicBezTo>
                      <a:pt x="34831" y="45035"/>
                      <a:pt x="34831" y="44944"/>
                      <a:pt x="34854" y="44852"/>
                    </a:cubicBezTo>
                    <a:cubicBezTo>
                      <a:pt x="34877" y="44715"/>
                      <a:pt x="34900" y="44578"/>
                      <a:pt x="34900" y="44419"/>
                    </a:cubicBezTo>
                    <a:lnTo>
                      <a:pt x="34923" y="44236"/>
                    </a:lnTo>
                    <a:cubicBezTo>
                      <a:pt x="34946" y="44145"/>
                      <a:pt x="34946" y="44031"/>
                      <a:pt x="34946" y="43916"/>
                    </a:cubicBezTo>
                    <a:cubicBezTo>
                      <a:pt x="34946" y="43825"/>
                      <a:pt x="34946" y="43734"/>
                      <a:pt x="34946" y="43643"/>
                    </a:cubicBezTo>
                    <a:lnTo>
                      <a:pt x="34946" y="43574"/>
                    </a:lnTo>
                    <a:cubicBezTo>
                      <a:pt x="34946" y="43414"/>
                      <a:pt x="34946" y="43254"/>
                      <a:pt x="34946" y="43072"/>
                    </a:cubicBezTo>
                    <a:cubicBezTo>
                      <a:pt x="34923" y="42935"/>
                      <a:pt x="34923" y="42775"/>
                      <a:pt x="34900" y="42615"/>
                    </a:cubicBezTo>
                    <a:cubicBezTo>
                      <a:pt x="34877" y="42456"/>
                      <a:pt x="34831" y="42273"/>
                      <a:pt x="34786" y="42136"/>
                    </a:cubicBezTo>
                    <a:lnTo>
                      <a:pt x="34740" y="41999"/>
                    </a:lnTo>
                    <a:cubicBezTo>
                      <a:pt x="34717" y="41885"/>
                      <a:pt x="34672" y="41794"/>
                      <a:pt x="34649" y="41702"/>
                    </a:cubicBezTo>
                    <a:cubicBezTo>
                      <a:pt x="34603" y="41543"/>
                      <a:pt x="34535" y="41406"/>
                      <a:pt x="34489" y="41292"/>
                    </a:cubicBezTo>
                    <a:cubicBezTo>
                      <a:pt x="34421" y="41155"/>
                      <a:pt x="34352" y="41040"/>
                      <a:pt x="34284" y="40949"/>
                    </a:cubicBezTo>
                    <a:lnTo>
                      <a:pt x="34261" y="40903"/>
                    </a:lnTo>
                    <a:cubicBezTo>
                      <a:pt x="34124" y="40652"/>
                      <a:pt x="34033" y="40470"/>
                      <a:pt x="33918" y="40310"/>
                    </a:cubicBezTo>
                    <a:lnTo>
                      <a:pt x="33987" y="40310"/>
                    </a:lnTo>
                    <a:cubicBezTo>
                      <a:pt x="34147" y="40287"/>
                      <a:pt x="34307" y="40264"/>
                      <a:pt x="34443" y="40219"/>
                    </a:cubicBezTo>
                    <a:cubicBezTo>
                      <a:pt x="34558" y="40173"/>
                      <a:pt x="34672" y="40127"/>
                      <a:pt x="34786" y="40082"/>
                    </a:cubicBezTo>
                    <a:lnTo>
                      <a:pt x="34900" y="40059"/>
                    </a:lnTo>
                    <a:cubicBezTo>
                      <a:pt x="35037" y="39990"/>
                      <a:pt x="35197" y="39945"/>
                      <a:pt x="35334" y="39854"/>
                    </a:cubicBezTo>
                    <a:cubicBezTo>
                      <a:pt x="35471" y="39785"/>
                      <a:pt x="35585" y="39694"/>
                      <a:pt x="35699" y="39602"/>
                    </a:cubicBezTo>
                    <a:cubicBezTo>
                      <a:pt x="35813" y="39534"/>
                      <a:pt x="35927" y="39443"/>
                      <a:pt x="36018" y="39351"/>
                    </a:cubicBezTo>
                    <a:cubicBezTo>
                      <a:pt x="36087" y="39283"/>
                      <a:pt x="36155" y="39237"/>
                      <a:pt x="36224" y="39169"/>
                    </a:cubicBezTo>
                    <a:lnTo>
                      <a:pt x="36315" y="39100"/>
                    </a:lnTo>
                    <a:cubicBezTo>
                      <a:pt x="36566" y="38849"/>
                      <a:pt x="36772" y="38644"/>
                      <a:pt x="36931" y="38461"/>
                    </a:cubicBezTo>
                    <a:cubicBezTo>
                      <a:pt x="37114" y="38233"/>
                      <a:pt x="37274" y="38005"/>
                      <a:pt x="37411" y="37754"/>
                    </a:cubicBezTo>
                    <a:cubicBezTo>
                      <a:pt x="37571" y="37503"/>
                      <a:pt x="37707" y="37251"/>
                      <a:pt x="37844" y="37000"/>
                    </a:cubicBezTo>
                    <a:cubicBezTo>
                      <a:pt x="37981" y="36704"/>
                      <a:pt x="38118" y="36407"/>
                      <a:pt x="38255" y="36110"/>
                    </a:cubicBezTo>
                    <a:cubicBezTo>
                      <a:pt x="38369" y="35813"/>
                      <a:pt x="38461" y="35494"/>
                      <a:pt x="38552" y="35174"/>
                    </a:cubicBezTo>
                    <a:cubicBezTo>
                      <a:pt x="38643" y="34832"/>
                      <a:pt x="38712" y="34512"/>
                      <a:pt x="38757" y="34261"/>
                    </a:cubicBezTo>
                    <a:cubicBezTo>
                      <a:pt x="38803" y="34102"/>
                      <a:pt x="38826" y="33919"/>
                      <a:pt x="38849" y="33714"/>
                    </a:cubicBezTo>
                    <a:cubicBezTo>
                      <a:pt x="38849" y="33622"/>
                      <a:pt x="38849" y="33554"/>
                      <a:pt x="38872" y="33462"/>
                    </a:cubicBezTo>
                    <a:cubicBezTo>
                      <a:pt x="38872" y="33371"/>
                      <a:pt x="38872" y="33303"/>
                      <a:pt x="38872" y="33211"/>
                    </a:cubicBezTo>
                    <a:cubicBezTo>
                      <a:pt x="38894" y="33052"/>
                      <a:pt x="38894" y="32915"/>
                      <a:pt x="38894" y="32755"/>
                    </a:cubicBezTo>
                    <a:cubicBezTo>
                      <a:pt x="38894" y="32595"/>
                      <a:pt x="38872" y="32435"/>
                      <a:pt x="38849" y="32276"/>
                    </a:cubicBezTo>
                    <a:cubicBezTo>
                      <a:pt x="38849" y="32093"/>
                      <a:pt x="38826" y="31933"/>
                      <a:pt x="38826" y="31751"/>
                    </a:cubicBezTo>
                    <a:cubicBezTo>
                      <a:pt x="38803" y="31614"/>
                      <a:pt x="38803" y="31477"/>
                      <a:pt x="38780" y="31317"/>
                    </a:cubicBezTo>
                    <a:cubicBezTo>
                      <a:pt x="38735" y="30586"/>
                      <a:pt x="38620" y="29993"/>
                      <a:pt x="38484" y="29422"/>
                    </a:cubicBezTo>
                    <a:cubicBezTo>
                      <a:pt x="38461" y="29263"/>
                      <a:pt x="38415" y="29126"/>
                      <a:pt x="38369" y="28966"/>
                    </a:cubicBezTo>
                    <a:cubicBezTo>
                      <a:pt x="38324" y="28806"/>
                      <a:pt x="38278" y="28646"/>
                      <a:pt x="38210" y="28509"/>
                    </a:cubicBezTo>
                    <a:cubicBezTo>
                      <a:pt x="38096" y="28190"/>
                      <a:pt x="37981" y="27870"/>
                      <a:pt x="37867" y="27551"/>
                    </a:cubicBezTo>
                    <a:cubicBezTo>
                      <a:pt x="37799" y="27322"/>
                      <a:pt x="37685" y="27117"/>
                      <a:pt x="37548" y="26843"/>
                    </a:cubicBezTo>
                    <a:cubicBezTo>
                      <a:pt x="37479" y="26706"/>
                      <a:pt x="37411" y="26569"/>
                      <a:pt x="37319" y="26432"/>
                    </a:cubicBezTo>
                    <a:cubicBezTo>
                      <a:pt x="37274" y="26364"/>
                      <a:pt x="37228" y="26295"/>
                      <a:pt x="37183" y="26227"/>
                    </a:cubicBezTo>
                    <a:cubicBezTo>
                      <a:pt x="37068" y="26021"/>
                      <a:pt x="36931" y="25839"/>
                      <a:pt x="36794" y="25633"/>
                    </a:cubicBezTo>
                    <a:cubicBezTo>
                      <a:pt x="36726" y="25519"/>
                      <a:pt x="36612" y="25405"/>
                      <a:pt x="36521" y="25268"/>
                    </a:cubicBezTo>
                    <a:cubicBezTo>
                      <a:pt x="36475" y="25223"/>
                      <a:pt x="36429" y="25177"/>
                      <a:pt x="36384" y="25131"/>
                    </a:cubicBezTo>
                    <a:cubicBezTo>
                      <a:pt x="36384" y="25108"/>
                      <a:pt x="36361" y="25086"/>
                      <a:pt x="36361" y="25063"/>
                    </a:cubicBezTo>
                    <a:cubicBezTo>
                      <a:pt x="36315" y="24994"/>
                      <a:pt x="36292" y="24926"/>
                      <a:pt x="36269" y="24880"/>
                    </a:cubicBezTo>
                    <a:cubicBezTo>
                      <a:pt x="36201" y="24789"/>
                      <a:pt x="36133" y="24720"/>
                      <a:pt x="36087" y="24652"/>
                    </a:cubicBezTo>
                    <a:cubicBezTo>
                      <a:pt x="35996" y="24538"/>
                      <a:pt x="35881" y="24424"/>
                      <a:pt x="35745" y="24310"/>
                    </a:cubicBezTo>
                    <a:cubicBezTo>
                      <a:pt x="35608" y="24173"/>
                      <a:pt x="35471" y="24081"/>
                      <a:pt x="35356" y="23990"/>
                    </a:cubicBezTo>
                    <a:cubicBezTo>
                      <a:pt x="35220" y="23899"/>
                      <a:pt x="35105" y="23830"/>
                      <a:pt x="34923" y="23739"/>
                    </a:cubicBezTo>
                    <a:cubicBezTo>
                      <a:pt x="34580" y="23579"/>
                      <a:pt x="34329" y="23465"/>
                      <a:pt x="34055" y="23374"/>
                    </a:cubicBezTo>
                    <a:cubicBezTo>
                      <a:pt x="33850" y="23305"/>
                      <a:pt x="33622" y="23237"/>
                      <a:pt x="33394" y="23168"/>
                    </a:cubicBezTo>
                    <a:lnTo>
                      <a:pt x="33234" y="23123"/>
                    </a:lnTo>
                    <a:cubicBezTo>
                      <a:pt x="33074" y="23077"/>
                      <a:pt x="32914" y="23031"/>
                      <a:pt x="32754" y="22986"/>
                    </a:cubicBezTo>
                    <a:cubicBezTo>
                      <a:pt x="32732" y="22940"/>
                      <a:pt x="32686" y="22894"/>
                      <a:pt x="32663" y="22894"/>
                    </a:cubicBezTo>
                    <a:cubicBezTo>
                      <a:pt x="32298" y="22735"/>
                      <a:pt x="31956" y="22620"/>
                      <a:pt x="31636" y="22552"/>
                    </a:cubicBezTo>
                    <a:cubicBezTo>
                      <a:pt x="31431" y="22529"/>
                      <a:pt x="31225" y="22506"/>
                      <a:pt x="30997" y="22506"/>
                    </a:cubicBezTo>
                    <a:cubicBezTo>
                      <a:pt x="30860" y="22506"/>
                      <a:pt x="30700" y="22529"/>
                      <a:pt x="30563" y="22529"/>
                    </a:cubicBezTo>
                    <a:cubicBezTo>
                      <a:pt x="30426" y="22552"/>
                      <a:pt x="30289" y="22575"/>
                      <a:pt x="30152" y="22575"/>
                    </a:cubicBezTo>
                    <a:lnTo>
                      <a:pt x="29993" y="22598"/>
                    </a:lnTo>
                    <a:lnTo>
                      <a:pt x="29741" y="22643"/>
                    </a:lnTo>
                    <a:lnTo>
                      <a:pt x="29513" y="22666"/>
                    </a:lnTo>
                    <a:cubicBezTo>
                      <a:pt x="29353" y="22689"/>
                      <a:pt x="29216" y="22712"/>
                      <a:pt x="29057" y="22757"/>
                    </a:cubicBezTo>
                    <a:cubicBezTo>
                      <a:pt x="28965" y="22780"/>
                      <a:pt x="28851" y="22803"/>
                      <a:pt x="28760" y="22826"/>
                    </a:cubicBezTo>
                    <a:cubicBezTo>
                      <a:pt x="28691" y="22849"/>
                      <a:pt x="28623" y="22849"/>
                      <a:pt x="28577" y="22872"/>
                    </a:cubicBezTo>
                    <a:cubicBezTo>
                      <a:pt x="28167" y="22963"/>
                      <a:pt x="27756" y="23054"/>
                      <a:pt x="27368" y="23214"/>
                    </a:cubicBezTo>
                    <a:cubicBezTo>
                      <a:pt x="27139" y="23282"/>
                      <a:pt x="26934" y="23374"/>
                      <a:pt x="26706" y="23465"/>
                    </a:cubicBezTo>
                    <a:lnTo>
                      <a:pt x="26409" y="23579"/>
                    </a:lnTo>
                    <a:lnTo>
                      <a:pt x="26363" y="23602"/>
                    </a:lnTo>
                    <a:cubicBezTo>
                      <a:pt x="26318" y="23625"/>
                      <a:pt x="26249" y="23648"/>
                      <a:pt x="26181" y="23693"/>
                    </a:cubicBezTo>
                    <a:cubicBezTo>
                      <a:pt x="26226" y="23602"/>
                      <a:pt x="26249" y="23488"/>
                      <a:pt x="26249" y="23397"/>
                    </a:cubicBezTo>
                    <a:cubicBezTo>
                      <a:pt x="26272" y="23328"/>
                      <a:pt x="26272" y="23282"/>
                      <a:pt x="26295" y="23237"/>
                    </a:cubicBezTo>
                    <a:lnTo>
                      <a:pt x="26318" y="23123"/>
                    </a:lnTo>
                    <a:cubicBezTo>
                      <a:pt x="26340" y="23008"/>
                      <a:pt x="26340" y="22894"/>
                      <a:pt x="26363" y="22780"/>
                    </a:cubicBezTo>
                    <a:cubicBezTo>
                      <a:pt x="26386" y="22529"/>
                      <a:pt x="26386" y="22255"/>
                      <a:pt x="26318" y="21913"/>
                    </a:cubicBezTo>
                    <a:cubicBezTo>
                      <a:pt x="26272" y="21799"/>
                      <a:pt x="26249" y="21685"/>
                      <a:pt x="26226" y="21570"/>
                    </a:cubicBezTo>
                    <a:lnTo>
                      <a:pt x="26181" y="21456"/>
                    </a:lnTo>
                    <a:cubicBezTo>
                      <a:pt x="26135" y="21297"/>
                      <a:pt x="26089" y="21160"/>
                      <a:pt x="25998" y="21023"/>
                    </a:cubicBezTo>
                    <a:lnTo>
                      <a:pt x="25907" y="20863"/>
                    </a:lnTo>
                    <a:cubicBezTo>
                      <a:pt x="25816" y="20680"/>
                      <a:pt x="25724" y="20498"/>
                      <a:pt x="25564" y="20338"/>
                    </a:cubicBezTo>
                    <a:cubicBezTo>
                      <a:pt x="25496" y="20247"/>
                      <a:pt x="25405" y="20178"/>
                      <a:pt x="25313" y="20110"/>
                    </a:cubicBezTo>
                    <a:lnTo>
                      <a:pt x="25291" y="20087"/>
                    </a:lnTo>
                    <a:cubicBezTo>
                      <a:pt x="25199" y="20018"/>
                      <a:pt x="25085" y="19950"/>
                      <a:pt x="24948" y="19859"/>
                    </a:cubicBezTo>
                    <a:cubicBezTo>
                      <a:pt x="24788" y="19767"/>
                      <a:pt x="24629" y="19699"/>
                      <a:pt x="24446" y="19630"/>
                    </a:cubicBezTo>
                    <a:cubicBezTo>
                      <a:pt x="24400" y="19608"/>
                      <a:pt x="24332" y="19585"/>
                      <a:pt x="24263" y="19585"/>
                    </a:cubicBezTo>
                    <a:cubicBezTo>
                      <a:pt x="24309" y="19471"/>
                      <a:pt x="24355" y="19379"/>
                      <a:pt x="24400" y="19288"/>
                    </a:cubicBezTo>
                    <a:cubicBezTo>
                      <a:pt x="24446" y="19242"/>
                      <a:pt x="24492" y="19197"/>
                      <a:pt x="24537" y="19151"/>
                    </a:cubicBezTo>
                    <a:cubicBezTo>
                      <a:pt x="24583" y="19083"/>
                      <a:pt x="24629" y="19037"/>
                      <a:pt x="24674" y="18968"/>
                    </a:cubicBezTo>
                    <a:cubicBezTo>
                      <a:pt x="24766" y="18831"/>
                      <a:pt x="24880" y="18695"/>
                      <a:pt x="24971" y="18558"/>
                    </a:cubicBezTo>
                    <a:cubicBezTo>
                      <a:pt x="25154" y="18284"/>
                      <a:pt x="25313" y="18033"/>
                      <a:pt x="25473" y="17759"/>
                    </a:cubicBezTo>
                    <a:cubicBezTo>
                      <a:pt x="25587" y="17530"/>
                      <a:pt x="25724" y="17257"/>
                      <a:pt x="25861" y="16960"/>
                    </a:cubicBezTo>
                    <a:lnTo>
                      <a:pt x="25975" y="16709"/>
                    </a:lnTo>
                    <a:cubicBezTo>
                      <a:pt x="26067" y="16503"/>
                      <a:pt x="26158" y="16298"/>
                      <a:pt x="26226" y="16092"/>
                    </a:cubicBezTo>
                    <a:cubicBezTo>
                      <a:pt x="26340" y="15796"/>
                      <a:pt x="26432" y="15499"/>
                      <a:pt x="26500" y="15248"/>
                    </a:cubicBezTo>
                    <a:cubicBezTo>
                      <a:pt x="26569" y="15042"/>
                      <a:pt x="26592" y="14814"/>
                      <a:pt x="26637" y="14609"/>
                    </a:cubicBezTo>
                    <a:cubicBezTo>
                      <a:pt x="26660" y="14540"/>
                      <a:pt x="26683" y="14449"/>
                      <a:pt x="26683" y="14358"/>
                    </a:cubicBezTo>
                    <a:cubicBezTo>
                      <a:pt x="26729" y="14175"/>
                      <a:pt x="26751" y="13970"/>
                      <a:pt x="26774" y="13787"/>
                    </a:cubicBezTo>
                    <a:cubicBezTo>
                      <a:pt x="26797" y="13673"/>
                      <a:pt x="26820" y="13559"/>
                      <a:pt x="26843" y="13445"/>
                    </a:cubicBezTo>
                    <a:cubicBezTo>
                      <a:pt x="26888" y="13079"/>
                      <a:pt x="26934" y="12737"/>
                      <a:pt x="26957" y="12418"/>
                    </a:cubicBezTo>
                    <a:lnTo>
                      <a:pt x="26957" y="12349"/>
                    </a:lnTo>
                    <a:cubicBezTo>
                      <a:pt x="26980" y="12075"/>
                      <a:pt x="27002" y="11778"/>
                      <a:pt x="27002" y="11482"/>
                    </a:cubicBezTo>
                    <a:cubicBezTo>
                      <a:pt x="27002" y="11139"/>
                      <a:pt x="27002" y="10820"/>
                      <a:pt x="27002" y="10477"/>
                    </a:cubicBezTo>
                    <a:lnTo>
                      <a:pt x="27002" y="10363"/>
                    </a:lnTo>
                    <a:cubicBezTo>
                      <a:pt x="27002" y="10226"/>
                      <a:pt x="27002" y="10112"/>
                      <a:pt x="27002" y="9975"/>
                    </a:cubicBezTo>
                    <a:cubicBezTo>
                      <a:pt x="26980" y="9815"/>
                      <a:pt x="26980" y="9656"/>
                      <a:pt x="26957" y="9473"/>
                    </a:cubicBezTo>
                    <a:cubicBezTo>
                      <a:pt x="26934" y="9268"/>
                      <a:pt x="26888" y="9039"/>
                      <a:pt x="26865" y="8834"/>
                    </a:cubicBezTo>
                    <a:cubicBezTo>
                      <a:pt x="26843" y="8720"/>
                      <a:pt x="26820" y="8629"/>
                      <a:pt x="26820" y="8514"/>
                    </a:cubicBezTo>
                    <a:cubicBezTo>
                      <a:pt x="26729" y="7875"/>
                      <a:pt x="26569" y="7259"/>
                      <a:pt x="26409" y="6688"/>
                    </a:cubicBezTo>
                    <a:cubicBezTo>
                      <a:pt x="26340" y="6369"/>
                      <a:pt x="26226" y="6072"/>
                      <a:pt x="26135" y="5775"/>
                    </a:cubicBezTo>
                    <a:cubicBezTo>
                      <a:pt x="26021" y="5479"/>
                      <a:pt x="25907" y="5159"/>
                      <a:pt x="25793" y="4862"/>
                    </a:cubicBezTo>
                    <a:cubicBezTo>
                      <a:pt x="25679" y="4611"/>
                      <a:pt x="25542" y="4337"/>
                      <a:pt x="25405" y="4086"/>
                    </a:cubicBezTo>
                    <a:lnTo>
                      <a:pt x="25382" y="4041"/>
                    </a:lnTo>
                    <a:cubicBezTo>
                      <a:pt x="25222" y="3744"/>
                      <a:pt x="25039" y="3493"/>
                      <a:pt x="24857" y="3242"/>
                    </a:cubicBezTo>
                    <a:cubicBezTo>
                      <a:pt x="24766" y="3128"/>
                      <a:pt x="24674" y="3036"/>
                      <a:pt x="24583" y="2922"/>
                    </a:cubicBezTo>
                    <a:lnTo>
                      <a:pt x="24560" y="2899"/>
                    </a:lnTo>
                    <a:cubicBezTo>
                      <a:pt x="24492" y="2831"/>
                      <a:pt x="24446" y="2762"/>
                      <a:pt x="24378" y="2694"/>
                    </a:cubicBezTo>
                    <a:lnTo>
                      <a:pt x="24263" y="2557"/>
                    </a:lnTo>
                    <a:cubicBezTo>
                      <a:pt x="24035" y="2306"/>
                      <a:pt x="23784" y="2078"/>
                      <a:pt x="23579" y="1918"/>
                    </a:cubicBezTo>
                    <a:cubicBezTo>
                      <a:pt x="23442" y="1781"/>
                      <a:pt x="23305" y="1667"/>
                      <a:pt x="23168" y="1576"/>
                    </a:cubicBezTo>
                    <a:cubicBezTo>
                      <a:pt x="23031" y="1484"/>
                      <a:pt x="22917" y="1393"/>
                      <a:pt x="22780" y="1302"/>
                    </a:cubicBezTo>
                    <a:cubicBezTo>
                      <a:pt x="22688" y="1256"/>
                      <a:pt x="22597" y="1188"/>
                      <a:pt x="22506" y="1119"/>
                    </a:cubicBezTo>
                    <a:lnTo>
                      <a:pt x="22392" y="1051"/>
                    </a:lnTo>
                    <a:cubicBezTo>
                      <a:pt x="22278" y="959"/>
                      <a:pt x="22163" y="891"/>
                      <a:pt x="22004" y="822"/>
                    </a:cubicBezTo>
                    <a:lnTo>
                      <a:pt x="21912" y="754"/>
                    </a:lnTo>
                    <a:lnTo>
                      <a:pt x="21616" y="617"/>
                    </a:lnTo>
                    <a:cubicBezTo>
                      <a:pt x="21456" y="526"/>
                      <a:pt x="21296" y="457"/>
                      <a:pt x="21159" y="411"/>
                    </a:cubicBezTo>
                    <a:lnTo>
                      <a:pt x="20954" y="343"/>
                    </a:lnTo>
                    <a:cubicBezTo>
                      <a:pt x="20725" y="275"/>
                      <a:pt x="20520" y="206"/>
                      <a:pt x="20292" y="160"/>
                    </a:cubicBezTo>
                    <a:cubicBezTo>
                      <a:pt x="20200" y="160"/>
                      <a:pt x="20109" y="138"/>
                      <a:pt x="20018" y="138"/>
                    </a:cubicBezTo>
                    <a:lnTo>
                      <a:pt x="19835" y="92"/>
                    </a:lnTo>
                    <a:cubicBezTo>
                      <a:pt x="19675" y="69"/>
                      <a:pt x="19493" y="46"/>
                      <a:pt x="19333" y="23"/>
                    </a:cubicBezTo>
                    <a:cubicBezTo>
                      <a:pt x="19128" y="23"/>
                      <a:pt x="18922" y="1"/>
                      <a:pt x="18717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2"/>
              <p:cNvSpPr/>
              <p:nvPr/>
            </p:nvSpPr>
            <p:spPr>
              <a:xfrm>
                <a:off x="8620482" y="2906919"/>
                <a:ext cx="101200" cy="39609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4654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115" y="69"/>
                    </a:cubicBezTo>
                    <a:cubicBezTo>
                      <a:pt x="0" y="160"/>
                      <a:pt x="23" y="320"/>
                      <a:pt x="115" y="434"/>
                    </a:cubicBezTo>
                    <a:cubicBezTo>
                      <a:pt x="206" y="525"/>
                      <a:pt x="297" y="639"/>
                      <a:pt x="388" y="754"/>
                    </a:cubicBezTo>
                    <a:cubicBezTo>
                      <a:pt x="662" y="1142"/>
                      <a:pt x="936" y="1552"/>
                      <a:pt x="1119" y="1986"/>
                    </a:cubicBezTo>
                    <a:cubicBezTo>
                      <a:pt x="1119" y="1963"/>
                      <a:pt x="1096" y="1940"/>
                      <a:pt x="1096" y="1918"/>
                    </a:cubicBezTo>
                    <a:lnTo>
                      <a:pt x="1096" y="1918"/>
                    </a:lnTo>
                    <a:cubicBezTo>
                      <a:pt x="1187" y="2123"/>
                      <a:pt x="1279" y="2351"/>
                      <a:pt x="1347" y="2557"/>
                    </a:cubicBezTo>
                    <a:cubicBezTo>
                      <a:pt x="1416" y="2808"/>
                      <a:pt x="1484" y="3059"/>
                      <a:pt x="1553" y="3333"/>
                    </a:cubicBezTo>
                    <a:cubicBezTo>
                      <a:pt x="1667" y="3812"/>
                      <a:pt x="1758" y="4292"/>
                      <a:pt x="1826" y="4794"/>
                    </a:cubicBezTo>
                    <a:lnTo>
                      <a:pt x="1804" y="4611"/>
                    </a:lnTo>
                    <a:lnTo>
                      <a:pt x="1804" y="4611"/>
                    </a:lnTo>
                    <a:cubicBezTo>
                      <a:pt x="1826" y="4748"/>
                      <a:pt x="1849" y="4885"/>
                      <a:pt x="1872" y="5022"/>
                    </a:cubicBezTo>
                    <a:cubicBezTo>
                      <a:pt x="1918" y="5433"/>
                      <a:pt x="1941" y="5844"/>
                      <a:pt x="1963" y="6254"/>
                    </a:cubicBezTo>
                    <a:cubicBezTo>
                      <a:pt x="1986" y="6711"/>
                      <a:pt x="1986" y="7167"/>
                      <a:pt x="2009" y="7624"/>
                    </a:cubicBezTo>
                    <a:cubicBezTo>
                      <a:pt x="2032" y="8080"/>
                      <a:pt x="2032" y="8537"/>
                      <a:pt x="2032" y="8971"/>
                    </a:cubicBezTo>
                    <a:cubicBezTo>
                      <a:pt x="2032" y="9382"/>
                      <a:pt x="2009" y="9792"/>
                      <a:pt x="1963" y="10180"/>
                    </a:cubicBezTo>
                    <a:cubicBezTo>
                      <a:pt x="1872" y="10728"/>
                      <a:pt x="1758" y="11253"/>
                      <a:pt x="1621" y="11778"/>
                    </a:cubicBezTo>
                    <a:cubicBezTo>
                      <a:pt x="1438" y="12372"/>
                      <a:pt x="1233" y="12942"/>
                      <a:pt x="1028" y="13513"/>
                    </a:cubicBezTo>
                    <a:cubicBezTo>
                      <a:pt x="891" y="13901"/>
                      <a:pt x="1096" y="14335"/>
                      <a:pt x="1438" y="14540"/>
                    </a:cubicBezTo>
                    <a:cubicBezTo>
                      <a:pt x="1579" y="14618"/>
                      <a:pt x="1740" y="14653"/>
                      <a:pt x="1902" y="14653"/>
                    </a:cubicBezTo>
                    <a:cubicBezTo>
                      <a:pt x="1976" y="14653"/>
                      <a:pt x="2051" y="14646"/>
                      <a:pt x="2123" y="14631"/>
                    </a:cubicBezTo>
                    <a:cubicBezTo>
                      <a:pt x="2329" y="14563"/>
                      <a:pt x="2580" y="14403"/>
                      <a:pt x="2671" y="14220"/>
                    </a:cubicBezTo>
                    <a:cubicBezTo>
                      <a:pt x="2762" y="14015"/>
                      <a:pt x="2831" y="13832"/>
                      <a:pt x="2899" y="13627"/>
                    </a:cubicBezTo>
                    <a:cubicBezTo>
                      <a:pt x="2922" y="13490"/>
                      <a:pt x="2968" y="13353"/>
                      <a:pt x="2991" y="13239"/>
                    </a:cubicBezTo>
                    <a:cubicBezTo>
                      <a:pt x="3059" y="12965"/>
                      <a:pt x="3150" y="12691"/>
                      <a:pt x="3219" y="12440"/>
                    </a:cubicBezTo>
                    <a:cubicBezTo>
                      <a:pt x="3356" y="11915"/>
                      <a:pt x="3493" y="11413"/>
                      <a:pt x="3584" y="10888"/>
                    </a:cubicBezTo>
                    <a:cubicBezTo>
                      <a:pt x="3675" y="10317"/>
                      <a:pt x="3744" y="9724"/>
                      <a:pt x="3744" y="9130"/>
                    </a:cubicBezTo>
                    <a:cubicBezTo>
                      <a:pt x="3744" y="8605"/>
                      <a:pt x="3698" y="8058"/>
                      <a:pt x="3630" y="7533"/>
                    </a:cubicBezTo>
                    <a:cubicBezTo>
                      <a:pt x="3493" y="6414"/>
                      <a:pt x="3356" y="5273"/>
                      <a:pt x="2991" y="4200"/>
                    </a:cubicBezTo>
                    <a:cubicBezTo>
                      <a:pt x="2808" y="3652"/>
                      <a:pt x="2602" y="3127"/>
                      <a:pt x="2329" y="2625"/>
                    </a:cubicBezTo>
                    <a:cubicBezTo>
                      <a:pt x="2214" y="2397"/>
                      <a:pt x="2100" y="2169"/>
                      <a:pt x="1963" y="1940"/>
                    </a:cubicBezTo>
                    <a:cubicBezTo>
                      <a:pt x="1804" y="1712"/>
                      <a:pt x="1644" y="1461"/>
                      <a:pt x="1484" y="1256"/>
                    </a:cubicBezTo>
                    <a:cubicBezTo>
                      <a:pt x="1324" y="1050"/>
                      <a:pt x="1164" y="868"/>
                      <a:pt x="1005" y="685"/>
                    </a:cubicBezTo>
                    <a:cubicBezTo>
                      <a:pt x="822" y="457"/>
                      <a:pt x="662" y="274"/>
                      <a:pt x="480" y="69"/>
                    </a:cubicBezTo>
                    <a:cubicBezTo>
                      <a:pt x="434" y="23"/>
                      <a:pt x="366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2"/>
              <p:cNvSpPr/>
              <p:nvPr/>
            </p:nvSpPr>
            <p:spPr>
              <a:xfrm>
                <a:off x="8461924" y="2893350"/>
                <a:ext cx="173397" cy="214726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7944" extrusionOk="0">
                    <a:moveTo>
                      <a:pt x="274" y="0"/>
                    </a:moveTo>
                    <a:cubicBezTo>
                      <a:pt x="160" y="0"/>
                      <a:pt x="69" y="91"/>
                      <a:pt x="23" y="206"/>
                    </a:cubicBezTo>
                    <a:cubicBezTo>
                      <a:pt x="0" y="343"/>
                      <a:pt x="92" y="457"/>
                      <a:pt x="206" y="525"/>
                    </a:cubicBezTo>
                    <a:cubicBezTo>
                      <a:pt x="297" y="548"/>
                      <a:pt x="411" y="594"/>
                      <a:pt x="502" y="639"/>
                    </a:cubicBezTo>
                    <a:cubicBezTo>
                      <a:pt x="617" y="685"/>
                      <a:pt x="731" y="731"/>
                      <a:pt x="845" y="799"/>
                    </a:cubicBezTo>
                    <a:cubicBezTo>
                      <a:pt x="982" y="890"/>
                      <a:pt x="1096" y="982"/>
                      <a:pt x="1210" y="1073"/>
                    </a:cubicBezTo>
                    <a:cubicBezTo>
                      <a:pt x="1461" y="1233"/>
                      <a:pt x="1689" y="1415"/>
                      <a:pt x="1940" y="1598"/>
                    </a:cubicBezTo>
                    <a:cubicBezTo>
                      <a:pt x="2169" y="1781"/>
                      <a:pt x="2397" y="1986"/>
                      <a:pt x="2580" y="2237"/>
                    </a:cubicBezTo>
                    <a:cubicBezTo>
                      <a:pt x="2899" y="2648"/>
                      <a:pt x="3173" y="3104"/>
                      <a:pt x="3424" y="3584"/>
                    </a:cubicBezTo>
                    <a:cubicBezTo>
                      <a:pt x="3652" y="3995"/>
                      <a:pt x="3881" y="4428"/>
                      <a:pt x="4063" y="4862"/>
                    </a:cubicBezTo>
                    <a:cubicBezTo>
                      <a:pt x="4223" y="5273"/>
                      <a:pt x="4383" y="5684"/>
                      <a:pt x="4497" y="6095"/>
                    </a:cubicBezTo>
                    <a:cubicBezTo>
                      <a:pt x="4543" y="6300"/>
                      <a:pt x="4588" y="6483"/>
                      <a:pt x="4634" y="6688"/>
                    </a:cubicBezTo>
                    <a:cubicBezTo>
                      <a:pt x="4679" y="6893"/>
                      <a:pt x="4679" y="7122"/>
                      <a:pt x="4748" y="7350"/>
                    </a:cubicBezTo>
                    <a:cubicBezTo>
                      <a:pt x="4794" y="7487"/>
                      <a:pt x="4862" y="7601"/>
                      <a:pt x="4976" y="7715"/>
                    </a:cubicBezTo>
                    <a:cubicBezTo>
                      <a:pt x="5113" y="7852"/>
                      <a:pt x="5341" y="7943"/>
                      <a:pt x="5547" y="7943"/>
                    </a:cubicBezTo>
                    <a:cubicBezTo>
                      <a:pt x="5775" y="7943"/>
                      <a:pt x="5981" y="7852"/>
                      <a:pt x="6140" y="7715"/>
                    </a:cubicBezTo>
                    <a:cubicBezTo>
                      <a:pt x="6300" y="7555"/>
                      <a:pt x="6369" y="7350"/>
                      <a:pt x="6391" y="7122"/>
                    </a:cubicBezTo>
                    <a:cubicBezTo>
                      <a:pt x="6414" y="6802"/>
                      <a:pt x="6346" y="6483"/>
                      <a:pt x="6254" y="6186"/>
                    </a:cubicBezTo>
                    <a:cubicBezTo>
                      <a:pt x="6209" y="5980"/>
                      <a:pt x="6140" y="5775"/>
                      <a:pt x="6095" y="5570"/>
                    </a:cubicBezTo>
                    <a:cubicBezTo>
                      <a:pt x="5981" y="5273"/>
                      <a:pt x="5866" y="4976"/>
                      <a:pt x="5729" y="4702"/>
                    </a:cubicBezTo>
                    <a:cubicBezTo>
                      <a:pt x="5615" y="4451"/>
                      <a:pt x="5501" y="4223"/>
                      <a:pt x="5364" y="3995"/>
                    </a:cubicBezTo>
                    <a:cubicBezTo>
                      <a:pt x="5090" y="3515"/>
                      <a:pt x="4771" y="3082"/>
                      <a:pt x="4428" y="2671"/>
                    </a:cubicBezTo>
                    <a:cubicBezTo>
                      <a:pt x="4018" y="2237"/>
                      <a:pt x="3630" y="1826"/>
                      <a:pt x="3150" y="1461"/>
                    </a:cubicBezTo>
                    <a:cubicBezTo>
                      <a:pt x="2945" y="1301"/>
                      <a:pt x="2717" y="1164"/>
                      <a:pt x="2488" y="1027"/>
                    </a:cubicBezTo>
                    <a:cubicBezTo>
                      <a:pt x="2260" y="890"/>
                      <a:pt x="2009" y="776"/>
                      <a:pt x="1758" y="662"/>
                    </a:cubicBezTo>
                    <a:cubicBezTo>
                      <a:pt x="1530" y="548"/>
                      <a:pt x="1324" y="434"/>
                      <a:pt x="1096" y="320"/>
                    </a:cubicBezTo>
                    <a:cubicBezTo>
                      <a:pt x="845" y="206"/>
                      <a:pt x="594" y="137"/>
                      <a:pt x="343" y="23"/>
                    </a:cubicBezTo>
                    <a:cubicBezTo>
                      <a:pt x="320" y="23"/>
                      <a:pt x="297" y="0"/>
                      <a:pt x="27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2"/>
              <p:cNvSpPr/>
              <p:nvPr/>
            </p:nvSpPr>
            <p:spPr>
              <a:xfrm>
                <a:off x="8912920" y="3520797"/>
                <a:ext cx="98119" cy="38501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4244" extrusionOk="0">
                    <a:moveTo>
                      <a:pt x="663" y="0"/>
                    </a:moveTo>
                    <a:cubicBezTo>
                      <a:pt x="571" y="0"/>
                      <a:pt x="503" y="23"/>
                      <a:pt x="434" y="92"/>
                    </a:cubicBezTo>
                    <a:cubicBezTo>
                      <a:pt x="320" y="206"/>
                      <a:pt x="320" y="389"/>
                      <a:pt x="434" y="525"/>
                    </a:cubicBezTo>
                    <a:cubicBezTo>
                      <a:pt x="526" y="617"/>
                      <a:pt x="617" y="731"/>
                      <a:pt x="708" y="822"/>
                    </a:cubicBezTo>
                    <a:cubicBezTo>
                      <a:pt x="959" y="1165"/>
                      <a:pt x="1142" y="1530"/>
                      <a:pt x="1302" y="1918"/>
                    </a:cubicBezTo>
                    <a:cubicBezTo>
                      <a:pt x="1461" y="2306"/>
                      <a:pt x="1576" y="2717"/>
                      <a:pt x="1690" y="3128"/>
                    </a:cubicBezTo>
                    <a:cubicBezTo>
                      <a:pt x="1804" y="3584"/>
                      <a:pt x="1895" y="4041"/>
                      <a:pt x="1964" y="4497"/>
                    </a:cubicBezTo>
                    <a:cubicBezTo>
                      <a:pt x="1964" y="4559"/>
                      <a:pt x="1974" y="4620"/>
                      <a:pt x="1988" y="4689"/>
                    </a:cubicBezTo>
                    <a:lnTo>
                      <a:pt x="1988" y="4689"/>
                    </a:lnTo>
                    <a:cubicBezTo>
                      <a:pt x="1986" y="4670"/>
                      <a:pt x="1986" y="4652"/>
                      <a:pt x="1986" y="4634"/>
                    </a:cubicBezTo>
                    <a:lnTo>
                      <a:pt x="1986" y="4634"/>
                    </a:lnTo>
                    <a:cubicBezTo>
                      <a:pt x="1991" y="4670"/>
                      <a:pt x="1995" y="4705"/>
                      <a:pt x="1998" y="4741"/>
                    </a:cubicBezTo>
                    <a:lnTo>
                      <a:pt x="1998" y="4741"/>
                    </a:lnTo>
                    <a:cubicBezTo>
                      <a:pt x="1995" y="4723"/>
                      <a:pt x="1991" y="4706"/>
                      <a:pt x="1988" y="4689"/>
                    </a:cubicBezTo>
                    <a:lnTo>
                      <a:pt x="1988" y="4689"/>
                    </a:lnTo>
                    <a:cubicBezTo>
                      <a:pt x="1989" y="4712"/>
                      <a:pt x="1993" y="4738"/>
                      <a:pt x="2001" y="4768"/>
                    </a:cubicBezTo>
                    <a:lnTo>
                      <a:pt x="2001" y="4768"/>
                    </a:lnTo>
                    <a:cubicBezTo>
                      <a:pt x="2000" y="4759"/>
                      <a:pt x="1999" y="4750"/>
                      <a:pt x="1998" y="4741"/>
                    </a:cubicBezTo>
                    <a:lnTo>
                      <a:pt x="1998" y="4741"/>
                    </a:lnTo>
                    <a:cubicBezTo>
                      <a:pt x="2002" y="4758"/>
                      <a:pt x="2006" y="4776"/>
                      <a:pt x="2009" y="4794"/>
                    </a:cubicBezTo>
                    <a:cubicBezTo>
                      <a:pt x="2006" y="4785"/>
                      <a:pt x="2004" y="4776"/>
                      <a:pt x="2001" y="4768"/>
                    </a:cubicBezTo>
                    <a:lnTo>
                      <a:pt x="2001" y="4768"/>
                    </a:lnTo>
                    <a:cubicBezTo>
                      <a:pt x="2038" y="5111"/>
                      <a:pt x="2060" y="5455"/>
                      <a:pt x="2101" y="5798"/>
                    </a:cubicBezTo>
                    <a:cubicBezTo>
                      <a:pt x="2123" y="6186"/>
                      <a:pt x="2123" y="6574"/>
                      <a:pt x="2101" y="6962"/>
                    </a:cubicBezTo>
                    <a:cubicBezTo>
                      <a:pt x="2101" y="7327"/>
                      <a:pt x="2101" y="7738"/>
                      <a:pt x="2078" y="8103"/>
                    </a:cubicBezTo>
                    <a:cubicBezTo>
                      <a:pt x="2055" y="8195"/>
                      <a:pt x="2055" y="8286"/>
                      <a:pt x="2055" y="8377"/>
                    </a:cubicBezTo>
                    <a:cubicBezTo>
                      <a:pt x="2055" y="8377"/>
                      <a:pt x="2055" y="8377"/>
                      <a:pt x="2055" y="8400"/>
                    </a:cubicBezTo>
                    <a:cubicBezTo>
                      <a:pt x="2053" y="8402"/>
                      <a:pt x="2052" y="8404"/>
                      <a:pt x="2050" y="8405"/>
                    </a:cubicBezTo>
                    <a:lnTo>
                      <a:pt x="2050" y="8405"/>
                    </a:lnTo>
                    <a:cubicBezTo>
                      <a:pt x="2052" y="8396"/>
                      <a:pt x="2053" y="8387"/>
                      <a:pt x="2055" y="8377"/>
                    </a:cubicBezTo>
                    <a:lnTo>
                      <a:pt x="2055" y="8377"/>
                    </a:lnTo>
                    <a:cubicBezTo>
                      <a:pt x="2033" y="8422"/>
                      <a:pt x="2032" y="8466"/>
                      <a:pt x="2032" y="8510"/>
                    </a:cubicBezTo>
                    <a:lnTo>
                      <a:pt x="2032" y="8510"/>
                    </a:lnTo>
                    <a:cubicBezTo>
                      <a:pt x="2032" y="8469"/>
                      <a:pt x="2033" y="8429"/>
                      <a:pt x="2050" y="8405"/>
                    </a:cubicBezTo>
                    <a:lnTo>
                      <a:pt x="2050" y="8405"/>
                    </a:lnTo>
                    <a:cubicBezTo>
                      <a:pt x="1912" y="9241"/>
                      <a:pt x="1663" y="10075"/>
                      <a:pt x="1347" y="10865"/>
                    </a:cubicBezTo>
                    <a:cubicBezTo>
                      <a:pt x="1210" y="11162"/>
                      <a:pt x="1073" y="11459"/>
                      <a:pt x="914" y="11755"/>
                    </a:cubicBezTo>
                    <a:cubicBezTo>
                      <a:pt x="731" y="12075"/>
                      <a:pt x="526" y="12372"/>
                      <a:pt x="320" y="12646"/>
                    </a:cubicBezTo>
                    <a:cubicBezTo>
                      <a:pt x="252" y="12737"/>
                      <a:pt x="183" y="12828"/>
                      <a:pt x="115" y="12920"/>
                    </a:cubicBezTo>
                    <a:cubicBezTo>
                      <a:pt x="46" y="13057"/>
                      <a:pt x="1" y="13193"/>
                      <a:pt x="1" y="13353"/>
                    </a:cubicBezTo>
                    <a:cubicBezTo>
                      <a:pt x="1" y="13604"/>
                      <a:pt x="92" y="13833"/>
                      <a:pt x="252" y="13992"/>
                    </a:cubicBezTo>
                    <a:cubicBezTo>
                      <a:pt x="411" y="14152"/>
                      <a:pt x="640" y="14243"/>
                      <a:pt x="891" y="14243"/>
                    </a:cubicBezTo>
                    <a:cubicBezTo>
                      <a:pt x="1096" y="14243"/>
                      <a:pt x="1370" y="14152"/>
                      <a:pt x="1507" y="13992"/>
                    </a:cubicBezTo>
                    <a:cubicBezTo>
                      <a:pt x="2306" y="13057"/>
                      <a:pt x="2831" y="11892"/>
                      <a:pt x="3196" y="10728"/>
                    </a:cubicBezTo>
                    <a:cubicBezTo>
                      <a:pt x="3287" y="10454"/>
                      <a:pt x="3379" y="10181"/>
                      <a:pt x="3424" y="9884"/>
                    </a:cubicBezTo>
                    <a:cubicBezTo>
                      <a:pt x="3493" y="9541"/>
                      <a:pt x="3539" y="9199"/>
                      <a:pt x="3584" y="8857"/>
                    </a:cubicBezTo>
                    <a:cubicBezTo>
                      <a:pt x="3584" y="8743"/>
                      <a:pt x="3607" y="8651"/>
                      <a:pt x="3607" y="8560"/>
                    </a:cubicBezTo>
                    <a:cubicBezTo>
                      <a:pt x="3630" y="8491"/>
                      <a:pt x="3630" y="8423"/>
                      <a:pt x="3630" y="8355"/>
                    </a:cubicBezTo>
                    <a:cubicBezTo>
                      <a:pt x="3630" y="8218"/>
                      <a:pt x="3630" y="8081"/>
                      <a:pt x="3630" y="7967"/>
                    </a:cubicBezTo>
                    <a:cubicBezTo>
                      <a:pt x="3607" y="7670"/>
                      <a:pt x="3607" y="7373"/>
                      <a:pt x="3584" y="7099"/>
                    </a:cubicBezTo>
                    <a:cubicBezTo>
                      <a:pt x="3539" y="6483"/>
                      <a:pt x="3470" y="5867"/>
                      <a:pt x="3333" y="5273"/>
                    </a:cubicBezTo>
                    <a:cubicBezTo>
                      <a:pt x="3196" y="4702"/>
                      <a:pt x="3036" y="4132"/>
                      <a:pt x="2854" y="3584"/>
                    </a:cubicBezTo>
                    <a:cubicBezTo>
                      <a:pt x="2762" y="3287"/>
                      <a:pt x="2648" y="2991"/>
                      <a:pt x="2511" y="2717"/>
                    </a:cubicBezTo>
                    <a:cubicBezTo>
                      <a:pt x="2397" y="2443"/>
                      <a:pt x="2306" y="2192"/>
                      <a:pt x="2169" y="1941"/>
                    </a:cubicBezTo>
                    <a:cubicBezTo>
                      <a:pt x="2032" y="1690"/>
                      <a:pt x="1895" y="1438"/>
                      <a:pt x="1735" y="1210"/>
                    </a:cubicBezTo>
                    <a:cubicBezTo>
                      <a:pt x="1621" y="1005"/>
                      <a:pt x="1461" y="822"/>
                      <a:pt x="1324" y="640"/>
                    </a:cubicBezTo>
                    <a:cubicBezTo>
                      <a:pt x="1165" y="434"/>
                      <a:pt x="1028" y="274"/>
                      <a:pt x="868" y="92"/>
                    </a:cubicBezTo>
                    <a:cubicBezTo>
                      <a:pt x="822" y="23"/>
                      <a:pt x="731" y="0"/>
                      <a:pt x="66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2"/>
              <p:cNvSpPr/>
              <p:nvPr/>
            </p:nvSpPr>
            <p:spPr>
              <a:xfrm>
                <a:off x="8112102" y="3130268"/>
                <a:ext cx="38274" cy="11025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4079" extrusionOk="0">
                    <a:moveTo>
                      <a:pt x="1027" y="0"/>
                    </a:moveTo>
                    <a:cubicBezTo>
                      <a:pt x="891" y="0"/>
                      <a:pt x="776" y="69"/>
                      <a:pt x="708" y="183"/>
                    </a:cubicBezTo>
                    <a:cubicBezTo>
                      <a:pt x="571" y="457"/>
                      <a:pt x="411" y="731"/>
                      <a:pt x="297" y="1050"/>
                    </a:cubicBezTo>
                    <a:cubicBezTo>
                      <a:pt x="183" y="1301"/>
                      <a:pt x="137" y="1598"/>
                      <a:pt x="92" y="1872"/>
                    </a:cubicBezTo>
                    <a:cubicBezTo>
                      <a:pt x="69" y="2168"/>
                      <a:pt x="46" y="2442"/>
                      <a:pt x="23" y="2739"/>
                    </a:cubicBezTo>
                    <a:cubicBezTo>
                      <a:pt x="0" y="2853"/>
                      <a:pt x="0" y="2990"/>
                      <a:pt x="0" y="3127"/>
                    </a:cubicBezTo>
                    <a:cubicBezTo>
                      <a:pt x="0" y="3218"/>
                      <a:pt x="23" y="3333"/>
                      <a:pt x="23" y="3424"/>
                    </a:cubicBezTo>
                    <a:cubicBezTo>
                      <a:pt x="69" y="3584"/>
                      <a:pt x="114" y="3743"/>
                      <a:pt x="206" y="3880"/>
                    </a:cubicBezTo>
                    <a:cubicBezTo>
                      <a:pt x="279" y="4012"/>
                      <a:pt x="409" y="4078"/>
                      <a:pt x="547" y="4078"/>
                    </a:cubicBezTo>
                    <a:cubicBezTo>
                      <a:pt x="624" y="4078"/>
                      <a:pt x="703" y="4058"/>
                      <a:pt x="776" y="4017"/>
                    </a:cubicBezTo>
                    <a:cubicBezTo>
                      <a:pt x="868" y="3972"/>
                      <a:pt x="936" y="3880"/>
                      <a:pt x="959" y="3789"/>
                    </a:cubicBezTo>
                    <a:cubicBezTo>
                      <a:pt x="982" y="3675"/>
                      <a:pt x="959" y="3561"/>
                      <a:pt x="913" y="3470"/>
                    </a:cubicBezTo>
                    <a:cubicBezTo>
                      <a:pt x="913" y="3447"/>
                      <a:pt x="891" y="3424"/>
                      <a:pt x="891" y="3401"/>
                    </a:cubicBezTo>
                    <a:cubicBezTo>
                      <a:pt x="868" y="3378"/>
                      <a:pt x="868" y="3333"/>
                      <a:pt x="868" y="3310"/>
                    </a:cubicBezTo>
                    <a:cubicBezTo>
                      <a:pt x="845" y="3036"/>
                      <a:pt x="845" y="2785"/>
                      <a:pt x="845" y="2534"/>
                    </a:cubicBezTo>
                    <a:cubicBezTo>
                      <a:pt x="845" y="2260"/>
                      <a:pt x="845" y="1986"/>
                      <a:pt x="868" y="1712"/>
                    </a:cubicBezTo>
                    <a:cubicBezTo>
                      <a:pt x="891" y="1507"/>
                      <a:pt x="936" y="1301"/>
                      <a:pt x="1027" y="1119"/>
                    </a:cubicBezTo>
                    <a:cubicBezTo>
                      <a:pt x="1119" y="913"/>
                      <a:pt x="1210" y="731"/>
                      <a:pt x="1324" y="525"/>
                    </a:cubicBezTo>
                    <a:cubicBezTo>
                      <a:pt x="1416" y="365"/>
                      <a:pt x="1370" y="160"/>
                      <a:pt x="1187" y="46"/>
                    </a:cubicBezTo>
                    <a:cubicBezTo>
                      <a:pt x="1142" y="23"/>
                      <a:pt x="1073" y="0"/>
                      <a:pt x="102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2"/>
              <p:cNvSpPr/>
              <p:nvPr/>
            </p:nvSpPr>
            <p:spPr>
              <a:xfrm>
                <a:off x="8167000" y="3163569"/>
                <a:ext cx="31490" cy="9011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3334" extrusionOk="0">
                    <a:moveTo>
                      <a:pt x="343" y="1"/>
                    </a:moveTo>
                    <a:cubicBezTo>
                      <a:pt x="206" y="1"/>
                      <a:pt x="92" y="138"/>
                      <a:pt x="92" y="275"/>
                    </a:cubicBezTo>
                    <a:cubicBezTo>
                      <a:pt x="46" y="731"/>
                      <a:pt x="1" y="1210"/>
                      <a:pt x="24" y="1690"/>
                    </a:cubicBezTo>
                    <a:cubicBezTo>
                      <a:pt x="46" y="1941"/>
                      <a:pt x="92" y="2192"/>
                      <a:pt x="138" y="2420"/>
                    </a:cubicBezTo>
                    <a:cubicBezTo>
                      <a:pt x="161" y="2534"/>
                      <a:pt x="206" y="2648"/>
                      <a:pt x="252" y="2740"/>
                    </a:cubicBezTo>
                    <a:cubicBezTo>
                      <a:pt x="320" y="2945"/>
                      <a:pt x="412" y="3105"/>
                      <a:pt x="571" y="3242"/>
                    </a:cubicBezTo>
                    <a:cubicBezTo>
                      <a:pt x="640" y="3310"/>
                      <a:pt x="708" y="3333"/>
                      <a:pt x="800" y="3333"/>
                    </a:cubicBezTo>
                    <a:cubicBezTo>
                      <a:pt x="891" y="3333"/>
                      <a:pt x="982" y="3310"/>
                      <a:pt x="1028" y="3242"/>
                    </a:cubicBezTo>
                    <a:cubicBezTo>
                      <a:pt x="1165" y="3128"/>
                      <a:pt x="1165" y="2899"/>
                      <a:pt x="1028" y="2785"/>
                    </a:cubicBezTo>
                    <a:cubicBezTo>
                      <a:pt x="1005" y="2763"/>
                      <a:pt x="1005" y="2740"/>
                      <a:pt x="982" y="2740"/>
                    </a:cubicBezTo>
                    <a:cubicBezTo>
                      <a:pt x="914" y="2648"/>
                      <a:pt x="868" y="2534"/>
                      <a:pt x="823" y="2443"/>
                    </a:cubicBezTo>
                    <a:cubicBezTo>
                      <a:pt x="731" y="2192"/>
                      <a:pt x="663" y="1918"/>
                      <a:pt x="617" y="1644"/>
                    </a:cubicBezTo>
                    <a:cubicBezTo>
                      <a:pt x="571" y="1188"/>
                      <a:pt x="594" y="731"/>
                      <a:pt x="617" y="275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2"/>
              <p:cNvSpPr/>
              <p:nvPr/>
            </p:nvSpPr>
            <p:spPr>
              <a:xfrm>
                <a:off x="8610616" y="3330776"/>
                <a:ext cx="62331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06" extrusionOk="0">
                    <a:moveTo>
                      <a:pt x="1141" y="0"/>
                    </a:moveTo>
                    <a:cubicBezTo>
                      <a:pt x="525" y="0"/>
                      <a:pt x="0" y="525"/>
                      <a:pt x="0" y="1164"/>
                    </a:cubicBezTo>
                    <a:cubicBezTo>
                      <a:pt x="0" y="1781"/>
                      <a:pt x="525" y="2306"/>
                      <a:pt x="1141" y="2306"/>
                    </a:cubicBezTo>
                    <a:cubicBezTo>
                      <a:pt x="1781" y="2306"/>
                      <a:pt x="2306" y="1781"/>
                      <a:pt x="2306" y="1164"/>
                    </a:cubicBezTo>
                    <a:cubicBezTo>
                      <a:pt x="2306" y="525"/>
                      <a:pt x="1781" y="0"/>
                      <a:pt x="114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2"/>
              <p:cNvSpPr/>
              <p:nvPr/>
            </p:nvSpPr>
            <p:spPr>
              <a:xfrm>
                <a:off x="8885160" y="3932923"/>
                <a:ext cx="30868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3" extrusionOk="0">
                    <a:moveTo>
                      <a:pt x="571" y="1"/>
                    </a:moveTo>
                    <a:cubicBezTo>
                      <a:pt x="252" y="1"/>
                      <a:pt x="0" y="252"/>
                      <a:pt x="0" y="571"/>
                    </a:cubicBezTo>
                    <a:cubicBezTo>
                      <a:pt x="0" y="868"/>
                      <a:pt x="252" y="1142"/>
                      <a:pt x="571" y="1142"/>
                    </a:cubicBezTo>
                    <a:cubicBezTo>
                      <a:pt x="868" y="1142"/>
                      <a:pt x="1142" y="868"/>
                      <a:pt x="1142" y="571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2"/>
              <p:cNvSpPr/>
              <p:nvPr/>
            </p:nvSpPr>
            <p:spPr>
              <a:xfrm>
                <a:off x="8053474" y="3079667"/>
                <a:ext cx="169694" cy="198076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7328" extrusionOk="0">
                    <a:moveTo>
                      <a:pt x="3767" y="0"/>
                    </a:moveTo>
                    <a:cubicBezTo>
                      <a:pt x="3516" y="0"/>
                      <a:pt x="3265" y="23"/>
                      <a:pt x="3037" y="92"/>
                    </a:cubicBezTo>
                    <a:cubicBezTo>
                      <a:pt x="2580" y="206"/>
                      <a:pt x="2147" y="457"/>
                      <a:pt x="1781" y="754"/>
                    </a:cubicBezTo>
                    <a:cubicBezTo>
                      <a:pt x="1393" y="1073"/>
                      <a:pt x="1074" y="1461"/>
                      <a:pt x="823" y="1895"/>
                    </a:cubicBezTo>
                    <a:cubicBezTo>
                      <a:pt x="549" y="2351"/>
                      <a:pt x="343" y="2854"/>
                      <a:pt x="206" y="3356"/>
                    </a:cubicBezTo>
                    <a:cubicBezTo>
                      <a:pt x="69" y="3881"/>
                      <a:pt x="1" y="4429"/>
                      <a:pt x="1" y="4976"/>
                    </a:cubicBezTo>
                    <a:cubicBezTo>
                      <a:pt x="1" y="5524"/>
                      <a:pt x="69" y="6049"/>
                      <a:pt x="229" y="6574"/>
                    </a:cubicBezTo>
                    <a:cubicBezTo>
                      <a:pt x="298" y="6802"/>
                      <a:pt x="389" y="7031"/>
                      <a:pt x="503" y="7259"/>
                    </a:cubicBezTo>
                    <a:cubicBezTo>
                      <a:pt x="617" y="7282"/>
                      <a:pt x="731" y="7305"/>
                      <a:pt x="823" y="7327"/>
                    </a:cubicBezTo>
                    <a:cubicBezTo>
                      <a:pt x="823" y="7327"/>
                      <a:pt x="823" y="7305"/>
                      <a:pt x="845" y="7282"/>
                    </a:cubicBezTo>
                    <a:cubicBezTo>
                      <a:pt x="845" y="7282"/>
                      <a:pt x="868" y="7259"/>
                      <a:pt x="868" y="7259"/>
                    </a:cubicBezTo>
                    <a:cubicBezTo>
                      <a:pt x="800" y="7122"/>
                      <a:pt x="731" y="6985"/>
                      <a:pt x="686" y="6848"/>
                    </a:cubicBezTo>
                    <a:cubicBezTo>
                      <a:pt x="526" y="6460"/>
                      <a:pt x="412" y="6049"/>
                      <a:pt x="366" y="5638"/>
                    </a:cubicBezTo>
                    <a:cubicBezTo>
                      <a:pt x="366" y="5661"/>
                      <a:pt x="366" y="5661"/>
                      <a:pt x="366" y="5684"/>
                    </a:cubicBezTo>
                    <a:cubicBezTo>
                      <a:pt x="298" y="5182"/>
                      <a:pt x="298" y="4680"/>
                      <a:pt x="366" y="4177"/>
                    </a:cubicBezTo>
                    <a:cubicBezTo>
                      <a:pt x="457" y="3675"/>
                      <a:pt x="572" y="3196"/>
                      <a:pt x="777" y="2717"/>
                    </a:cubicBezTo>
                    <a:cubicBezTo>
                      <a:pt x="937" y="2329"/>
                      <a:pt x="1142" y="1941"/>
                      <a:pt x="1416" y="1598"/>
                    </a:cubicBezTo>
                    <a:cubicBezTo>
                      <a:pt x="1622" y="1347"/>
                      <a:pt x="1827" y="1119"/>
                      <a:pt x="2078" y="913"/>
                    </a:cubicBezTo>
                    <a:cubicBezTo>
                      <a:pt x="2296" y="761"/>
                      <a:pt x="2493" y="629"/>
                      <a:pt x="2730" y="538"/>
                    </a:cubicBezTo>
                    <a:lnTo>
                      <a:pt x="2730" y="538"/>
                    </a:lnTo>
                    <a:cubicBezTo>
                      <a:pt x="2725" y="541"/>
                      <a:pt x="2721" y="544"/>
                      <a:pt x="2717" y="548"/>
                    </a:cubicBezTo>
                    <a:cubicBezTo>
                      <a:pt x="2945" y="457"/>
                      <a:pt x="3151" y="388"/>
                      <a:pt x="3379" y="343"/>
                    </a:cubicBezTo>
                    <a:cubicBezTo>
                      <a:pt x="3505" y="331"/>
                      <a:pt x="3630" y="326"/>
                      <a:pt x="3753" y="326"/>
                    </a:cubicBezTo>
                    <a:cubicBezTo>
                      <a:pt x="3876" y="326"/>
                      <a:pt x="3995" y="331"/>
                      <a:pt x="4110" y="343"/>
                    </a:cubicBezTo>
                    <a:lnTo>
                      <a:pt x="4132" y="343"/>
                    </a:lnTo>
                    <a:cubicBezTo>
                      <a:pt x="4429" y="388"/>
                      <a:pt x="4703" y="480"/>
                      <a:pt x="4977" y="594"/>
                    </a:cubicBezTo>
                    <a:cubicBezTo>
                      <a:pt x="4977" y="594"/>
                      <a:pt x="4954" y="571"/>
                      <a:pt x="4954" y="571"/>
                    </a:cubicBezTo>
                    <a:lnTo>
                      <a:pt x="4954" y="571"/>
                    </a:lnTo>
                    <a:cubicBezTo>
                      <a:pt x="5000" y="594"/>
                      <a:pt x="5068" y="640"/>
                      <a:pt x="5137" y="662"/>
                    </a:cubicBezTo>
                    <a:cubicBezTo>
                      <a:pt x="5228" y="708"/>
                      <a:pt x="5319" y="776"/>
                      <a:pt x="5411" y="822"/>
                    </a:cubicBezTo>
                    <a:cubicBezTo>
                      <a:pt x="5570" y="959"/>
                      <a:pt x="5707" y="1096"/>
                      <a:pt x="5844" y="1256"/>
                    </a:cubicBezTo>
                    <a:cubicBezTo>
                      <a:pt x="5867" y="1301"/>
                      <a:pt x="5913" y="1347"/>
                      <a:pt x="5936" y="1393"/>
                    </a:cubicBezTo>
                    <a:cubicBezTo>
                      <a:pt x="5966" y="1454"/>
                      <a:pt x="6027" y="1484"/>
                      <a:pt x="6084" y="1484"/>
                    </a:cubicBezTo>
                    <a:cubicBezTo>
                      <a:pt x="6113" y="1484"/>
                      <a:pt x="6141" y="1476"/>
                      <a:pt x="6164" y="1461"/>
                    </a:cubicBezTo>
                    <a:cubicBezTo>
                      <a:pt x="6232" y="1416"/>
                      <a:pt x="6278" y="1301"/>
                      <a:pt x="6232" y="1233"/>
                    </a:cubicBezTo>
                    <a:cubicBezTo>
                      <a:pt x="6118" y="1073"/>
                      <a:pt x="5981" y="936"/>
                      <a:pt x="5844" y="799"/>
                    </a:cubicBezTo>
                    <a:cubicBezTo>
                      <a:pt x="5707" y="640"/>
                      <a:pt x="5525" y="503"/>
                      <a:pt x="5342" y="388"/>
                    </a:cubicBezTo>
                    <a:cubicBezTo>
                      <a:pt x="5205" y="343"/>
                      <a:pt x="5068" y="274"/>
                      <a:pt x="4931" y="229"/>
                    </a:cubicBezTo>
                    <a:cubicBezTo>
                      <a:pt x="4817" y="183"/>
                      <a:pt x="4657" y="137"/>
                      <a:pt x="4520" y="92"/>
                    </a:cubicBezTo>
                    <a:cubicBezTo>
                      <a:pt x="4269" y="23"/>
                      <a:pt x="4018" y="0"/>
                      <a:pt x="37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2"/>
              <p:cNvSpPr/>
              <p:nvPr/>
            </p:nvSpPr>
            <p:spPr>
              <a:xfrm>
                <a:off x="8092343" y="3307936"/>
                <a:ext cx="4352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70" extrusionOk="0">
                    <a:moveTo>
                      <a:pt x="1" y="1"/>
                    </a:moveTo>
                    <a:lnTo>
                      <a:pt x="24" y="24"/>
                    </a:lnTo>
                    <a:cubicBezTo>
                      <a:pt x="47" y="24"/>
                      <a:pt x="47" y="46"/>
                      <a:pt x="69" y="46"/>
                    </a:cubicBezTo>
                    <a:cubicBezTo>
                      <a:pt x="92" y="46"/>
                      <a:pt x="138" y="69"/>
                      <a:pt x="161" y="69"/>
                    </a:cubicBezTo>
                    <a:cubicBezTo>
                      <a:pt x="115" y="46"/>
                      <a:pt x="47" y="24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2"/>
              <p:cNvSpPr/>
              <p:nvPr/>
            </p:nvSpPr>
            <p:spPr>
              <a:xfrm>
                <a:off x="8215140" y="3043880"/>
                <a:ext cx="124635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831" extrusionOk="0">
                    <a:moveTo>
                      <a:pt x="4032" y="364"/>
                    </a:moveTo>
                    <a:cubicBezTo>
                      <a:pt x="4034" y="365"/>
                      <a:pt x="4037" y="366"/>
                      <a:pt x="4040" y="366"/>
                    </a:cubicBezTo>
                    <a:cubicBezTo>
                      <a:pt x="4037" y="365"/>
                      <a:pt x="4034" y="365"/>
                      <a:pt x="4032" y="364"/>
                    </a:cubicBezTo>
                    <a:close/>
                    <a:moveTo>
                      <a:pt x="3652" y="1"/>
                    </a:moveTo>
                    <a:cubicBezTo>
                      <a:pt x="3447" y="1"/>
                      <a:pt x="3264" y="23"/>
                      <a:pt x="3082" y="46"/>
                    </a:cubicBezTo>
                    <a:cubicBezTo>
                      <a:pt x="2602" y="115"/>
                      <a:pt x="2123" y="274"/>
                      <a:pt x="1689" y="503"/>
                    </a:cubicBezTo>
                    <a:cubicBezTo>
                      <a:pt x="1256" y="731"/>
                      <a:pt x="868" y="1051"/>
                      <a:pt x="548" y="1416"/>
                    </a:cubicBezTo>
                    <a:cubicBezTo>
                      <a:pt x="411" y="1598"/>
                      <a:pt x="297" y="1781"/>
                      <a:pt x="206" y="1986"/>
                    </a:cubicBezTo>
                    <a:cubicBezTo>
                      <a:pt x="160" y="2100"/>
                      <a:pt x="114" y="2192"/>
                      <a:pt x="91" y="2306"/>
                    </a:cubicBezTo>
                    <a:cubicBezTo>
                      <a:pt x="46" y="2420"/>
                      <a:pt x="23" y="2557"/>
                      <a:pt x="23" y="2671"/>
                    </a:cubicBezTo>
                    <a:cubicBezTo>
                      <a:pt x="0" y="2717"/>
                      <a:pt x="46" y="2762"/>
                      <a:pt x="69" y="2785"/>
                    </a:cubicBezTo>
                    <a:cubicBezTo>
                      <a:pt x="91" y="2831"/>
                      <a:pt x="137" y="2831"/>
                      <a:pt x="183" y="2831"/>
                    </a:cubicBezTo>
                    <a:cubicBezTo>
                      <a:pt x="228" y="2831"/>
                      <a:pt x="274" y="2831"/>
                      <a:pt x="297" y="2785"/>
                    </a:cubicBezTo>
                    <a:cubicBezTo>
                      <a:pt x="320" y="2762"/>
                      <a:pt x="343" y="2717"/>
                      <a:pt x="343" y="2671"/>
                    </a:cubicBezTo>
                    <a:cubicBezTo>
                      <a:pt x="365" y="2489"/>
                      <a:pt x="411" y="2329"/>
                      <a:pt x="480" y="2169"/>
                    </a:cubicBezTo>
                    <a:cubicBezTo>
                      <a:pt x="548" y="1986"/>
                      <a:pt x="662" y="1827"/>
                      <a:pt x="776" y="1667"/>
                    </a:cubicBezTo>
                    <a:cubicBezTo>
                      <a:pt x="936" y="1461"/>
                      <a:pt x="1119" y="1279"/>
                      <a:pt x="1324" y="1119"/>
                    </a:cubicBezTo>
                    <a:cubicBezTo>
                      <a:pt x="1575" y="936"/>
                      <a:pt x="1849" y="777"/>
                      <a:pt x="2146" y="640"/>
                    </a:cubicBezTo>
                    <a:lnTo>
                      <a:pt x="2146" y="662"/>
                    </a:lnTo>
                    <a:cubicBezTo>
                      <a:pt x="2146" y="640"/>
                      <a:pt x="2146" y="640"/>
                      <a:pt x="2169" y="640"/>
                    </a:cubicBezTo>
                    <a:cubicBezTo>
                      <a:pt x="2488" y="503"/>
                      <a:pt x="2831" y="411"/>
                      <a:pt x="3173" y="366"/>
                    </a:cubicBezTo>
                    <a:cubicBezTo>
                      <a:pt x="3321" y="343"/>
                      <a:pt x="3464" y="332"/>
                      <a:pt x="3607" y="332"/>
                    </a:cubicBezTo>
                    <a:cubicBezTo>
                      <a:pt x="3746" y="332"/>
                      <a:pt x="3886" y="342"/>
                      <a:pt x="4032" y="364"/>
                    </a:cubicBezTo>
                    <a:lnTo>
                      <a:pt x="4032" y="364"/>
                    </a:lnTo>
                    <a:cubicBezTo>
                      <a:pt x="4020" y="360"/>
                      <a:pt x="4016" y="349"/>
                      <a:pt x="4004" y="345"/>
                    </a:cubicBezTo>
                    <a:lnTo>
                      <a:pt x="4004" y="345"/>
                    </a:lnTo>
                    <a:cubicBezTo>
                      <a:pt x="4137" y="367"/>
                      <a:pt x="4249" y="390"/>
                      <a:pt x="4383" y="434"/>
                    </a:cubicBezTo>
                    <a:cubicBezTo>
                      <a:pt x="4394" y="438"/>
                      <a:pt x="4407" y="440"/>
                      <a:pt x="4419" y="440"/>
                    </a:cubicBezTo>
                    <a:cubicBezTo>
                      <a:pt x="4480" y="440"/>
                      <a:pt x="4546" y="396"/>
                      <a:pt x="4565" y="320"/>
                    </a:cubicBezTo>
                    <a:cubicBezTo>
                      <a:pt x="4611" y="229"/>
                      <a:pt x="4542" y="138"/>
                      <a:pt x="4474" y="115"/>
                    </a:cubicBezTo>
                    <a:cubicBezTo>
                      <a:pt x="4246" y="69"/>
                      <a:pt x="4040" y="23"/>
                      <a:pt x="3812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2"/>
              <p:cNvSpPr/>
              <p:nvPr/>
            </p:nvSpPr>
            <p:spPr>
              <a:xfrm>
                <a:off x="8315070" y="2829802"/>
                <a:ext cx="476944" cy="537546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9887" extrusionOk="0">
                    <a:moveTo>
                      <a:pt x="13559" y="1918"/>
                    </a:moveTo>
                    <a:cubicBezTo>
                      <a:pt x="13582" y="1918"/>
                      <a:pt x="13582" y="1940"/>
                      <a:pt x="13582" y="1940"/>
                    </a:cubicBezTo>
                    <a:cubicBezTo>
                      <a:pt x="13582" y="1940"/>
                      <a:pt x="13582" y="1918"/>
                      <a:pt x="13582" y="1918"/>
                    </a:cubicBezTo>
                    <a:close/>
                    <a:moveTo>
                      <a:pt x="388" y="6885"/>
                    </a:moveTo>
                    <a:cubicBezTo>
                      <a:pt x="388" y="6888"/>
                      <a:pt x="389" y="6891"/>
                      <a:pt x="389" y="6893"/>
                    </a:cubicBezTo>
                    <a:cubicBezTo>
                      <a:pt x="389" y="6890"/>
                      <a:pt x="388" y="6888"/>
                      <a:pt x="388" y="6885"/>
                    </a:cubicBezTo>
                    <a:close/>
                    <a:moveTo>
                      <a:pt x="8629" y="0"/>
                    </a:moveTo>
                    <a:cubicBezTo>
                      <a:pt x="8446" y="0"/>
                      <a:pt x="8264" y="23"/>
                      <a:pt x="8081" y="23"/>
                    </a:cubicBezTo>
                    <a:cubicBezTo>
                      <a:pt x="6460" y="114"/>
                      <a:pt x="4863" y="594"/>
                      <a:pt x="3470" y="1415"/>
                    </a:cubicBezTo>
                    <a:cubicBezTo>
                      <a:pt x="3128" y="1621"/>
                      <a:pt x="2786" y="1849"/>
                      <a:pt x="2466" y="2077"/>
                    </a:cubicBezTo>
                    <a:cubicBezTo>
                      <a:pt x="2169" y="2306"/>
                      <a:pt x="1895" y="2557"/>
                      <a:pt x="1644" y="2853"/>
                    </a:cubicBezTo>
                    <a:cubicBezTo>
                      <a:pt x="1096" y="3424"/>
                      <a:pt x="640" y="4109"/>
                      <a:pt x="343" y="4839"/>
                    </a:cubicBezTo>
                    <a:cubicBezTo>
                      <a:pt x="138" y="5387"/>
                      <a:pt x="1" y="5980"/>
                      <a:pt x="24" y="6574"/>
                    </a:cubicBezTo>
                    <a:cubicBezTo>
                      <a:pt x="47" y="7190"/>
                      <a:pt x="252" y="7784"/>
                      <a:pt x="594" y="8263"/>
                    </a:cubicBezTo>
                    <a:cubicBezTo>
                      <a:pt x="617" y="8309"/>
                      <a:pt x="640" y="8331"/>
                      <a:pt x="686" y="8354"/>
                    </a:cubicBezTo>
                    <a:cubicBezTo>
                      <a:pt x="731" y="8354"/>
                      <a:pt x="777" y="8354"/>
                      <a:pt x="823" y="8331"/>
                    </a:cubicBezTo>
                    <a:cubicBezTo>
                      <a:pt x="891" y="8286"/>
                      <a:pt x="937" y="8172"/>
                      <a:pt x="868" y="8103"/>
                    </a:cubicBezTo>
                    <a:cubicBezTo>
                      <a:pt x="754" y="7943"/>
                      <a:pt x="663" y="7761"/>
                      <a:pt x="572" y="7578"/>
                    </a:cubicBezTo>
                    <a:cubicBezTo>
                      <a:pt x="481" y="7353"/>
                      <a:pt x="414" y="7106"/>
                      <a:pt x="368" y="6858"/>
                    </a:cubicBezTo>
                    <a:lnTo>
                      <a:pt x="368" y="6858"/>
                    </a:lnTo>
                    <a:cubicBezTo>
                      <a:pt x="372" y="6869"/>
                      <a:pt x="384" y="6873"/>
                      <a:pt x="388" y="6885"/>
                    </a:cubicBezTo>
                    <a:lnTo>
                      <a:pt x="388" y="6885"/>
                    </a:lnTo>
                    <a:cubicBezTo>
                      <a:pt x="343" y="6569"/>
                      <a:pt x="344" y="6275"/>
                      <a:pt x="389" y="5980"/>
                    </a:cubicBezTo>
                    <a:cubicBezTo>
                      <a:pt x="381" y="5980"/>
                      <a:pt x="376" y="5983"/>
                      <a:pt x="373" y="5987"/>
                    </a:cubicBezTo>
                    <a:lnTo>
                      <a:pt x="373" y="5987"/>
                    </a:lnTo>
                    <a:cubicBezTo>
                      <a:pt x="442" y="5591"/>
                      <a:pt x="554" y="5215"/>
                      <a:pt x="708" y="4839"/>
                    </a:cubicBezTo>
                    <a:cubicBezTo>
                      <a:pt x="914" y="4360"/>
                      <a:pt x="1188" y="3926"/>
                      <a:pt x="1485" y="3515"/>
                    </a:cubicBezTo>
                    <a:cubicBezTo>
                      <a:pt x="1827" y="3104"/>
                      <a:pt x="2192" y="2716"/>
                      <a:pt x="2603" y="2374"/>
                    </a:cubicBezTo>
                    <a:cubicBezTo>
                      <a:pt x="2603" y="2397"/>
                      <a:pt x="2603" y="2397"/>
                      <a:pt x="2603" y="2397"/>
                    </a:cubicBezTo>
                    <a:cubicBezTo>
                      <a:pt x="2603" y="2397"/>
                      <a:pt x="2626" y="2374"/>
                      <a:pt x="2626" y="2374"/>
                    </a:cubicBezTo>
                    <a:cubicBezTo>
                      <a:pt x="3288" y="1872"/>
                      <a:pt x="4018" y="1461"/>
                      <a:pt x="4771" y="1119"/>
                    </a:cubicBezTo>
                    <a:cubicBezTo>
                      <a:pt x="5616" y="776"/>
                      <a:pt x="6483" y="548"/>
                      <a:pt x="7396" y="411"/>
                    </a:cubicBezTo>
                    <a:lnTo>
                      <a:pt x="7351" y="411"/>
                    </a:lnTo>
                    <a:cubicBezTo>
                      <a:pt x="7784" y="363"/>
                      <a:pt x="8224" y="334"/>
                      <a:pt x="8667" y="334"/>
                    </a:cubicBezTo>
                    <a:cubicBezTo>
                      <a:pt x="9063" y="334"/>
                      <a:pt x="9462" y="357"/>
                      <a:pt x="9861" y="411"/>
                    </a:cubicBezTo>
                    <a:lnTo>
                      <a:pt x="9816" y="411"/>
                    </a:lnTo>
                    <a:cubicBezTo>
                      <a:pt x="10546" y="502"/>
                      <a:pt x="11254" y="685"/>
                      <a:pt x="11916" y="982"/>
                    </a:cubicBezTo>
                    <a:cubicBezTo>
                      <a:pt x="11916" y="959"/>
                      <a:pt x="11916" y="959"/>
                      <a:pt x="11916" y="959"/>
                    </a:cubicBezTo>
                    <a:cubicBezTo>
                      <a:pt x="12509" y="1210"/>
                      <a:pt x="13057" y="1529"/>
                      <a:pt x="13582" y="1918"/>
                    </a:cubicBezTo>
                    <a:cubicBezTo>
                      <a:pt x="13582" y="1940"/>
                      <a:pt x="13582" y="1940"/>
                      <a:pt x="13605" y="1940"/>
                    </a:cubicBezTo>
                    <a:cubicBezTo>
                      <a:pt x="14107" y="2351"/>
                      <a:pt x="14586" y="2831"/>
                      <a:pt x="14974" y="3333"/>
                    </a:cubicBezTo>
                    <a:cubicBezTo>
                      <a:pt x="15499" y="4017"/>
                      <a:pt x="15910" y="4748"/>
                      <a:pt x="16230" y="5524"/>
                    </a:cubicBezTo>
                    <a:cubicBezTo>
                      <a:pt x="16686" y="6597"/>
                      <a:pt x="16960" y="7738"/>
                      <a:pt x="17120" y="8902"/>
                    </a:cubicBezTo>
                    <a:cubicBezTo>
                      <a:pt x="17120" y="8879"/>
                      <a:pt x="17120" y="8879"/>
                      <a:pt x="17120" y="8856"/>
                    </a:cubicBezTo>
                    <a:cubicBezTo>
                      <a:pt x="17325" y="10340"/>
                      <a:pt x="17302" y="11847"/>
                      <a:pt x="17120" y="13330"/>
                    </a:cubicBezTo>
                    <a:cubicBezTo>
                      <a:pt x="17120" y="13307"/>
                      <a:pt x="17120" y="13307"/>
                      <a:pt x="17120" y="13284"/>
                    </a:cubicBezTo>
                    <a:cubicBezTo>
                      <a:pt x="16960" y="14540"/>
                      <a:pt x="16641" y="15772"/>
                      <a:pt x="16161" y="16959"/>
                    </a:cubicBezTo>
                    <a:cubicBezTo>
                      <a:pt x="15864" y="17667"/>
                      <a:pt x="15499" y="18329"/>
                      <a:pt x="15020" y="18945"/>
                    </a:cubicBezTo>
                    <a:cubicBezTo>
                      <a:pt x="14837" y="19173"/>
                      <a:pt x="14655" y="19402"/>
                      <a:pt x="14449" y="19607"/>
                    </a:cubicBezTo>
                    <a:cubicBezTo>
                      <a:pt x="14381" y="19653"/>
                      <a:pt x="14381" y="19767"/>
                      <a:pt x="14449" y="19835"/>
                    </a:cubicBezTo>
                    <a:cubicBezTo>
                      <a:pt x="14472" y="19870"/>
                      <a:pt x="14512" y="19887"/>
                      <a:pt x="14555" y="19887"/>
                    </a:cubicBezTo>
                    <a:cubicBezTo>
                      <a:pt x="14598" y="19887"/>
                      <a:pt x="14643" y="19870"/>
                      <a:pt x="14678" y="19835"/>
                    </a:cubicBezTo>
                    <a:cubicBezTo>
                      <a:pt x="15339" y="19173"/>
                      <a:pt x="15842" y="18375"/>
                      <a:pt x="16253" y="17530"/>
                    </a:cubicBezTo>
                    <a:cubicBezTo>
                      <a:pt x="16526" y="16959"/>
                      <a:pt x="16732" y="16366"/>
                      <a:pt x="16914" y="15772"/>
                    </a:cubicBezTo>
                    <a:cubicBezTo>
                      <a:pt x="17325" y="14471"/>
                      <a:pt x="17531" y="13102"/>
                      <a:pt x="17576" y="11732"/>
                    </a:cubicBezTo>
                    <a:cubicBezTo>
                      <a:pt x="17645" y="10340"/>
                      <a:pt x="17508" y="8902"/>
                      <a:pt x="17211" y="7533"/>
                    </a:cubicBezTo>
                    <a:cubicBezTo>
                      <a:pt x="16914" y="6209"/>
                      <a:pt x="16412" y="4908"/>
                      <a:pt x="15682" y="3766"/>
                    </a:cubicBezTo>
                    <a:cubicBezTo>
                      <a:pt x="15339" y="3219"/>
                      <a:pt x="14906" y="2716"/>
                      <a:pt x="14449" y="2260"/>
                    </a:cubicBezTo>
                    <a:cubicBezTo>
                      <a:pt x="13947" y="1758"/>
                      <a:pt x="13354" y="1324"/>
                      <a:pt x="12715" y="1005"/>
                    </a:cubicBezTo>
                    <a:cubicBezTo>
                      <a:pt x="11482" y="320"/>
                      <a:pt x="10044" y="0"/>
                      <a:pt x="862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2"/>
              <p:cNvSpPr/>
              <p:nvPr/>
            </p:nvSpPr>
            <p:spPr>
              <a:xfrm>
                <a:off x="8705005" y="3359779"/>
                <a:ext cx="70981" cy="11847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383" extrusionOk="0">
                    <a:moveTo>
                      <a:pt x="274" y="0"/>
                    </a:moveTo>
                    <a:cubicBezTo>
                      <a:pt x="229" y="0"/>
                      <a:pt x="206" y="23"/>
                      <a:pt x="160" y="23"/>
                    </a:cubicBezTo>
                    <a:cubicBezTo>
                      <a:pt x="69" y="23"/>
                      <a:pt x="0" y="91"/>
                      <a:pt x="0" y="183"/>
                    </a:cubicBezTo>
                    <a:cubicBezTo>
                      <a:pt x="0" y="251"/>
                      <a:pt x="69" y="342"/>
                      <a:pt x="160" y="342"/>
                    </a:cubicBezTo>
                    <a:lnTo>
                      <a:pt x="457" y="342"/>
                    </a:lnTo>
                    <a:cubicBezTo>
                      <a:pt x="594" y="365"/>
                      <a:pt x="708" y="388"/>
                      <a:pt x="799" y="434"/>
                    </a:cubicBezTo>
                    <a:lnTo>
                      <a:pt x="822" y="434"/>
                    </a:lnTo>
                    <a:cubicBezTo>
                      <a:pt x="959" y="502"/>
                      <a:pt x="1073" y="571"/>
                      <a:pt x="1187" y="662"/>
                    </a:cubicBezTo>
                    <a:cubicBezTo>
                      <a:pt x="1187" y="662"/>
                      <a:pt x="1187" y="662"/>
                      <a:pt x="1187" y="662"/>
                    </a:cubicBezTo>
                    <a:lnTo>
                      <a:pt x="1187" y="662"/>
                    </a:lnTo>
                    <a:lnTo>
                      <a:pt x="1210" y="685"/>
                    </a:lnTo>
                    <a:cubicBezTo>
                      <a:pt x="1210" y="685"/>
                      <a:pt x="1210" y="683"/>
                      <a:pt x="1210" y="681"/>
                    </a:cubicBezTo>
                    <a:lnTo>
                      <a:pt x="1210" y="681"/>
                    </a:lnTo>
                    <a:cubicBezTo>
                      <a:pt x="1360" y="812"/>
                      <a:pt x="1491" y="943"/>
                      <a:pt x="1621" y="1096"/>
                    </a:cubicBezTo>
                    <a:cubicBezTo>
                      <a:pt x="1781" y="1324"/>
                      <a:pt x="1918" y="1552"/>
                      <a:pt x="2032" y="1803"/>
                    </a:cubicBezTo>
                    <a:cubicBezTo>
                      <a:pt x="2146" y="2077"/>
                      <a:pt x="2237" y="2374"/>
                      <a:pt x="2260" y="2671"/>
                    </a:cubicBezTo>
                    <a:cubicBezTo>
                      <a:pt x="2306" y="2922"/>
                      <a:pt x="2306" y="3173"/>
                      <a:pt x="2283" y="3401"/>
                    </a:cubicBezTo>
                    <a:cubicBezTo>
                      <a:pt x="2260" y="3561"/>
                      <a:pt x="2215" y="3698"/>
                      <a:pt x="2146" y="3835"/>
                    </a:cubicBezTo>
                    <a:cubicBezTo>
                      <a:pt x="2100" y="3949"/>
                      <a:pt x="2055" y="4040"/>
                      <a:pt x="1986" y="4131"/>
                    </a:cubicBezTo>
                    <a:cubicBezTo>
                      <a:pt x="1941" y="4223"/>
                      <a:pt x="1963" y="4314"/>
                      <a:pt x="2055" y="4360"/>
                    </a:cubicBezTo>
                    <a:cubicBezTo>
                      <a:pt x="2078" y="4383"/>
                      <a:pt x="2123" y="4383"/>
                      <a:pt x="2169" y="4383"/>
                    </a:cubicBezTo>
                    <a:cubicBezTo>
                      <a:pt x="2215" y="4360"/>
                      <a:pt x="2237" y="4337"/>
                      <a:pt x="2260" y="4314"/>
                    </a:cubicBezTo>
                    <a:cubicBezTo>
                      <a:pt x="2534" y="3949"/>
                      <a:pt x="2625" y="3492"/>
                      <a:pt x="2625" y="3059"/>
                    </a:cubicBezTo>
                    <a:cubicBezTo>
                      <a:pt x="2625" y="2808"/>
                      <a:pt x="2580" y="2557"/>
                      <a:pt x="2534" y="2305"/>
                    </a:cubicBezTo>
                    <a:cubicBezTo>
                      <a:pt x="2488" y="2054"/>
                      <a:pt x="2397" y="1826"/>
                      <a:pt x="2283" y="1598"/>
                    </a:cubicBezTo>
                    <a:cubicBezTo>
                      <a:pt x="2192" y="1370"/>
                      <a:pt x="2078" y="1164"/>
                      <a:pt x="1941" y="959"/>
                    </a:cubicBezTo>
                    <a:cubicBezTo>
                      <a:pt x="1781" y="776"/>
                      <a:pt x="1621" y="594"/>
                      <a:pt x="1438" y="434"/>
                    </a:cubicBezTo>
                    <a:cubicBezTo>
                      <a:pt x="1256" y="297"/>
                      <a:pt x="1050" y="183"/>
                      <a:pt x="822" y="114"/>
                    </a:cubicBezTo>
                    <a:cubicBezTo>
                      <a:pt x="662" y="46"/>
                      <a:pt x="457" y="0"/>
                      <a:pt x="2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22"/>
              <p:cNvSpPr/>
              <p:nvPr/>
            </p:nvSpPr>
            <p:spPr>
              <a:xfrm>
                <a:off x="8757443" y="3441221"/>
                <a:ext cx="354174" cy="486891"/>
              </a:xfrm>
              <a:custGeom>
                <a:avLst/>
                <a:gdLst/>
                <a:ahLst/>
                <a:cxnLst/>
                <a:rect l="l" t="t" r="r" b="b"/>
                <a:pathLst>
                  <a:path w="13103" h="18013" extrusionOk="0">
                    <a:moveTo>
                      <a:pt x="9474" y="1877"/>
                    </a:moveTo>
                    <a:cubicBezTo>
                      <a:pt x="9475" y="1884"/>
                      <a:pt x="9480" y="1895"/>
                      <a:pt x="9496" y="1895"/>
                    </a:cubicBezTo>
                    <a:cubicBezTo>
                      <a:pt x="9489" y="1889"/>
                      <a:pt x="9481" y="1883"/>
                      <a:pt x="9474" y="1877"/>
                    </a:cubicBezTo>
                    <a:close/>
                    <a:moveTo>
                      <a:pt x="9997" y="16851"/>
                    </a:moveTo>
                    <a:cubicBezTo>
                      <a:pt x="9990" y="16857"/>
                      <a:pt x="9983" y="16862"/>
                      <a:pt x="9975" y="16868"/>
                    </a:cubicBezTo>
                    <a:cubicBezTo>
                      <a:pt x="9990" y="16868"/>
                      <a:pt x="9995" y="16858"/>
                      <a:pt x="9997" y="16851"/>
                    </a:cubicBezTo>
                    <a:close/>
                    <a:moveTo>
                      <a:pt x="4497" y="0"/>
                    </a:moveTo>
                    <a:cubicBezTo>
                      <a:pt x="4041" y="23"/>
                      <a:pt x="3584" y="69"/>
                      <a:pt x="3128" y="160"/>
                    </a:cubicBezTo>
                    <a:cubicBezTo>
                      <a:pt x="2078" y="342"/>
                      <a:pt x="1073" y="708"/>
                      <a:pt x="115" y="1164"/>
                    </a:cubicBezTo>
                    <a:cubicBezTo>
                      <a:pt x="23" y="1187"/>
                      <a:pt x="1" y="1301"/>
                      <a:pt x="46" y="1370"/>
                    </a:cubicBezTo>
                    <a:cubicBezTo>
                      <a:pt x="69" y="1415"/>
                      <a:pt x="115" y="1438"/>
                      <a:pt x="138" y="1461"/>
                    </a:cubicBezTo>
                    <a:cubicBezTo>
                      <a:pt x="183" y="1461"/>
                      <a:pt x="229" y="1461"/>
                      <a:pt x="275" y="1438"/>
                    </a:cubicBezTo>
                    <a:cubicBezTo>
                      <a:pt x="434" y="1347"/>
                      <a:pt x="617" y="1278"/>
                      <a:pt x="800" y="1210"/>
                    </a:cubicBezTo>
                    <a:cubicBezTo>
                      <a:pt x="1690" y="822"/>
                      <a:pt x="2603" y="548"/>
                      <a:pt x="3561" y="411"/>
                    </a:cubicBezTo>
                    <a:cubicBezTo>
                      <a:pt x="3927" y="365"/>
                      <a:pt x="4292" y="342"/>
                      <a:pt x="4657" y="320"/>
                    </a:cubicBezTo>
                    <a:cubicBezTo>
                      <a:pt x="5045" y="320"/>
                      <a:pt x="5410" y="342"/>
                      <a:pt x="5798" y="411"/>
                    </a:cubicBezTo>
                    <a:lnTo>
                      <a:pt x="5775" y="411"/>
                    </a:lnTo>
                    <a:cubicBezTo>
                      <a:pt x="6141" y="457"/>
                      <a:pt x="6483" y="525"/>
                      <a:pt x="6825" y="616"/>
                    </a:cubicBezTo>
                    <a:cubicBezTo>
                      <a:pt x="7213" y="730"/>
                      <a:pt x="7601" y="845"/>
                      <a:pt x="7967" y="1004"/>
                    </a:cubicBezTo>
                    <a:cubicBezTo>
                      <a:pt x="8241" y="1141"/>
                      <a:pt x="8514" y="1255"/>
                      <a:pt x="8788" y="1415"/>
                    </a:cubicBezTo>
                    <a:cubicBezTo>
                      <a:pt x="9031" y="1548"/>
                      <a:pt x="9253" y="1702"/>
                      <a:pt x="9474" y="1877"/>
                    </a:cubicBezTo>
                    <a:lnTo>
                      <a:pt x="9474" y="1877"/>
                    </a:lnTo>
                    <a:cubicBezTo>
                      <a:pt x="9473" y="1874"/>
                      <a:pt x="9473" y="1872"/>
                      <a:pt x="9473" y="1872"/>
                    </a:cubicBezTo>
                    <a:lnTo>
                      <a:pt x="9473" y="1872"/>
                    </a:lnTo>
                    <a:cubicBezTo>
                      <a:pt x="9930" y="2237"/>
                      <a:pt x="10363" y="2671"/>
                      <a:pt x="10729" y="3150"/>
                    </a:cubicBezTo>
                    <a:cubicBezTo>
                      <a:pt x="11162" y="3721"/>
                      <a:pt x="11527" y="4382"/>
                      <a:pt x="11824" y="5067"/>
                    </a:cubicBezTo>
                    <a:cubicBezTo>
                      <a:pt x="11824" y="5067"/>
                      <a:pt x="11824" y="5067"/>
                      <a:pt x="11824" y="5044"/>
                    </a:cubicBezTo>
                    <a:cubicBezTo>
                      <a:pt x="12212" y="5980"/>
                      <a:pt x="12463" y="6962"/>
                      <a:pt x="12600" y="7943"/>
                    </a:cubicBezTo>
                    <a:cubicBezTo>
                      <a:pt x="12760" y="9153"/>
                      <a:pt x="12760" y="10386"/>
                      <a:pt x="12600" y="11595"/>
                    </a:cubicBezTo>
                    <a:cubicBezTo>
                      <a:pt x="12600" y="11595"/>
                      <a:pt x="12600" y="11572"/>
                      <a:pt x="12600" y="11572"/>
                    </a:cubicBezTo>
                    <a:cubicBezTo>
                      <a:pt x="12532" y="12006"/>
                      <a:pt x="12463" y="12417"/>
                      <a:pt x="12349" y="12851"/>
                    </a:cubicBezTo>
                    <a:cubicBezTo>
                      <a:pt x="12235" y="13330"/>
                      <a:pt x="12075" y="13786"/>
                      <a:pt x="11893" y="14220"/>
                    </a:cubicBezTo>
                    <a:cubicBezTo>
                      <a:pt x="11893" y="14220"/>
                      <a:pt x="11901" y="14220"/>
                      <a:pt x="11907" y="14215"/>
                    </a:cubicBezTo>
                    <a:lnTo>
                      <a:pt x="11907" y="14215"/>
                    </a:lnTo>
                    <a:cubicBezTo>
                      <a:pt x="11635" y="14825"/>
                      <a:pt x="11318" y="15389"/>
                      <a:pt x="10934" y="15909"/>
                    </a:cubicBezTo>
                    <a:cubicBezTo>
                      <a:pt x="10934" y="15909"/>
                      <a:pt x="10934" y="15909"/>
                      <a:pt x="10934" y="15909"/>
                    </a:cubicBezTo>
                    <a:lnTo>
                      <a:pt x="10934" y="15909"/>
                    </a:lnTo>
                    <a:lnTo>
                      <a:pt x="10911" y="15932"/>
                    </a:lnTo>
                    <a:cubicBezTo>
                      <a:pt x="10643" y="16267"/>
                      <a:pt x="10353" y="16581"/>
                      <a:pt x="9998" y="16851"/>
                    </a:cubicBezTo>
                    <a:lnTo>
                      <a:pt x="9998" y="16851"/>
                    </a:lnTo>
                    <a:cubicBezTo>
                      <a:pt x="9998" y="16849"/>
                      <a:pt x="9998" y="16847"/>
                      <a:pt x="9998" y="16845"/>
                    </a:cubicBezTo>
                    <a:lnTo>
                      <a:pt x="9998" y="16845"/>
                    </a:lnTo>
                    <a:cubicBezTo>
                      <a:pt x="9998" y="16845"/>
                      <a:pt x="9998" y="16848"/>
                      <a:pt x="9997" y="16851"/>
                    </a:cubicBezTo>
                    <a:lnTo>
                      <a:pt x="9997" y="16851"/>
                    </a:lnTo>
                    <a:cubicBezTo>
                      <a:pt x="9997" y="16851"/>
                      <a:pt x="9998" y="16851"/>
                      <a:pt x="9998" y="16851"/>
                    </a:cubicBezTo>
                    <a:lnTo>
                      <a:pt x="9998" y="16851"/>
                    </a:lnTo>
                    <a:cubicBezTo>
                      <a:pt x="9998" y="16868"/>
                      <a:pt x="9996" y="16868"/>
                      <a:pt x="9975" y="16868"/>
                    </a:cubicBezTo>
                    <a:cubicBezTo>
                      <a:pt x="9701" y="17096"/>
                      <a:pt x="9382" y="17279"/>
                      <a:pt x="9062" y="17416"/>
                    </a:cubicBezTo>
                    <a:cubicBezTo>
                      <a:pt x="8766" y="17530"/>
                      <a:pt x="8446" y="17621"/>
                      <a:pt x="8126" y="17667"/>
                    </a:cubicBezTo>
                    <a:cubicBezTo>
                      <a:pt x="8081" y="17690"/>
                      <a:pt x="8012" y="17690"/>
                      <a:pt x="7967" y="17690"/>
                    </a:cubicBezTo>
                    <a:cubicBezTo>
                      <a:pt x="7921" y="17690"/>
                      <a:pt x="7875" y="17712"/>
                      <a:pt x="7853" y="17735"/>
                    </a:cubicBezTo>
                    <a:cubicBezTo>
                      <a:pt x="7807" y="17781"/>
                      <a:pt x="7807" y="17804"/>
                      <a:pt x="7807" y="17849"/>
                    </a:cubicBezTo>
                    <a:cubicBezTo>
                      <a:pt x="7807" y="17931"/>
                      <a:pt x="7862" y="18013"/>
                      <a:pt x="7939" y="18013"/>
                    </a:cubicBezTo>
                    <a:cubicBezTo>
                      <a:pt x="7948" y="18013"/>
                      <a:pt x="7957" y="18012"/>
                      <a:pt x="7967" y="18009"/>
                    </a:cubicBezTo>
                    <a:cubicBezTo>
                      <a:pt x="8332" y="17986"/>
                      <a:pt x="8674" y="17895"/>
                      <a:pt x="9039" y="17781"/>
                    </a:cubicBezTo>
                    <a:cubicBezTo>
                      <a:pt x="9359" y="17644"/>
                      <a:pt x="9679" y="17484"/>
                      <a:pt x="9975" y="17279"/>
                    </a:cubicBezTo>
                    <a:cubicBezTo>
                      <a:pt x="10569" y="16868"/>
                      <a:pt x="11048" y="16343"/>
                      <a:pt x="11459" y="15749"/>
                    </a:cubicBezTo>
                    <a:cubicBezTo>
                      <a:pt x="11870" y="15133"/>
                      <a:pt x="12167" y="14471"/>
                      <a:pt x="12418" y="13786"/>
                    </a:cubicBezTo>
                    <a:cubicBezTo>
                      <a:pt x="12646" y="13147"/>
                      <a:pt x="12783" y="12485"/>
                      <a:pt x="12897" y="11801"/>
                    </a:cubicBezTo>
                    <a:cubicBezTo>
                      <a:pt x="13102" y="10431"/>
                      <a:pt x="13080" y="9016"/>
                      <a:pt x="12874" y="7646"/>
                    </a:cubicBezTo>
                    <a:cubicBezTo>
                      <a:pt x="12669" y="6277"/>
                      <a:pt x="12235" y="4930"/>
                      <a:pt x="11527" y="3721"/>
                    </a:cubicBezTo>
                    <a:cubicBezTo>
                      <a:pt x="11162" y="3150"/>
                      <a:pt x="10751" y="2625"/>
                      <a:pt x="10272" y="2146"/>
                    </a:cubicBezTo>
                    <a:cubicBezTo>
                      <a:pt x="9793" y="1666"/>
                      <a:pt x="9222" y="1278"/>
                      <a:pt x="8629" y="959"/>
                    </a:cubicBezTo>
                    <a:cubicBezTo>
                      <a:pt x="8446" y="867"/>
                      <a:pt x="8263" y="776"/>
                      <a:pt x="8081" y="708"/>
                    </a:cubicBezTo>
                    <a:cubicBezTo>
                      <a:pt x="7830" y="593"/>
                      <a:pt x="7579" y="502"/>
                      <a:pt x="7328" y="434"/>
                    </a:cubicBezTo>
                    <a:cubicBezTo>
                      <a:pt x="6848" y="274"/>
                      <a:pt x="6369" y="160"/>
                      <a:pt x="5890" y="91"/>
                    </a:cubicBezTo>
                    <a:cubicBezTo>
                      <a:pt x="5502" y="23"/>
                      <a:pt x="5113" y="0"/>
                      <a:pt x="470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22"/>
              <p:cNvSpPr/>
              <p:nvPr/>
            </p:nvSpPr>
            <p:spPr>
              <a:xfrm>
                <a:off x="8754983" y="3920598"/>
                <a:ext cx="250514" cy="360337"/>
              </a:xfrm>
              <a:custGeom>
                <a:avLst/>
                <a:gdLst/>
                <a:ahLst/>
                <a:cxnLst/>
                <a:rect l="l" t="t" r="r" b="b"/>
                <a:pathLst>
                  <a:path w="9268" h="13331" extrusionOk="0">
                    <a:moveTo>
                      <a:pt x="8012" y="0"/>
                    </a:moveTo>
                    <a:cubicBezTo>
                      <a:pt x="7989" y="0"/>
                      <a:pt x="7944" y="23"/>
                      <a:pt x="7921" y="46"/>
                    </a:cubicBezTo>
                    <a:cubicBezTo>
                      <a:pt x="7852" y="92"/>
                      <a:pt x="7829" y="206"/>
                      <a:pt x="7898" y="274"/>
                    </a:cubicBezTo>
                    <a:cubicBezTo>
                      <a:pt x="8058" y="434"/>
                      <a:pt x="8195" y="617"/>
                      <a:pt x="8309" y="799"/>
                    </a:cubicBezTo>
                    <a:cubicBezTo>
                      <a:pt x="8309" y="799"/>
                      <a:pt x="8286" y="776"/>
                      <a:pt x="8286" y="776"/>
                    </a:cubicBezTo>
                    <a:lnTo>
                      <a:pt x="8286" y="776"/>
                    </a:lnTo>
                    <a:cubicBezTo>
                      <a:pt x="8469" y="1050"/>
                      <a:pt x="8583" y="1347"/>
                      <a:pt x="8674" y="1644"/>
                    </a:cubicBezTo>
                    <a:cubicBezTo>
                      <a:pt x="8811" y="2123"/>
                      <a:pt x="8879" y="2602"/>
                      <a:pt x="8902" y="3082"/>
                    </a:cubicBezTo>
                    <a:cubicBezTo>
                      <a:pt x="8902" y="3059"/>
                      <a:pt x="8902" y="3059"/>
                      <a:pt x="8902" y="3036"/>
                    </a:cubicBezTo>
                    <a:lnTo>
                      <a:pt x="8902" y="3036"/>
                    </a:lnTo>
                    <a:cubicBezTo>
                      <a:pt x="8925" y="3789"/>
                      <a:pt x="8857" y="4520"/>
                      <a:pt x="8697" y="5250"/>
                    </a:cubicBezTo>
                    <a:cubicBezTo>
                      <a:pt x="8514" y="6049"/>
                      <a:pt x="8217" y="6825"/>
                      <a:pt x="7852" y="7533"/>
                    </a:cubicBezTo>
                    <a:cubicBezTo>
                      <a:pt x="7419" y="8354"/>
                      <a:pt x="6894" y="9085"/>
                      <a:pt x="6254" y="9769"/>
                    </a:cubicBezTo>
                    <a:cubicBezTo>
                      <a:pt x="6254" y="9747"/>
                      <a:pt x="6254" y="9747"/>
                      <a:pt x="6254" y="9747"/>
                    </a:cubicBezTo>
                    <a:cubicBezTo>
                      <a:pt x="5570" y="10500"/>
                      <a:pt x="4748" y="11162"/>
                      <a:pt x="3881" y="11710"/>
                    </a:cubicBezTo>
                    <a:cubicBezTo>
                      <a:pt x="3219" y="12120"/>
                      <a:pt x="2511" y="12417"/>
                      <a:pt x="1758" y="12645"/>
                    </a:cubicBezTo>
                    <a:lnTo>
                      <a:pt x="1781" y="12645"/>
                    </a:lnTo>
                    <a:cubicBezTo>
                      <a:pt x="1210" y="12828"/>
                      <a:pt x="617" y="12942"/>
                      <a:pt x="46" y="12988"/>
                    </a:cubicBezTo>
                    <a:cubicBezTo>
                      <a:pt x="23" y="13079"/>
                      <a:pt x="23" y="13170"/>
                      <a:pt x="0" y="13262"/>
                    </a:cubicBezTo>
                    <a:cubicBezTo>
                      <a:pt x="0" y="13285"/>
                      <a:pt x="0" y="13307"/>
                      <a:pt x="0" y="13330"/>
                    </a:cubicBezTo>
                    <a:cubicBezTo>
                      <a:pt x="366" y="13285"/>
                      <a:pt x="731" y="13239"/>
                      <a:pt x="1073" y="13170"/>
                    </a:cubicBezTo>
                    <a:cubicBezTo>
                      <a:pt x="1963" y="12988"/>
                      <a:pt x="2808" y="12668"/>
                      <a:pt x="3607" y="12235"/>
                    </a:cubicBezTo>
                    <a:cubicBezTo>
                      <a:pt x="3995" y="12029"/>
                      <a:pt x="4383" y="11778"/>
                      <a:pt x="4748" y="11527"/>
                    </a:cubicBezTo>
                    <a:cubicBezTo>
                      <a:pt x="5068" y="11276"/>
                      <a:pt x="5410" y="11025"/>
                      <a:pt x="5707" y="10751"/>
                    </a:cubicBezTo>
                    <a:cubicBezTo>
                      <a:pt x="6323" y="10203"/>
                      <a:pt x="6871" y="9587"/>
                      <a:pt x="7373" y="8925"/>
                    </a:cubicBezTo>
                    <a:cubicBezTo>
                      <a:pt x="7852" y="8263"/>
                      <a:pt x="8240" y="7555"/>
                      <a:pt x="8560" y="6802"/>
                    </a:cubicBezTo>
                    <a:cubicBezTo>
                      <a:pt x="8857" y="6049"/>
                      <a:pt x="9062" y="5273"/>
                      <a:pt x="9153" y="4474"/>
                    </a:cubicBezTo>
                    <a:cubicBezTo>
                      <a:pt x="9267" y="3698"/>
                      <a:pt x="9267" y="2899"/>
                      <a:pt x="9130" y="2146"/>
                    </a:cubicBezTo>
                    <a:cubicBezTo>
                      <a:pt x="8993" y="1393"/>
                      <a:pt x="8697" y="662"/>
                      <a:pt x="8172" y="114"/>
                    </a:cubicBezTo>
                    <a:cubicBezTo>
                      <a:pt x="8172" y="92"/>
                      <a:pt x="8149" y="92"/>
                      <a:pt x="8149" y="69"/>
                    </a:cubicBezTo>
                    <a:cubicBezTo>
                      <a:pt x="8126" y="46"/>
                      <a:pt x="8080" y="23"/>
                      <a:pt x="8035" y="23"/>
                    </a:cubicBezTo>
                    <a:cubicBezTo>
                      <a:pt x="8035" y="0"/>
                      <a:pt x="8035" y="0"/>
                      <a:pt x="801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2"/>
              <p:cNvSpPr/>
              <p:nvPr/>
            </p:nvSpPr>
            <p:spPr>
              <a:xfrm>
                <a:off x="8989415" y="396500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3"/>
                    </a:moveTo>
                    <a:cubicBezTo>
                      <a:pt x="24" y="23"/>
                      <a:pt x="1" y="1"/>
                      <a:pt x="1" y="1"/>
                    </a:cubicBezTo>
                    <a:cubicBezTo>
                      <a:pt x="1" y="1"/>
                      <a:pt x="24" y="23"/>
                      <a:pt x="24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22"/>
              <p:cNvSpPr/>
              <p:nvPr/>
            </p:nvSpPr>
            <p:spPr>
              <a:xfrm>
                <a:off x="8924029" y="4184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2"/>
              <p:cNvSpPr/>
              <p:nvPr/>
            </p:nvSpPr>
            <p:spPr>
              <a:xfrm>
                <a:off x="8803097" y="426239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2"/>
              <p:cNvSpPr/>
              <p:nvPr/>
            </p:nvSpPr>
            <p:spPr>
              <a:xfrm>
                <a:off x="5059334" y="3153081"/>
                <a:ext cx="906370" cy="1126610"/>
              </a:xfrm>
              <a:custGeom>
                <a:avLst/>
                <a:gdLst/>
                <a:ahLst/>
                <a:cxnLst/>
                <a:rect l="l" t="t" r="r" b="b"/>
                <a:pathLst>
                  <a:path w="33532" h="41680" extrusionOk="0">
                    <a:moveTo>
                      <a:pt x="5981" y="25428"/>
                    </a:moveTo>
                    <a:cubicBezTo>
                      <a:pt x="5970" y="25431"/>
                      <a:pt x="5959" y="25434"/>
                      <a:pt x="5948" y="25436"/>
                    </a:cubicBezTo>
                    <a:lnTo>
                      <a:pt x="5948" y="25436"/>
                    </a:lnTo>
                    <a:cubicBezTo>
                      <a:pt x="5952" y="25434"/>
                      <a:pt x="5955" y="25431"/>
                      <a:pt x="5958" y="25428"/>
                    </a:cubicBezTo>
                    <a:close/>
                    <a:moveTo>
                      <a:pt x="26478" y="1"/>
                    </a:moveTo>
                    <a:cubicBezTo>
                      <a:pt x="26341" y="1"/>
                      <a:pt x="26204" y="1"/>
                      <a:pt x="26067" y="23"/>
                    </a:cubicBezTo>
                    <a:lnTo>
                      <a:pt x="25839" y="46"/>
                    </a:lnTo>
                    <a:lnTo>
                      <a:pt x="25611" y="69"/>
                    </a:lnTo>
                    <a:cubicBezTo>
                      <a:pt x="25451" y="69"/>
                      <a:pt x="25314" y="92"/>
                      <a:pt x="25177" y="115"/>
                    </a:cubicBezTo>
                    <a:cubicBezTo>
                      <a:pt x="25017" y="138"/>
                      <a:pt x="24857" y="183"/>
                      <a:pt x="24675" y="229"/>
                    </a:cubicBezTo>
                    <a:cubicBezTo>
                      <a:pt x="24584" y="275"/>
                      <a:pt x="24515" y="275"/>
                      <a:pt x="24424" y="297"/>
                    </a:cubicBezTo>
                    <a:lnTo>
                      <a:pt x="24218" y="366"/>
                    </a:lnTo>
                    <a:cubicBezTo>
                      <a:pt x="24104" y="389"/>
                      <a:pt x="24013" y="434"/>
                      <a:pt x="23899" y="457"/>
                    </a:cubicBezTo>
                    <a:lnTo>
                      <a:pt x="23762" y="503"/>
                    </a:lnTo>
                    <a:cubicBezTo>
                      <a:pt x="23625" y="548"/>
                      <a:pt x="23488" y="594"/>
                      <a:pt x="23351" y="640"/>
                    </a:cubicBezTo>
                    <a:cubicBezTo>
                      <a:pt x="23168" y="708"/>
                      <a:pt x="23009" y="800"/>
                      <a:pt x="22872" y="868"/>
                    </a:cubicBezTo>
                    <a:cubicBezTo>
                      <a:pt x="22735" y="936"/>
                      <a:pt x="22598" y="1005"/>
                      <a:pt x="22484" y="1073"/>
                    </a:cubicBezTo>
                    <a:cubicBezTo>
                      <a:pt x="22415" y="1096"/>
                      <a:pt x="22347" y="1142"/>
                      <a:pt x="22301" y="1188"/>
                    </a:cubicBezTo>
                    <a:cubicBezTo>
                      <a:pt x="22187" y="1256"/>
                      <a:pt x="22118" y="1324"/>
                      <a:pt x="22027" y="1416"/>
                    </a:cubicBezTo>
                    <a:cubicBezTo>
                      <a:pt x="22004" y="1439"/>
                      <a:pt x="21982" y="1461"/>
                      <a:pt x="21959" y="1507"/>
                    </a:cubicBezTo>
                    <a:lnTo>
                      <a:pt x="21913" y="1530"/>
                    </a:lnTo>
                    <a:lnTo>
                      <a:pt x="21867" y="1553"/>
                    </a:lnTo>
                    <a:cubicBezTo>
                      <a:pt x="21730" y="1621"/>
                      <a:pt x="21593" y="1690"/>
                      <a:pt x="21457" y="1781"/>
                    </a:cubicBezTo>
                    <a:cubicBezTo>
                      <a:pt x="21274" y="1895"/>
                      <a:pt x="21137" y="1986"/>
                      <a:pt x="21000" y="2078"/>
                    </a:cubicBezTo>
                    <a:cubicBezTo>
                      <a:pt x="20863" y="2192"/>
                      <a:pt x="20749" y="2306"/>
                      <a:pt x="20635" y="2420"/>
                    </a:cubicBezTo>
                    <a:cubicBezTo>
                      <a:pt x="20544" y="2534"/>
                      <a:pt x="20475" y="2648"/>
                      <a:pt x="20384" y="2740"/>
                    </a:cubicBezTo>
                    <a:lnTo>
                      <a:pt x="20361" y="2762"/>
                    </a:lnTo>
                    <a:cubicBezTo>
                      <a:pt x="20155" y="2991"/>
                      <a:pt x="19950" y="3265"/>
                      <a:pt x="19767" y="3561"/>
                    </a:cubicBezTo>
                    <a:cubicBezTo>
                      <a:pt x="19608" y="3812"/>
                      <a:pt x="19448" y="4109"/>
                      <a:pt x="19334" y="4383"/>
                    </a:cubicBezTo>
                    <a:cubicBezTo>
                      <a:pt x="19265" y="4543"/>
                      <a:pt x="19197" y="4703"/>
                      <a:pt x="19151" y="4885"/>
                    </a:cubicBezTo>
                    <a:cubicBezTo>
                      <a:pt x="19106" y="5022"/>
                      <a:pt x="19083" y="5182"/>
                      <a:pt x="19060" y="5365"/>
                    </a:cubicBezTo>
                    <a:cubicBezTo>
                      <a:pt x="19037" y="5638"/>
                      <a:pt x="19060" y="5912"/>
                      <a:pt x="19106" y="6209"/>
                    </a:cubicBezTo>
                    <a:cubicBezTo>
                      <a:pt x="19128" y="6346"/>
                      <a:pt x="19151" y="6437"/>
                      <a:pt x="19197" y="6551"/>
                    </a:cubicBezTo>
                    <a:lnTo>
                      <a:pt x="19220" y="6666"/>
                    </a:lnTo>
                    <a:cubicBezTo>
                      <a:pt x="19242" y="6734"/>
                      <a:pt x="19288" y="6825"/>
                      <a:pt x="19288" y="6894"/>
                    </a:cubicBezTo>
                    <a:lnTo>
                      <a:pt x="19311" y="6917"/>
                    </a:lnTo>
                    <a:cubicBezTo>
                      <a:pt x="19197" y="6871"/>
                      <a:pt x="19060" y="6825"/>
                      <a:pt x="18900" y="6803"/>
                    </a:cubicBezTo>
                    <a:cubicBezTo>
                      <a:pt x="18763" y="6780"/>
                      <a:pt x="18603" y="6780"/>
                      <a:pt x="18466" y="6780"/>
                    </a:cubicBezTo>
                    <a:lnTo>
                      <a:pt x="18375" y="6780"/>
                    </a:lnTo>
                    <a:cubicBezTo>
                      <a:pt x="18193" y="6780"/>
                      <a:pt x="18010" y="6803"/>
                      <a:pt x="17850" y="6825"/>
                    </a:cubicBezTo>
                    <a:cubicBezTo>
                      <a:pt x="17576" y="6894"/>
                      <a:pt x="17279" y="6985"/>
                      <a:pt x="16960" y="7122"/>
                    </a:cubicBezTo>
                    <a:cubicBezTo>
                      <a:pt x="16663" y="7259"/>
                      <a:pt x="16366" y="7442"/>
                      <a:pt x="16115" y="7647"/>
                    </a:cubicBezTo>
                    <a:cubicBezTo>
                      <a:pt x="15933" y="7807"/>
                      <a:pt x="15773" y="7967"/>
                      <a:pt x="15636" y="8149"/>
                    </a:cubicBezTo>
                    <a:cubicBezTo>
                      <a:pt x="15545" y="8263"/>
                      <a:pt x="15476" y="8355"/>
                      <a:pt x="15408" y="8469"/>
                    </a:cubicBezTo>
                    <a:cubicBezTo>
                      <a:pt x="15339" y="8583"/>
                      <a:pt x="15294" y="8697"/>
                      <a:pt x="15248" y="8811"/>
                    </a:cubicBezTo>
                    <a:lnTo>
                      <a:pt x="15180" y="8948"/>
                    </a:lnTo>
                    <a:cubicBezTo>
                      <a:pt x="15157" y="8994"/>
                      <a:pt x="15111" y="9039"/>
                      <a:pt x="15088" y="9108"/>
                    </a:cubicBezTo>
                    <a:cubicBezTo>
                      <a:pt x="15065" y="9199"/>
                      <a:pt x="15020" y="9268"/>
                      <a:pt x="14997" y="9359"/>
                    </a:cubicBezTo>
                    <a:lnTo>
                      <a:pt x="14951" y="9473"/>
                    </a:lnTo>
                    <a:cubicBezTo>
                      <a:pt x="14928" y="9587"/>
                      <a:pt x="14883" y="9701"/>
                      <a:pt x="14860" y="9815"/>
                    </a:cubicBezTo>
                    <a:cubicBezTo>
                      <a:pt x="14837" y="9930"/>
                      <a:pt x="14814" y="10044"/>
                      <a:pt x="14814" y="10158"/>
                    </a:cubicBezTo>
                    <a:lnTo>
                      <a:pt x="14792" y="10226"/>
                    </a:lnTo>
                    <a:cubicBezTo>
                      <a:pt x="14792" y="10318"/>
                      <a:pt x="14769" y="10409"/>
                      <a:pt x="14769" y="10500"/>
                    </a:cubicBezTo>
                    <a:cubicBezTo>
                      <a:pt x="14746" y="10614"/>
                      <a:pt x="14746" y="10729"/>
                      <a:pt x="14769" y="10865"/>
                    </a:cubicBezTo>
                    <a:cubicBezTo>
                      <a:pt x="14769" y="10911"/>
                      <a:pt x="14769" y="10957"/>
                      <a:pt x="14769" y="11025"/>
                    </a:cubicBezTo>
                    <a:cubicBezTo>
                      <a:pt x="14723" y="10957"/>
                      <a:pt x="14677" y="10911"/>
                      <a:pt x="14632" y="10865"/>
                    </a:cubicBezTo>
                    <a:lnTo>
                      <a:pt x="14586" y="10820"/>
                    </a:lnTo>
                    <a:lnTo>
                      <a:pt x="14563" y="10797"/>
                    </a:lnTo>
                    <a:cubicBezTo>
                      <a:pt x="14563" y="10774"/>
                      <a:pt x="14540" y="10751"/>
                      <a:pt x="14540" y="10706"/>
                    </a:cubicBezTo>
                    <a:lnTo>
                      <a:pt x="14495" y="10660"/>
                    </a:lnTo>
                    <a:lnTo>
                      <a:pt x="14426" y="10477"/>
                    </a:lnTo>
                    <a:cubicBezTo>
                      <a:pt x="14381" y="10409"/>
                      <a:pt x="14335" y="10340"/>
                      <a:pt x="14267" y="10272"/>
                    </a:cubicBezTo>
                    <a:cubicBezTo>
                      <a:pt x="14175" y="10181"/>
                      <a:pt x="14061" y="10089"/>
                      <a:pt x="13970" y="10021"/>
                    </a:cubicBezTo>
                    <a:lnTo>
                      <a:pt x="13901" y="9975"/>
                    </a:lnTo>
                    <a:cubicBezTo>
                      <a:pt x="13833" y="9930"/>
                      <a:pt x="13764" y="9884"/>
                      <a:pt x="13696" y="9838"/>
                    </a:cubicBezTo>
                    <a:cubicBezTo>
                      <a:pt x="13605" y="9793"/>
                      <a:pt x="13513" y="9724"/>
                      <a:pt x="13399" y="9679"/>
                    </a:cubicBezTo>
                    <a:cubicBezTo>
                      <a:pt x="13376" y="9679"/>
                      <a:pt x="13354" y="9679"/>
                      <a:pt x="13331" y="9656"/>
                    </a:cubicBezTo>
                    <a:cubicBezTo>
                      <a:pt x="13217" y="9564"/>
                      <a:pt x="13057" y="9427"/>
                      <a:pt x="12897" y="9313"/>
                    </a:cubicBezTo>
                    <a:cubicBezTo>
                      <a:pt x="12829" y="9268"/>
                      <a:pt x="12760" y="9222"/>
                      <a:pt x="12669" y="9176"/>
                    </a:cubicBezTo>
                    <a:cubicBezTo>
                      <a:pt x="12623" y="9154"/>
                      <a:pt x="12555" y="9108"/>
                      <a:pt x="12486" y="9085"/>
                    </a:cubicBezTo>
                    <a:lnTo>
                      <a:pt x="12463" y="9039"/>
                    </a:lnTo>
                    <a:cubicBezTo>
                      <a:pt x="12349" y="8971"/>
                      <a:pt x="12235" y="8902"/>
                      <a:pt x="12121" y="8834"/>
                    </a:cubicBezTo>
                    <a:cubicBezTo>
                      <a:pt x="12007" y="8766"/>
                      <a:pt x="11870" y="8720"/>
                      <a:pt x="11756" y="8674"/>
                    </a:cubicBezTo>
                    <a:cubicBezTo>
                      <a:pt x="11573" y="8606"/>
                      <a:pt x="11436" y="8537"/>
                      <a:pt x="11276" y="8469"/>
                    </a:cubicBezTo>
                    <a:cubicBezTo>
                      <a:pt x="11162" y="8446"/>
                      <a:pt x="11025" y="8400"/>
                      <a:pt x="10911" y="8378"/>
                    </a:cubicBezTo>
                    <a:cubicBezTo>
                      <a:pt x="10820" y="8378"/>
                      <a:pt x="10729" y="8355"/>
                      <a:pt x="10637" y="8332"/>
                    </a:cubicBezTo>
                    <a:lnTo>
                      <a:pt x="10523" y="8332"/>
                    </a:lnTo>
                    <a:cubicBezTo>
                      <a:pt x="10432" y="8309"/>
                      <a:pt x="10341" y="8286"/>
                      <a:pt x="10249" y="8286"/>
                    </a:cubicBezTo>
                    <a:lnTo>
                      <a:pt x="9884" y="8286"/>
                    </a:lnTo>
                    <a:cubicBezTo>
                      <a:pt x="9724" y="8263"/>
                      <a:pt x="9565" y="8263"/>
                      <a:pt x="9405" y="8241"/>
                    </a:cubicBezTo>
                    <a:lnTo>
                      <a:pt x="9222" y="8241"/>
                    </a:lnTo>
                    <a:cubicBezTo>
                      <a:pt x="8994" y="8241"/>
                      <a:pt x="8766" y="8263"/>
                      <a:pt x="8583" y="8286"/>
                    </a:cubicBezTo>
                    <a:cubicBezTo>
                      <a:pt x="8309" y="8332"/>
                      <a:pt x="8081" y="8378"/>
                      <a:pt x="7875" y="8446"/>
                    </a:cubicBezTo>
                    <a:cubicBezTo>
                      <a:pt x="7647" y="8492"/>
                      <a:pt x="7419" y="8583"/>
                      <a:pt x="7168" y="8674"/>
                    </a:cubicBezTo>
                    <a:lnTo>
                      <a:pt x="7214" y="8674"/>
                    </a:lnTo>
                    <a:lnTo>
                      <a:pt x="6940" y="8788"/>
                    </a:lnTo>
                    <a:lnTo>
                      <a:pt x="6848" y="8811"/>
                    </a:lnTo>
                    <a:cubicBezTo>
                      <a:pt x="6734" y="8857"/>
                      <a:pt x="6643" y="8902"/>
                      <a:pt x="6529" y="8948"/>
                    </a:cubicBezTo>
                    <a:lnTo>
                      <a:pt x="6392" y="9017"/>
                    </a:lnTo>
                    <a:cubicBezTo>
                      <a:pt x="6255" y="9085"/>
                      <a:pt x="6095" y="9154"/>
                      <a:pt x="5981" y="9222"/>
                    </a:cubicBezTo>
                    <a:lnTo>
                      <a:pt x="5661" y="9382"/>
                    </a:lnTo>
                    <a:cubicBezTo>
                      <a:pt x="5479" y="9473"/>
                      <a:pt x="5296" y="9564"/>
                      <a:pt x="5114" y="9679"/>
                    </a:cubicBezTo>
                    <a:cubicBezTo>
                      <a:pt x="4977" y="9747"/>
                      <a:pt x="4863" y="9815"/>
                      <a:pt x="4726" y="9884"/>
                    </a:cubicBezTo>
                    <a:lnTo>
                      <a:pt x="4703" y="9907"/>
                    </a:lnTo>
                    <a:cubicBezTo>
                      <a:pt x="4566" y="9998"/>
                      <a:pt x="4406" y="10067"/>
                      <a:pt x="4269" y="10158"/>
                    </a:cubicBezTo>
                    <a:cubicBezTo>
                      <a:pt x="4155" y="10249"/>
                      <a:pt x="4018" y="10363"/>
                      <a:pt x="3881" y="10455"/>
                    </a:cubicBezTo>
                    <a:lnTo>
                      <a:pt x="3835" y="10500"/>
                    </a:lnTo>
                    <a:cubicBezTo>
                      <a:pt x="3721" y="10592"/>
                      <a:pt x="3607" y="10683"/>
                      <a:pt x="3493" y="10774"/>
                    </a:cubicBezTo>
                    <a:cubicBezTo>
                      <a:pt x="3402" y="10865"/>
                      <a:pt x="3310" y="10957"/>
                      <a:pt x="3219" y="11048"/>
                    </a:cubicBezTo>
                    <a:lnTo>
                      <a:pt x="3151" y="11094"/>
                    </a:lnTo>
                    <a:cubicBezTo>
                      <a:pt x="3037" y="11185"/>
                      <a:pt x="2945" y="11299"/>
                      <a:pt x="2831" y="11413"/>
                    </a:cubicBezTo>
                    <a:cubicBezTo>
                      <a:pt x="2603" y="11642"/>
                      <a:pt x="2420" y="11870"/>
                      <a:pt x="2215" y="12098"/>
                    </a:cubicBezTo>
                    <a:cubicBezTo>
                      <a:pt x="2146" y="12189"/>
                      <a:pt x="2078" y="12281"/>
                      <a:pt x="2009" y="12372"/>
                    </a:cubicBezTo>
                    <a:lnTo>
                      <a:pt x="1941" y="12463"/>
                    </a:lnTo>
                    <a:lnTo>
                      <a:pt x="1850" y="12577"/>
                    </a:lnTo>
                    <a:cubicBezTo>
                      <a:pt x="1781" y="12669"/>
                      <a:pt x="1713" y="12737"/>
                      <a:pt x="1644" y="12828"/>
                    </a:cubicBezTo>
                    <a:lnTo>
                      <a:pt x="1507" y="13011"/>
                    </a:lnTo>
                    <a:cubicBezTo>
                      <a:pt x="1439" y="13102"/>
                      <a:pt x="1370" y="13194"/>
                      <a:pt x="1325" y="13262"/>
                    </a:cubicBezTo>
                    <a:cubicBezTo>
                      <a:pt x="1279" y="13331"/>
                      <a:pt x="1256" y="13376"/>
                      <a:pt x="1210" y="13422"/>
                    </a:cubicBezTo>
                    <a:lnTo>
                      <a:pt x="1188" y="13468"/>
                    </a:lnTo>
                    <a:cubicBezTo>
                      <a:pt x="1142" y="13536"/>
                      <a:pt x="1119" y="13604"/>
                      <a:pt x="1074" y="13673"/>
                    </a:cubicBezTo>
                    <a:cubicBezTo>
                      <a:pt x="982" y="13833"/>
                      <a:pt x="891" y="14015"/>
                      <a:pt x="777" y="14244"/>
                    </a:cubicBezTo>
                    <a:cubicBezTo>
                      <a:pt x="685" y="14449"/>
                      <a:pt x="617" y="14654"/>
                      <a:pt x="571" y="14837"/>
                    </a:cubicBezTo>
                    <a:cubicBezTo>
                      <a:pt x="503" y="15065"/>
                      <a:pt x="434" y="15294"/>
                      <a:pt x="366" y="15499"/>
                    </a:cubicBezTo>
                    <a:lnTo>
                      <a:pt x="343" y="15545"/>
                    </a:lnTo>
                    <a:lnTo>
                      <a:pt x="366" y="15522"/>
                    </a:lnTo>
                    <a:lnTo>
                      <a:pt x="366" y="15522"/>
                    </a:lnTo>
                    <a:cubicBezTo>
                      <a:pt x="320" y="15682"/>
                      <a:pt x="275" y="15819"/>
                      <a:pt x="252" y="15955"/>
                    </a:cubicBezTo>
                    <a:cubicBezTo>
                      <a:pt x="229" y="16070"/>
                      <a:pt x="206" y="16184"/>
                      <a:pt x="206" y="16298"/>
                    </a:cubicBezTo>
                    <a:lnTo>
                      <a:pt x="183" y="16412"/>
                    </a:lnTo>
                    <a:lnTo>
                      <a:pt x="161" y="16595"/>
                    </a:lnTo>
                    <a:cubicBezTo>
                      <a:pt x="115" y="16846"/>
                      <a:pt x="92" y="17097"/>
                      <a:pt x="69" y="17371"/>
                    </a:cubicBezTo>
                    <a:cubicBezTo>
                      <a:pt x="69" y="17485"/>
                      <a:pt x="46" y="17599"/>
                      <a:pt x="46" y="17713"/>
                    </a:cubicBezTo>
                    <a:lnTo>
                      <a:pt x="46" y="17804"/>
                    </a:lnTo>
                    <a:cubicBezTo>
                      <a:pt x="46" y="17896"/>
                      <a:pt x="24" y="17987"/>
                      <a:pt x="24" y="18055"/>
                    </a:cubicBezTo>
                    <a:lnTo>
                      <a:pt x="1" y="18284"/>
                    </a:lnTo>
                    <a:cubicBezTo>
                      <a:pt x="1" y="18466"/>
                      <a:pt x="1" y="18649"/>
                      <a:pt x="1" y="18809"/>
                    </a:cubicBezTo>
                    <a:lnTo>
                      <a:pt x="1" y="18854"/>
                    </a:lnTo>
                    <a:cubicBezTo>
                      <a:pt x="24" y="18991"/>
                      <a:pt x="24" y="19105"/>
                      <a:pt x="46" y="19242"/>
                    </a:cubicBezTo>
                    <a:cubicBezTo>
                      <a:pt x="46" y="19379"/>
                      <a:pt x="69" y="19516"/>
                      <a:pt x="92" y="19653"/>
                    </a:cubicBezTo>
                    <a:cubicBezTo>
                      <a:pt x="115" y="19744"/>
                      <a:pt x="138" y="19836"/>
                      <a:pt x="138" y="19904"/>
                    </a:cubicBezTo>
                    <a:cubicBezTo>
                      <a:pt x="183" y="20178"/>
                      <a:pt x="252" y="20429"/>
                      <a:pt x="320" y="20703"/>
                    </a:cubicBezTo>
                    <a:lnTo>
                      <a:pt x="343" y="20817"/>
                    </a:lnTo>
                    <a:cubicBezTo>
                      <a:pt x="412" y="21046"/>
                      <a:pt x="480" y="21297"/>
                      <a:pt x="549" y="21548"/>
                    </a:cubicBezTo>
                    <a:cubicBezTo>
                      <a:pt x="594" y="21685"/>
                      <a:pt x="663" y="21822"/>
                      <a:pt x="754" y="21981"/>
                    </a:cubicBezTo>
                    <a:lnTo>
                      <a:pt x="800" y="22050"/>
                    </a:lnTo>
                    <a:cubicBezTo>
                      <a:pt x="868" y="22187"/>
                      <a:pt x="937" y="22301"/>
                      <a:pt x="1005" y="22415"/>
                    </a:cubicBezTo>
                    <a:lnTo>
                      <a:pt x="1051" y="22484"/>
                    </a:lnTo>
                    <a:lnTo>
                      <a:pt x="1096" y="22575"/>
                    </a:lnTo>
                    <a:lnTo>
                      <a:pt x="1165" y="22666"/>
                    </a:lnTo>
                    <a:cubicBezTo>
                      <a:pt x="1210" y="22780"/>
                      <a:pt x="1256" y="22872"/>
                      <a:pt x="1325" y="22963"/>
                    </a:cubicBezTo>
                    <a:cubicBezTo>
                      <a:pt x="1370" y="23031"/>
                      <a:pt x="1416" y="23077"/>
                      <a:pt x="1462" y="23145"/>
                    </a:cubicBezTo>
                    <a:lnTo>
                      <a:pt x="1553" y="23237"/>
                    </a:lnTo>
                    <a:cubicBezTo>
                      <a:pt x="1576" y="23282"/>
                      <a:pt x="1621" y="23328"/>
                      <a:pt x="1644" y="23397"/>
                    </a:cubicBezTo>
                    <a:cubicBezTo>
                      <a:pt x="1713" y="23465"/>
                      <a:pt x="1758" y="23533"/>
                      <a:pt x="1827" y="23602"/>
                    </a:cubicBezTo>
                    <a:cubicBezTo>
                      <a:pt x="2009" y="23807"/>
                      <a:pt x="2238" y="23990"/>
                      <a:pt x="2443" y="24173"/>
                    </a:cubicBezTo>
                    <a:lnTo>
                      <a:pt x="2557" y="24264"/>
                    </a:lnTo>
                    <a:cubicBezTo>
                      <a:pt x="2603" y="24310"/>
                      <a:pt x="2671" y="24355"/>
                      <a:pt x="2717" y="24401"/>
                    </a:cubicBezTo>
                    <a:cubicBezTo>
                      <a:pt x="2808" y="24469"/>
                      <a:pt x="2922" y="24538"/>
                      <a:pt x="3014" y="24606"/>
                    </a:cubicBezTo>
                    <a:lnTo>
                      <a:pt x="3059" y="24629"/>
                    </a:lnTo>
                    <a:cubicBezTo>
                      <a:pt x="3128" y="24675"/>
                      <a:pt x="3219" y="24720"/>
                      <a:pt x="3288" y="24743"/>
                    </a:cubicBezTo>
                    <a:cubicBezTo>
                      <a:pt x="3356" y="24789"/>
                      <a:pt x="3402" y="24812"/>
                      <a:pt x="3470" y="24835"/>
                    </a:cubicBezTo>
                    <a:lnTo>
                      <a:pt x="3539" y="24857"/>
                    </a:lnTo>
                    <a:cubicBezTo>
                      <a:pt x="3698" y="24926"/>
                      <a:pt x="3858" y="24971"/>
                      <a:pt x="4018" y="25040"/>
                    </a:cubicBezTo>
                    <a:lnTo>
                      <a:pt x="4223" y="25131"/>
                    </a:lnTo>
                    <a:lnTo>
                      <a:pt x="4315" y="25154"/>
                    </a:lnTo>
                    <a:cubicBezTo>
                      <a:pt x="4406" y="25177"/>
                      <a:pt x="4497" y="25223"/>
                      <a:pt x="4589" y="25245"/>
                    </a:cubicBezTo>
                    <a:cubicBezTo>
                      <a:pt x="4680" y="25291"/>
                      <a:pt x="4771" y="25337"/>
                      <a:pt x="4885" y="25359"/>
                    </a:cubicBezTo>
                    <a:cubicBezTo>
                      <a:pt x="4999" y="25405"/>
                      <a:pt x="5114" y="25428"/>
                      <a:pt x="5273" y="25451"/>
                    </a:cubicBezTo>
                    <a:lnTo>
                      <a:pt x="5890" y="25451"/>
                    </a:lnTo>
                    <a:cubicBezTo>
                      <a:pt x="5893" y="25451"/>
                      <a:pt x="5896" y="25451"/>
                      <a:pt x="5899" y="25451"/>
                    </a:cubicBezTo>
                    <a:lnTo>
                      <a:pt x="5899" y="25451"/>
                    </a:lnTo>
                    <a:cubicBezTo>
                      <a:pt x="5846" y="25468"/>
                      <a:pt x="5799" y="25488"/>
                      <a:pt x="5753" y="25519"/>
                    </a:cubicBezTo>
                    <a:cubicBezTo>
                      <a:pt x="5707" y="25542"/>
                      <a:pt x="5639" y="25565"/>
                      <a:pt x="5593" y="25588"/>
                    </a:cubicBezTo>
                    <a:lnTo>
                      <a:pt x="5547" y="25633"/>
                    </a:lnTo>
                    <a:cubicBezTo>
                      <a:pt x="5479" y="25656"/>
                      <a:pt x="5433" y="25679"/>
                      <a:pt x="5365" y="25725"/>
                    </a:cubicBezTo>
                    <a:cubicBezTo>
                      <a:pt x="5296" y="25748"/>
                      <a:pt x="5205" y="25793"/>
                      <a:pt x="5136" y="25839"/>
                    </a:cubicBezTo>
                    <a:lnTo>
                      <a:pt x="5045" y="25907"/>
                    </a:lnTo>
                    <a:cubicBezTo>
                      <a:pt x="4885" y="25999"/>
                      <a:pt x="4703" y="26113"/>
                      <a:pt x="4520" y="26227"/>
                    </a:cubicBezTo>
                    <a:cubicBezTo>
                      <a:pt x="4429" y="26295"/>
                      <a:pt x="4338" y="26364"/>
                      <a:pt x="4246" y="26432"/>
                    </a:cubicBezTo>
                    <a:lnTo>
                      <a:pt x="4178" y="26478"/>
                    </a:lnTo>
                    <a:cubicBezTo>
                      <a:pt x="4018" y="26615"/>
                      <a:pt x="3858" y="26752"/>
                      <a:pt x="3721" y="26889"/>
                    </a:cubicBezTo>
                    <a:lnTo>
                      <a:pt x="3698" y="26912"/>
                    </a:lnTo>
                    <a:cubicBezTo>
                      <a:pt x="3607" y="27003"/>
                      <a:pt x="3539" y="27071"/>
                      <a:pt x="3470" y="27140"/>
                    </a:cubicBezTo>
                    <a:cubicBezTo>
                      <a:pt x="3333" y="27254"/>
                      <a:pt x="3196" y="27391"/>
                      <a:pt x="3059" y="27505"/>
                    </a:cubicBezTo>
                    <a:cubicBezTo>
                      <a:pt x="2854" y="27733"/>
                      <a:pt x="2671" y="27962"/>
                      <a:pt x="2489" y="28190"/>
                    </a:cubicBezTo>
                    <a:cubicBezTo>
                      <a:pt x="2306" y="28441"/>
                      <a:pt x="2169" y="28669"/>
                      <a:pt x="2055" y="28920"/>
                    </a:cubicBezTo>
                    <a:cubicBezTo>
                      <a:pt x="1918" y="29171"/>
                      <a:pt x="1827" y="29422"/>
                      <a:pt x="1735" y="29673"/>
                    </a:cubicBezTo>
                    <a:cubicBezTo>
                      <a:pt x="1530" y="30198"/>
                      <a:pt x="1279" y="30792"/>
                      <a:pt x="1188" y="31408"/>
                    </a:cubicBezTo>
                    <a:cubicBezTo>
                      <a:pt x="1165" y="31568"/>
                      <a:pt x="1142" y="31728"/>
                      <a:pt x="1119" y="31865"/>
                    </a:cubicBezTo>
                    <a:lnTo>
                      <a:pt x="1096" y="31979"/>
                    </a:lnTo>
                    <a:cubicBezTo>
                      <a:pt x="1096" y="32116"/>
                      <a:pt x="1074" y="32230"/>
                      <a:pt x="1051" y="32367"/>
                    </a:cubicBezTo>
                    <a:cubicBezTo>
                      <a:pt x="1028" y="32709"/>
                      <a:pt x="1074" y="33074"/>
                      <a:pt x="1096" y="33348"/>
                    </a:cubicBezTo>
                    <a:cubicBezTo>
                      <a:pt x="1119" y="33485"/>
                      <a:pt x="1142" y="33622"/>
                      <a:pt x="1142" y="33759"/>
                    </a:cubicBezTo>
                    <a:cubicBezTo>
                      <a:pt x="1165" y="33942"/>
                      <a:pt x="1188" y="34147"/>
                      <a:pt x="1233" y="34353"/>
                    </a:cubicBezTo>
                    <a:cubicBezTo>
                      <a:pt x="1256" y="34535"/>
                      <a:pt x="1302" y="34718"/>
                      <a:pt x="1347" y="34878"/>
                    </a:cubicBezTo>
                    <a:cubicBezTo>
                      <a:pt x="1393" y="35015"/>
                      <a:pt x="1439" y="35152"/>
                      <a:pt x="1507" y="35311"/>
                    </a:cubicBezTo>
                    <a:lnTo>
                      <a:pt x="1530" y="35357"/>
                    </a:lnTo>
                    <a:cubicBezTo>
                      <a:pt x="1576" y="35494"/>
                      <a:pt x="1644" y="35654"/>
                      <a:pt x="1690" y="35791"/>
                    </a:cubicBezTo>
                    <a:cubicBezTo>
                      <a:pt x="1758" y="35928"/>
                      <a:pt x="1827" y="36065"/>
                      <a:pt x="1895" y="36201"/>
                    </a:cubicBezTo>
                    <a:lnTo>
                      <a:pt x="1941" y="36247"/>
                    </a:lnTo>
                    <a:cubicBezTo>
                      <a:pt x="1987" y="36316"/>
                      <a:pt x="2032" y="36407"/>
                      <a:pt x="2078" y="36475"/>
                    </a:cubicBezTo>
                    <a:cubicBezTo>
                      <a:pt x="2101" y="36521"/>
                      <a:pt x="2146" y="36590"/>
                      <a:pt x="2169" y="36635"/>
                    </a:cubicBezTo>
                    <a:lnTo>
                      <a:pt x="2260" y="36772"/>
                    </a:lnTo>
                    <a:cubicBezTo>
                      <a:pt x="2306" y="36863"/>
                      <a:pt x="2352" y="36932"/>
                      <a:pt x="2420" y="37023"/>
                    </a:cubicBezTo>
                    <a:cubicBezTo>
                      <a:pt x="2466" y="37115"/>
                      <a:pt x="2534" y="37183"/>
                      <a:pt x="2603" y="37274"/>
                    </a:cubicBezTo>
                    <a:lnTo>
                      <a:pt x="2671" y="37388"/>
                    </a:lnTo>
                    <a:cubicBezTo>
                      <a:pt x="2740" y="37480"/>
                      <a:pt x="2785" y="37548"/>
                      <a:pt x="2854" y="37639"/>
                    </a:cubicBezTo>
                    <a:lnTo>
                      <a:pt x="2945" y="37731"/>
                    </a:lnTo>
                    <a:cubicBezTo>
                      <a:pt x="2968" y="37799"/>
                      <a:pt x="3014" y="37845"/>
                      <a:pt x="3059" y="37913"/>
                    </a:cubicBezTo>
                    <a:cubicBezTo>
                      <a:pt x="3105" y="37959"/>
                      <a:pt x="3151" y="38028"/>
                      <a:pt x="3196" y="38096"/>
                    </a:cubicBezTo>
                    <a:cubicBezTo>
                      <a:pt x="3265" y="38187"/>
                      <a:pt x="3333" y="38256"/>
                      <a:pt x="3402" y="38324"/>
                    </a:cubicBezTo>
                    <a:cubicBezTo>
                      <a:pt x="3447" y="38370"/>
                      <a:pt x="3470" y="38416"/>
                      <a:pt x="3516" y="38461"/>
                    </a:cubicBezTo>
                    <a:cubicBezTo>
                      <a:pt x="3561" y="38507"/>
                      <a:pt x="3630" y="38575"/>
                      <a:pt x="3676" y="38644"/>
                    </a:cubicBezTo>
                    <a:cubicBezTo>
                      <a:pt x="3721" y="38712"/>
                      <a:pt x="3767" y="38758"/>
                      <a:pt x="3813" y="38804"/>
                    </a:cubicBezTo>
                    <a:cubicBezTo>
                      <a:pt x="3881" y="38872"/>
                      <a:pt x="3927" y="38941"/>
                      <a:pt x="3995" y="39009"/>
                    </a:cubicBezTo>
                    <a:lnTo>
                      <a:pt x="4132" y="39146"/>
                    </a:lnTo>
                    <a:cubicBezTo>
                      <a:pt x="4223" y="39260"/>
                      <a:pt x="4315" y="39351"/>
                      <a:pt x="4429" y="39443"/>
                    </a:cubicBezTo>
                    <a:cubicBezTo>
                      <a:pt x="4429" y="39488"/>
                      <a:pt x="4452" y="39534"/>
                      <a:pt x="4474" y="39580"/>
                    </a:cubicBezTo>
                    <a:cubicBezTo>
                      <a:pt x="4543" y="39671"/>
                      <a:pt x="4611" y="39739"/>
                      <a:pt x="4703" y="39808"/>
                    </a:cubicBezTo>
                    <a:lnTo>
                      <a:pt x="4794" y="39899"/>
                    </a:lnTo>
                    <a:cubicBezTo>
                      <a:pt x="4885" y="39968"/>
                      <a:pt x="4954" y="40036"/>
                      <a:pt x="5022" y="40082"/>
                    </a:cubicBezTo>
                    <a:cubicBezTo>
                      <a:pt x="5114" y="40173"/>
                      <a:pt x="5228" y="40264"/>
                      <a:pt x="5365" y="40356"/>
                    </a:cubicBezTo>
                    <a:cubicBezTo>
                      <a:pt x="5570" y="40493"/>
                      <a:pt x="5776" y="40584"/>
                      <a:pt x="6049" y="40721"/>
                    </a:cubicBezTo>
                    <a:cubicBezTo>
                      <a:pt x="6323" y="40858"/>
                      <a:pt x="6597" y="40995"/>
                      <a:pt x="6848" y="41086"/>
                    </a:cubicBezTo>
                    <a:cubicBezTo>
                      <a:pt x="6985" y="41132"/>
                      <a:pt x="7122" y="41177"/>
                      <a:pt x="7236" y="41223"/>
                    </a:cubicBezTo>
                    <a:cubicBezTo>
                      <a:pt x="7396" y="41269"/>
                      <a:pt x="7533" y="41314"/>
                      <a:pt x="7693" y="41360"/>
                    </a:cubicBezTo>
                    <a:cubicBezTo>
                      <a:pt x="7921" y="41428"/>
                      <a:pt x="8172" y="41474"/>
                      <a:pt x="8400" y="41520"/>
                    </a:cubicBezTo>
                    <a:lnTo>
                      <a:pt x="8492" y="41520"/>
                    </a:lnTo>
                    <a:cubicBezTo>
                      <a:pt x="8652" y="41565"/>
                      <a:pt x="8788" y="41588"/>
                      <a:pt x="8948" y="41611"/>
                    </a:cubicBezTo>
                    <a:cubicBezTo>
                      <a:pt x="9017" y="41611"/>
                      <a:pt x="9085" y="41611"/>
                      <a:pt x="9154" y="41634"/>
                    </a:cubicBezTo>
                    <a:lnTo>
                      <a:pt x="9268" y="41634"/>
                    </a:lnTo>
                    <a:cubicBezTo>
                      <a:pt x="9291" y="41634"/>
                      <a:pt x="9336" y="41634"/>
                      <a:pt x="9359" y="41657"/>
                    </a:cubicBezTo>
                    <a:lnTo>
                      <a:pt x="9428" y="41657"/>
                    </a:lnTo>
                    <a:cubicBezTo>
                      <a:pt x="9542" y="41657"/>
                      <a:pt x="9656" y="41680"/>
                      <a:pt x="9770" y="41680"/>
                    </a:cubicBezTo>
                    <a:cubicBezTo>
                      <a:pt x="9953" y="41680"/>
                      <a:pt x="10112" y="41657"/>
                      <a:pt x="10272" y="41611"/>
                    </a:cubicBezTo>
                    <a:cubicBezTo>
                      <a:pt x="10432" y="41565"/>
                      <a:pt x="10569" y="41497"/>
                      <a:pt x="10706" y="41406"/>
                    </a:cubicBezTo>
                    <a:cubicBezTo>
                      <a:pt x="10797" y="41360"/>
                      <a:pt x="10866" y="41292"/>
                      <a:pt x="10911" y="41246"/>
                    </a:cubicBezTo>
                    <a:cubicBezTo>
                      <a:pt x="11003" y="41177"/>
                      <a:pt x="11071" y="41086"/>
                      <a:pt x="11139" y="40995"/>
                    </a:cubicBezTo>
                    <a:cubicBezTo>
                      <a:pt x="11185" y="40926"/>
                      <a:pt x="11231" y="40858"/>
                      <a:pt x="11276" y="40789"/>
                    </a:cubicBezTo>
                    <a:cubicBezTo>
                      <a:pt x="11299" y="40744"/>
                      <a:pt x="11345" y="40675"/>
                      <a:pt x="11368" y="40630"/>
                    </a:cubicBezTo>
                    <a:cubicBezTo>
                      <a:pt x="11459" y="40515"/>
                      <a:pt x="11550" y="40379"/>
                      <a:pt x="11664" y="40264"/>
                    </a:cubicBezTo>
                    <a:cubicBezTo>
                      <a:pt x="11779" y="40127"/>
                      <a:pt x="11870" y="40036"/>
                      <a:pt x="11984" y="39945"/>
                    </a:cubicBezTo>
                    <a:cubicBezTo>
                      <a:pt x="12144" y="39854"/>
                      <a:pt x="12326" y="39785"/>
                      <a:pt x="12463" y="39739"/>
                    </a:cubicBezTo>
                    <a:cubicBezTo>
                      <a:pt x="12737" y="39648"/>
                      <a:pt x="13011" y="39557"/>
                      <a:pt x="13354" y="39488"/>
                    </a:cubicBezTo>
                    <a:cubicBezTo>
                      <a:pt x="13445" y="39466"/>
                      <a:pt x="13559" y="39443"/>
                      <a:pt x="13673" y="39420"/>
                    </a:cubicBezTo>
                    <a:lnTo>
                      <a:pt x="13787" y="39397"/>
                    </a:lnTo>
                    <a:cubicBezTo>
                      <a:pt x="13833" y="39397"/>
                      <a:pt x="13879" y="39397"/>
                      <a:pt x="13901" y="39374"/>
                    </a:cubicBezTo>
                    <a:cubicBezTo>
                      <a:pt x="13947" y="39374"/>
                      <a:pt x="13970" y="39351"/>
                      <a:pt x="14015" y="39351"/>
                    </a:cubicBezTo>
                    <a:cubicBezTo>
                      <a:pt x="14084" y="39329"/>
                      <a:pt x="14175" y="39306"/>
                      <a:pt x="14244" y="39306"/>
                    </a:cubicBezTo>
                    <a:lnTo>
                      <a:pt x="14289" y="39283"/>
                    </a:lnTo>
                    <a:cubicBezTo>
                      <a:pt x="14358" y="39283"/>
                      <a:pt x="14449" y="39260"/>
                      <a:pt x="14540" y="39237"/>
                    </a:cubicBezTo>
                    <a:lnTo>
                      <a:pt x="14746" y="39192"/>
                    </a:lnTo>
                    <a:cubicBezTo>
                      <a:pt x="14928" y="39146"/>
                      <a:pt x="15111" y="39100"/>
                      <a:pt x="15271" y="39032"/>
                    </a:cubicBezTo>
                    <a:cubicBezTo>
                      <a:pt x="15431" y="38963"/>
                      <a:pt x="15568" y="38918"/>
                      <a:pt x="15727" y="38849"/>
                    </a:cubicBezTo>
                    <a:cubicBezTo>
                      <a:pt x="15819" y="38804"/>
                      <a:pt x="15910" y="38758"/>
                      <a:pt x="16001" y="38712"/>
                    </a:cubicBezTo>
                    <a:lnTo>
                      <a:pt x="16184" y="38621"/>
                    </a:lnTo>
                    <a:cubicBezTo>
                      <a:pt x="16412" y="38530"/>
                      <a:pt x="16686" y="38393"/>
                      <a:pt x="16914" y="38164"/>
                    </a:cubicBezTo>
                    <a:cubicBezTo>
                      <a:pt x="17051" y="38050"/>
                      <a:pt x="17120" y="37936"/>
                      <a:pt x="17165" y="37822"/>
                    </a:cubicBezTo>
                    <a:cubicBezTo>
                      <a:pt x="17211" y="37708"/>
                      <a:pt x="17188" y="37617"/>
                      <a:pt x="17188" y="37503"/>
                    </a:cubicBezTo>
                    <a:cubicBezTo>
                      <a:pt x="17188" y="37480"/>
                      <a:pt x="17165" y="37434"/>
                      <a:pt x="17143" y="37388"/>
                    </a:cubicBezTo>
                    <a:lnTo>
                      <a:pt x="17143" y="37343"/>
                    </a:lnTo>
                    <a:cubicBezTo>
                      <a:pt x="17120" y="37320"/>
                      <a:pt x="17120" y="37297"/>
                      <a:pt x="17097" y="37274"/>
                    </a:cubicBezTo>
                    <a:cubicBezTo>
                      <a:pt x="17028" y="37137"/>
                      <a:pt x="16960" y="37000"/>
                      <a:pt x="16914" y="36863"/>
                    </a:cubicBezTo>
                    <a:cubicBezTo>
                      <a:pt x="16869" y="36772"/>
                      <a:pt x="16846" y="36658"/>
                      <a:pt x="16823" y="36567"/>
                    </a:cubicBezTo>
                    <a:cubicBezTo>
                      <a:pt x="16777" y="36453"/>
                      <a:pt x="16755" y="36338"/>
                      <a:pt x="16732" y="36201"/>
                    </a:cubicBezTo>
                    <a:cubicBezTo>
                      <a:pt x="16686" y="35973"/>
                      <a:pt x="16663" y="35722"/>
                      <a:pt x="16640" y="35471"/>
                    </a:cubicBezTo>
                    <a:cubicBezTo>
                      <a:pt x="16618" y="35311"/>
                      <a:pt x="16618" y="35174"/>
                      <a:pt x="16618" y="35037"/>
                    </a:cubicBezTo>
                    <a:cubicBezTo>
                      <a:pt x="16595" y="34878"/>
                      <a:pt x="16618" y="34718"/>
                      <a:pt x="16618" y="34558"/>
                    </a:cubicBezTo>
                    <a:cubicBezTo>
                      <a:pt x="16640" y="34261"/>
                      <a:pt x="16663" y="33987"/>
                      <a:pt x="16686" y="33691"/>
                    </a:cubicBezTo>
                    <a:lnTo>
                      <a:pt x="16709" y="33508"/>
                    </a:lnTo>
                    <a:cubicBezTo>
                      <a:pt x="16732" y="33280"/>
                      <a:pt x="16777" y="33052"/>
                      <a:pt x="16823" y="32823"/>
                    </a:cubicBezTo>
                    <a:cubicBezTo>
                      <a:pt x="16846" y="32709"/>
                      <a:pt x="16846" y="32618"/>
                      <a:pt x="16869" y="32504"/>
                    </a:cubicBezTo>
                    <a:cubicBezTo>
                      <a:pt x="16891" y="32344"/>
                      <a:pt x="16914" y="32161"/>
                      <a:pt x="16937" y="32002"/>
                    </a:cubicBezTo>
                    <a:cubicBezTo>
                      <a:pt x="16937" y="31910"/>
                      <a:pt x="16960" y="31819"/>
                      <a:pt x="16983" y="31728"/>
                    </a:cubicBezTo>
                    <a:lnTo>
                      <a:pt x="17006" y="31545"/>
                    </a:lnTo>
                    <a:lnTo>
                      <a:pt x="17028" y="31363"/>
                    </a:lnTo>
                    <a:cubicBezTo>
                      <a:pt x="17074" y="30975"/>
                      <a:pt x="17120" y="30586"/>
                      <a:pt x="17165" y="30221"/>
                    </a:cubicBezTo>
                    <a:cubicBezTo>
                      <a:pt x="17211" y="29993"/>
                      <a:pt x="17211" y="29765"/>
                      <a:pt x="17234" y="29537"/>
                    </a:cubicBezTo>
                    <a:cubicBezTo>
                      <a:pt x="17234" y="29422"/>
                      <a:pt x="17257" y="29308"/>
                      <a:pt x="17257" y="29194"/>
                    </a:cubicBezTo>
                    <a:lnTo>
                      <a:pt x="17257" y="29080"/>
                    </a:lnTo>
                    <a:cubicBezTo>
                      <a:pt x="17257" y="28989"/>
                      <a:pt x="17279" y="28920"/>
                      <a:pt x="17279" y="28829"/>
                    </a:cubicBezTo>
                    <a:cubicBezTo>
                      <a:pt x="17279" y="28760"/>
                      <a:pt x="17279" y="28669"/>
                      <a:pt x="17279" y="28601"/>
                    </a:cubicBezTo>
                    <a:cubicBezTo>
                      <a:pt x="17302" y="28441"/>
                      <a:pt x="17348" y="28258"/>
                      <a:pt x="17394" y="28076"/>
                    </a:cubicBezTo>
                    <a:lnTo>
                      <a:pt x="17416" y="28007"/>
                    </a:lnTo>
                    <a:cubicBezTo>
                      <a:pt x="17485" y="27802"/>
                      <a:pt x="17553" y="27574"/>
                      <a:pt x="17599" y="27368"/>
                    </a:cubicBezTo>
                    <a:cubicBezTo>
                      <a:pt x="17645" y="27186"/>
                      <a:pt x="17690" y="27003"/>
                      <a:pt x="17736" y="26843"/>
                    </a:cubicBezTo>
                    <a:cubicBezTo>
                      <a:pt x="17850" y="26501"/>
                      <a:pt x="17964" y="26204"/>
                      <a:pt x="18078" y="25907"/>
                    </a:cubicBezTo>
                    <a:lnTo>
                      <a:pt x="18170" y="25702"/>
                    </a:lnTo>
                    <a:cubicBezTo>
                      <a:pt x="18261" y="25474"/>
                      <a:pt x="18375" y="25223"/>
                      <a:pt x="18466" y="24971"/>
                    </a:cubicBezTo>
                    <a:lnTo>
                      <a:pt x="18626" y="24606"/>
                    </a:lnTo>
                    <a:cubicBezTo>
                      <a:pt x="18717" y="24424"/>
                      <a:pt x="18809" y="24218"/>
                      <a:pt x="18877" y="24036"/>
                    </a:cubicBezTo>
                    <a:cubicBezTo>
                      <a:pt x="19014" y="23762"/>
                      <a:pt x="19151" y="23488"/>
                      <a:pt x="19265" y="23214"/>
                    </a:cubicBezTo>
                    <a:lnTo>
                      <a:pt x="19334" y="23100"/>
                    </a:lnTo>
                    <a:cubicBezTo>
                      <a:pt x="19882" y="21936"/>
                      <a:pt x="20521" y="20749"/>
                      <a:pt x="21274" y="19448"/>
                    </a:cubicBezTo>
                    <a:lnTo>
                      <a:pt x="21502" y="19060"/>
                    </a:lnTo>
                    <a:cubicBezTo>
                      <a:pt x="21685" y="18763"/>
                      <a:pt x="21845" y="18466"/>
                      <a:pt x="22050" y="18170"/>
                    </a:cubicBezTo>
                    <a:lnTo>
                      <a:pt x="22027" y="18170"/>
                    </a:lnTo>
                    <a:cubicBezTo>
                      <a:pt x="22210" y="17918"/>
                      <a:pt x="22392" y="17645"/>
                      <a:pt x="22575" y="17393"/>
                    </a:cubicBezTo>
                    <a:cubicBezTo>
                      <a:pt x="22712" y="17188"/>
                      <a:pt x="22849" y="16983"/>
                      <a:pt x="22986" y="16800"/>
                    </a:cubicBezTo>
                    <a:lnTo>
                      <a:pt x="23146" y="16549"/>
                    </a:lnTo>
                    <a:cubicBezTo>
                      <a:pt x="23625" y="15864"/>
                      <a:pt x="24013" y="15316"/>
                      <a:pt x="24401" y="14814"/>
                    </a:cubicBezTo>
                    <a:cubicBezTo>
                      <a:pt x="24606" y="14563"/>
                      <a:pt x="24812" y="14289"/>
                      <a:pt x="25017" y="14038"/>
                    </a:cubicBezTo>
                    <a:cubicBezTo>
                      <a:pt x="25177" y="13833"/>
                      <a:pt x="25337" y="13650"/>
                      <a:pt x="25497" y="13468"/>
                    </a:cubicBezTo>
                    <a:lnTo>
                      <a:pt x="25702" y="13216"/>
                    </a:lnTo>
                    <a:lnTo>
                      <a:pt x="25976" y="12897"/>
                    </a:lnTo>
                    <a:cubicBezTo>
                      <a:pt x="26090" y="12760"/>
                      <a:pt x="26227" y="12600"/>
                      <a:pt x="26364" y="12440"/>
                    </a:cubicBezTo>
                    <a:cubicBezTo>
                      <a:pt x="26524" y="12258"/>
                      <a:pt x="26684" y="12075"/>
                      <a:pt x="26866" y="11893"/>
                    </a:cubicBezTo>
                    <a:lnTo>
                      <a:pt x="27072" y="11664"/>
                    </a:lnTo>
                    <a:cubicBezTo>
                      <a:pt x="27528" y="11139"/>
                      <a:pt x="28007" y="10637"/>
                      <a:pt x="28464" y="10158"/>
                    </a:cubicBezTo>
                    <a:cubicBezTo>
                      <a:pt x="28943" y="9633"/>
                      <a:pt x="29468" y="9154"/>
                      <a:pt x="29970" y="8697"/>
                    </a:cubicBezTo>
                    <a:cubicBezTo>
                      <a:pt x="30084" y="8583"/>
                      <a:pt x="30221" y="8469"/>
                      <a:pt x="30336" y="8355"/>
                    </a:cubicBezTo>
                    <a:cubicBezTo>
                      <a:pt x="30473" y="8218"/>
                      <a:pt x="30609" y="8081"/>
                      <a:pt x="30746" y="7967"/>
                    </a:cubicBezTo>
                    <a:lnTo>
                      <a:pt x="30746" y="7967"/>
                    </a:lnTo>
                    <a:lnTo>
                      <a:pt x="30724" y="7989"/>
                    </a:lnTo>
                    <a:cubicBezTo>
                      <a:pt x="31043" y="7693"/>
                      <a:pt x="31363" y="7419"/>
                      <a:pt x="31659" y="7122"/>
                    </a:cubicBezTo>
                    <a:lnTo>
                      <a:pt x="31865" y="6940"/>
                    </a:lnTo>
                    <a:cubicBezTo>
                      <a:pt x="31933" y="6871"/>
                      <a:pt x="32025" y="6780"/>
                      <a:pt x="32116" y="6711"/>
                    </a:cubicBezTo>
                    <a:cubicBezTo>
                      <a:pt x="32162" y="6643"/>
                      <a:pt x="32207" y="6597"/>
                      <a:pt x="32253" y="6551"/>
                    </a:cubicBezTo>
                    <a:cubicBezTo>
                      <a:pt x="32344" y="6483"/>
                      <a:pt x="32413" y="6415"/>
                      <a:pt x="32481" y="6346"/>
                    </a:cubicBezTo>
                    <a:cubicBezTo>
                      <a:pt x="32572" y="6278"/>
                      <a:pt x="32641" y="6186"/>
                      <a:pt x="32732" y="6118"/>
                    </a:cubicBezTo>
                    <a:lnTo>
                      <a:pt x="32824" y="6026"/>
                    </a:lnTo>
                    <a:lnTo>
                      <a:pt x="32869" y="6004"/>
                    </a:lnTo>
                    <a:lnTo>
                      <a:pt x="32960" y="5912"/>
                    </a:lnTo>
                    <a:cubicBezTo>
                      <a:pt x="33006" y="5867"/>
                      <a:pt x="33075" y="5821"/>
                      <a:pt x="33120" y="5775"/>
                    </a:cubicBezTo>
                    <a:cubicBezTo>
                      <a:pt x="33166" y="5753"/>
                      <a:pt x="33189" y="5730"/>
                      <a:pt x="33212" y="5707"/>
                    </a:cubicBezTo>
                    <a:cubicBezTo>
                      <a:pt x="33280" y="5661"/>
                      <a:pt x="33349" y="5616"/>
                      <a:pt x="33394" y="5547"/>
                    </a:cubicBezTo>
                    <a:cubicBezTo>
                      <a:pt x="33440" y="5502"/>
                      <a:pt x="33463" y="5433"/>
                      <a:pt x="33463" y="5365"/>
                    </a:cubicBezTo>
                    <a:lnTo>
                      <a:pt x="33485" y="5228"/>
                    </a:lnTo>
                    <a:cubicBezTo>
                      <a:pt x="33508" y="5159"/>
                      <a:pt x="33508" y="5091"/>
                      <a:pt x="33531" y="5022"/>
                    </a:cubicBezTo>
                    <a:cubicBezTo>
                      <a:pt x="33531" y="4885"/>
                      <a:pt x="33531" y="4725"/>
                      <a:pt x="33508" y="4611"/>
                    </a:cubicBezTo>
                    <a:lnTo>
                      <a:pt x="33485" y="4543"/>
                    </a:lnTo>
                    <a:cubicBezTo>
                      <a:pt x="33463" y="4406"/>
                      <a:pt x="33440" y="4269"/>
                      <a:pt x="33394" y="4155"/>
                    </a:cubicBezTo>
                    <a:cubicBezTo>
                      <a:pt x="33371" y="4064"/>
                      <a:pt x="33326" y="3995"/>
                      <a:pt x="33280" y="3904"/>
                    </a:cubicBezTo>
                    <a:lnTo>
                      <a:pt x="33257" y="3835"/>
                    </a:lnTo>
                    <a:cubicBezTo>
                      <a:pt x="33189" y="3653"/>
                      <a:pt x="33075" y="3424"/>
                      <a:pt x="32960" y="3196"/>
                    </a:cubicBezTo>
                    <a:cubicBezTo>
                      <a:pt x="32892" y="3105"/>
                      <a:pt x="32824" y="2991"/>
                      <a:pt x="32755" y="2899"/>
                    </a:cubicBezTo>
                    <a:cubicBezTo>
                      <a:pt x="32664" y="2762"/>
                      <a:pt x="32572" y="2648"/>
                      <a:pt x="32435" y="2511"/>
                    </a:cubicBezTo>
                    <a:lnTo>
                      <a:pt x="32390" y="2466"/>
                    </a:lnTo>
                    <a:lnTo>
                      <a:pt x="32344" y="2420"/>
                    </a:lnTo>
                    <a:cubicBezTo>
                      <a:pt x="32093" y="2146"/>
                      <a:pt x="31888" y="1941"/>
                      <a:pt x="31659" y="1781"/>
                    </a:cubicBezTo>
                    <a:cubicBezTo>
                      <a:pt x="31545" y="1690"/>
                      <a:pt x="31408" y="1598"/>
                      <a:pt x="31271" y="1507"/>
                    </a:cubicBezTo>
                    <a:cubicBezTo>
                      <a:pt x="31134" y="1416"/>
                      <a:pt x="30998" y="1324"/>
                      <a:pt x="30838" y="1233"/>
                    </a:cubicBezTo>
                    <a:cubicBezTo>
                      <a:pt x="30336" y="936"/>
                      <a:pt x="29788" y="708"/>
                      <a:pt x="29240" y="503"/>
                    </a:cubicBezTo>
                    <a:cubicBezTo>
                      <a:pt x="28920" y="366"/>
                      <a:pt x="28601" y="275"/>
                      <a:pt x="28350" y="206"/>
                    </a:cubicBezTo>
                    <a:cubicBezTo>
                      <a:pt x="28030" y="138"/>
                      <a:pt x="27733" y="92"/>
                      <a:pt x="27414" y="46"/>
                    </a:cubicBezTo>
                    <a:cubicBezTo>
                      <a:pt x="27140" y="23"/>
                      <a:pt x="26843" y="1"/>
                      <a:pt x="2647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2"/>
              <p:cNvSpPr/>
              <p:nvPr/>
            </p:nvSpPr>
            <p:spPr>
              <a:xfrm>
                <a:off x="5132747" y="3430111"/>
                <a:ext cx="119121" cy="374284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13847" extrusionOk="0">
                    <a:moveTo>
                      <a:pt x="3950" y="0"/>
                    </a:moveTo>
                    <a:cubicBezTo>
                      <a:pt x="3904" y="0"/>
                      <a:pt x="3858" y="0"/>
                      <a:pt x="3836" y="23"/>
                    </a:cubicBezTo>
                    <a:cubicBezTo>
                      <a:pt x="3585" y="206"/>
                      <a:pt x="3356" y="388"/>
                      <a:pt x="3151" y="616"/>
                    </a:cubicBezTo>
                    <a:cubicBezTo>
                      <a:pt x="2968" y="845"/>
                      <a:pt x="2763" y="1050"/>
                      <a:pt x="2580" y="1278"/>
                    </a:cubicBezTo>
                    <a:cubicBezTo>
                      <a:pt x="2192" y="1781"/>
                      <a:pt x="1804" y="2260"/>
                      <a:pt x="1439" y="2785"/>
                    </a:cubicBezTo>
                    <a:cubicBezTo>
                      <a:pt x="1370" y="2899"/>
                      <a:pt x="1279" y="3036"/>
                      <a:pt x="1188" y="3173"/>
                    </a:cubicBezTo>
                    <a:cubicBezTo>
                      <a:pt x="1119" y="3287"/>
                      <a:pt x="1051" y="3447"/>
                      <a:pt x="982" y="3584"/>
                    </a:cubicBezTo>
                    <a:cubicBezTo>
                      <a:pt x="845" y="3858"/>
                      <a:pt x="731" y="4132"/>
                      <a:pt x="640" y="4428"/>
                    </a:cubicBezTo>
                    <a:cubicBezTo>
                      <a:pt x="549" y="4702"/>
                      <a:pt x="435" y="4976"/>
                      <a:pt x="366" y="5250"/>
                    </a:cubicBezTo>
                    <a:cubicBezTo>
                      <a:pt x="298" y="5570"/>
                      <a:pt x="229" y="5889"/>
                      <a:pt x="184" y="6186"/>
                    </a:cubicBezTo>
                    <a:cubicBezTo>
                      <a:pt x="115" y="6551"/>
                      <a:pt x="69" y="6916"/>
                      <a:pt x="47" y="7281"/>
                    </a:cubicBezTo>
                    <a:cubicBezTo>
                      <a:pt x="24" y="7578"/>
                      <a:pt x="1" y="7852"/>
                      <a:pt x="24" y="8149"/>
                    </a:cubicBezTo>
                    <a:cubicBezTo>
                      <a:pt x="47" y="8514"/>
                      <a:pt x="115" y="8902"/>
                      <a:pt x="161" y="9267"/>
                    </a:cubicBezTo>
                    <a:cubicBezTo>
                      <a:pt x="229" y="9564"/>
                      <a:pt x="298" y="9861"/>
                      <a:pt x="389" y="10135"/>
                    </a:cubicBezTo>
                    <a:cubicBezTo>
                      <a:pt x="480" y="10500"/>
                      <a:pt x="617" y="10865"/>
                      <a:pt x="800" y="11207"/>
                    </a:cubicBezTo>
                    <a:cubicBezTo>
                      <a:pt x="937" y="11527"/>
                      <a:pt x="1097" y="11801"/>
                      <a:pt x="1279" y="12098"/>
                    </a:cubicBezTo>
                    <a:cubicBezTo>
                      <a:pt x="1667" y="12668"/>
                      <a:pt x="2192" y="13239"/>
                      <a:pt x="2786" y="13627"/>
                    </a:cubicBezTo>
                    <a:cubicBezTo>
                      <a:pt x="2831" y="13650"/>
                      <a:pt x="2877" y="13673"/>
                      <a:pt x="2923" y="13718"/>
                    </a:cubicBezTo>
                    <a:cubicBezTo>
                      <a:pt x="3063" y="13806"/>
                      <a:pt x="3223" y="13846"/>
                      <a:pt x="3385" y="13846"/>
                    </a:cubicBezTo>
                    <a:cubicBezTo>
                      <a:pt x="3646" y="13846"/>
                      <a:pt x="3912" y="13741"/>
                      <a:pt x="4110" y="13558"/>
                    </a:cubicBezTo>
                    <a:cubicBezTo>
                      <a:pt x="4292" y="13376"/>
                      <a:pt x="4406" y="13125"/>
                      <a:pt x="4406" y="12851"/>
                    </a:cubicBezTo>
                    <a:cubicBezTo>
                      <a:pt x="4406" y="12577"/>
                      <a:pt x="4292" y="12371"/>
                      <a:pt x="4110" y="12166"/>
                    </a:cubicBezTo>
                    <a:cubicBezTo>
                      <a:pt x="3881" y="11915"/>
                      <a:pt x="3630" y="11710"/>
                      <a:pt x="3379" y="11481"/>
                    </a:cubicBezTo>
                    <a:cubicBezTo>
                      <a:pt x="3196" y="11299"/>
                      <a:pt x="3014" y="11116"/>
                      <a:pt x="2831" y="10933"/>
                    </a:cubicBezTo>
                    <a:cubicBezTo>
                      <a:pt x="2626" y="10614"/>
                      <a:pt x="2443" y="10317"/>
                      <a:pt x="2283" y="9975"/>
                    </a:cubicBezTo>
                    <a:cubicBezTo>
                      <a:pt x="1987" y="9244"/>
                      <a:pt x="1804" y="8468"/>
                      <a:pt x="1667" y="7669"/>
                    </a:cubicBezTo>
                    <a:cubicBezTo>
                      <a:pt x="1576" y="6893"/>
                      <a:pt x="1622" y="6095"/>
                      <a:pt x="1713" y="5296"/>
                    </a:cubicBezTo>
                    <a:cubicBezTo>
                      <a:pt x="1827" y="4497"/>
                      <a:pt x="1987" y="3675"/>
                      <a:pt x="2283" y="2899"/>
                    </a:cubicBezTo>
                    <a:cubicBezTo>
                      <a:pt x="2420" y="2625"/>
                      <a:pt x="2580" y="2374"/>
                      <a:pt x="2740" y="2100"/>
                    </a:cubicBezTo>
                    <a:cubicBezTo>
                      <a:pt x="2900" y="1826"/>
                      <a:pt x="3082" y="1552"/>
                      <a:pt x="3265" y="1301"/>
                    </a:cubicBezTo>
                    <a:cubicBezTo>
                      <a:pt x="3333" y="1210"/>
                      <a:pt x="3402" y="1141"/>
                      <a:pt x="3448" y="1073"/>
                    </a:cubicBezTo>
                    <a:cubicBezTo>
                      <a:pt x="3607" y="890"/>
                      <a:pt x="3767" y="731"/>
                      <a:pt x="3950" y="571"/>
                    </a:cubicBezTo>
                    <a:cubicBezTo>
                      <a:pt x="3995" y="548"/>
                      <a:pt x="4041" y="502"/>
                      <a:pt x="4087" y="480"/>
                    </a:cubicBezTo>
                    <a:cubicBezTo>
                      <a:pt x="4201" y="388"/>
                      <a:pt x="4246" y="251"/>
                      <a:pt x="4178" y="114"/>
                    </a:cubicBezTo>
                    <a:cubicBezTo>
                      <a:pt x="4132" y="46"/>
                      <a:pt x="4041" y="0"/>
                      <a:pt x="395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2"/>
              <p:cNvSpPr/>
              <p:nvPr/>
            </p:nvSpPr>
            <p:spPr>
              <a:xfrm>
                <a:off x="5257383" y="3415299"/>
                <a:ext cx="84550" cy="253244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9369" extrusionOk="0">
                    <a:moveTo>
                      <a:pt x="2854" y="0"/>
                    </a:moveTo>
                    <a:cubicBezTo>
                      <a:pt x="2785" y="0"/>
                      <a:pt x="2740" y="23"/>
                      <a:pt x="2671" y="69"/>
                    </a:cubicBezTo>
                    <a:cubicBezTo>
                      <a:pt x="2511" y="251"/>
                      <a:pt x="2329" y="388"/>
                      <a:pt x="2169" y="571"/>
                    </a:cubicBezTo>
                    <a:cubicBezTo>
                      <a:pt x="1986" y="731"/>
                      <a:pt x="1850" y="936"/>
                      <a:pt x="1690" y="1142"/>
                    </a:cubicBezTo>
                    <a:cubicBezTo>
                      <a:pt x="1439" y="1484"/>
                      <a:pt x="1233" y="1895"/>
                      <a:pt x="1051" y="2283"/>
                    </a:cubicBezTo>
                    <a:cubicBezTo>
                      <a:pt x="822" y="2717"/>
                      <a:pt x="640" y="3150"/>
                      <a:pt x="503" y="3607"/>
                    </a:cubicBezTo>
                    <a:cubicBezTo>
                      <a:pt x="434" y="3835"/>
                      <a:pt x="343" y="4063"/>
                      <a:pt x="275" y="4292"/>
                    </a:cubicBezTo>
                    <a:cubicBezTo>
                      <a:pt x="183" y="4588"/>
                      <a:pt x="138" y="4885"/>
                      <a:pt x="115" y="5205"/>
                    </a:cubicBezTo>
                    <a:cubicBezTo>
                      <a:pt x="46" y="5798"/>
                      <a:pt x="1" y="6414"/>
                      <a:pt x="69" y="7031"/>
                    </a:cubicBezTo>
                    <a:cubicBezTo>
                      <a:pt x="115" y="7373"/>
                      <a:pt x="160" y="7715"/>
                      <a:pt x="252" y="8035"/>
                    </a:cubicBezTo>
                    <a:cubicBezTo>
                      <a:pt x="275" y="8195"/>
                      <a:pt x="320" y="8332"/>
                      <a:pt x="366" y="8469"/>
                    </a:cubicBezTo>
                    <a:cubicBezTo>
                      <a:pt x="366" y="8537"/>
                      <a:pt x="389" y="8605"/>
                      <a:pt x="412" y="8674"/>
                    </a:cubicBezTo>
                    <a:cubicBezTo>
                      <a:pt x="503" y="8879"/>
                      <a:pt x="548" y="8994"/>
                      <a:pt x="708" y="9153"/>
                    </a:cubicBezTo>
                    <a:cubicBezTo>
                      <a:pt x="828" y="9300"/>
                      <a:pt x="1018" y="9369"/>
                      <a:pt x="1210" y="9369"/>
                    </a:cubicBezTo>
                    <a:cubicBezTo>
                      <a:pt x="1347" y="9369"/>
                      <a:pt x="1485" y="9334"/>
                      <a:pt x="1598" y="9267"/>
                    </a:cubicBezTo>
                    <a:cubicBezTo>
                      <a:pt x="1713" y="9199"/>
                      <a:pt x="1804" y="9108"/>
                      <a:pt x="1872" y="8994"/>
                    </a:cubicBezTo>
                    <a:cubicBezTo>
                      <a:pt x="1964" y="8834"/>
                      <a:pt x="2009" y="8605"/>
                      <a:pt x="1941" y="8423"/>
                    </a:cubicBezTo>
                    <a:cubicBezTo>
                      <a:pt x="1918" y="8354"/>
                      <a:pt x="1918" y="8263"/>
                      <a:pt x="1895" y="8195"/>
                    </a:cubicBezTo>
                    <a:cubicBezTo>
                      <a:pt x="1850" y="8103"/>
                      <a:pt x="1827" y="8012"/>
                      <a:pt x="1781" y="7921"/>
                    </a:cubicBezTo>
                    <a:cubicBezTo>
                      <a:pt x="1713" y="7761"/>
                      <a:pt x="1667" y="7578"/>
                      <a:pt x="1598" y="7396"/>
                    </a:cubicBezTo>
                    <a:cubicBezTo>
                      <a:pt x="1507" y="7053"/>
                      <a:pt x="1439" y="6734"/>
                      <a:pt x="1370" y="6391"/>
                    </a:cubicBezTo>
                    <a:cubicBezTo>
                      <a:pt x="1347" y="6026"/>
                      <a:pt x="1325" y="5661"/>
                      <a:pt x="1325" y="5296"/>
                    </a:cubicBezTo>
                    <a:cubicBezTo>
                      <a:pt x="1302" y="4931"/>
                      <a:pt x="1325" y="4588"/>
                      <a:pt x="1370" y="4223"/>
                    </a:cubicBezTo>
                    <a:cubicBezTo>
                      <a:pt x="1484" y="3447"/>
                      <a:pt x="1667" y="2648"/>
                      <a:pt x="1964" y="1895"/>
                    </a:cubicBezTo>
                    <a:cubicBezTo>
                      <a:pt x="2101" y="1575"/>
                      <a:pt x="2306" y="1256"/>
                      <a:pt x="2511" y="959"/>
                    </a:cubicBezTo>
                    <a:cubicBezTo>
                      <a:pt x="2671" y="776"/>
                      <a:pt x="2854" y="617"/>
                      <a:pt x="3036" y="434"/>
                    </a:cubicBezTo>
                    <a:cubicBezTo>
                      <a:pt x="3128" y="343"/>
                      <a:pt x="3128" y="183"/>
                      <a:pt x="3036" y="69"/>
                    </a:cubicBezTo>
                    <a:cubicBezTo>
                      <a:pt x="2991" y="23"/>
                      <a:pt x="2922" y="0"/>
                      <a:pt x="285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2"/>
              <p:cNvSpPr/>
              <p:nvPr/>
            </p:nvSpPr>
            <p:spPr>
              <a:xfrm>
                <a:off x="5161750" y="3875566"/>
                <a:ext cx="87037" cy="290870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10761" extrusionOk="0">
                    <a:moveTo>
                      <a:pt x="2101" y="9016"/>
                    </a:move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1" y="9039"/>
                      <a:pt x="2107" y="9028"/>
                      <a:pt x="2101" y="9016"/>
                    </a:cubicBezTo>
                    <a:close/>
                    <a:moveTo>
                      <a:pt x="2900" y="0"/>
                    </a:moveTo>
                    <a:cubicBezTo>
                      <a:pt x="2831" y="0"/>
                      <a:pt x="2740" y="46"/>
                      <a:pt x="2694" y="91"/>
                    </a:cubicBezTo>
                    <a:cubicBezTo>
                      <a:pt x="2352" y="479"/>
                      <a:pt x="2055" y="890"/>
                      <a:pt x="1758" y="1324"/>
                    </a:cubicBezTo>
                    <a:cubicBezTo>
                      <a:pt x="1484" y="1735"/>
                      <a:pt x="1233" y="2168"/>
                      <a:pt x="1005" y="2625"/>
                    </a:cubicBezTo>
                    <a:cubicBezTo>
                      <a:pt x="868" y="2853"/>
                      <a:pt x="754" y="3127"/>
                      <a:pt x="663" y="3401"/>
                    </a:cubicBezTo>
                    <a:cubicBezTo>
                      <a:pt x="549" y="3652"/>
                      <a:pt x="457" y="3903"/>
                      <a:pt x="389" y="4154"/>
                    </a:cubicBezTo>
                    <a:cubicBezTo>
                      <a:pt x="297" y="4405"/>
                      <a:pt x="252" y="4679"/>
                      <a:pt x="206" y="4930"/>
                    </a:cubicBezTo>
                    <a:cubicBezTo>
                      <a:pt x="161" y="5250"/>
                      <a:pt x="115" y="5569"/>
                      <a:pt x="69" y="5866"/>
                    </a:cubicBezTo>
                    <a:cubicBezTo>
                      <a:pt x="24" y="6186"/>
                      <a:pt x="1" y="6528"/>
                      <a:pt x="1" y="6848"/>
                    </a:cubicBezTo>
                    <a:cubicBezTo>
                      <a:pt x="24" y="7213"/>
                      <a:pt x="69" y="7601"/>
                      <a:pt x="138" y="7966"/>
                    </a:cubicBezTo>
                    <a:cubicBezTo>
                      <a:pt x="252" y="8605"/>
                      <a:pt x="457" y="9176"/>
                      <a:pt x="685" y="9769"/>
                    </a:cubicBezTo>
                    <a:cubicBezTo>
                      <a:pt x="685" y="9769"/>
                      <a:pt x="685" y="9769"/>
                      <a:pt x="685" y="9769"/>
                    </a:cubicBezTo>
                    <a:lnTo>
                      <a:pt x="685" y="9769"/>
                    </a:lnTo>
                    <a:cubicBezTo>
                      <a:pt x="692" y="9789"/>
                      <a:pt x="700" y="9806"/>
                      <a:pt x="710" y="9823"/>
                    </a:cubicBezTo>
                    <a:lnTo>
                      <a:pt x="710" y="9823"/>
                    </a:lnTo>
                    <a:cubicBezTo>
                      <a:pt x="793" y="10011"/>
                      <a:pt x="876" y="10198"/>
                      <a:pt x="959" y="10386"/>
                    </a:cubicBezTo>
                    <a:cubicBezTo>
                      <a:pt x="1028" y="10500"/>
                      <a:pt x="1119" y="10591"/>
                      <a:pt x="1233" y="10659"/>
                    </a:cubicBezTo>
                    <a:cubicBezTo>
                      <a:pt x="1355" y="10720"/>
                      <a:pt x="1497" y="10761"/>
                      <a:pt x="1632" y="10761"/>
                    </a:cubicBezTo>
                    <a:cubicBezTo>
                      <a:pt x="1700" y="10761"/>
                      <a:pt x="1766" y="10751"/>
                      <a:pt x="1827" y="10728"/>
                    </a:cubicBezTo>
                    <a:cubicBezTo>
                      <a:pt x="2238" y="10614"/>
                      <a:pt x="2489" y="10180"/>
                      <a:pt x="2375" y="9792"/>
                    </a:cubicBezTo>
                    <a:cubicBezTo>
                      <a:pt x="2316" y="9598"/>
                      <a:pt x="2258" y="9404"/>
                      <a:pt x="2186" y="9209"/>
                    </a:cubicBezTo>
                    <a:lnTo>
                      <a:pt x="2186" y="9209"/>
                    </a:lnTo>
                    <a:cubicBezTo>
                      <a:pt x="2188" y="9213"/>
                      <a:pt x="2190" y="9217"/>
                      <a:pt x="2192" y="9221"/>
                    </a:cubicBezTo>
                    <a:lnTo>
                      <a:pt x="2181" y="9196"/>
                    </a:lnTo>
                    <a:lnTo>
                      <a:pt x="2181" y="9196"/>
                    </a:lnTo>
                    <a:cubicBezTo>
                      <a:pt x="2170" y="9167"/>
                      <a:pt x="2158" y="9137"/>
                      <a:pt x="2146" y="9107"/>
                    </a:cubicBezTo>
                    <a:lnTo>
                      <a:pt x="2146" y="9107"/>
                    </a:lnTo>
                    <a:cubicBezTo>
                      <a:pt x="2146" y="9112"/>
                      <a:pt x="2147" y="9116"/>
                      <a:pt x="2147" y="9120"/>
                    </a:cubicBezTo>
                    <a:lnTo>
                      <a:pt x="2147" y="9120"/>
                    </a:lnTo>
                    <a:lnTo>
                      <a:pt x="2135" y="9094"/>
                    </a:lnTo>
                    <a:lnTo>
                      <a:pt x="2135" y="9094"/>
                    </a:lnTo>
                    <a:cubicBezTo>
                      <a:pt x="2138" y="9098"/>
                      <a:pt x="2142" y="9103"/>
                      <a:pt x="2146" y="9107"/>
                    </a:cubicBezTo>
                    <a:cubicBezTo>
                      <a:pt x="2138" y="9093"/>
                      <a:pt x="2130" y="9079"/>
                      <a:pt x="2122" y="9065"/>
                    </a:cubicBezTo>
                    <a:lnTo>
                      <a:pt x="2122" y="9065"/>
                    </a:ln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6" y="9051"/>
                      <a:pt x="2118" y="9055"/>
                      <a:pt x="2119" y="9058"/>
                    </a:cubicBezTo>
                    <a:lnTo>
                      <a:pt x="2119" y="9058"/>
                    </a:lnTo>
                    <a:cubicBezTo>
                      <a:pt x="2065" y="8955"/>
                      <a:pt x="2026" y="8837"/>
                      <a:pt x="1987" y="8719"/>
                    </a:cubicBezTo>
                    <a:cubicBezTo>
                      <a:pt x="1713" y="8080"/>
                      <a:pt x="1507" y="7418"/>
                      <a:pt x="1416" y="6733"/>
                    </a:cubicBezTo>
                    <a:cubicBezTo>
                      <a:pt x="1325" y="6003"/>
                      <a:pt x="1370" y="5250"/>
                      <a:pt x="1462" y="4497"/>
                    </a:cubicBezTo>
                    <a:cubicBezTo>
                      <a:pt x="1576" y="3675"/>
                      <a:pt x="1804" y="2876"/>
                      <a:pt x="2123" y="2100"/>
                    </a:cubicBezTo>
                    <a:cubicBezTo>
                      <a:pt x="2329" y="1621"/>
                      <a:pt x="2557" y="1187"/>
                      <a:pt x="2854" y="753"/>
                    </a:cubicBezTo>
                    <a:cubicBezTo>
                      <a:pt x="2945" y="662"/>
                      <a:pt x="3014" y="571"/>
                      <a:pt x="3105" y="502"/>
                    </a:cubicBezTo>
                    <a:cubicBezTo>
                      <a:pt x="3196" y="388"/>
                      <a:pt x="3219" y="205"/>
                      <a:pt x="3105" y="91"/>
                    </a:cubicBezTo>
                    <a:cubicBezTo>
                      <a:pt x="3037" y="46"/>
                      <a:pt x="2968" y="0"/>
                      <a:pt x="29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2"/>
              <p:cNvSpPr/>
              <p:nvPr/>
            </p:nvSpPr>
            <p:spPr>
              <a:xfrm>
                <a:off x="5618936" y="3180841"/>
                <a:ext cx="210402" cy="155395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5749" extrusionOk="0">
                    <a:moveTo>
                      <a:pt x="6528" y="1"/>
                    </a:moveTo>
                    <a:cubicBezTo>
                      <a:pt x="6254" y="24"/>
                      <a:pt x="5981" y="24"/>
                      <a:pt x="5684" y="69"/>
                    </a:cubicBezTo>
                    <a:cubicBezTo>
                      <a:pt x="5136" y="183"/>
                      <a:pt x="4611" y="366"/>
                      <a:pt x="4086" y="617"/>
                    </a:cubicBezTo>
                    <a:cubicBezTo>
                      <a:pt x="3812" y="731"/>
                      <a:pt x="3538" y="868"/>
                      <a:pt x="3287" y="982"/>
                    </a:cubicBezTo>
                    <a:cubicBezTo>
                      <a:pt x="2990" y="1142"/>
                      <a:pt x="2694" y="1325"/>
                      <a:pt x="2397" y="1484"/>
                    </a:cubicBezTo>
                    <a:cubicBezTo>
                      <a:pt x="1895" y="1804"/>
                      <a:pt x="1507" y="2238"/>
                      <a:pt x="1187" y="2717"/>
                    </a:cubicBezTo>
                    <a:cubicBezTo>
                      <a:pt x="959" y="3059"/>
                      <a:pt x="754" y="3402"/>
                      <a:pt x="548" y="3744"/>
                    </a:cubicBezTo>
                    <a:cubicBezTo>
                      <a:pt x="480" y="3881"/>
                      <a:pt x="388" y="4018"/>
                      <a:pt x="320" y="4155"/>
                    </a:cubicBezTo>
                    <a:cubicBezTo>
                      <a:pt x="229" y="4315"/>
                      <a:pt x="160" y="4497"/>
                      <a:pt x="92" y="4657"/>
                    </a:cubicBezTo>
                    <a:cubicBezTo>
                      <a:pt x="23" y="4863"/>
                      <a:pt x="0" y="5045"/>
                      <a:pt x="69" y="5251"/>
                    </a:cubicBezTo>
                    <a:cubicBezTo>
                      <a:pt x="137" y="5433"/>
                      <a:pt x="297" y="5593"/>
                      <a:pt x="480" y="5684"/>
                    </a:cubicBezTo>
                    <a:cubicBezTo>
                      <a:pt x="586" y="5724"/>
                      <a:pt x="707" y="5748"/>
                      <a:pt x="826" y="5748"/>
                    </a:cubicBezTo>
                    <a:cubicBezTo>
                      <a:pt x="912" y="5748"/>
                      <a:pt x="997" y="5736"/>
                      <a:pt x="1073" y="5707"/>
                    </a:cubicBezTo>
                    <a:cubicBezTo>
                      <a:pt x="1142" y="5661"/>
                      <a:pt x="1187" y="5639"/>
                      <a:pt x="1256" y="5593"/>
                    </a:cubicBezTo>
                    <a:cubicBezTo>
                      <a:pt x="1370" y="5524"/>
                      <a:pt x="1438" y="5433"/>
                      <a:pt x="1507" y="5296"/>
                    </a:cubicBezTo>
                    <a:cubicBezTo>
                      <a:pt x="1575" y="5205"/>
                      <a:pt x="1644" y="5091"/>
                      <a:pt x="1712" y="4977"/>
                    </a:cubicBezTo>
                    <a:cubicBezTo>
                      <a:pt x="1849" y="4771"/>
                      <a:pt x="1940" y="4566"/>
                      <a:pt x="2032" y="4360"/>
                    </a:cubicBezTo>
                    <a:cubicBezTo>
                      <a:pt x="2169" y="4041"/>
                      <a:pt x="2306" y="3721"/>
                      <a:pt x="2488" y="3425"/>
                    </a:cubicBezTo>
                    <a:cubicBezTo>
                      <a:pt x="2648" y="3173"/>
                      <a:pt x="2808" y="2945"/>
                      <a:pt x="3013" y="2740"/>
                    </a:cubicBezTo>
                    <a:cubicBezTo>
                      <a:pt x="3333" y="2443"/>
                      <a:pt x="3698" y="2192"/>
                      <a:pt x="4063" y="1941"/>
                    </a:cubicBezTo>
                    <a:cubicBezTo>
                      <a:pt x="4428" y="1713"/>
                      <a:pt x="4794" y="1462"/>
                      <a:pt x="5182" y="1256"/>
                    </a:cubicBezTo>
                    <a:cubicBezTo>
                      <a:pt x="5341" y="1165"/>
                      <a:pt x="5478" y="1096"/>
                      <a:pt x="5638" y="1028"/>
                    </a:cubicBezTo>
                    <a:cubicBezTo>
                      <a:pt x="5821" y="959"/>
                      <a:pt x="6003" y="891"/>
                      <a:pt x="6186" y="845"/>
                    </a:cubicBezTo>
                    <a:cubicBezTo>
                      <a:pt x="6460" y="800"/>
                      <a:pt x="6711" y="754"/>
                      <a:pt x="6962" y="754"/>
                    </a:cubicBezTo>
                    <a:cubicBezTo>
                      <a:pt x="7076" y="754"/>
                      <a:pt x="7213" y="777"/>
                      <a:pt x="7327" y="777"/>
                    </a:cubicBezTo>
                    <a:cubicBezTo>
                      <a:pt x="7345" y="779"/>
                      <a:pt x="7362" y="780"/>
                      <a:pt x="7379" y="780"/>
                    </a:cubicBezTo>
                    <a:cubicBezTo>
                      <a:pt x="7563" y="780"/>
                      <a:pt x="7719" y="668"/>
                      <a:pt x="7761" y="480"/>
                    </a:cubicBezTo>
                    <a:cubicBezTo>
                      <a:pt x="7784" y="275"/>
                      <a:pt x="7647" y="69"/>
                      <a:pt x="7441" y="46"/>
                    </a:cubicBezTo>
                    <a:cubicBezTo>
                      <a:pt x="7190" y="24"/>
                      <a:pt x="6939" y="1"/>
                      <a:pt x="668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2"/>
              <p:cNvSpPr/>
              <p:nvPr/>
            </p:nvSpPr>
            <p:spPr>
              <a:xfrm>
                <a:off x="5620774" y="3359158"/>
                <a:ext cx="22867" cy="22219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22" extrusionOk="0">
                    <a:moveTo>
                      <a:pt x="389" y="0"/>
                    </a:moveTo>
                    <a:cubicBezTo>
                      <a:pt x="275" y="0"/>
                      <a:pt x="161" y="92"/>
                      <a:pt x="92" y="160"/>
                    </a:cubicBezTo>
                    <a:cubicBezTo>
                      <a:pt x="24" y="251"/>
                      <a:pt x="1" y="343"/>
                      <a:pt x="1" y="457"/>
                    </a:cubicBezTo>
                    <a:cubicBezTo>
                      <a:pt x="24" y="571"/>
                      <a:pt x="69" y="685"/>
                      <a:pt x="161" y="754"/>
                    </a:cubicBezTo>
                    <a:cubicBezTo>
                      <a:pt x="252" y="822"/>
                      <a:pt x="343" y="822"/>
                      <a:pt x="457" y="822"/>
                    </a:cubicBezTo>
                    <a:cubicBezTo>
                      <a:pt x="571" y="822"/>
                      <a:pt x="686" y="754"/>
                      <a:pt x="754" y="685"/>
                    </a:cubicBezTo>
                    <a:cubicBezTo>
                      <a:pt x="822" y="594"/>
                      <a:pt x="845" y="480"/>
                      <a:pt x="822" y="388"/>
                    </a:cubicBezTo>
                    <a:cubicBezTo>
                      <a:pt x="822" y="274"/>
                      <a:pt x="777" y="160"/>
                      <a:pt x="686" y="92"/>
                    </a:cubicBezTo>
                    <a:cubicBezTo>
                      <a:pt x="594" y="23"/>
                      <a:pt x="503" y="0"/>
                      <a:pt x="38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22"/>
              <p:cNvSpPr/>
              <p:nvPr/>
            </p:nvSpPr>
            <p:spPr>
              <a:xfrm>
                <a:off x="5084634" y="3838535"/>
                <a:ext cx="246189" cy="443616"/>
              </a:xfrm>
              <a:custGeom>
                <a:avLst/>
                <a:gdLst/>
                <a:ahLst/>
                <a:cxnLst/>
                <a:rect l="l" t="t" r="r" b="b"/>
                <a:pathLst>
                  <a:path w="9108" h="16412" extrusionOk="0">
                    <a:moveTo>
                      <a:pt x="5091" y="0"/>
                    </a:moveTo>
                    <a:cubicBezTo>
                      <a:pt x="4725" y="115"/>
                      <a:pt x="4360" y="274"/>
                      <a:pt x="4018" y="457"/>
                    </a:cubicBezTo>
                    <a:cubicBezTo>
                      <a:pt x="3675" y="640"/>
                      <a:pt x="3333" y="868"/>
                      <a:pt x="3036" y="1096"/>
                    </a:cubicBezTo>
                    <a:cubicBezTo>
                      <a:pt x="2397" y="1598"/>
                      <a:pt x="1849" y="2192"/>
                      <a:pt x="1393" y="2854"/>
                    </a:cubicBezTo>
                    <a:cubicBezTo>
                      <a:pt x="936" y="3493"/>
                      <a:pt x="594" y="4223"/>
                      <a:pt x="343" y="4976"/>
                    </a:cubicBezTo>
                    <a:cubicBezTo>
                      <a:pt x="115" y="5684"/>
                      <a:pt x="1" y="6437"/>
                      <a:pt x="23" y="7190"/>
                    </a:cubicBezTo>
                    <a:cubicBezTo>
                      <a:pt x="46" y="8583"/>
                      <a:pt x="434" y="9929"/>
                      <a:pt x="1051" y="11185"/>
                    </a:cubicBezTo>
                    <a:cubicBezTo>
                      <a:pt x="1370" y="11824"/>
                      <a:pt x="1781" y="12440"/>
                      <a:pt x="2215" y="13011"/>
                    </a:cubicBezTo>
                    <a:cubicBezTo>
                      <a:pt x="2648" y="13582"/>
                      <a:pt x="3150" y="14084"/>
                      <a:pt x="3698" y="14563"/>
                    </a:cubicBezTo>
                    <a:cubicBezTo>
                      <a:pt x="4611" y="15316"/>
                      <a:pt x="5661" y="15910"/>
                      <a:pt x="6825" y="16206"/>
                    </a:cubicBezTo>
                    <a:cubicBezTo>
                      <a:pt x="7373" y="16343"/>
                      <a:pt x="7967" y="16412"/>
                      <a:pt x="8537" y="16412"/>
                    </a:cubicBezTo>
                    <a:cubicBezTo>
                      <a:pt x="8743" y="16412"/>
                      <a:pt x="8925" y="16389"/>
                      <a:pt x="9108" y="16366"/>
                    </a:cubicBezTo>
                    <a:cubicBezTo>
                      <a:pt x="9108" y="16252"/>
                      <a:pt x="9085" y="16138"/>
                      <a:pt x="9085" y="16047"/>
                    </a:cubicBezTo>
                    <a:cubicBezTo>
                      <a:pt x="8971" y="16047"/>
                      <a:pt x="8857" y="16069"/>
                      <a:pt x="8743" y="16069"/>
                    </a:cubicBezTo>
                    <a:cubicBezTo>
                      <a:pt x="8653" y="16073"/>
                      <a:pt x="8563" y="16075"/>
                      <a:pt x="8472" y="16075"/>
                    </a:cubicBezTo>
                    <a:cubicBezTo>
                      <a:pt x="8038" y="16075"/>
                      <a:pt x="7603" y="16031"/>
                      <a:pt x="7168" y="15955"/>
                    </a:cubicBezTo>
                    <a:cubicBezTo>
                      <a:pt x="6620" y="15818"/>
                      <a:pt x="6072" y="15636"/>
                      <a:pt x="5547" y="15385"/>
                    </a:cubicBezTo>
                    <a:cubicBezTo>
                      <a:pt x="4885" y="15042"/>
                      <a:pt x="4292" y="14631"/>
                      <a:pt x="3744" y="14175"/>
                    </a:cubicBezTo>
                    <a:lnTo>
                      <a:pt x="3767" y="14175"/>
                    </a:lnTo>
                    <a:cubicBezTo>
                      <a:pt x="3744" y="14175"/>
                      <a:pt x="3744" y="14152"/>
                      <a:pt x="3744" y="14152"/>
                    </a:cubicBezTo>
                    <a:cubicBezTo>
                      <a:pt x="3059" y="13559"/>
                      <a:pt x="2466" y="12874"/>
                      <a:pt x="1986" y="12121"/>
                    </a:cubicBezTo>
                    <a:cubicBezTo>
                      <a:pt x="1461" y="11345"/>
                      <a:pt x="1051" y="10500"/>
                      <a:pt x="777" y="9610"/>
                    </a:cubicBezTo>
                    <a:cubicBezTo>
                      <a:pt x="777" y="9633"/>
                      <a:pt x="777" y="9633"/>
                      <a:pt x="777" y="9656"/>
                    </a:cubicBezTo>
                    <a:cubicBezTo>
                      <a:pt x="548" y="8948"/>
                      <a:pt x="411" y="8218"/>
                      <a:pt x="343" y="7487"/>
                    </a:cubicBezTo>
                    <a:cubicBezTo>
                      <a:pt x="343" y="7464"/>
                      <a:pt x="343" y="7464"/>
                      <a:pt x="343" y="7442"/>
                    </a:cubicBezTo>
                    <a:cubicBezTo>
                      <a:pt x="343" y="7190"/>
                      <a:pt x="343" y="6939"/>
                      <a:pt x="366" y="6688"/>
                    </a:cubicBezTo>
                    <a:cubicBezTo>
                      <a:pt x="366" y="6369"/>
                      <a:pt x="411" y="6072"/>
                      <a:pt x="480" y="5752"/>
                    </a:cubicBezTo>
                    <a:cubicBezTo>
                      <a:pt x="480" y="5752"/>
                      <a:pt x="480" y="5752"/>
                      <a:pt x="480" y="5775"/>
                    </a:cubicBezTo>
                    <a:cubicBezTo>
                      <a:pt x="613" y="5175"/>
                      <a:pt x="811" y="4576"/>
                      <a:pt x="1074" y="4018"/>
                    </a:cubicBezTo>
                    <a:lnTo>
                      <a:pt x="1074" y="4018"/>
                    </a:lnTo>
                    <a:cubicBezTo>
                      <a:pt x="1074" y="4018"/>
                      <a:pt x="1074" y="4018"/>
                      <a:pt x="1073" y="4018"/>
                    </a:cubicBezTo>
                    <a:cubicBezTo>
                      <a:pt x="1077" y="4010"/>
                      <a:pt x="1082" y="4002"/>
                      <a:pt x="1086" y="3994"/>
                    </a:cubicBezTo>
                    <a:lnTo>
                      <a:pt x="1086" y="3994"/>
                    </a:lnTo>
                    <a:cubicBezTo>
                      <a:pt x="1082" y="4002"/>
                      <a:pt x="1078" y="4010"/>
                      <a:pt x="1074" y="4018"/>
                    </a:cubicBezTo>
                    <a:lnTo>
                      <a:pt x="1074" y="4018"/>
                    </a:lnTo>
                    <a:cubicBezTo>
                      <a:pt x="1096" y="4017"/>
                      <a:pt x="1096" y="3996"/>
                      <a:pt x="1096" y="3974"/>
                    </a:cubicBezTo>
                    <a:lnTo>
                      <a:pt x="1096" y="3974"/>
                    </a:lnTo>
                    <a:cubicBezTo>
                      <a:pt x="1093" y="3981"/>
                      <a:pt x="1089" y="3987"/>
                      <a:pt x="1086" y="3994"/>
                    </a:cubicBezTo>
                    <a:lnTo>
                      <a:pt x="1086" y="3994"/>
                    </a:lnTo>
                    <a:cubicBezTo>
                      <a:pt x="1089" y="3987"/>
                      <a:pt x="1093" y="3979"/>
                      <a:pt x="1096" y="3972"/>
                    </a:cubicBezTo>
                    <a:lnTo>
                      <a:pt x="1096" y="3972"/>
                    </a:lnTo>
                    <a:cubicBezTo>
                      <a:pt x="1096" y="3973"/>
                      <a:pt x="1096" y="3973"/>
                      <a:pt x="1096" y="3974"/>
                    </a:cubicBezTo>
                    <a:lnTo>
                      <a:pt x="1096" y="3974"/>
                    </a:lnTo>
                    <a:cubicBezTo>
                      <a:pt x="1411" y="3374"/>
                      <a:pt x="1791" y="2818"/>
                      <a:pt x="2215" y="2306"/>
                    </a:cubicBezTo>
                    <a:cubicBezTo>
                      <a:pt x="2648" y="1849"/>
                      <a:pt x="3105" y="1416"/>
                      <a:pt x="3630" y="1073"/>
                    </a:cubicBezTo>
                    <a:cubicBezTo>
                      <a:pt x="4086" y="754"/>
                      <a:pt x="4588" y="525"/>
                      <a:pt x="5113" y="343"/>
                    </a:cubicBezTo>
                    <a:cubicBezTo>
                      <a:pt x="5113" y="320"/>
                      <a:pt x="5136" y="320"/>
                      <a:pt x="5136" y="320"/>
                    </a:cubicBezTo>
                    <a:lnTo>
                      <a:pt x="5159" y="320"/>
                    </a:lnTo>
                    <a:cubicBezTo>
                      <a:pt x="5182" y="297"/>
                      <a:pt x="5228" y="297"/>
                      <a:pt x="5250" y="252"/>
                    </a:cubicBezTo>
                    <a:cubicBezTo>
                      <a:pt x="5273" y="206"/>
                      <a:pt x="5296" y="183"/>
                      <a:pt x="5273" y="137"/>
                    </a:cubicBezTo>
                    <a:cubicBezTo>
                      <a:pt x="5273" y="92"/>
                      <a:pt x="5250" y="46"/>
                      <a:pt x="5205" y="23"/>
                    </a:cubicBezTo>
                    <a:cubicBezTo>
                      <a:pt x="5182" y="0"/>
                      <a:pt x="5159" y="0"/>
                      <a:pt x="511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2"/>
              <p:cNvSpPr/>
              <p:nvPr/>
            </p:nvSpPr>
            <p:spPr>
              <a:xfrm>
                <a:off x="5097581" y="39933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1"/>
                      <a:pt x="1" y="1"/>
                    </a:cubicBezTo>
                    <a:cubicBezTo>
                      <a:pt x="1" y="1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2"/>
              <p:cNvSpPr/>
              <p:nvPr/>
            </p:nvSpPr>
            <p:spPr>
              <a:xfrm>
                <a:off x="5093878" y="404028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2"/>
              <p:cNvSpPr/>
              <p:nvPr/>
            </p:nvSpPr>
            <p:spPr>
              <a:xfrm>
                <a:off x="5093878" y="40402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2"/>
              <p:cNvSpPr/>
              <p:nvPr/>
            </p:nvSpPr>
            <p:spPr>
              <a:xfrm>
                <a:off x="5093878" y="404090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2"/>
              <p:cNvSpPr/>
              <p:nvPr/>
            </p:nvSpPr>
            <p:spPr>
              <a:xfrm>
                <a:off x="5185807" y="422106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2"/>
              <p:cNvSpPr/>
              <p:nvPr/>
            </p:nvSpPr>
            <p:spPr>
              <a:xfrm>
                <a:off x="5185807" y="4221063"/>
                <a:ext cx="27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2"/>
              <p:cNvSpPr/>
              <p:nvPr/>
            </p:nvSpPr>
            <p:spPr>
              <a:xfrm>
                <a:off x="5234569" y="42543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2"/>
              <p:cNvSpPr/>
              <p:nvPr/>
            </p:nvSpPr>
            <p:spPr>
              <a:xfrm>
                <a:off x="5051333" y="3372727"/>
                <a:ext cx="415235" cy="473863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17531" extrusionOk="0">
                    <a:moveTo>
                      <a:pt x="12737" y="1016"/>
                    </a:moveTo>
                    <a:cubicBezTo>
                      <a:pt x="12742" y="1022"/>
                      <a:pt x="12748" y="1028"/>
                      <a:pt x="12759" y="1028"/>
                    </a:cubicBezTo>
                    <a:cubicBezTo>
                      <a:pt x="12752" y="1024"/>
                      <a:pt x="12744" y="1020"/>
                      <a:pt x="12737" y="1016"/>
                    </a:cubicBezTo>
                    <a:close/>
                    <a:moveTo>
                      <a:pt x="525" y="8172"/>
                    </a:moveTo>
                    <a:lnTo>
                      <a:pt x="525" y="8172"/>
                    </a:lnTo>
                    <a:cubicBezTo>
                      <a:pt x="522" y="8185"/>
                      <a:pt x="519" y="8199"/>
                      <a:pt x="517" y="8212"/>
                    </a:cubicBezTo>
                    <a:lnTo>
                      <a:pt x="517" y="8212"/>
                    </a:lnTo>
                    <a:cubicBezTo>
                      <a:pt x="525" y="8204"/>
                      <a:pt x="525" y="8188"/>
                      <a:pt x="525" y="8172"/>
                    </a:cubicBezTo>
                    <a:close/>
                    <a:moveTo>
                      <a:pt x="9678" y="0"/>
                    </a:moveTo>
                    <a:cubicBezTo>
                      <a:pt x="8993" y="0"/>
                      <a:pt x="8331" y="92"/>
                      <a:pt x="7692" y="252"/>
                    </a:cubicBezTo>
                    <a:cubicBezTo>
                      <a:pt x="6985" y="434"/>
                      <a:pt x="6300" y="708"/>
                      <a:pt x="5661" y="1073"/>
                    </a:cubicBezTo>
                    <a:cubicBezTo>
                      <a:pt x="4976" y="1484"/>
                      <a:pt x="4314" y="1941"/>
                      <a:pt x="3698" y="2466"/>
                    </a:cubicBezTo>
                    <a:cubicBezTo>
                      <a:pt x="3127" y="2945"/>
                      <a:pt x="2579" y="3516"/>
                      <a:pt x="2100" y="4109"/>
                    </a:cubicBezTo>
                    <a:cubicBezTo>
                      <a:pt x="1643" y="4702"/>
                      <a:pt x="1255" y="5342"/>
                      <a:pt x="913" y="6003"/>
                    </a:cubicBezTo>
                    <a:cubicBezTo>
                      <a:pt x="593" y="6688"/>
                      <a:pt x="365" y="7396"/>
                      <a:pt x="205" y="8126"/>
                    </a:cubicBezTo>
                    <a:cubicBezTo>
                      <a:pt x="46" y="8857"/>
                      <a:pt x="0" y="9633"/>
                      <a:pt x="23" y="10386"/>
                    </a:cubicBezTo>
                    <a:cubicBezTo>
                      <a:pt x="46" y="11208"/>
                      <a:pt x="183" y="12007"/>
                      <a:pt x="411" y="12805"/>
                    </a:cubicBezTo>
                    <a:cubicBezTo>
                      <a:pt x="616" y="13513"/>
                      <a:pt x="936" y="14198"/>
                      <a:pt x="1347" y="14837"/>
                    </a:cubicBezTo>
                    <a:cubicBezTo>
                      <a:pt x="1895" y="15636"/>
                      <a:pt x="2579" y="16298"/>
                      <a:pt x="3424" y="16777"/>
                    </a:cubicBezTo>
                    <a:cubicBezTo>
                      <a:pt x="4291" y="17279"/>
                      <a:pt x="5295" y="17530"/>
                      <a:pt x="6300" y="17530"/>
                    </a:cubicBezTo>
                    <a:cubicBezTo>
                      <a:pt x="6391" y="17530"/>
                      <a:pt x="6482" y="17485"/>
                      <a:pt x="6482" y="17393"/>
                    </a:cubicBezTo>
                    <a:cubicBezTo>
                      <a:pt x="6482" y="17302"/>
                      <a:pt x="6414" y="17211"/>
                      <a:pt x="6323" y="17211"/>
                    </a:cubicBezTo>
                    <a:cubicBezTo>
                      <a:pt x="5935" y="17211"/>
                      <a:pt x="5547" y="17165"/>
                      <a:pt x="5159" y="17097"/>
                    </a:cubicBezTo>
                    <a:cubicBezTo>
                      <a:pt x="4702" y="16982"/>
                      <a:pt x="4246" y="16845"/>
                      <a:pt x="3835" y="16640"/>
                    </a:cubicBezTo>
                    <a:lnTo>
                      <a:pt x="3857" y="16640"/>
                    </a:lnTo>
                    <a:cubicBezTo>
                      <a:pt x="3424" y="16435"/>
                      <a:pt x="3036" y="16161"/>
                      <a:pt x="2671" y="15841"/>
                    </a:cubicBezTo>
                    <a:cubicBezTo>
                      <a:pt x="2648" y="15841"/>
                      <a:pt x="2648" y="15841"/>
                      <a:pt x="2648" y="15818"/>
                    </a:cubicBezTo>
                    <a:cubicBezTo>
                      <a:pt x="2648" y="15841"/>
                      <a:pt x="2648" y="15841"/>
                      <a:pt x="2648" y="15841"/>
                    </a:cubicBezTo>
                    <a:cubicBezTo>
                      <a:pt x="2648" y="15841"/>
                      <a:pt x="2648" y="15818"/>
                      <a:pt x="2625" y="15818"/>
                    </a:cubicBezTo>
                    <a:lnTo>
                      <a:pt x="2648" y="15818"/>
                    </a:lnTo>
                    <a:cubicBezTo>
                      <a:pt x="2260" y="15476"/>
                      <a:pt x="1917" y="15088"/>
                      <a:pt x="1621" y="14654"/>
                    </a:cubicBezTo>
                    <a:cubicBezTo>
                      <a:pt x="1278" y="14129"/>
                      <a:pt x="1027" y="13581"/>
                      <a:pt x="822" y="12988"/>
                    </a:cubicBezTo>
                    <a:cubicBezTo>
                      <a:pt x="548" y="12189"/>
                      <a:pt x="411" y="11345"/>
                      <a:pt x="342" y="10500"/>
                    </a:cubicBezTo>
                    <a:cubicBezTo>
                      <a:pt x="320" y="9737"/>
                      <a:pt x="364" y="8975"/>
                      <a:pt x="517" y="8212"/>
                    </a:cubicBezTo>
                    <a:lnTo>
                      <a:pt x="517" y="8212"/>
                    </a:lnTo>
                    <a:cubicBezTo>
                      <a:pt x="513" y="8216"/>
                      <a:pt x="509" y="8218"/>
                      <a:pt x="502" y="8218"/>
                    </a:cubicBezTo>
                    <a:cubicBezTo>
                      <a:pt x="685" y="7441"/>
                      <a:pt x="936" y="6711"/>
                      <a:pt x="1278" y="6003"/>
                    </a:cubicBezTo>
                    <a:cubicBezTo>
                      <a:pt x="1278" y="6003"/>
                      <a:pt x="1278" y="6003"/>
                      <a:pt x="1278" y="6026"/>
                    </a:cubicBezTo>
                    <a:cubicBezTo>
                      <a:pt x="1666" y="5250"/>
                      <a:pt x="2146" y="4543"/>
                      <a:pt x="2716" y="3881"/>
                    </a:cubicBezTo>
                    <a:cubicBezTo>
                      <a:pt x="3424" y="3082"/>
                      <a:pt x="4246" y="2374"/>
                      <a:pt x="5136" y="1781"/>
                    </a:cubicBezTo>
                    <a:cubicBezTo>
                      <a:pt x="5478" y="1575"/>
                      <a:pt x="5820" y="1347"/>
                      <a:pt x="6186" y="1165"/>
                    </a:cubicBezTo>
                    <a:cubicBezTo>
                      <a:pt x="6528" y="982"/>
                      <a:pt x="6893" y="845"/>
                      <a:pt x="7258" y="708"/>
                    </a:cubicBezTo>
                    <a:cubicBezTo>
                      <a:pt x="7920" y="503"/>
                      <a:pt x="8628" y="366"/>
                      <a:pt x="9313" y="343"/>
                    </a:cubicBezTo>
                    <a:lnTo>
                      <a:pt x="9290" y="343"/>
                    </a:lnTo>
                    <a:cubicBezTo>
                      <a:pt x="9450" y="331"/>
                      <a:pt x="9609" y="326"/>
                      <a:pt x="9769" y="326"/>
                    </a:cubicBezTo>
                    <a:cubicBezTo>
                      <a:pt x="10247" y="326"/>
                      <a:pt x="10722" y="377"/>
                      <a:pt x="11184" y="480"/>
                    </a:cubicBezTo>
                    <a:cubicBezTo>
                      <a:pt x="11724" y="592"/>
                      <a:pt x="12241" y="771"/>
                      <a:pt x="12737" y="1016"/>
                    </a:cubicBezTo>
                    <a:lnTo>
                      <a:pt x="12737" y="1016"/>
                    </a:lnTo>
                    <a:cubicBezTo>
                      <a:pt x="12736" y="1016"/>
                      <a:pt x="12736" y="1016"/>
                      <a:pt x="12736" y="1015"/>
                    </a:cubicBezTo>
                    <a:lnTo>
                      <a:pt x="12736" y="1015"/>
                    </a:lnTo>
                    <a:cubicBezTo>
                      <a:pt x="13206" y="1242"/>
                      <a:pt x="13633" y="1535"/>
                      <a:pt x="14015" y="1872"/>
                    </a:cubicBezTo>
                    <a:cubicBezTo>
                      <a:pt x="14015" y="1872"/>
                      <a:pt x="14015" y="1872"/>
                      <a:pt x="13992" y="1849"/>
                    </a:cubicBezTo>
                    <a:lnTo>
                      <a:pt x="13992" y="1849"/>
                    </a:lnTo>
                    <a:cubicBezTo>
                      <a:pt x="14403" y="2214"/>
                      <a:pt x="14768" y="2625"/>
                      <a:pt x="15065" y="3082"/>
                    </a:cubicBezTo>
                    <a:cubicBezTo>
                      <a:pt x="15088" y="3127"/>
                      <a:pt x="15156" y="3150"/>
                      <a:pt x="15179" y="3150"/>
                    </a:cubicBezTo>
                    <a:cubicBezTo>
                      <a:pt x="15224" y="3150"/>
                      <a:pt x="15270" y="3127"/>
                      <a:pt x="15293" y="3105"/>
                    </a:cubicBezTo>
                    <a:cubicBezTo>
                      <a:pt x="15339" y="3082"/>
                      <a:pt x="15361" y="3036"/>
                      <a:pt x="15361" y="2991"/>
                    </a:cubicBezTo>
                    <a:cubicBezTo>
                      <a:pt x="15361" y="2945"/>
                      <a:pt x="15339" y="2922"/>
                      <a:pt x="15316" y="2876"/>
                    </a:cubicBezTo>
                    <a:cubicBezTo>
                      <a:pt x="15110" y="2557"/>
                      <a:pt x="14882" y="2260"/>
                      <a:pt x="14608" y="2009"/>
                    </a:cubicBezTo>
                    <a:cubicBezTo>
                      <a:pt x="14357" y="1735"/>
                      <a:pt x="14083" y="1507"/>
                      <a:pt x="13809" y="1279"/>
                    </a:cubicBezTo>
                    <a:cubicBezTo>
                      <a:pt x="13239" y="868"/>
                      <a:pt x="12577" y="548"/>
                      <a:pt x="11915" y="343"/>
                    </a:cubicBezTo>
                    <a:cubicBezTo>
                      <a:pt x="11230" y="115"/>
                      <a:pt x="10522" y="23"/>
                      <a:pt x="98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2"/>
              <p:cNvSpPr/>
              <p:nvPr/>
            </p:nvSpPr>
            <p:spPr>
              <a:xfrm>
                <a:off x="5453593" y="3330776"/>
                <a:ext cx="134528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4703" extrusionOk="0">
                    <a:moveTo>
                      <a:pt x="3071" y="409"/>
                    </a:moveTo>
                    <a:cubicBezTo>
                      <a:pt x="3067" y="409"/>
                      <a:pt x="3063" y="410"/>
                      <a:pt x="3059" y="411"/>
                    </a:cubicBezTo>
                    <a:cubicBezTo>
                      <a:pt x="3064" y="411"/>
                      <a:pt x="3067" y="410"/>
                      <a:pt x="3071" y="409"/>
                    </a:cubicBezTo>
                    <a:close/>
                    <a:moveTo>
                      <a:pt x="3652" y="0"/>
                    </a:moveTo>
                    <a:cubicBezTo>
                      <a:pt x="3515" y="0"/>
                      <a:pt x="3355" y="23"/>
                      <a:pt x="3196" y="46"/>
                    </a:cubicBezTo>
                    <a:cubicBezTo>
                      <a:pt x="2899" y="92"/>
                      <a:pt x="2579" y="206"/>
                      <a:pt x="2305" y="343"/>
                    </a:cubicBezTo>
                    <a:cubicBezTo>
                      <a:pt x="2009" y="480"/>
                      <a:pt x="1735" y="639"/>
                      <a:pt x="1484" y="822"/>
                    </a:cubicBezTo>
                    <a:cubicBezTo>
                      <a:pt x="1255" y="1005"/>
                      <a:pt x="1050" y="1210"/>
                      <a:pt x="867" y="1438"/>
                    </a:cubicBezTo>
                    <a:cubicBezTo>
                      <a:pt x="616" y="1712"/>
                      <a:pt x="434" y="2055"/>
                      <a:pt x="297" y="2374"/>
                    </a:cubicBezTo>
                    <a:cubicBezTo>
                      <a:pt x="23" y="3059"/>
                      <a:pt x="0" y="3835"/>
                      <a:pt x="160" y="4543"/>
                    </a:cubicBezTo>
                    <a:cubicBezTo>
                      <a:pt x="160" y="4588"/>
                      <a:pt x="183" y="4634"/>
                      <a:pt x="206" y="4657"/>
                    </a:cubicBezTo>
                    <a:cubicBezTo>
                      <a:pt x="251" y="4679"/>
                      <a:pt x="297" y="4702"/>
                      <a:pt x="342" y="4702"/>
                    </a:cubicBezTo>
                    <a:cubicBezTo>
                      <a:pt x="388" y="4679"/>
                      <a:pt x="411" y="4679"/>
                      <a:pt x="457" y="4634"/>
                    </a:cubicBezTo>
                    <a:cubicBezTo>
                      <a:pt x="479" y="4611"/>
                      <a:pt x="502" y="4565"/>
                      <a:pt x="479" y="4520"/>
                    </a:cubicBezTo>
                    <a:cubicBezTo>
                      <a:pt x="411" y="4223"/>
                      <a:pt x="388" y="3926"/>
                      <a:pt x="388" y="3630"/>
                    </a:cubicBezTo>
                    <a:cubicBezTo>
                      <a:pt x="388" y="3333"/>
                      <a:pt x="434" y="3036"/>
                      <a:pt x="525" y="2762"/>
                    </a:cubicBezTo>
                    <a:cubicBezTo>
                      <a:pt x="525" y="2751"/>
                      <a:pt x="525" y="2745"/>
                      <a:pt x="525" y="2739"/>
                    </a:cubicBezTo>
                    <a:cubicBezTo>
                      <a:pt x="616" y="2465"/>
                      <a:pt x="731" y="2214"/>
                      <a:pt x="867" y="1963"/>
                    </a:cubicBezTo>
                    <a:cubicBezTo>
                      <a:pt x="959" y="1849"/>
                      <a:pt x="1050" y="1735"/>
                      <a:pt x="1141" y="1621"/>
                    </a:cubicBezTo>
                    <a:cubicBezTo>
                      <a:pt x="1210" y="1507"/>
                      <a:pt x="1301" y="1415"/>
                      <a:pt x="1392" y="1324"/>
                    </a:cubicBezTo>
                    <a:cubicBezTo>
                      <a:pt x="1392" y="1347"/>
                      <a:pt x="1392" y="1347"/>
                      <a:pt x="1392" y="1347"/>
                    </a:cubicBezTo>
                    <a:cubicBezTo>
                      <a:pt x="1392" y="1347"/>
                      <a:pt x="1392" y="1347"/>
                      <a:pt x="1415" y="1324"/>
                    </a:cubicBezTo>
                    <a:cubicBezTo>
                      <a:pt x="1666" y="1096"/>
                      <a:pt x="1963" y="868"/>
                      <a:pt x="2283" y="708"/>
                    </a:cubicBezTo>
                    <a:cubicBezTo>
                      <a:pt x="2552" y="573"/>
                      <a:pt x="2822" y="460"/>
                      <a:pt x="3091" y="392"/>
                    </a:cubicBezTo>
                    <a:lnTo>
                      <a:pt x="3091" y="392"/>
                    </a:lnTo>
                    <a:cubicBezTo>
                      <a:pt x="3083" y="396"/>
                      <a:pt x="3079" y="404"/>
                      <a:pt x="3071" y="409"/>
                    </a:cubicBezTo>
                    <a:lnTo>
                      <a:pt x="3071" y="409"/>
                    </a:lnTo>
                    <a:cubicBezTo>
                      <a:pt x="3273" y="364"/>
                      <a:pt x="3496" y="320"/>
                      <a:pt x="3698" y="320"/>
                    </a:cubicBezTo>
                    <a:cubicBezTo>
                      <a:pt x="3858" y="343"/>
                      <a:pt x="4017" y="366"/>
                      <a:pt x="4154" y="411"/>
                    </a:cubicBezTo>
                    <a:cubicBezTo>
                      <a:pt x="4268" y="434"/>
                      <a:pt x="4383" y="480"/>
                      <a:pt x="4497" y="548"/>
                    </a:cubicBezTo>
                    <a:cubicBezTo>
                      <a:pt x="4565" y="594"/>
                      <a:pt x="4634" y="639"/>
                      <a:pt x="4679" y="685"/>
                    </a:cubicBezTo>
                    <a:cubicBezTo>
                      <a:pt x="4708" y="714"/>
                      <a:pt x="4745" y="726"/>
                      <a:pt x="4781" y="726"/>
                    </a:cubicBezTo>
                    <a:cubicBezTo>
                      <a:pt x="4831" y="726"/>
                      <a:pt x="4881" y="702"/>
                      <a:pt x="4908" y="662"/>
                    </a:cubicBezTo>
                    <a:cubicBezTo>
                      <a:pt x="4976" y="594"/>
                      <a:pt x="4953" y="502"/>
                      <a:pt x="4885" y="434"/>
                    </a:cubicBezTo>
                    <a:cubicBezTo>
                      <a:pt x="4771" y="343"/>
                      <a:pt x="4656" y="274"/>
                      <a:pt x="4542" y="206"/>
                    </a:cubicBezTo>
                    <a:cubicBezTo>
                      <a:pt x="4405" y="137"/>
                      <a:pt x="4246" y="92"/>
                      <a:pt x="4086" y="46"/>
                    </a:cubicBezTo>
                    <a:cubicBezTo>
                      <a:pt x="3972" y="23"/>
                      <a:pt x="3812" y="0"/>
                      <a:pt x="367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2"/>
              <p:cNvSpPr/>
              <p:nvPr/>
            </p:nvSpPr>
            <p:spPr>
              <a:xfrm>
                <a:off x="5571417" y="3147540"/>
                <a:ext cx="394881" cy="202860"/>
              </a:xfrm>
              <a:custGeom>
                <a:avLst/>
                <a:gdLst/>
                <a:ahLst/>
                <a:cxnLst/>
                <a:rect l="l" t="t" r="r" b="b"/>
                <a:pathLst>
                  <a:path w="14609" h="7505" extrusionOk="0">
                    <a:moveTo>
                      <a:pt x="5878" y="545"/>
                    </a:moveTo>
                    <a:cubicBezTo>
                      <a:pt x="5874" y="546"/>
                      <a:pt x="5871" y="547"/>
                      <a:pt x="5867" y="548"/>
                    </a:cubicBezTo>
                    <a:cubicBezTo>
                      <a:pt x="5867" y="548"/>
                      <a:pt x="5873" y="548"/>
                      <a:pt x="5878" y="545"/>
                    </a:cubicBezTo>
                    <a:close/>
                    <a:moveTo>
                      <a:pt x="7487" y="0"/>
                    </a:moveTo>
                    <a:cubicBezTo>
                      <a:pt x="6574" y="23"/>
                      <a:pt x="5684" y="206"/>
                      <a:pt x="4840" y="502"/>
                    </a:cubicBezTo>
                    <a:cubicBezTo>
                      <a:pt x="4406" y="662"/>
                      <a:pt x="3995" y="868"/>
                      <a:pt x="3584" y="1073"/>
                    </a:cubicBezTo>
                    <a:cubicBezTo>
                      <a:pt x="3173" y="1278"/>
                      <a:pt x="2763" y="1529"/>
                      <a:pt x="2397" y="1781"/>
                    </a:cubicBezTo>
                    <a:cubicBezTo>
                      <a:pt x="2078" y="2009"/>
                      <a:pt x="1758" y="2283"/>
                      <a:pt x="1484" y="2579"/>
                    </a:cubicBezTo>
                    <a:cubicBezTo>
                      <a:pt x="1188" y="2876"/>
                      <a:pt x="937" y="3196"/>
                      <a:pt x="731" y="3538"/>
                    </a:cubicBezTo>
                    <a:cubicBezTo>
                      <a:pt x="297" y="4223"/>
                      <a:pt x="24" y="4999"/>
                      <a:pt x="1" y="5821"/>
                    </a:cubicBezTo>
                    <a:cubicBezTo>
                      <a:pt x="1" y="6368"/>
                      <a:pt x="92" y="6893"/>
                      <a:pt x="320" y="7396"/>
                    </a:cubicBezTo>
                    <a:cubicBezTo>
                      <a:pt x="337" y="7462"/>
                      <a:pt x="390" y="7505"/>
                      <a:pt x="454" y="7505"/>
                    </a:cubicBezTo>
                    <a:cubicBezTo>
                      <a:pt x="477" y="7505"/>
                      <a:pt x="501" y="7499"/>
                      <a:pt x="526" y="7487"/>
                    </a:cubicBezTo>
                    <a:cubicBezTo>
                      <a:pt x="617" y="7464"/>
                      <a:pt x="663" y="7373"/>
                      <a:pt x="617" y="7281"/>
                    </a:cubicBezTo>
                    <a:cubicBezTo>
                      <a:pt x="526" y="7076"/>
                      <a:pt x="457" y="6871"/>
                      <a:pt x="412" y="6665"/>
                    </a:cubicBezTo>
                    <a:cubicBezTo>
                      <a:pt x="343" y="6391"/>
                      <a:pt x="320" y="6117"/>
                      <a:pt x="320" y="5821"/>
                    </a:cubicBezTo>
                    <a:cubicBezTo>
                      <a:pt x="343" y="5501"/>
                      <a:pt x="389" y="5182"/>
                      <a:pt x="480" y="4862"/>
                    </a:cubicBezTo>
                    <a:cubicBezTo>
                      <a:pt x="594" y="4474"/>
                      <a:pt x="777" y="4086"/>
                      <a:pt x="1005" y="3721"/>
                    </a:cubicBezTo>
                    <a:cubicBezTo>
                      <a:pt x="1279" y="3287"/>
                      <a:pt x="1621" y="2876"/>
                      <a:pt x="2009" y="2534"/>
                    </a:cubicBezTo>
                    <a:cubicBezTo>
                      <a:pt x="2238" y="2306"/>
                      <a:pt x="2489" y="2123"/>
                      <a:pt x="2740" y="1940"/>
                    </a:cubicBezTo>
                    <a:cubicBezTo>
                      <a:pt x="3059" y="1735"/>
                      <a:pt x="3402" y="1529"/>
                      <a:pt x="3721" y="1370"/>
                    </a:cubicBezTo>
                    <a:lnTo>
                      <a:pt x="3698" y="1370"/>
                    </a:lnTo>
                    <a:cubicBezTo>
                      <a:pt x="4383" y="1005"/>
                      <a:pt x="5136" y="731"/>
                      <a:pt x="5890" y="525"/>
                    </a:cubicBezTo>
                    <a:lnTo>
                      <a:pt x="5890" y="525"/>
                    </a:lnTo>
                    <a:cubicBezTo>
                      <a:pt x="5890" y="537"/>
                      <a:pt x="5884" y="542"/>
                      <a:pt x="5878" y="545"/>
                    </a:cubicBezTo>
                    <a:lnTo>
                      <a:pt x="5878" y="545"/>
                    </a:lnTo>
                    <a:cubicBezTo>
                      <a:pt x="6434" y="407"/>
                      <a:pt x="7007" y="338"/>
                      <a:pt x="7582" y="338"/>
                    </a:cubicBezTo>
                    <a:cubicBezTo>
                      <a:pt x="7664" y="338"/>
                      <a:pt x="7747" y="340"/>
                      <a:pt x="7830" y="343"/>
                    </a:cubicBezTo>
                    <a:cubicBezTo>
                      <a:pt x="8537" y="365"/>
                      <a:pt x="9199" y="480"/>
                      <a:pt x="9884" y="662"/>
                    </a:cubicBezTo>
                    <a:lnTo>
                      <a:pt x="9907" y="685"/>
                    </a:lnTo>
                    <a:cubicBezTo>
                      <a:pt x="10569" y="890"/>
                      <a:pt x="11185" y="1164"/>
                      <a:pt x="11779" y="1507"/>
                    </a:cubicBezTo>
                    <a:cubicBezTo>
                      <a:pt x="12235" y="1803"/>
                      <a:pt x="12646" y="2146"/>
                      <a:pt x="13011" y="2534"/>
                    </a:cubicBezTo>
                    <a:cubicBezTo>
                      <a:pt x="13011" y="2534"/>
                      <a:pt x="13011" y="2511"/>
                      <a:pt x="13011" y="2511"/>
                    </a:cubicBezTo>
                    <a:cubicBezTo>
                      <a:pt x="13011" y="2511"/>
                      <a:pt x="13011" y="2534"/>
                      <a:pt x="13034" y="2534"/>
                    </a:cubicBezTo>
                    <a:cubicBezTo>
                      <a:pt x="13308" y="2853"/>
                      <a:pt x="13559" y="3196"/>
                      <a:pt x="13764" y="3584"/>
                    </a:cubicBezTo>
                    <a:cubicBezTo>
                      <a:pt x="13970" y="3949"/>
                      <a:pt x="14107" y="4337"/>
                      <a:pt x="14198" y="4725"/>
                    </a:cubicBezTo>
                    <a:cubicBezTo>
                      <a:pt x="14198" y="4725"/>
                      <a:pt x="14198" y="4702"/>
                      <a:pt x="14198" y="4679"/>
                    </a:cubicBezTo>
                    <a:cubicBezTo>
                      <a:pt x="14221" y="4839"/>
                      <a:pt x="14244" y="4976"/>
                      <a:pt x="14267" y="5113"/>
                    </a:cubicBezTo>
                    <a:cubicBezTo>
                      <a:pt x="14381" y="5113"/>
                      <a:pt x="14495" y="5090"/>
                      <a:pt x="14609" y="5090"/>
                    </a:cubicBezTo>
                    <a:cubicBezTo>
                      <a:pt x="14609" y="5090"/>
                      <a:pt x="14609" y="5067"/>
                      <a:pt x="14586" y="5067"/>
                    </a:cubicBezTo>
                    <a:cubicBezTo>
                      <a:pt x="14563" y="4816"/>
                      <a:pt x="14495" y="4565"/>
                      <a:pt x="14426" y="4314"/>
                    </a:cubicBezTo>
                    <a:cubicBezTo>
                      <a:pt x="14312" y="3926"/>
                      <a:pt x="14130" y="3538"/>
                      <a:pt x="13924" y="3196"/>
                    </a:cubicBezTo>
                    <a:cubicBezTo>
                      <a:pt x="13513" y="2511"/>
                      <a:pt x="12966" y="1940"/>
                      <a:pt x="12326" y="1484"/>
                    </a:cubicBezTo>
                    <a:cubicBezTo>
                      <a:pt x="11687" y="1027"/>
                      <a:pt x="10957" y="685"/>
                      <a:pt x="10226" y="434"/>
                    </a:cubicBezTo>
                    <a:cubicBezTo>
                      <a:pt x="9770" y="297"/>
                      <a:pt x="9313" y="183"/>
                      <a:pt x="8834" y="92"/>
                    </a:cubicBezTo>
                    <a:cubicBezTo>
                      <a:pt x="8423" y="46"/>
                      <a:pt x="8012" y="0"/>
                      <a:pt x="760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22"/>
              <p:cNvSpPr/>
              <p:nvPr/>
            </p:nvSpPr>
            <p:spPr>
              <a:xfrm>
                <a:off x="5923699" y="32160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22"/>
              <p:cNvSpPr/>
              <p:nvPr/>
            </p:nvSpPr>
            <p:spPr>
              <a:xfrm>
                <a:off x="5329580" y="4137135"/>
                <a:ext cx="3425431" cy="313467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22"/>
              <p:cNvSpPr/>
              <p:nvPr/>
            </p:nvSpPr>
            <p:spPr>
              <a:xfrm>
                <a:off x="8610616" y="4190817"/>
                <a:ext cx="91956" cy="18083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2"/>
              <p:cNvSpPr/>
              <p:nvPr/>
            </p:nvSpPr>
            <p:spPr>
              <a:xfrm>
                <a:off x="6877534" y="4007580"/>
                <a:ext cx="327658" cy="154260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2"/>
              <p:cNvSpPr/>
              <p:nvPr/>
            </p:nvSpPr>
            <p:spPr>
              <a:xfrm>
                <a:off x="6889265" y="4082237"/>
                <a:ext cx="308520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2"/>
              <p:cNvSpPr/>
              <p:nvPr/>
            </p:nvSpPr>
            <p:spPr>
              <a:xfrm>
                <a:off x="5311064" y="3088912"/>
                <a:ext cx="3461219" cy="1090228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2"/>
              <p:cNvSpPr/>
              <p:nvPr/>
            </p:nvSpPr>
            <p:spPr>
              <a:xfrm>
                <a:off x="6889265" y="4247580"/>
                <a:ext cx="372690" cy="189426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2"/>
              <p:cNvSpPr/>
              <p:nvPr/>
            </p:nvSpPr>
            <p:spPr>
              <a:xfrm>
                <a:off x="6955894" y="4270420"/>
                <a:ext cx="326414" cy="178317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2"/>
              <p:cNvSpPr/>
              <p:nvPr/>
            </p:nvSpPr>
            <p:spPr>
              <a:xfrm>
                <a:off x="6958975" y="4432681"/>
                <a:ext cx="9298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2"/>
              <p:cNvSpPr/>
              <p:nvPr/>
            </p:nvSpPr>
            <p:spPr>
              <a:xfrm>
                <a:off x="7252034" y="4217360"/>
                <a:ext cx="1500489" cy="109390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22"/>
              <p:cNvSpPr/>
              <p:nvPr/>
            </p:nvSpPr>
            <p:spPr>
              <a:xfrm>
                <a:off x="7253899" y="4229686"/>
                <a:ext cx="1056900" cy="58060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2"/>
              <p:cNvSpPr/>
              <p:nvPr/>
            </p:nvSpPr>
            <p:spPr>
              <a:xfrm>
                <a:off x="8200950" y="4240795"/>
                <a:ext cx="467051" cy="69413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2"/>
              <p:cNvSpPr/>
              <p:nvPr/>
            </p:nvSpPr>
            <p:spPr>
              <a:xfrm>
                <a:off x="7532768" y="4180951"/>
                <a:ext cx="755813" cy="33355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2"/>
              <p:cNvSpPr/>
              <p:nvPr/>
            </p:nvSpPr>
            <p:spPr>
              <a:xfrm>
                <a:off x="7342747" y="4153191"/>
                <a:ext cx="263461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2"/>
              <p:cNvSpPr/>
              <p:nvPr/>
            </p:nvSpPr>
            <p:spPr>
              <a:xfrm>
                <a:off x="5341284" y="4229686"/>
                <a:ext cx="1459160" cy="90523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2"/>
              <p:cNvSpPr/>
              <p:nvPr/>
            </p:nvSpPr>
            <p:spPr>
              <a:xfrm>
                <a:off x="5370909" y="4241417"/>
                <a:ext cx="1045169" cy="70981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2"/>
              <p:cNvSpPr/>
              <p:nvPr/>
            </p:nvSpPr>
            <p:spPr>
              <a:xfrm>
                <a:off x="5332661" y="4144541"/>
                <a:ext cx="1557252" cy="94551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2"/>
              <p:cNvSpPr/>
              <p:nvPr/>
            </p:nvSpPr>
            <p:spPr>
              <a:xfrm>
                <a:off x="5335743" y="4139000"/>
                <a:ext cx="1499246" cy="88253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22"/>
              <p:cNvSpPr/>
              <p:nvPr/>
            </p:nvSpPr>
            <p:spPr>
              <a:xfrm>
                <a:off x="6860883" y="4166760"/>
                <a:ext cx="211023" cy="183885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22"/>
              <p:cNvSpPr/>
              <p:nvPr/>
            </p:nvSpPr>
            <p:spPr>
              <a:xfrm>
                <a:off x="6984275" y="4319155"/>
                <a:ext cx="130204" cy="25949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22"/>
              <p:cNvSpPr/>
              <p:nvPr/>
            </p:nvSpPr>
            <p:spPr>
              <a:xfrm>
                <a:off x="7007737" y="4324075"/>
                <a:ext cx="99335" cy="24381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22"/>
              <p:cNvSpPr/>
              <p:nvPr/>
            </p:nvSpPr>
            <p:spPr>
              <a:xfrm>
                <a:off x="7033010" y="4320399"/>
                <a:ext cx="83333" cy="27787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22"/>
              <p:cNvSpPr/>
              <p:nvPr/>
            </p:nvSpPr>
            <p:spPr>
              <a:xfrm>
                <a:off x="7045363" y="4309884"/>
                <a:ext cx="85172" cy="36436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22"/>
              <p:cNvSpPr/>
              <p:nvPr/>
            </p:nvSpPr>
            <p:spPr>
              <a:xfrm>
                <a:off x="8197246" y="4175410"/>
                <a:ext cx="435588" cy="49438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22"/>
              <p:cNvSpPr/>
              <p:nvPr/>
            </p:nvSpPr>
            <p:spPr>
              <a:xfrm>
                <a:off x="6812770" y="4217982"/>
                <a:ext cx="177101" cy="172560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22"/>
              <p:cNvSpPr/>
              <p:nvPr/>
            </p:nvSpPr>
            <p:spPr>
              <a:xfrm>
                <a:off x="7004629" y="437097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22"/>
              <p:cNvSpPr/>
              <p:nvPr/>
            </p:nvSpPr>
            <p:spPr>
              <a:xfrm>
                <a:off x="7039200" y="4372215"/>
                <a:ext cx="10515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22"/>
              <p:cNvSpPr/>
              <p:nvPr/>
            </p:nvSpPr>
            <p:spPr>
              <a:xfrm>
                <a:off x="5404237" y="4206251"/>
                <a:ext cx="509624" cy="48762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22"/>
              <p:cNvSpPr/>
              <p:nvPr/>
            </p:nvSpPr>
            <p:spPr>
              <a:xfrm>
                <a:off x="5965055" y="4201304"/>
                <a:ext cx="72197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22"/>
              <p:cNvSpPr/>
              <p:nvPr/>
            </p:nvSpPr>
            <p:spPr>
              <a:xfrm>
                <a:off x="7642591" y="4034124"/>
                <a:ext cx="45681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22"/>
              <p:cNvSpPr/>
              <p:nvPr/>
            </p:nvSpPr>
            <p:spPr>
              <a:xfrm>
                <a:off x="7181702" y="3956386"/>
                <a:ext cx="150727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22"/>
              <p:cNvSpPr/>
              <p:nvPr/>
            </p:nvSpPr>
            <p:spPr>
              <a:xfrm>
                <a:off x="8668596" y="4087184"/>
                <a:ext cx="21002" cy="11731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22"/>
              <p:cNvSpPr/>
              <p:nvPr/>
            </p:nvSpPr>
            <p:spPr>
              <a:xfrm>
                <a:off x="8068908" y="4017446"/>
                <a:ext cx="602796" cy="96551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22"/>
              <p:cNvSpPr/>
              <p:nvPr/>
            </p:nvSpPr>
            <p:spPr>
              <a:xfrm>
                <a:off x="7177405" y="3899623"/>
                <a:ext cx="468916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22"/>
              <p:cNvSpPr/>
              <p:nvPr/>
            </p:nvSpPr>
            <p:spPr>
              <a:xfrm>
                <a:off x="7580260" y="3901461"/>
                <a:ext cx="583686" cy="157531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22"/>
              <p:cNvSpPr/>
              <p:nvPr/>
            </p:nvSpPr>
            <p:spPr>
              <a:xfrm>
                <a:off x="5393749" y="3924301"/>
                <a:ext cx="1510977" cy="189670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22"/>
              <p:cNvSpPr/>
              <p:nvPr/>
            </p:nvSpPr>
            <p:spPr>
              <a:xfrm>
                <a:off x="5399290" y="3899001"/>
                <a:ext cx="1291953" cy="204509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22"/>
              <p:cNvSpPr/>
              <p:nvPr/>
            </p:nvSpPr>
            <p:spPr>
              <a:xfrm>
                <a:off x="6573392" y="3909488"/>
                <a:ext cx="336875" cy="16564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22"/>
              <p:cNvSpPr/>
              <p:nvPr/>
            </p:nvSpPr>
            <p:spPr>
              <a:xfrm>
                <a:off x="5372747" y="3768824"/>
                <a:ext cx="1606636" cy="251595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22"/>
              <p:cNvSpPr/>
              <p:nvPr/>
            </p:nvSpPr>
            <p:spPr>
              <a:xfrm>
                <a:off x="5383261" y="3972414"/>
                <a:ext cx="89469" cy="24705"/>
              </a:xfrm>
              <a:custGeom>
                <a:avLst/>
                <a:gdLst/>
                <a:ahLst/>
                <a:cxnLst/>
                <a:rect l="l" t="t" r="r" b="b"/>
                <a:pathLst>
                  <a:path w="3310" h="914" extrusionOk="0">
                    <a:moveTo>
                      <a:pt x="137" y="1"/>
                    </a:moveTo>
                    <a:cubicBezTo>
                      <a:pt x="68" y="1"/>
                      <a:pt x="23" y="46"/>
                      <a:pt x="0" y="115"/>
                    </a:cubicBezTo>
                    <a:cubicBezTo>
                      <a:pt x="0" y="183"/>
                      <a:pt x="46" y="252"/>
                      <a:pt x="114" y="252"/>
                    </a:cubicBezTo>
                    <a:cubicBezTo>
                      <a:pt x="365" y="297"/>
                      <a:pt x="639" y="366"/>
                      <a:pt x="890" y="411"/>
                    </a:cubicBezTo>
                    <a:cubicBezTo>
                      <a:pt x="1141" y="480"/>
                      <a:pt x="1392" y="526"/>
                      <a:pt x="1643" y="594"/>
                    </a:cubicBezTo>
                    <a:cubicBezTo>
                      <a:pt x="2146" y="731"/>
                      <a:pt x="2648" y="845"/>
                      <a:pt x="3173" y="914"/>
                    </a:cubicBezTo>
                    <a:cubicBezTo>
                      <a:pt x="3218" y="914"/>
                      <a:pt x="3287" y="868"/>
                      <a:pt x="3310" y="799"/>
                    </a:cubicBezTo>
                    <a:cubicBezTo>
                      <a:pt x="3310" y="754"/>
                      <a:pt x="3264" y="685"/>
                      <a:pt x="3196" y="663"/>
                    </a:cubicBezTo>
                    <a:cubicBezTo>
                      <a:pt x="2944" y="640"/>
                      <a:pt x="2671" y="571"/>
                      <a:pt x="2420" y="526"/>
                    </a:cubicBezTo>
                    <a:cubicBezTo>
                      <a:pt x="2168" y="457"/>
                      <a:pt x="1917" y="411"/>
                      <a:pt x="1689" y="343"/>
                    </a:cubicBezTo>
                    <a:cubicBezTo>
                      <a:pt x="1461" y="274"/>
                      <a:pt x="1210" y="229"/>
                      <a:pt x="982" y="160"/>
                    </a:cubicBezTo>
                    <a:cubicBezTo>
                      <a:pt x="845" y="138"/>
                      <a:pt x="708" y="115"/>
                      <a:pt x="571" y="92"/>
                    </a:cubicBezTo>
                    <a:cubicBezTo>
                      <a:pt x="434" y="46"/>
                      <a:pt x="297" y="23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22"/>
              <p:cNvSpPr/>
              <p:nvPr/>
            </p:nvSpPr>
            <p:spPr>
              <a:xfrm>
                <a:off x="5381396" y="3972414"/>
                <a:ext cx="35815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480" extrusionOk="0">
                    <a:moveTo>
                      <a:pt x="115" y="1"/>
                    </a:moveTo>
                    <a:cubicBezTo>
                      <a:pt x="69" y="1"/>
                      <a:pt x="23" y="23"/>
                      <a:pt x="1" y="69"/>
                    </a:cubicBezTo>
                    <a:cubicBezTo>
                      <a:pt x="1" y="92"/>
                      <a:pt x="1" y="138"/>
                      <a:pt x="23" y="160"/>
                    </a:cubicBezTo>
                    <a:cubicBezTo>
                      <a:pt x="46" y="183"/>
                      <a:pt x="69" y="183"/>
                      <a:pt x="92" y="183"/>
                    </a:cubicBezTo>
                    <a:cubicBezTo>
                      <a:pt x="274" y="252"/>
                      <a:pt x="457" y="297"/>
                      <a:pt x="640" y="343"/>
                    </a:cubicBezTo>
                    <a:cubicBezTo>
                      <a:pt x="822" y="389"/>
                      <a:pt x="1005" y="457"/>
                      <a:pt x="1210" y="480"/>
                    </a:cubicBezTo>
                    <a:cubicBezTo>
                      <a:pt x="1256" y="480"/>
                      <a:pt x="1302" y="457"/>
                      <a:pt x="1324" y="411"/>
                    </a:cubicBezTo>
                    <a:cubicBezTo>
                      <a:pt x="1324" y="343"/>
                      <a:pt x="1302" y="297"/>
                      <a:pt x="1233" y="297"/>
                    </a:cubicBezTo>
                    <a:cubicBezTo>
                      <a:pt x="868" y="206"/>
                      <a:pt x="503" y="92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22"/>
              <p:cNvSpPr/>
              <p:nvPr/>
            </p:nvSpPr>
            <p:spPr>
              <a:xfrm>
                <a:off x="5371530" y="3967468"/>
                <a:ext cx="91334" cy="27976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1035" extrusionOk="0">
                    <a:moveTo>
                      <a:pt x="571" y="161"/>
                    </a:moveTo>
                    <a:lnTo>
                      <a:pt x="571" y="161"/>
                    </a:lnTo>
                    <a:cubicBezTo>
                      <a:pt x="577" y="164"/>
                      <a:pt x="583" y="167"/>
                      <a:pt x="590" y="170"/>
                    </a:cubicBezTo>
                    <a:lnTo>
                      <a:pt x="590" y="170"/>
                    </a:lnTo>
                    <a:cubicBezTo>
                      <a:pt x="583" y="161"/>
                      <a:pt x="571" y="161"/>
                      <a:pt x="571" y="161"/>
                    </a:cubicBezTo>
                    <a:close/>
                    <a:moveTo>
                      <a:pt x="137" y="1"/>
                    </a:moveTo>
                    <a:cubicBezTo>
                      <a:pt x="114" y="1"/>
                      <a:pt x="114" y="24"/>
                      <a:pt x="92" y="24"/>
                    </a:cubicBezTo>
                    <a:cubicBezTo>
                      <a:pt x="69" y="24"/>
                      <a:pt x="46" y="47"/>
                      <a:pt x="23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298"/>
                      <a:pt x="343" y="343"/>
                      <a:pt x="480" y="389"/>
                    </a:cubicBezTo>
                    <a:cubicBezTo>
                      <a:pt x="548" y="412"/>
                      <a:pt x="617" y="435"/>
                      <a:pt x="662" y="457"/>
                    </a:cubicBezTo>
                    <a:cubicBezTo>
                      <a:pt x="731" y="457"/>
                      <a:pt x="776" y="480"/>
                      <a:pt x="845" y="503"/>
                    </a:cubicBezTo>
                    <a:cubicBezTo>
                      <a:pt x="913" y="526"/>
                      <a:pt x="959" y="526"/>
                      <a:pt x="1027" y="549"/>
                    </a:cubicBezTo>
                    <a:cubicBezTo>
                      <a:pt x="1096" y="572"/>
                      <a:pt x="1187" y="594"/>
                      <a:pt x="1256" y="594"/>
                    </a:cubicBezTo>
                    <a:cubicBezTo>
                      <a:pt x="1393" y="640"/>
                      <a:pt x="1507" y="663"/>
                      <a:pt x="1644" y="686"/>
                    </a:cubicBezTo>
                    <a:cubicBezTo>
                      <a:pt x="2169" y="823"/>
                      <a:pt x="2694" y="937"/>
                      <a:pt x="3242" y="1028"/>
                    </a:cubicBezTo>
                    <a:cubicBezTo>
                      <a:pt x="3250" y="1032"/>
                      <a:pt x="3258" y="1034"/>
                      <a:pt x="3267" y="1034"/>
                    </a:cubicBezTo>
                    <a:cubicBezTo>
                      <a:pt x="3309" y="1034"/>
                      <a:pt x="3356" y="993"/>
                      <a:pt x="3356" y="937"/>
                    </a:cubicBezTo>
                    <a:cubicBezTo>
                      <a:pt x="3378" y="891"/>
                      <a:pt x="3333" y="823"/>
                      <a:pt x="3264" y="823"/>
                    </a:cubicBezTo>
                    <a:cubicBezTo>
                      <a:pt x="2808" y="709"/>
                      <a:pt x="2351" y="617"/>
                      <a:pt x="1872" y="503"/>
                    </a:cubicBezTo>
                    <a:cubicBezTo>
                      <a:pt x="1667" y="457"/>
                      <a:pt x="1461" y="412"/>
                      <a:pt x="1233" y="343"/>
                    </a:cubicBezTo>
                    <a:cubicBezTo>
                      <a:pt x="1119" y="321"/>
                      <a:pt x="1005" y="298"/>
                      <a:pt x="891" y="252"/>
                    </a:cubicBezTo>
                    <a:cubicBezTo>
                      <a:pt x="784" y="231"/>
                      <a:pt x="678" y="209"/>
                      <a:pt x="590" y="170"/>
                    </a:cubicBezTo>
                    <a:lnTo>
                      <a:pt x="590" y="170"/>
                    </a:lnTo>
                    <a:cubicBezTo>
                      <a:pt x="592" y="173"/>
                      <a:pt x="594" y="177"/>
                      <a:pt x="594" y="184"/>
                    </a:cubicBezTo>
                    <a:cubicBezTo>
                      <a:pt x="457" y="115"/>
                      <a:pt x="320" y="69"/>
                      <a:pt x="183" y="24"/>
                    </a:cubicBezTo>
                    <a:cubicBezTo>
                      <a:pt x="160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22"/>
              <p:cNvSpPr/>
              <p:nvPr/>
            </p:nvSpPr>
            <p:spPr>
              <a:xfrm>
                <a:off x="5763303" y="3739821"/>
                <a:ext cx="942131" cy="249892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22"/>
              <p:cNvSpPr/>
              <p:nvPr/>
            </p:nvSpPr>
            <p:spPr>
              <a:xfrm>
                <a:off x="6653590" y="3761418"/>
                <a:ext cx="269030" cy="183750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22"/>
              <p:cNvSpPr/>
              <p:nvPr/>
            </p:nvSpPr>
            <p:spPr>
              <a:xfrm>
                <a:off x="6905915" y="3916273"/>
                <a:ext cx="33977" cy="423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22"/>
              <p:cNvSpPr/>
              <p:nvPr/>
            </p:nvSpPr>
            <p:spPr>
              <a:xfrm>
                <a:off x="5361043" y="3648514"/>
                <a:ext cx="1663372" cy="363040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22"/>
              <p:cNvSpPr/>
              <p:nvPr/>
            </p:nvSpPr>
            <p:spPr>
              <a:xfrm>
                <a:off x="6953434" y="3890351"/>
                <a:ext cx="57412" cy="118337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22"/>
              <p:cNvSpPr/>
              <p:nvPr/>
            </p:nvSpPr>
            <p:spPr>
              <a:xfrm>
                <a:off x="6945406" y="3876160"/>
                <a:ext cx="64818" cy="127582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22"/>
              <p:cNvSpPr/>
              <p:nvPr/>
            </p:nvSpPr>
            <p:spPr>
              <a:xfrm>
                <a:off x="6685675" y="3649730"/>
                <a:ext cx="352931" cy="355417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22"/>
              <p:cNvSpPr/>
              <p:nvPr/>
            </p:nvSpPr>
            <p:spPr>
              <a:xfrm>
                <a:off x="6767116" y="3694789"/>
                <a:ext cx="170911" cy="145259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22"/>
              <p:cNvSpPr/>
              <p:nvPr/>
            </p:nvSpPr>
            <p:spPr>
              <a:xfrm>
                <a:off x="6780064" y="3707115"/>
                <a:ext cx="146854" cy="133096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22"/>
              <p:cNvSpPr/>
              <p:nvPr/>
            </p:nvSpPr>
            <p:spPr>
              <a:xfrm>
                <a:off x="6751060" y="3693546"/>
                <a:ext cx="174641" cy="143259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22"/>
              <p:cNvSpPr/>
              <p:nvPr/>
            </p:nvSpPr>
            <p:spPr>
              <a:xfrm>
                <a:off x="5454810" y="3629377"/>
                <a:ext cx="1308630" cy="32271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22"/>
              <p:cNvSpPr/>
              <p:nvPr/>
            </p:nvSpPr>
            <p:spPr>
              <a:xfrm>
                <a:off x="5420887" y="3912570"/>
                <a:ext cx="56790" cy="23624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874" extrusionOk="0">
                    <a:moveTo>
                      <a:pt x="92" y="1"/>
                    </a:moveTo>
                    <a:cubicBezTo>
                      <a:pt x="46" y="1"/>
                      <a:pt x="23" y="23"/>
                      <a:pt x="23" y="46"/>
                    </a:cubicBezTo>
                    <a:cubicBezTo>
                      <a:pt x="0" y="92"/>
                      <a:pt x="0" y="160"/>
                      <a:pt x="69" y="206"/>
                    </a:cubicBezTo>
                    <a:cubicBezTo>
                      <a:pt x="137" y="252"/>
                      <a:pt x="229" y="297"/>
                      <a:pt x="320" y="320"/>
                    </a:cubicBezTo>
                    <a:cubicBezTo>
                      <a:pt x="411" y="366"/>
                      <a:pt x="480" y="389"/>
                      <a:pt x="548" y="434"/>
                    </a:cubicBezTo>
                    <a:cubicBezTo>
                      <a:pt x="708" y="480"/>
                      <a:pt x="845" y="526"/>
                      <a:pt x="982" y="571"/>
                    </a:cubicBezTo>
                    <a:cubicBezTo>
                      <a:pt x="1324" y="685"/>
                      <a:pt x="1644" y="777"/>
                      <a:pt x="1963" y="868"/>
                    </a:cubicBezTo>
                    <a:cubicBezTo>
                      <a:pt x="1972" y="872"/>
                      <a:pt x="1981" y="874"/>
                      <a:pt x="1990" y="874"/>
                    </a:cubicBezTo>
                    <a:cubicBezTo>
                      <a:pt x="2032" y="874"/>
                      <a:pt x="2077" y="837"/>
                      <a:pt x="2077" y="799"/>
                    </a:cubicBezTo>
                    <a:cubicBezTo>
                      <a:pt x="2100" y="754"/>
                      <a:pt x="2077" y="685"/>
                      <a:pt x="2009" y="662"/>
                    </a:cubicBezTo>
                    <a:cubicBezTo>
                      <a:pt x="1781" y="594"/>
                      <a:pt x="1530" y="526"/>
                      <a:pt x="1301" y="457"/>
                    </a:cubicBezTo>
                    <a:cubicBezTo>
                      <a:pt x="1187" y="411"/>
                      <a:pt x="1073" y="389"/>
                      <a:pt x="959" y="343"/>
                    </a:cubicBezTo>
                    <a:cubicBezTo>
                      <a:pt x="851" y="299"/>
                      <a:pt x="742" y="256"/>
                      <a:pt x="633" y="213"/>
                    </a:cubicBezTo>
                    <a:lnTo>
                      <a:pt x="633" y="213"/>
                    </a:lnTo>
                    <a:cubicBezTo>
                      <a:pt x="639" y="219"/>
                      <a:pt x="639" y="229"/>
                      <a:pt x="639" y="229"/>
                    </a:cubicBezTo>
                    <a:lnTo>
                      <a:pt x="617" y="206"/>
                    </a:lnTo>
                    <a:lnTo>
                      <a:pt x="617" y="206"/>
                    </a:lnTo>
                    <a:cubicBezTo>
                      <a:pt x="622" y="208"/>
                      <a:pt x="628" y="210"/>
                      <a:pt x="633" y="213"/>
                    </a:cubicBezTo>
                    <a:lnTo>
                      <a:pt x="633" y="213"/>
                    </a:lnTo>
                    <a:cubicBezTo>
                      <a:pt x="630" y="209"/>
                      <a:pt x="625" y="206"/>
                      <a:pt x="617" y="206"/>
                    </a:cubicBezTo>
                    <a:cubicBezTo>
                      <a:pt x="571" y="183"/>
                      <a:pt x="503" y="160"/>
                      <a:pt x="434" y="137"/>
                    </a:cubicBezTo>
                    <a:cubicBezTo>
                      <a:pt x="343" y="92"/>
                      <a:pt x="251" y="46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2"/>
              <p:cNvSpPr/>
              <p:nvPr/>
            </p:nvSpPr>
            <p:spPr>
              <a:xfrm>
                <a:off x="5414724" y="3913192"/>
                <a:ext cx="65413" cy="22408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829" extrusionOk="0">
                    <a:moveTo>
                      <a:pt x="91" y="0"/>
                    </a:moveTo>
                    <a:cubicBezTo>
                      <a:pt x="46" y="0"/>
                      <a:pt x="23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274" y="229"/>
                      <a:pt x="479" y="274"/>
                      <a:pt x="662" y="343"/>
                    </a:cubicBezTo>
                    <a:cubicBezTo>
                      <a:pt x="845" y="388"/>
                      <a:pt x="1027" y="457"/>
                      <a:pt x="1210" y="503"/>
                    </a:cubicBezTo>
                    <a:cubicBezTo>
                      <a:pt x="1370" y="548"/>
                      <a:pt x="1552" y="594"/>
                      <a:pt x="1712" y="639"/>
                    </a:cubicBezTo>
                    <a:cubicBezTo>
                      <a:pt x="1803" y="662"/>
                      <a:pt x="1917" y="685"/>
                      <a:pt x="2009" y="731"/>
                    </a:cubicBezTo>
                    <a:cubicBezTo>
                      <a:pt x="2123" y="754"/>
                      <a:pt x="2214" y="799"/>
                      <a:pt x="2328" y="822"/>
                    </a:cubicBezTo>
                    <a:cubicBezTo>
                      <a:pt x="2333" y="826"/>
                      <a:pt x="2338" y="828"/>
                      <a:pt x="2344" y="828"/>
                    </a:cubicBezTo>
                    <a:cubicBezTo>
                      <a:pt x="2368" y="828"/>
                      <a:pt x="2401" y="795"/>
                      <a:pt x="2420" y="776"/>
                    </a:cubicBezTo>
                    <a:cubicBezTo>
                      <a:pt x="2420" y="754"/>
                      <a:pt x="2420" y="731"/>
                      <a:pt x="2420" y="708"/>
                    </a:cubicBezTo>
                    <a:cubicBezTo>
                      <a:pt x="2397" y="685"/>
                      <a:pt x="2374" y="685"/>
                      <a:pt x="2351" y="662"/>
                    </a:cubicBezTo>
                    <a:cubicBezTo>
                      <a:pt x="2260" y="639"/>
                      <a:pt x="2169" y="594"/>
                      <a:pt x="2077" y="571"/>
                    </a:cubicBezTo>
                    <a:cubicBezTo>
                      <a:pt x="1986" y="548"/>
                      <a:pt x="1872" y="525"/>
                      <a:pt x="1780" y="480"/>
                    </a:cubicBezTo>
                    <a:cubicBezTo>
                      <a:pt x="1689" y="457"/>
                      <a:pt x="1598" y="434"/>
                      <a:pt x="1507" y="411"/>
                    </a:cubicBezTo>
                    <a:cubicBezTo>
                      <a:pt x="1415" y="388"/>
                      <a:pt x="1347" y="366"/>
                      <a:pt x="1256" y="343"/>
                    </a:cubicBezTo>
                    <a:cubicBezTo>
                      <a:pt x="1073" y="297"/>
                      <a:pt x="913" y="251"/>
                      <a:pt x="753" y="183"/>
                    </a:cubicBezTo>
                    <a:cubicBezTo>
                      <a:pt x="525" y="137"/>
                      <a:pt x="320" y="69"/>
                      <a:pt x="11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22"/>
              <p:cNvSpPr/>
              <p:nvPr/>
            </p:nvSpPr>
            <p:spPr>
              <a:xfrm>
                <a:off x="5371530" y="3891595"/>
                <a:ext cx="81468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585" extrusionOk="0">
                    <a:moveTo>
                      <a:pt x="69" y="0"/>
                    </a:moveTo>
                    <a:cubicBezTo>
                      <a:pt x="46" y="0"/>
                      <a:pt x="23" y="23"/>
                      <a:pt x="0" y="23"/>
                    </a:cubicBezTo>
                    <a:cubicBezTo>
                      <a:pt x="0" y="46"/>
                      <a:pt x="0" y="69"/>
                      <a:pt x="0" y="92"/>
                    </a:cubicBezTo>
                    <a:cubicBezTo>
                      <a:pt x="0" y="115"/>
                      <a:pt x="23" y="137"/>
                      <a:pt x="46" y="160"/>
                    </a:cubicBezTo>
                    <a:cubicBezTo>
                      <a:pt x="183" y="252"/>
                      <a:pt x="297" y="343"/>
                      <a:pt x="434" y="434"/>
                    </a:cubicBezTo>
                    <a:cubicBezTo>
                      <a:pt x="548" y="525"/>
                      <a:pt x="662" y="594"/>
                      <a:pt x="776" y="662"/>
                    </a:cubicBezTo>
                    <a:cubicBezTo>
                      <a:pt x="868" y="731"/>
                      <a:pt x="982" y="799"/>
                      <a:pt x="1096" y="868"/>
                    </a:cubicBezTo>
                    <a:cubicBezTo>
                      <a:pt x="1210" y="936"/>
                      <a:pt x="1301" y="982"/>
                      <a:pt x="1416" y="1050"/>
                    </a:cubicBezTo>
                    <a:cubicBezTo>
                      <a:pt x="1461" y="1073"/>
                      <a:pt x="1530" y="1096"/>
                      <a:pt x="1575" y="1119"/>
                    </a:cubicBezTo>
                    <a:cubicBezTo>
                      <a:pt x="1644" y="1165"/>
                      <a:pt x="1712" y="1187"/>
                      <a:pt x="1758" y="1210"/>
                    </a:cubicBezTo>
                    <a:cubicBezTo>
                      <a:pt x="1826" y="1233"/>
                      <a:pt x="1872" y="1256"/>
                      <a:pt x="1918" y="1279"/>
                    </a:cubicBezTo>
                    <a:cubicBezTo>
                      <a:pt x="1986" y="1302"/>
                      <a:pt x="2055" y="1324"/>
                      <a:pt x="2123" y="1347"/>
                    </a:cubicBezTo>
                    <a:cubicBezTo>
                      <a:pt x="2192" y="1370"/>
                      <a:pt x="2237" y="1393"/>
                      <a:pt x="2306" y="1416"/>
                    </a:cubicBezTo>
                    <a:cubicBezTo>
                      <a:pt x="2374" y="1438"/>
                      <a:pt x="2443" y="1461"/>
                      <a:pt x="2511" y="1484"/>
                    </a:cubicBezTo>
                    <a:cubicBezTo>
                      <a:pt x="2534" y="1484"/>
                      <a:pt x="2557" y="1507"/>
                      <a:pt x="2580" y="1507"/>
                    </a:cubicBezTo>
                    <a:cubicBezTo>
                      <a:pt x="2625" y="1507"/>
                      <a:pt x="2648" y="1507"/>
                      <a:pt x="2671" y="1530"/>
                    </a:cubicBezTo>
                    <a:cubicBezTo>
                      <a:pt x="2762" y="1553"/>
                      <a:pt x="2831" y="1575"/>
                      <a:pt x="2899" y="1575"/>
                    </a:cubicBezTo>
                    <a:cubicBezTo>
                      <a:pt x="2911" y="1582"/>
                      <a:pt x="2924" y="1584"/>
                      <a:pt x="2935" y="1584"/>
                    </a:cubicBezTo>
                    <a:cubicBezTo>
                      <a:pt x="2968" y="1584"/>
                      <a:pt x="2997" y="1563"/>
                      <a:pt x="3013" y="1530"/>
                    </a:cubicBezTo>
                    <a:cubicBezTo>
                      <a:pt x="3013" y="1484"/>
                      <a:pt x="2990" y="1438"/>
                      <a:pt x="2945" y="1438"/>
                    </a:cubicBezTo>
                    <a:cubicBezTo>
                      <a:pt x="2854" y="1393"/>
                      <a:pt x="2762" y="1370"/>
                      <a:pt x="2671" y="1347"/>
                    </a:cubicBezTo>
                    <a:cubicBezTo>
                      <a:pt x="2625" y="1347"/>
                      <a:pt x="2580" y="1324"/>
                      <a:pt x="2557" y="1324"/>
                    </a:cubicBezTo>
                    <a:cubicBezTo>
                      <a:pt x="2511" y="1324"/>
                      <a:pt x="2465" y="1302"/>
                      <a:pt x="2420" y="1279"/>
                    </a:cubicBezTo>
                    <a:cubicBezTo>
                      <a:pt x="2329" y="1256"/>
                      <a:pt x="2237" y="1233"/>
                      <a:pt x="2146" y="1187"/>
                    </a:cubicBezTo>
                    <a:cubicBezTo>
                      <a:pt x="2077" y="1165"/>
                      <a:pt x="2009" y="1142"/>
                      <a:pt x="1918" y="1119"/>
                    </a:cubicBezTo>
                    <a:lnTo>
                      <a:pt x="1940" y="1119"/>
                    </a:lnTo>
                    <a:cubicBezTo>
                      <a:pt x="1872" y="1073"/>
                      <a:pt x="1804" y="1050"/>
                      <a:pt x="1735" y="1028"/>
                    </a:cubicBezTo>
                    <a:cubicBezTo>
                      <a:pt x="1689" y="1005"/>
                      <a:pt x="1644" y="982"/>
                      <a:pt x="1621" y="959"/>
                    </a:cubicBezTo>
                    <a:cubicBezTo>
                      <a:pt x="1575" y="936"/>
                      <a:pt x="1530" y="913"/>
                      <a:pt x="1484" y="891"/>
                    </a:cubicBezTo>
                    <a:cubicBezTo>
                      <a:pt x="1416" y="845"/>
                      <a:pt x="1324" y="822"/>
                      <a:pt x="1256" y="777"/>
                    </a:cubicBezTo>
                    <a:cubicBezTo>
                      <a:pt x="1233" y="754"/>
                      <a:pt x="1210" y="754"/>
                      <a:pt x="1187" y="731"/>
                    </a:cubicBezTo>
                    <a:cubicBezTo>
                      <a:pt x="1142" y="708"/>
                      <a:pt x="1096" y="685"/>
                      <a:pt x="1073" y="662"/>
                    </a:cubicBezTo>
                    <a:cubicBezTo>
                      <a:pt x="1005" y="617"/>
                      <a:pt x="936" y="571"/>
                      <a:pt x="845" y="525"/>
                    </a:cubicBezTo>
                    <a:cubicBezTo>
                      <a:pt x="776" y="457"/>
                      <a:pt x="685" y="411"/>
                      <a:pt x="594" y="343"/>
                    </a:cubicBezTo>
                    <a:cubicBezTo>
                      <a:pt x="548" y="297"/>
                      <a:pt x="480" y="252"/>
                      <a:pt x="411" y="206"/>
                    </a:cubicBezTo>
                    <a:cubicBezTo>
                      <a:pt x="320" y="137"/>
                      <a:pt x="229" y="69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22"/>
              <p:cNvSpPr/>
              <p:nvPr/>
            </p:nvSpPr>
            <p:spPr>
              <a:xfrm>
                <a:off x="5364124" y="3888513"/>
                <a:ext cx="82090" cy="44437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644" extrusionOk="0">
                    <a:moveTo>
                      <a:pt x="137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23" y="92"/>
                      <a:pt x="0" y="114"/>
                      <a:pt x="23" y="137"/>
                    </a:cubicBezTo>
                    <a:cubicBezTo>
                      <a:pt x="23" y="183"/>
                      <a:pt x="46" y="206"/>
                      <a:pt x="69" y="206"/>
                    </a:cubicBezTo>
                    <a:lnTo>
                      <a:pt x="457" y="480"/>
                    </a:lnTo>
                    <a:cubicBezTo>
                      <a:pt x="571" y="548"/>
                      <a:pt x="685" y="617"/>
                      <a:pt x="776" y="685"/>
                    </a:cubicBezTo>
                    <a:cubicBezTo>
                      <a:pt x="845" y="708"/>
                      <a:pt x="913" y="754"/>
                      <a:pt x="959" y="776"/>
                    </a:cubicBezTo>
                    <a:cubicBezTo>
                      <a:pt x="1028" y="822"/>
                      <a:pt x="1073" y="845"/>
                      <a:pt x="1119" y="868"/>
                    </a:cubicBezTo>
                    <a:cubicBezTo>
                      <a:pt x="1233" y="936"/>
                      <a:pt x="1347" y="982"/>
                      <a:pt x="1461" y="1050"/>
                    </a:cubicBezTo>
                    <a:cubicBezTo>
                      <a:pt x="1575" y="1119"/>
                      <a:pt x="1690" y="1164"/>
                      <a:pt x="1826" y="1233"/>
                    </a:cubicBezTo>
                    <a:cubicBezTo>
                      <a:pt x="1872" y="1256"/>
                      <a:pt x="1941" y="1279"/>
                      <a:pt x="1986" y="1324"/>
                    </a:cubicBezTo>
                    <a:cubicBezTo>
                      <a:pt x="2055" y="1347"/>
                      <a:pt x="2100" y="1370"/>
                      <a:pt x="2169" y="1393"/>
                    </a:cubicBezTo>
                    <a:cubicBezTo>
                      <a:pt x="2283" y="1438"/>
                      <a:pt x="2397" y="1484"/>
                      <a:pt x="2534" y="1530"/>
                    </a:cubicBezTo>
                    <a:cubicBezTo>
                      <a:pt x="2580" y="1552"/>
                      <a:pt x="2648" y="1552"/>
                      <a:pt x="2717" y="1575"/>
                    </a:cubicBezTo>
                    <a:cubicBezTo>
                      <a:pt x="2785" y="1598"/>
                      <a:pt x="2854" y="1621"/>
                      <a:pt x="2945" y="1644"/>
                    </a:cubicBezTo>
                    <a:cubicBezTo>
                      <a:pt x="2968" y="1644"/>
                      <a:pt x="3013" y="1621"/>
                      <a:pt x="3036" y="1575"/>
                    </a:cubicBezTo>
                    <a:cubicBezTo>
                      <a:pt x="3036" y="1530"/>
                      <a:pt x="3013" y="1484"/>
                      <a:pt x="2968" y="1484"/>
                    </a:cubicBezTo>
                    <a:cubicBezTo>
                      <a:pt x="2854" y="1438"/>
                      <a:pt x="2762" y="1416"/>
                      <a:pt x="2648" y="1393"/>
                    </a:cubicBezTo>
                    <a:cubicBezTo>
                      <a:pt x="2603" y="1370"/>
                      <a:pt x="2557" y="1347"/>
                      <a:pt x="2488" y="1324"/>
                    </a:cubicBezTo>
                    <a:cubicBezTo>
                      <a:pt x="2443" y="1324"/>
                      <a:pt x="2397" y="1301"/>
                      <a:pt x="2351" y="1279"/>
                    </a:cubicBezTo>
                    <a:lnTo>
                      <a:pt x="2329" y="1279"/>
                    </a:lnTo>
                    <a:cubicBezTo>
                      <a:pt x="2260" y="1233"/>
                      <a:pt x="2192" y="1210"/>
                      <a:pt x="2100" y="1164"/>
                    </a:cubicBezTo>
                    <a:cubicBezTo>
                      <a:pt x="2055" y="1142"/>
                      <a:pt x="1986" y="1119"/>
                      <a:pt x="1941" y="1073"/>
                    </a:cubicBezTo>
                    <a:cubicBezTo>
                      <a:pt x="1895" y="1050"/>
                      <a:pt x="1849" y="1027"/>
                      <a:pt x="1804" y="1005"/>
                    </a:cubicBezTo>
                    <a:cubicBezTo>
                      <a:pt x="1621" y="913"/>
                      <a:pt x="1438" y="822"/>
                      <a:pt x="1256" y="708"/>
                    </a:cubicBezTo>
                    <a:cubicBezTo>
                      <a:pt x="1096" y="617"/>
                      <a:pt x="913" y="502"/>
                      <a:pt x="754" y="388"/>
                    </a:cubicBezTo>
                    <a:cubicBezTo>
                      <a:pt x="662" y="343"/>
                      <a:pt x="594" y="274"/>
                      <a:pt x="503" y="229"/>
                    </a:cubicBezTo>
                    <a:cubicBezTo>
                      <a:pt x="411" y="160"/>
                      <a:pt x="297" y="92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22"/>
              <p:cNvSpPr/>
              <p:nvPr/>
            </p:nvSpPr>
            <p:spPr>
              <a:xfrm>
                <a:off x="5365367" y="3890351"/>
                <a:ext cx="81468" cy="45221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73" extrusionOk="0">
                    <a:moveTo>
                      <a:pt x="160" y="1"/>
                    </a:moveTo>
                    <a:cubicBezTo>
                      <a:pt x="91" y="1"/>
                      <a:pt x="46" y="24"/>
                      <a:pt x="23" y="69"/>
                    </a:cubicBezTo>
                    <a:cubicBezTo>
                      <a:pt x="0" y="92"/>
                      <a:pt x="0" y="138"/>
                      <a:pt x="0" y="183"/>
                    </a:cubicBezTo>
                    <a:cubicBezTo>
                      <a:pt x="23" y="229"/>
                      <a:pt x="46" y="252"/>
                      <a:pt x="69" y="275"/>
                    </a:cubicBezTo>
                    <a:cubicBezTo>
                      <a:pt x="251" y="389"/>
                      <a:pt x="411" y="503"/>
                      <a:pt x="594" y="617"/>
                    </a:cubicBezTo>
                    <a:cubicBezTo>
                      <a:pt x="753" y="731"/>
                      <a:pt x="913" y="823"/>
                      <a:pt x="1073" y="937"/>
                    </a:cubicBezTo>
                    <a:cubicBezTo>
                      <a:pt x="1210" y="1028"/>
                      <a:pt x="1370" y="1096"/>
                      <a:pt x="1529" y="1188"/>
                    </a:cubicBezTo>
                    <a:cubicBezTo>
                      <a:pt x="1689" y="1256"/>
                      <a:pt x="1872" y="1348"/>
                      <a:pt x="2032" y="1416"/>
                    </a:cubicBezTo>
                    <a:lnTo>
                      <a:pt x="2054" y="1416"/>
                    </a:lnTo>
                    <a:cubicBezTo>
                      <a:pt x="2077" y="1416"/>
                      <a:pt x="2077" y="1439"/>
                      <a:pt x="2100" y="1439"/>
                    </a:cubicBezTo>
                    <a:lnTo>
                      <a:pt x="2077" y="1439"/>
                    </a:lnTo>
                    <a:cubicBezTo>
                      <a:pt x="2100" y="1439"/>
                      <a:pt x="2123" y="1439"/>
                      <a:pt x="2146" y="1462"/>
                    </a:cubicBezTo>
                    <a:cubicBezTo>
                      <a:pt x="2260" y="1507"/>
                      <a:pt x="2351" y="1530"/>
                      <a:pt x="2465" y="1576"/>
                    </a:cubicBezTo>
                    <a:cubicBezTo>
                      <a:pt x="2602" y="1599"/>
                      <a:pt x="2716" y="1644"/>
                      <a:pt x="2830" y="1667"/>
                    </a:cubicBezTo>
                    <a:cubicBezTo>
                      <a:pt x="2843" y="1671"/>
                      <a:pt x="2855" y="1673"/>
                      <a:pt x="2868" y="1673"/>
                    </a:cubicBezTo>
                    <a:cubicBezTo>
                      <a:pt x="2929" y="1673"/>
                      <a:pt x="2994" y="1632"/>
                      <a:pt x="3013" y="1576"/>
                    </a:cubicBezTo>
                    <a:cubicBezTo>
                      <a:pt x="3013" y="1507"/>
                      <a:pt x="2967" y="1439"/>
                      <a:pt x="2899" y="1416"/>
                    </a:cubicBezTo>
                    <a:cubicBezTo>
                      <a:pt x="2808" y="1393"/>
                      <a:pt x="2693" y="1348"/>
                      <a:pt x="2602" y="1325"/>
                    </a:cubicBezTo>
                    <a:cubicBezTo>
                      <a:pt x="2488" y="1302"/>
                      <a:pt x="2397" y="1256"/>
                      <a:pt x="2305" y="1233"/>
                    </a:cubicBezTo>
                    <a:cubicBezTo>
                      <a:pt x="2146" y="1165"/>
                      <a:pt x="1963" y="1074"/>
                      <a:pt x="1803" y="1005"/>
                    </a:cubicBezTo>
                    <a:cubicBezTo>
                      <a:pt x="1621" y="914"/>
                      <a:pt x="1461" y="823"/>
                      <a:pt x="1278" y="708"/>
                    </a:cubicBezTo>
                    <a:cubicBezTo>
                      <a:pt x="1210" y="663"/>
                      <a:pt x="1141" y="617"/>
                      <a:pt x="1073" y="571"/>
                    </a:cubicBezTo>
                    <a:cubicBezTo>
                      <a:pt x="959" y="503"/>
                      <a:pt x="867" y="457"/>
                      <a:pt x="776" y="389"/>
                    </a:cubicBezTo>
                    <a:cubicBezTo>
                      <a:pt x="594" y="252"/>
                      <a:pt x="411" y="138"/>
                      <a:pt x="228" y="24"/>
                    </a:cubicBezTo>
                    <a:cubicBezTo>
                      <a:pt x="206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22"/>
              <p:cNvSpPr/>
              <p:nvPr/>
            </p:nvSpPr>
            <p:spPr>
              <a:xfrm>
                <a:off x="5355474" y="3886648"/>
                <a:ext cx="93199" cy="49546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1833" extrusionOk="0">
                    <a:moveTo>
                      <a:pt x="161" y="1"/>
                    </a:moveTo>
                    <a:cubicBezTo>
                      <a:pt x="115" y="1"/>
                      <a:pt x="47" y="24"/>
                      <a:pt x="24" y="69"/>
                    </a:cubicBezTo>
                    <a:cubicBezTo>
                      <a:pt x="24" y="92"/>
                      <a:pt x="1" y="138"/>
                      <a:pt x="24" y="161"/>
                    </a:cubicBezTo>
                    <a:cubicBezTo>
                      <a:pt x="24" y="206"/>
                      <a:pt x="47" y="229"/>
                      <a:pt x="92" y="252"/>
                    </a:cubicBezTo>
                    <a:cubicBezTo>
                      <a:pt x="343" y="435"/>
                      <a:pt x="594" y="594"/>
                      <a:pt x="868" y="777"/>
                    </a:cubicBezTo>
                    <a:cubicBezTo>
                      <a:pt x="982" y="845"/>
                      <a:pt x="1119" y="914"/>
                      <a:pt x="1233" y="982"/>
                    </a:cubicBezTo>
                    <a:cubicBezTo>
                      <a:pt x="1370" y="1051"/>
                      <a:pt x="1507" y="1119"/>
                      <a:pt x="1621" y="1188"/>
                    </a:cubicBezTo>
                    <a:cubicBezTo>
                      <a:pt x="1758" y="1256"/>
                      <a:pt x="1873" y="1302"/>
                      <a:pt x="2010" y="1370"/>
                    </a:cubicBezTo>
                    <a:cubicBezTo>
                      <a:pt x="2146" y="1416"/>
                      <a:pt x="2283" y="1485"/>
                      <a:pt x="2420" y="1530"/>
                    </a:cubicBezTo>
                    <a:cubicBezTo>
                      <a:pt x="2557" y="1599"/>
                      <a:pt x="2694" y="1644"/>
                      <a:pt x="2854" y="1690"/>
                    </a:cubicBezTo>
                    <a:cubicBezTo>
                      <a:pt x="2991" y="1736"/>
                      <a:pt x="3151" y="1781"/>
                      <a:pt x="3311" y="1827"/>
                    </a:cubicBezTo>
                    <a:cubicBezTo>
                      <a:pt x="3319" y="1831"/>
                      <a:pt x="3328" y="1833"/>
                      <a:pt x="3337" y="1833"/>
                    </a:cubicBezTo>
                    <a:cubicBezTo>
                      <a:pt x="3379" y="1833"/>
                      <a:pt x="3425" y="1796"/>
                      <a:pt x="3425" y="1758"/>
                    </a:cubicBezTo>
                    <a:cubicBezTo>
                      <a:pt x="3448" y="1690"/>
                      <a:pt x="3425" y="1644"/>
                      <a:pt x="3356" y="1621"/>
                    </a:cubicBezTo>
                    <a:cubicBezTo>
                      <a:pt x="3288" y="1621"/>
                      <a:pt x="3242" y="1599"/>
                      <a:pt x="3174" y="1576"/>
                    </a:cubicBezTo>
                    <a:cubicBezTo>
                      <a:pt x="3128" y="1553"/>
                      <a:pt x="3059" y="1553"/>
                      <a:pt x="3014" y="1530"/>
                    </a:cubicBezTo>
                    <a:cubicBezTo>
                      <a:pt x="2968" y="1507"/>
                      <a:pt x="2900" y="1507"/>
                      <a:pt x="2854" y="1485"/>
                    </a:cubicBezTo>
                    <a:cubicBezTo>
                      <a:pt x="2786" y="1462"/>
                      <a:pt x="2717" y="1439"/>
                      <a:pt x="2671" y="1416"/>
                    </a:cubicBezTo>
                    <a:lnTo>
                      <a:pt x="2694" y="1416"/>
                    </a:lnTo>
                    <a:cubicBezTo>
                      <a:pt x="2580" y="1370"/>
                      <a:pt x="2489" y="1325"/>
                      <a:pt x="2375" y="1279"/>
                    </a:cubicBezTo>
                    <a:cubicBezTo>
                      <a:pt x="2261" y="1233"/>
                      <a:pt x="2146" y="1188"/>
                      <a:pt x="2032" y="1119"/>
                    </a:cubicBezTo>
                    <a:cubicBezTo>
                      <a:pt x="1941" y="1074"/>
                      <a:pt x="1850" y="1028"/>
                      <a:pt x="1758" y="982"/>
                    </a:cubicBezTo>
                    <a:cubicBezTo>
                      <a:pt x="1644" y="914"/>
                      <a:pt x="1530" y="868"/>
                      <a:pt x="1416" y="800"/>
                    </a:cubicBezTo>
                    <a:cubicBezTo>
                      <a:pt x="1211" y="686"/>
                      <a:pt x="1028" y="571"/>
                      <a:pt x="845" y="435"/>
                    </a:cubicBezTo>
                    <a:cubicBezTo>
                      <a:pt x="754" y="366"/>
                      <a:pt x="663" y="320"/>
                      <a:pt x="572" y="252"/>
                    </a:cubicBezTo>
                    <a:cubicBezTo>
                      <a:pt x="457" y="161"/>
                      <a:pt x="343" y="92"/>
                      <a:pt x="229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22"/>
              <p:cNvSpPr/>
              <p:nvPr/>
            </p:nvSpPr>
            <p:spPr>
              <a:xfrm>
                <a:off x="5370287" y="3895298"/>
                <a:ext cx="74684" cy="3905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445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4" y="46"/>
                    </a:cubicBezTo>
                    <a:cubicBezTo>
                      <a:pt x="1" y="92"/>
                      <a:pt x="24" y="137"/>
                      <a:pt x="69" y="160"/>
                    </a:cubicBezTo>
                    <a:cubicBezTo>
                      <a:pt x="138" y="206"/>
                      <a:pt x="183" y="251"/>
                      <a:pt x="252" y="297"/>
                    </a:cubicBezTo>
                    <a:cubicBezTo>
                      <a:pt x="320" y="343"/>
                      <a:pt x="366" y="366"/>
                      <a:pt x="434" y="411"/>
                    </a:cubicBezTo>
                    <a:cubicBezTo>
                      <a:pt x="526" y="457"/>
                      <a:pt x="617" y="525"/>
                      <a:pt x="731" y="594"/>
                    </a:cubicBezTo>
                    <a:cubicBezTo>
                      <a:pt x="914" y="685"/>
                      <a:pt x="1119" y="799"/>
                      <a:pt x="1325" y="891"/>
                    </a:cubicBezTo>
                    <a:cubicBezTo>
                      <a:pt x="1370" y="936"/>
                      <a:pt x="1416" y="959"/>
                      <a:pt x="1484" y="982"/>
                    </a:cubicBezTo>
                    <a:cubicBezTo>
                      <a:pt x="1530" y="1005"/>
                      <a:pt x="1598" y="1028"/>
                      <a:pt x="1644" y="1050"/>
                    </a:cubicBezTo>
                    <a:cubicBezTo>
                      <a:pt x="1758" y="1096"/>
                      <a:pt x="1872" y="1142"/>
                      <a:pt x="1986" y="1187"/>
                    </a:cubicBezTo>
                    <a:cubicBezTo>
                      <a:pt x="2078" y="1233"/>
                      <a:pt x="2192" y="1279"/>
                      <a:pt x="2306" y="1324"/>
                    </a:cubicBezTo>
                    <a:cubicBezTo>
                      <a:pt x="2420" y="1370"/>
                      <a:pt x="2534" y="1393"/>
                      <a:pt x="2648" y="1438"/>
                    </a:cubicBezTo>
                    <a:cubicBezTo>
                      <a:pt x="2657" y="1443"/>
                      <a:pt x="2665" y="1444"/>
                      <a:pt x="2673" y="1444"/>
                    </a:cubicBezTo>
                    <a:cubicBezTo>
                      <a:pt x="2710" y="1444"/>
                      <a:pt x="2744" y="1407"/>
                      <a:pt x="2763" y="1370"/>
                    </a:cubicBezTo>
                    <a:cubicBezTo>
                      <a:pt x="2763" y="1347"/>
                      <a:pt x="2740" y="1301"/>
                      <a:pt x="2694" y="1279"/>
                    </a:cubicBezTo>
                    <a:cubicBezTo>
                      <a:pt x="2557" y="1233"/>
                      <a:pt x="2397" y="1187"/>
                      <a:pt x="2260" y="1119"/>
                    </a:cubicBezTo>
                    <a:cubicBezTo>
                      <a:pt x="2123" y="1073"/>
                      <a:pt x="1986" y="1028"/>
                      <a:pt x="1872" y="982"/>
                    </a:cubicBezTo>
                    <a:cubicBezTo>
                      <a:pt x="1735" y="913"/>
                      <a:pt x="1598" y="845"/>
                      <a:pt x="1462" y="776"/>
                    </a:cubicBezTo>
                    <a:cubicBezTo>
                      <a:pt x="1302" y="708"/>
                      <a:pt x="1165" y="640"/>
                      <a:pt x="1005" y="548"/>
                    </a:cubicBezTo>
                    <a:cubicBezTo>
                      <a:pt x="891" y="480"/>
                      <a:pt x="754" y="411"/>
                      <a:pt x="640" y="343"/>
                    </a:cubicBezTo>
                    <a:cubicBezTo>
                      <a:pt x="548" y="297"/>
                      <a:pt x="480" y="251"/>
                      <a:pt x="412" y="206"/>
                    </a:cubicBezTo>
                    <a:cubicBezTo>
                      <a:pt x="320" y="137"/>
                      <a:pt x="229" y="92"/>
                      <a:pt x="138" y="23"/>
                    </a:cubicBezTo>
                    <a:cubicBezTo>
                      <a:pt x="138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22"/>
              <p:cNvSpPr/>
              <p:nvPr/>
            </p:nvSpPr>
            <p:spPr>
              <a:xfrm>
                <a:off x="7126183" y="3797206"/>
                <a:ext cx="1585012" cy="238432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22"/>
              <p:cNvSpPr/>
              <p:nvPr/>
            </p:nvSpPr>
            <p:spPr>
              <a:xfrm>
                <a:off x="7108911" y="3741065"/>
                <a:ext cx="713862" cy="28470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22"/>
              <p:cNvSpPr/>
              <p:nvPr/>
            </p:nvSpPr>
            <p:spPr>
              <a:xfrm>
                <a:off x="7609885" y="3900839"/>
                <a:ext cx="115391" cy="10082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22"/>
              <p:cNvSpPr/>
              <p:nvPr/>
            </p:nvSpPr>
            <p:spPr>
              <a:xfrm>
                <a:off x="7632103" y="3901461"/>
                <a:ext cx="54303" cy="15002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22"/>
              <p:cNvSpPr/>
              <p:nvPr/>
            </p:nvSpPr>
            <p:spPr>
              <a:xfrm>
                <a:off x="7737601" y="3786718"/>
                <a:ext cx="504704" cy="193535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22"/>
              <p:cNvSpPr/>
              <p:nvPr/>
            </p:nvSpPr>
            <p:spPr>
              <a:xfrm>
                <a:off x="7057094" y="3658380"/>
                <a:ext cx="1668292" cy="348255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22"/>
              <p:cNvSpPr/>
              <p:nvPr/>
            </p:nvSpPr>
            <p:spPr>
              <a:xfrm>
                <a:off x="7951679" y="3860132"/>
                <a:ext cx="64818" cy="27165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22"/>
              <p:cNvSpPr/>
              <p:nvPr/>
            </p:nvSpPr>
            <p:spPr>
              <a:xfrm>
                <a:off x="7042282" y="3876782"/>
                <a:ext cx="74062" cy="130149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22"/>
              <p:cNvSpPr/>
              <p:nvPr/>
            </p:nvSpPr>
            <p:spPr>
              <a:xfrm>
                <a:off x="7017603" y="3989686"/>
                <a:ext cx="26543" cy="7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22"/>
              <p:cNvSpPr/>
              <p:nvPr/>
            </p:nvSpPr>
            <p:spPr>
              <a:xfrm>
                <a:off x="7071285" y="3630620"/>
                <a:ext cx="642909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22"/>
              <p:cNvSpPr/>
              <p:nvPr/>
            </p:nvSpPr>
            <p:spPr>
              <a:xfrm>
                <a:off x="7561771" y="3637404"/>
                <a:ext cx="1056278" cy="310358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22"/>
              <p:cNvSpPr/>
              <p:nvPr/>
            </p:nvSpPr>
            <p:spPr>
              <a:xfrm>
                <a:off x="7026847" y="35837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22"/>
              <p:cNvSpPr/>
              <p:nvPr/>
            </p:nvSpPr>
            <p:spPr>
              <a:xfrm>
                <a:off x="7044120" y="3657758"/>
                <a:ext cx="3730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22"/>
              <p:cNvSpPr/>
              <p:nvPr/>
            </p:nvSpPr>
            <p:spPr>
              <a:xfrm>
                <a:off x="7044120" y="3644189"/>
                <a:ext cx="4352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22"/>
              <p:cNvSpPr/>
              <p:nvPr/>
            </p:nvSpPr>
            <p:spPr>
              <a:xfrm>
                <a:off x="7445164" y="3127159"/>
                <a:ext cx="133907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1759" extrusionOk="0">
                    <a:moveTo>
                      <a:pt x="343" y="1"/>
                    </a:moveTo>
                    <a:cubicBezTo>
                      <a:pt x="274" y="1"/>
                      <a:pt x="228" y="47"/>
                      <a:pt x="183" y="92"/>
                    </a:cubicBezTo>
                    <a:cubicBezTo>
                      <a:pt x="137" y="138"/>
                      <a:pt x="114" y="206"/>
                      <a:pt x="91" y="252"/>
                    </a:cubicBezTo>
                    <a:cubicBezTo>
                      <a:pt x="69" y="298"/>
                      <a:pt x="46" y="366"/>
                      <a:pt x="23" y="412"/>
                    </a:cubicBezTo>
                    <a:cubicBezTo>
                      <a:pt x="0" y="503"/>
                      <a:pt x="23" y="617"/>
                      <a:pt x="91" y="686"/>
                    </a:cubicBezTo>
                    <a:cubicBezTo>
                      <a:pt x="137" y="709"/>
                      <a:pt x="183" y="731"/>
                      <a:pt x="228" y="731"/>
                    </a:cubicBezTo>
                    <a:lnTo>
                      <a:pt x="365" y="731"/>
                    </a:lnTo>
                    <a:cubicBezTo>
                      <a:pt x="320" y="823"/>
                      <a:pt x="388" y="960"/>
                      <a:pt x="480" y="1005"/>
                    </a:cubicBezTo>
                    <a:cubicBezTo>
                      <a:pt x="501" y="1011"/>
                      <a:pt x="524" y="1014"/>
                      <a:pt x="547" y="1014"/>
                    </a:cubicBezTo>
                    <a:cubicBezTo>
                      <a:pt x="621" y="1014"/>
                      <a:pt x="696" y="984"/>
                      <a:pt x="731" y="914"/>
                    </a:cubicBezTo>
                    <a:cubicBezTo>
                      <a:pt x="753" y="914"/>
                      <a:pt x="753" y="937"/>
                      <a:pt x="776" y="960"/>
                    </a:cubicBezTo>
                    <a:cubicBezTo>
                      <a:pt x="982" y="1142"/>
                      <a:pt x="1233" y="1279"/>
                      <a:pt x="1461" y="1393"/>
                    </a:cubicBezTo>
                    <a:cubicBezTo>
                      <a:pt x="1735" y="1530"/>
                      <a:pt x="2032" y="1622"/>
                      <a:pt x="2306" y="1690"/>
                    </a:cubicBezTo>
                    <a:cubicBezTo>
                      <a:pt x="2465" y="1736"/>
                      <a:pt x="2625" y="1759"/>
                      <a:pt x="2785" y="1759"/>
                    </a:cubicBezTo>
                    <a:lnTo>
                      <a:pt x="3287" y="1759"/>
                    </a:lnTo>
                    <a:cubicBezTo>
                      <a:pt x="3584" y="1736"/>
                      <a:pt x="3903" y="1713"/>
                      <a:pt x="4177" y="1576"/>
                    </a:cubicBezTo>
                    <a:cubicBezTo>
                      <a:pt x="4337" y="1485"/>
                      <a:pt x="4474" y="1393"/>
                      <a:pt x="4634" y="1302"/>
                    </a:cubicBezTo>
                    <a:cubicBezTo>
                      <a:pt x="4679" y="1256"/>
                      <a:pt x="4725" y="1234"/>
                      <a:pt x="4771" y="1211"/>
                    </a:cubicBezTo>
                    <a:cubicBezTo>
                      <a:pt x="4794" y="1188"/>
                      <a:pt x="4839" y="1142"/>
                      <a:pt x="4862" y="1119"/>
                    </a:cubicBezTo>
                    <a:cubicBezTo>
                      <a:pt x="4953" y="1028"/>
                      <a:pt x="4953" y="914"/>
                      <a:pt x="4908" y="800"/>
                    </a:cubicBezTo>
                    <a:cubicBezTo>
                      <a:pt x="4885" y="731"/>
                      <a:pt x="4839" y="663"/>
                      <a:pt x="4748" y="617"/>
                    </a:cubicBezTo>
                    <a:cubicBezTo>
                      <a:pt x="4725" y="617"/>
                      <a:pt x="4702" y="594"/>
                      <a:pt x="4679" y="594"/>
                    </a:cubicBezTo>
                    <a:lnTo>
                      <a:pt x="4611" y="594"/>
                    </a:lnTo>
                    <a:cubicBezTo>
                      <a:pt x="4565" y="594"/>
                      <a:pt x="4542" y="594"/>
                      <a:pt x="4497" y="617"/>
                    </a:cubicBezTo>
                    <a:cubicBezTo>
                      <a:pt x="4474" y="640"/>
                      <a:pt x="4428" y="640"/>
                      <a:pt x="4405" y="663"/>
                    </a:cubicBezTo>
                    <a:cubicBezTo>
                      <a:pt x="4314" y="709"/>
                      <a:pt x="4223" y="731"/>
                      <a:pt x="4132" y="777"/>
                    </a:cubicBezTo>
                    <a:cubicBezTo>
                      <a:pt x="4086" y="777"/>
                      <a:pt x="4040" y="800"/>
                      <a:pt x="3972" y="823"/>
                    </a:cubicBezTo>
                    <a:cubicBezTo>
                      <a:pt x="3926" y="846"/>
                      <a:pt x="3858" y="868"/>
                      <a:pt x="3812" y="868"/>
                    </a:cubicBezTo>
                    <a:cubicBezTo>
                      <a:pt x="3538" y="914"/>
                      <a:pt x="3264" y="914"/>
                      <a:pt x="2990" y="914"/>
                    </a:cubicBezTo>
                    <a:cubicBezTo>
                      <a:pt x="2929" y="922"/>
                      <a:pt x="2866" y="924"/>
                      <a:pt x="2801" y="924"/>
                    </a:cubicBezTo>
                    <a:cubicBezTo>
                      <a:pt x="2671" y="924"/>
                      <a:pt x="2534" y="914"/>
                      <a:pt x="2397" y="914"/>
                    </a:cubicBezTo>
                    <a:cubicBezTo>
                      <a:pt x="2260" y="914"/>
                      <a:pt x="2100" y="914"/>
                      <a:pt x="1940" y="891"/>
                    </a:cubicBezTo>
                    <a:cubicBezTo>
                      <a:pt x="1826" y="891"/>
                      <a:pt x="1712" y="868"/>
                      <a:pt x="1621" y="868"/>
                    </a:cubicBezTo>
                    <a:cubicBezTo>
                      <a:pt x="1484" y="823"/>
                      <a:pt x="1370" y="754"/>
                      <a:pt x="1278" y="686"/>
                    </a:cubicBezTo>
                    <a:cubicBezTo>
                      <a:pt x="1164" y="640"/>
                      <a:pt x="1073" y="572"/>
                      <a:pt x="959" y="480"/>
                    </a:cubicBezTo>
                    <a:cubicBezTo>
                      <a:pt x="936" y="457"/>
                      <a:pt x="890" y="435"/>
                      <a:pt x="845" y="389"/>
                    </a:cubicBezTo>
                    <a:cubicBezTo>
                      <a:pt x="822" y="343"/>
                      <a:pt x="799" y="321"/>
                      <a:pt x="753" y="298"/>
                    </a:cubicBezTo>
                    <a:cubicBezTo>
                      <a:pt x="731" y="275"/>
                      <a:pt x="708" y="252"/>
                      <a:pt x="662" y="229"/>
                    </a:cubicBezTo>
                    <a:cubicBezTo>
                      <a:pt x="616" y="161"/>
                      <a:pt x="548" y="69"/>
                      <a:pt x="480" y="24"/>
                    </a:cubicBezTo>
                    <a:cubicBezTo>
                      <a:pt x="434" y="1"/>
                      <a:pt x="411" y="1"/>
                      <a:pt x="36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22"/>
              <p:cNvSpPr/>
              <p:nvPr/>
            </p:nvSpPr>
            <p:spPr>
              <a:xfrm>
                <a:off x="7561149" y="3154324"/>
                <a:ext cx="27024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4771" extrusionOk="0">
                    <a:moveTo>
                      <a:pt x="251" y="0"/>
                    </a:moveTo>
                    <a:cubicBezTo>
                      <a:pt x="206" y="0"/>
                      <a:pt x="160" y="0"/>
                      <a:pt x="137" y="23"/>
                    </a:cubicBezTo>
                    <a:cubicBezTo>
                      <a:pt x="23" y="92"/>
                      <a:pt x="0" y="251"/>
                      <a:pt x="69" y="343"/>
                    </a:cubicBezTo>
                    <a:cubicBezTo>
                      <a:pt x="183" y="480"/>
                      <a:pt x="297" y="617"/>
                      <a:pt x="411" y="731"/>
                    </a:cubicBezTo>
                    <a:cubicBezTo>
                      <a:pt x="503" y="845"/>
                      <a:pt x="594" y="959"/>
                      <a:pt x="708" y="1073"/>
                    </a:cubicBezTo>
                    <a:cubicBezTo>
                      <a:pt x="822" y="1210"/>
                      <a:pt x="959" y="1347"/>
                      <a:pt x="1073" y="1484"/>
                    </a:cubicBezTo>
                    <a:cubicBezTo>
                      <a:pt x="1187" y="1598"/>
                      <a:pt x="1301" y="1712"/>
                      <a:pt x="1438" y="1826"/>
                    </a:cubicBezTo>
                    <a:cubicBezTo>
                      <a:pt x="1667" y="2032"/>
                      <a:pt x="1918" y="2260"/>
                      <a:pt x="2169" y="2465"/>
                    </a:cubicBezTo>
                    <a:cubicBezTo>
                      <a:pt x="2420" y="2671"/>
                      <a:pt x="2671" y="2831"/>
                      <a:pt x="2922" y="3013"/>
                    </a:cubicBezTo>
                    <a:cubicBezTo>
                      <a:pt x="3470" y="3356"/>
                      <a:pt x="4063" y="3629"/>
                      <a:pt x="4657" y="3903"/>
                    </a:cubicBezTo>
                    <a:cubicBezTo>
                      <a:pt x="4953" y="4018"/>
                      <a:pt x="5273" y="4154"/>
                      <a:pt x="5593" y="4246"/>
                    </a:cubicBezTo>
                    <a:cubicBezTo>
                      <a:pt x="5844" y="4314"/>
                      <a:pt x="6095" y="4360"/>
                      <a:pt x="6346" y="4428"/>
                    </a:cubicBezTo>
                    <a:cubicBezTo>
                      <a:pt x="6483" y="4451"/>
                      <a:pt x="6620" y="4474"/>
                      <a:pt x="6734" y="4497"/>
                    </a:cubicBezTo>
                    <a:cubicBezTo>
                      <a:pt x="6871" y="4520"/>
                      <a:pt x="7008" y="4565"/>
                      <a:pt x="7145" y="4588"/>
                    </a:cubicBezTo>
                    <a:cubicBezTo>
                      <a:pt x="7419" y="4657"/>
                      <a:pt x="7692" y="4702"/>
                      <a:pt x="7966" y="4725"/>
                    </a:cubicBezTo>
                    <a:cubicBezTo>
                      <a:pt x="8240" y="4771"/>
                      <a:pt x="8537" y="4771"/>
                      <a:pt x="8811" y="4771"/>
                    </a:cubicBezTo>
                    <a:cubicBezTo>
                      <a:pt x="9108" y="4771"/>
                      <a:pt x="9404" y="4725"/>
                      <a:pt x="9701" y="4679"/>
                    </a:cubicBezTo>
                    <a:cubicBezTo>
                      <a:pt x="9770" y="4657"/>
                      <a:pt x="9838" y="4657"/>
                      <a:pt x="9884" y="4611"/>
                    </a:cubicBezTo>
                    <a:cubicBezTo>
                      <a:pt x="9975" y="4565"/>
                      <a:pt x="9998" y="4474"/>
                      <a:pt x="9975" y="4383"/>
                    </a:cubicBezTo>
                    <a:cubicBezTo>
                      <a:pt x="9952" y="4337"/>
                      <a:pt x="9884" y="4269"/>
                      <a:pt x="9838" y="4269"/>
                    </a:cubicBezTo>
                    <a:lnTo>
                      <a:pt x="9450" y="4269"/>
                    </a:lnTo>
                    <a:cubicBezTo>
                      <a:pt x="9396" y="4287"/>
                      <a:pt x="9342" y="4290"/>
                      <a:pt x="9288" y="4291"/>
                    </a:cubicBezTo>
                    <a:lnTo>
                      <a:pt x="9288" y="4291"/>
                    </a:lnTo>
                    <a:cubicBezTo>
                      <a:pt x="9061" y="4269"/>
                      <a:pt x="8833" y="4269"/>
                      <a:pt x="8583" y="4246"/>
                    </a:cubicBezTo>
                    <a:cubicBezTo>
                      <a:pt x="8354" y="4223"/>
                      <a:pt x="8103" y="4177"/>
                      <a:pt x="7875" y="4132"/>
                    </a:cubicBezTo>
                    <a:cubicBezTo>
                      <a:pt x="7624" y="4086"/>
                      <a:pt x="7396" y="4040"/>
                      <a:pt x="7167" y="3995"/>
                    </a:cubicBezTo>
                    <a:cubicBezTo>
                      <a:pt x="7145" y="3995"/>
                      <a:pt x="7099" y="3995"/>
                      <a:pt x="7076" y="3972"/>
                    </a:cubicBezTo>
                    <a:cubicBezTo>
                      <a:pt x="7031" y="3972"/>
                      <a:pt x="7008" y="3972"/>
                      <a:pt x="6985" y="3949"/>
                    </a:cubicBezTo>
                    <a:cubicBezTo>
                      <a:pt x="6871" y="3926"/>
                      <a:pt x="6757" y="3903"/>
                      <a:pt x="6643" y="3881"/>
                    </a:cubicBezTo>
                    <a:cubicBezTo>
                      <a:pt x="6574" y="3858"/>
                      <a:pt x="6528" y="3835"/>
                      <a:pt x="6483" y="3812"/>
                    </a:cubicBezTo>
                    <a:cubicBezTo>
                      <a:pt x="6277" y="3766"/>
                      <a:pt x="6095" y="3698"/>
                      <a:pt x="5889" y="3629"/>
                    </a:cubicBezTo>
                    <a:cubicBezTo>
                      <a:pt x="5707" y="3538"/>
                      <a:pt x="5524" y="3470"/>
                      <a:pt x="5319" y="3378"/>
                    </a:cubicBezTo>
                    <a:cubicBezTo>
                      <a:pt x="4931" y="3219"/>
                      <a:pt x="4588" y="2990"/>
                      <a:pt x="4223" y="2785"/>
                    </a:cubicBezTo>
                    <a:lnTo>
                      <a:pt x="4223" y="2785"/>
                    </a:lnTo>
                    <a:lnTo>
                      <a:pt x="4269" y="2808"/>
                    </a:lnTo>
                    <a:cubicBezTo>
                      <a:pt x="3995" y="2648"/>
                      <a:pt x="3744" y="2465"/>
                      <a:pt x="3470" y="2306"/>
                    </a:cubicBezTo>
                    <a:cubicBezTo>
                      <a:pt x="3196" y="2123"/>
                      <a:pt x="2922" y="1940"/>
                      <a:pt x="2671" y="1735"/>
                    </a:cubicBezTo>
                    <a:cubicBezTo>
                      <a:pt x="2420" y="1552"/>
                      <a:pt x="2192" y="1347"/>
                      <a:pt x="1963" y="1164"/>
                    </a:cubicBezTo>
                    <a:cubicBezTo>
                      <a:pt x="1826" y="1050"/>
                      <a:pt x="1712" y="936"/>
                      <a:pt x="1598" y="822"/>
                    </a:cubicBezTo>
                    <a:cubicBezTo>
                      <a:pt x="1484" y="754"/>
                      <a:pt x="1393" y="639"/>
                      <a:pt x="1301" y="548"/>
                    </a:cubicBezTo>
                    <a:cubicBezTo>
                      <a:pt x="1210" y="434"/>
                      <a:pt x="1119" y="343"/>
                      <a:pt x="1050" y="206"/>
                    </a:cubicBezTo>
                    <a:cubicBezTo>
                      <a:pt x="1005" y="160"/>
                      <a:pt x="982" y="114"/>
                      <a:pt x="913" y="92"/>
                    </a:cubicBezTo>
                    <a:cubicBezTo>
                      <a:pt x="881" y="75"/>
                      <a:pt x="837" y="59"/>
                      <a:pt x="790" y="59"/>
                    </a:cubicBezTo>
                    <a:cubicBezTo>
                      <a:pt x="771" y="59"/>
                      <a:pt x="751" y="62"/>
                      <a:pt x="731" y="69"/>
                    </a:cubicBezTo>
                    <a:cubicBezTo>
                      <a:pt x="662" y="114"/>
                      <a:pt x="594" y="183"/>
                      <a:pt x="594" y="251"/>
                    </a:cubicBezTo>
                    <a:cubicBezTo>
                      <a:pt x="525" y="206"/>
                      <a:pt x="480" y="137"/>
                      <a:pt x="434" y="92"/>
                    </a:cubicBezTo>
                    <a:cubicBezTo>
                      <a:pt x="388" y="23"/>
                      <a:pt x="320" y="0"/>
                      <a:pt x="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22"/>
              <p:cNvSpPr/>
              <p:nvPr/>
            </p:nvSpPr>
            <p:spPr>
              <a:xfrm>
                <a:off x="7573475" y="3152459"/>
                <a:ext cx="40140" cy="38085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09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46"/>
                    </a:cubicBezTo>
                    <a:cubicBezTo>
                      <a:pt x="24" y="69"/>
                      <a:pt x="1" y="92"/>
                      <a:pt x="1" y="115"/>
                    </a:cubicBezTo>
                    <a:cubicBezTo>
                      <a:pt x="1" y="138"/>
                      <a:pt x="24" y="161"/>
                      <a:pt x="47" y="183"/>
                    </a:cubicBezTo>
                    <a:cubicBezTo>
                      <a:pt x="161" y="298"/>
                      <a:pt x="275" y="412"/>
                      <a:pt x="366" y="526"/>
                    </a:cubicBezTo>
                    <a:cubicBezTo>
                      <a:pt x="480" y="640"/>
                      <a:pt x="571" y="731"/>
                      <a:pt x="686" y="823"/>
                    </a:cubicBezTo>
                    <a:cubicBezTo>
                      <a:pt x="777" y="914"/>
                      <a:pt x="868" y="1005"/>
                      <a:pt x="960" y="1096"/>
                    </a:cubicBezTo>
                    <a:cubicBezTo>
                      <a:pt x="1028" y="1165"/>
                      <a:pt x="1074" y="1211"/>
                      <a:pt x="1119" y="1256"/>
                    </a:cubicBezTo>
                    <a:cubicBezTo>
                      <a:pt x="1188" y="1302"/>
                      <a:pt x="1256" y="1370"/>
                      <a:pt x="1348" y="1393"/>
                    </a:cubicBezTo>
                    <a:cubicBezTo>
                      <a:pt x="1357" y="1403"/>
                      <a:pt x="1374" y="1408"/>
                      <a:pt x="1393" y="1408"/>
                    </a:cubicBezTo>
                    <a:cubicBezTo>
                      <a:pt x="1419" y="1408"/>
                      <a:pt x="1448" y="1397"/>
                      <a:pt x="1462" y="1370"/>
                    </a:cubicBezTo>
                    <a:cubicBezTo>
                      <a:pt x="1485" y="1347"/>
                      <a:pt x="1485" y="1325"/>
                      <a:pt x="1485" y="1302"/>
                    </a:cubicBezTo>
                    <a:cubicBezTo>
                      <a:pt x="1485" y="1279"/>
                      <a:pt x="1462" y="1256"/>
                      <a:pt x="1439" y="1233"/>
                    </a:cubicBezTo>
                    <a:cubicBezTo>
                      <a:pt x="1370" y="1188"/>
                      <a:pt x="1325" y="1142"/>
                      <a:pt x="1256" y="1096"/>
                    </a:cubicBezTo>
                    <a:cubicBezTo>
                      <a:pt x="1211" y="1051"/>
                      <a:pt x="1142" y="1005"/>
                      <a:pt x="1096" y="937"/>
                    </a:cubicBezTo>
                    <a:cubicBezTo>
                      <a:pt x="1005" y="845"/>
                      <a:pt x="914" y="754"/>
                      <a:pt x="800" y="663"/>
                    </a:cubicBezTo>
                    <a:cubicBezTo>
                      <a:pt x="708" y="571"/>
                      <a:pt x="594" y="480"/>
                      <a:pt x="503" y="366"/>
                    </a:cubicBezTo>
                    <a:cubicBezTo>
                      <a:pt x="457" y="320"/>
                      <a:pt x="412" y="275"/>
                      <a:pt x="366" y="229"/>
                    </a:cubicBezTo>
                    <a:lnTo>
                      <a:pt x="161" y="24"/>
                    </a:ln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22"/>
              <p:cNvSpPr/>
              <p:nvPr/>
            </p:nvSpPr>
            <p:spPr>
              <a:xfrm>
                <a:off x="7567312" y="3151838"/>
                <a:ext cx="354796" cy="136042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5033" extrusionOk="0">
                    <a:moveTo>
                      <a:pt x="3196" y="3425"/>
                    </a:moveTo>
                    <a:cubicBezTo>
                      <a:pt x="3216" y="3444"/>
                      <a:pt x="3218" y="3447"/>
                      <a:pt x="3233" y="3448"/>
                    </a:cubicBezTo>
                    <a:lnTo>
                      <a:pt x="3233" y="3448"/>
                    </a:lnTo>
                    <a:cubicBezTo>
                      <a:pt x="3221" y="3440"/>
                      <a:pt x="3209" y="3432"/>
                      <a:pt x="3196" y="3425"/>
                    </a:cubicBezTo>
                    <a:close/>
                    <a:moveTo>
                      <a:pt x="160" y="1"/>
                    </a:moveTo>
                    <a:cubicBezTo>
                      <a:pt x="115" y="1"/>
                      <a:pt x="92" y="24"/>
                      <a:pt x="69" y="24"/>
                    </a:cubicBezTo>
                    <a:cubicBezTo>
                      <a:pt x="23" y="69"/>
                      <a:pt x="1" y="161"/>
                      <a:pt x="46" y="206"/>
                    </a:cubicBezTo>
                    <a:cubicBezTo>
                      <a:pt x="229" y="457"/>
                      <a:pt x="411" y="731"/>
                      <a:pt x="617" y="982"/>
                    </a:cubicBezTo>
                    <a:cubicBezTo>
                      <a:pt x="799" y="1234"/>
                      <a:pt x="1005" y="1462"/>
                      <a:pt x="1233" y="1690"/>
                    </a:cubicBezTo>
                    <a:cubicBezTo>
                      <a:pt x="1439" y="1941"/>
                      <a:pt x="1690" y="2169"/>
                      <a:pt x="1918" y="2398"/>
                    </a:cubicBezTo>
                    <a:cubicBezTo>
                      <a:pt x="2055" y="2512"/>
                      <a:pt x="2169" y="2626"/>
                      <a:pt x="2306" y="2740"/>
                    </a:cubicBezTo>
                    <a:cubicBezTo>
                      <a:pt x="2443" y="2854"/>
                      <a:pt x="2557" y="2968"/>
                      <a:pt x="2694" y="3082"/>
                    </a:cubicBezTo>
                    <a:cubicBezTo>
                      <a:pt x="2877" y="3219"/>
                      <a:pt x="3059" y="3333"/>
                      <a:pt x="3242" y="3448"/>
                    </a:cubicBezTo>
                    <a:cubicBezTo>
                      <a:pt x="3239" y="3448"/>
                      <a:pt x="3236" y="3448"/>
                      <a:pt x="3233" y="3448"/>
                    </a:cubicBezTo>
                    <a:lnTo>
                      <a:pt x="3233" y="3448"/>
                    </a:lnTo>
                    <a:cubicBezTo>
                      <a:pt x="3516" y="3621"/>
                      <a:pt x="3779" y="3773"/>
                      <a:pt x="4064" y="3904"/>
                    </a:cubicBezTo>
                    <a:cubicBezTo>
                      <a:pt x="4337" y="4064"/>
                      <a:pt x="4634" y="4201"/>
                      <a:pt x="4931" y="4315"/>
                    </a:cubicBezTo>
                    <a:cubicBezTo>
                      <a:pt x="5091" y="4383"/>
                      <a:pt x="5228" y="4429"/>
                      <a:pt x="5387" y="4498"/>
                    </a:cubicBezTo>
                    <a:cubicBezTo>
                      <a:pt x="5547" y="4543"/>
                      <a:pt x="5707" y="4589"/>
                      <a:pt x="5867" y="4635"/>
                    </a:cubicBezTo>
                    <a:cubicBezTo>
                      <a:pt x="6163" y="4703"/>
                      <a:pt x="6483" y="4794"/>
                      <a:pt x="6780" y="4840"/>
                    </a:cubicBezTo>
                    <a:cubicBezTo>
                      <a:pt x="6939" y="4863"/>
                      <a:pt x="7099" y="4886"/>
                      <a:pt x="7259" y="4886"/>
                    </a:cubicBezTo>
                    <a:cubicBezTo>
                      <a:pt x="7396" y="4908"/>
                      <a:pt x="7556" y="4931"/>
                      <a:pt x="7716" y="4954"/>
                    </a:cubicBezTo>
                    <a:cubicBezTo>
                      <a:pt x="8035" y="4977"/>
                      <a:pt x="8332" y="5000"/>
                      <a:pt x="8629" y="5023"/>
                    </a:cubicBezTo>
                    <a:cubicBezTo>
                      <a:pt x="8735" y="5023"/>
                      <a:pt x="8842" y="5033"/>
                      <a:pt x="8948" y="5033"/>
                    </a:cubicBezTo>
                    <a:cubicBezTo>
                      <a:pt x="9001" y="5033"/>
                      <a:pt x="9055" y="5030"/>
                      <a:pt x="9108" y="5023"/>
                    </a:cubicBezTo>
                    <a:cubicBezTo>
                      <a:pt x="9245" y="5023"/>
                      <a:pt x="9405" y="5023"/>
                      <a:pt x="9564" y="5000"/>
                    </a:cubicBezTo>
                    <a:cubicBezTo>
                      <a:pt x="9861" y="4954"/>
                      <a:pt x="10158" y="4908"/>
                      <a:pt x="10432" y="4840"/>
                    </a:cubicBezTo>
                    <a:cubicBezTo>
                      <a:pt x="10660" y="4771"/>
                      <a:pt x="10888" y="4703"/>
                      <a:pt x="11094" y="4612"/>
                    </a:cubicBezTo>
                    <a:cubicBezTo>
                      <a:pt x="11208" y="4566"/>
                      <a:pt x="11322" y="4543"/>
                      <a:pt x="11413" y="4475"/>
                    </a:cubicBezTo>
                    <a:cubicBezTo>
                      <a:pt x="11550" y="4406"/>
                      <a:pt x="11687" y="4338"/>
                      <a:pt x="11801" y="4246"/>
                    </a:cubicBezTo>
                    <a:lnTo>
                      <a:pt x="12098" y="4064"/>
                    </a:lnTo>
                    <a:cubicBezTo>
                      <a:pt x="12258" y="3973"/>
                      <a:pt x="12395" y="3836"/>
                      <a:pt x="12509" y="3699"/>
                    </a:cubicBezTo>
                    <a:cubicBezTo>
                      <a:pt x="12623" y="3585"/>
                      <a:pt x="12714" y="3470"/>
                      <a:pt x="12806" y="3356"/>
                    </a:cubicBezTo>
                    <a:cubicBezTo>
                      <a:pt x="12851" y="3288"/>
                      <a:pt x="12897" y="3242"/>
                      <a:pt x="12943" y="3174"/>
                    </a:cubicBezTo>
                    <a:cubicBezTo>
                      <a:pt x="12965" y="3151"/>
                      <a:pt x="12988" y="3128"/>
                      <a:pt x="13011" y="3105"/>
                    </a:cubicBezTo>
                    <a:cubicBezTo>
                      <a:pt x="13057" y="3037"/>
                      <a:pt x="13080" y="2991"/>
                      <a:pt x="13080" y="2923"/>
                    </a:cubicBezTo>
                    <a:cubicBezTo>
                      <a:pt x="13102" y="2877"/>
                      <a:pt x="13125" y="2831"/>
                      <a:pt x="13125" y="2763"/>
                    </a:cubicBezTo>
                    <a:cubicBezTo>
                      <a:pt x="13102" y="2694"/>
                      <a:pt x="13080" y="2626"/>
                      <a:pt x="13011" y="2580"/>
                    </a:cubicBezTo>
                    <a:cubicBezTo>
                      <a:pt x="12960" y="2529"/>
                      <a:pt x="12908" y="2503"/>
                      <a:pt x="12847" y="2503"/>
                    </a:cubicBezTo>
                    <a:cubicBezTo>
                      <a:pt x="12827" y="2503"/>
                      <a:pt x="12806" y="2506"/>
                      <a:pt x="12783" y="2512"/>
                    </a:cubicBezTo>
                    <a:cubicBezTo>
                      <a:pt x="12714" y="2512"/>
                      <a:pt x="12623" y="2557"/>
                      <a:pt x="12577" y="2603"/>
                    </a:cubicBezTo>
                    <a:cubicBezTo>
                      <a:pt x="12532" y="2672"/>
                      <a:pt x="12486" y="2740"/>
                      <a:pt x="12440" y="2786"/>
                    </a:cubicBezTo>
                    <a:cubicBezTo>
                      <a:pt x="12372" y="2854"/>
                      <a:pt x="12303" y="2945"/>
                      <a:pt x="12258" y="3014"/>
                    </a:cubicBezTo>
                    <a:cubicBezTo>
                      <a:pt x="12144" y="3128"/>
                      <a:pt x="12030" y="3265"/>
                      <a:pt x="11915" y="3379"/>
                    </a:cubicBezTo>
                    <a:cubicBezTo>
                      <a:pt x="11801" y="3493"/>
                      <a:pt x="11664" y="3562"/>
                      <a:pt x="11527" y="3653"/>
                    </a:cubicBezTo>
                    <a:cubicBezTo>
                      <a:pt x="11413" y="3721"/>
                      <a:pt x="11322" y="3813"/>
                      <a:pt x="11185" y="3881"/>
                    </a:cubicBezTo>
                    <a:cubicBezTo>
                      <a:pt x="11025" y="3950"/>
                      <a:pt x="10843" y="4018"/>
                      <a:pt x="10660" y="4087"/>
                    </a:cubicBezTo>
                    <a:cubicBezTo>
                      <a:pt x="10500" y="4155"/>
                      <a:pt x="10318" y="4201"/>
                      <a:pt x="10135" y="4246"/>
                    </a:cubicBezTo>
                    <a:cubicBezTo>
                      <a:pt x="9724" y="4338"/>
                      <a:pt x="9291" y="4383"/>
                      <a:pt x="8857" y="4383"/>
                    </a:cubicBezTo>
                    <a:cubicBezTo>
                      <a:pt x="8332" y="4361"/>
                      <a:pt x="7784" y="4315"/>
                      <a:pt x="7236" y="4246"/>
                    </a:cubicBezTo>
                    <a:cubicBezTo>
                      <a:pt x="7099" y="4246"/>
                      <a:pt x="6939" y="4224"/>
                      <a:pt x="6803" y="4201"/>
                    </a:cubicBezTo>
                    <a:cubicBezTo>
                      <a:pt x="6643" y="4178"/>
                      <a:pt x="6506" y="4155"/>
                      <a:pt x="6369" y="4132"/>
                    </a:cubicBezTo>
                    <a:cubicBezTo>
                      <a:pt x="6232" y="4110"/>
                      <a:pt x="6095" y="4064"/>
                      <a:pt x="5958" y="4041"/>
                    </a:cubicBezTo>
                    <a:cubicBezTo>
                      <a:pt x="5821" y="3995"/>
                      <a:pt x="5707" y="3973"/>
                      <a:pt x="5570" y="3927"/>
                    </a:cubicBezTo>
                    <a:cubicBezTo>
                      <a:pt x="5365" y="3858"/>
                      <a:pt x="5182" y="3790"/>
                      <a:pt x="4977" y="3721"/>
                    </a:cubicBezTo>
                    <a:cubicBezTo>
                      <a:pt x="4771" y="3653"/>
                      <a:pt x="4588" y="3562"/>
                      <a:pt x="4383" y="3470"/>
                    </a:cubicBezTo>
                    <a:cubicBezTo>
                      <a:pt x="3995" y="3311"/>
                      <a:pt x="3607" y="3128"/>
                      <a:pt x="3242" y="2900"/>
                    </a:cubicBezTo>
                    <a:cubicBezTo>
                      <a:pt x="3059" y="2786"/>
                      <a:pt x="2877" y="2649"/>
                      <a:pt x="2694" y="2512"/>
                    </a:cubicBezTo>
                    <a:cubicBezTo>
                      <a:pt x="2511" y="2375"/>
                      <a:pt x="2329" y="2238"/>
                      <a:pt x="2146" y="2078"/>
                    </a:cubicBezTo>
                    <a:cubicBezTo>
                      <a:pt x="1964" y="1941"/>
                      <a:pt x="1781" y="1781"/>
                      <a:pt x="1598" y="1622"/>
                    </a:cubicBezTo>
                    <a:cubicBezTo>
                      <a:pt x="1439" y="1485"/>
                      <a:pt x="1302" y="1325"/>
                      <a:pt x="1142" y="1165"/>
                    </a:cubicBezTo>
                    <a:lnTo>
                      <a:pt x="1142" y="1165"/>
                    </a:lnTo>
                    <a:cubicBezTo>
                      <a:pt x="1145" y="1168"/>
                      <a:pt x="1165" y="1188"/>
                      <a:pt x="1165" y="1188"/>
                    </a:cubicBezTo>
                    <a:cubicBezTo>
                      <a:pt x="1119" y="1142"/>
                      <a:pt x="1051" y="1074"/>
                      <a:pt x="1005" y="1005"/>
                    </a:cubicBezTo>
                    <a:lnTo>
                      <a:pt x="1005" y="1005"/>
                    </a:lnTo>
                    <a:cubicBezTo>
                      <a:pt x="1005" y="1028"/>
                      <a:pt x="1028" y="1028"/>
                      <a:pt x="1028" y="1051"/>
                    </a:cubicBezTo>
                    <a:cubicBezTo>
                      <a:pt x="891" y="891"/>
                      <a:pt x="754" y="754"/>
                      <a:pt x="640" y="594"/>
                    </a:cubicBezTo>
                    <a:cubicBezTo>
                      <a:pt x="503" y="412"/>
                      <a:pt x="389" y="229"/>
                      <a:pt x="252" y="69"/>
                    </a:cubicBezTo>
                    <a:cubicBezTo>
                      <a:pt x="229" y="24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22"/>
              <p:cNvSpPr/>
              <p:nvPr/>
            </p:nvSpPr>
            <p:spPr>
              <a:xfrm>
                <a:off x="6204027" y="3138269"/>
                <a:ext cx="262651" cy="124662"/>
              </a:xfrm>
              <a:custGeom>
                <a:avLst/>
                <a:gdLst/>
                <a:ahLst/>
                <a:cxnLst/>
                <a:rect l="l" t="t" r="r" b="b"/>
                <a:pathLst>
                  <a:path w="9717" h="4612" extrusionOk="0">
                    <a:moveTo>
                      <a:pt x="4170" y="3630"/>
                    </a:moveTo>
                    <a:cubicBezTo>
                      <a:pt x="4170" y="3630"/>
                      <a:pt x="4151" y="3630"/>
                      <a:pt x="4131" y="3647"/>
                    </a:cubicBezTo>
                    <a:lnTo>
                      <a:pt x="4131" y="3647"/>
                    </a:lnTo>
                    <a:cubicBezTo>
                      <a:pt x="4144" y="3641"/>
                      <a:pt x="4157" y="3636"/>
                      <a:pt x="4170" y="3630"/>
                    </a:cubicBezTo>
                    <a:close/>
                    <a:moveTo>
                      <a:pt x="9397" y="1"/>
                    </a:moveTo>
                    <a:cubicBezTo>
                      <a:pt x="9305" y="1"/>
                      <a:pt x="9237" y="24"/>
                      <a:pt x="9168" y="92"/>
                    </a:cubicBezTo>
                    <a:cubicBezTo>
                      <a:pt x="8895" y="389"/>
                      <a:pt x="8643" y="731"/>
                      <a:pt x="8324" y="1005"/>
                    </a:cubicBezTo>
                    <a:cubicBezTo>
                      <a:pt x="8164" y="1119"/>
                      <a:pt x="8027" y="1233"/>
                      <a:pt x="7867" y="1348"/>
                    </a:cubicBezTo>
                    <a:cubicBezTo>
                      <a:pt x="7708" y="1484"/>
                      <a:pt x="7548" y="1599"/>
                      <a:pt x="7388" y="1736"/>
                    </a:cubicBezTo>
                    <a:cubicBezTo>
                      <a:pt x="7388" y="1736"/>
                      <a:pt x="7411" y="1713"/>
                      <a:pt x="7411" y="1713"/>
                    </a:cubicBezTo>
                    <a:lnTo>
                      <a:pt x="7411" y="1713"/>
                    </a:lnTo>
                    <a:cubicBezTo>
                      <a:pt x="7274" y="1827"/>
                      <a:pt x="7137" y="1964"/>
                      <a:pt x="6977" y="2078"/>
                    </a:cubicBezTo>
                    <a:cubicBezTo>
                      <a:pt x="6909" y="2146"/>
                      <a:pt x="6840" y="2192"/>
                      <a:pt x="6749" y="2261"/>
                    </a:cubicBezTo>
                    <a:cubicBezTo>
                      <a:pt x="6658" y="2306"/>
                      <a:pt x="6566" y="2375"/>
                      <a:pt x="6475" y="2443"/>
                    </a:cubicBezTo>
                    <a:cubicBezTo>
                      <a:pt x="6292" y="2557"/>
                      <a:pt x="6087" y="2671"/>
                      <a:pt x="5882" y="2786"/>
                    </a:cubicBezTo>
                    <a:cubicBezTo>
                      <a:pt x="5813" y="2831"/>
                      <a:pt x="5722" y="2877"/>
                      <a:pt x="5653" y="2922"/>
                    </a:cubicBezTo>
                    <a:cubicBezTo>
                      <a:pt x="5562" y="2968"/>
                      <a:pt x="5448" y="3014"/>
                      <a:pt x="5357" y="3059"/>
                    </a:cubicBezTo>
                    <a:cubicBezTo>
                      <a:pt x="5265" y="3105"/>
                      <a:pt x="5174" y="3151"/>
                      <a:pt x="5083" y="3196"/>
                    </a:cubicBezTo>
                    <a:cubicBezTo>
                      <a:pt x="4991" y="3242"/>
                      <a:pt x="4923" y="3288"/>
                      <a:pt x="4854" y="3333"/>
                    </a:cubicBezTo>
                    <a:cubicBezTo>
                      <a:pt x="4740" y="3379"/>
                      <a:pt x="4649" y="3425"/>
                      <a:pt x="4535" y="3470"/>
                    </a:cubicBezTo>
                    <a:cubicBezTo>
                      <a:pt x="4398" y="3539"/>
                      <a:pt x="4261" y="3584"/>
                      <a:pt x="4124" y="3653"/>
                    </a:cubicBezTo>
                    <a:cubicBezTo>
                      <a:pt x="4126" y="3651"/>
                      <a:pt x="4129" y="3649"/>
                      <a:pt x="4131" y="3647"/>
                    </a:cubicBezTo>
                    <a:lnTo>
                      <a:pt x="4131" y="3647"/>
                    </a:lnTo>
                    <a:cubicBezTo>
                      <a:pt x="3984" y="3710"/>
                      <a:pt x="3837" y="3773"/>
                      <a:pt x="3690" y="3835"/>
                    </a:cubicBezTo>
                    <a:cubicBezTo>
                      <a:pt x="3599" y="3858"/>
                      <a:pt x="3508" y="3904"/>
                      <a:pt x="3439" y="3927"/>
                    </a:cubicBezTo>
                    <a:cubicBezTo>
                      <a:pt x="3325" y="3972"/>
                      <a:pt x="3234" y="4018"/>
                      <a:pt x="3143" y="4041"/>
                    </a:cubicBezTo>
                    <a:cubicBezTo>
                      <a:pt x="2983" y="4109"/>
                      <a:pt x="2823" y="4155"/>
                      <a:pt x="2663" y="4201"/>
                    </a:cubicBezTo>
                    <a:cubicBezTo>
                      <a:pt x="2503" y="4269"/>
                      <a:pt x="2344" y="4292"/>
                      <a:pt x="2161" y="4338"/>
                    </a:cubicBezTo>
                    <a:cubicBezTo>
                      <a:pt x="1910" y="4383"/>
                      <a:pt x="1636" y="4406"/>
                      <a:pt x="1385" y="4406"/>
                    </a:cubicBezTo>
                    <a:lnTo>
                      <a:pt x="997" y="4406"/>
                    </a:lnTo>
                    <a:cubicBezTo>
                      <a:pt x="860" y="4406"/>
                      <a:pt x="746" y="4383"/>
                      <a:pt x="609" y="4383"/>
                    </a:cubicBezTo>
                    <a:lnTo>
                      <a:pt x="632" y="4383"/>
                    </a:lnTo>
                    <a:cubicBezTo>
                      <a:pt x="472" y="4360"/>
                      <a:pt x="312" y="4338"/>
                      <a:pt x="130" y="4292"/>
                    </a:cubicBezTo>
                    <a:cubicBezTo>
                      <a:pt x="124" y="4290"/>
                      <a:pt x="118" y="4290"/>
                      <a:pt x="112" y="4290"/>
                    </a:cubicBezTo>
                    <a:cubicBezTo>
                      <a:pt x="33" y="4290"/>
                      <a:pt x="0" y="4430"/>
                      <a:pt x="107" y="4452"/>
                    </a:cubicBezTo>
                    <a:cubicBezTo>
                      <a:pt x="267" y="4475"/>
                      <a:pt x="404" y="4520"/>
                      <a:pt x="563" y="4543"/>
                    </a:cubicBezTo>
                    <a:cubicBezTo>
                      <a:pt x="700" y="4566"/>
                      <a:pt x="837" y="4566"/>
                      <a:pt x="974" y="4566"/>
                    </a:cubicBezTo>
                    <a:cubicBezTo>
                      <a:pt x="1134" y="4566"/>
                      <a:pt x="1271" y="4589"/>
                      <a:pt x="1431" y="4589"/>
                    </a:cubicBezTo>
                    <a:cubicBezTo>
                      <a:pt x="1545" y="4589"/>
                      <a:pt x="1682" y="4612"/>
                      <a:pt x="1819" y="4612"/>
                    </a:cubicBezTo>
                    <a:cubicBezTo>
                      <a:pt x="2138" y="4612"/>
                      <a:pt x="2458" y="4566"/>
                      <a:pt x="2755" y="4497"/>
                    </a:cubicBezTo>
                    <a:cubicBezTo>
                      <a:pt x="3051" y="4452"/>
                      <a:pt x="3325" y="4383"/>
                      <a:pt x="3622" y="4292"/>
                    </a:cubicBezTo>
                    <a:cubicBezTo>
                      <a:pt x="3759" y="4246"/>
                      <a:pt x="3896" y="4201"/>
                      <a:pt x="4056" y="4132"/>
                    </a:cubicBezTo>
                    <a:cubicBezTo>
                      <a:pt x="4170" y="4109"/>
                      <a:pt x="4307" y="4064"/>
                      <a:pt x="4421" y="4018"/>
                    </a:cubicBezTo>
                    <a:cubicBezTo>
                      <a:pt x="4695" y="3927"/>
                      <a:pt x="4946" y="3835"/>
                      <a:pt x="5197" y="3721"/>
                    </a:cubicBezTo>
                    <a:cubicBezTo>
                      <a:pt x="5334" y="3653"/>
                      <a:pt x="5471" y="3607"/>
                      <a:pt x="5608" y="3539"/>
                    </a:cubicBezTo>
                    <a:cubicBezTo>
                      <a:pt x="5745" y="3470"/>
                      <a:pt x="5882" y="3425"/>
                      <a:pt x="6041" y="3356"/>
                    </a:cubicBezTo>
                    <a:cubicBezTo>
                      <a:pt x="6156" y="3288"/>
                      <a:pt x="6292" y="3219"/>
                      <a:pt x="6407" y="3174"/>
                    </a:cubicBezTo>
                    <a:cubicBezTo>
                      <a:pt x="6566" y="3082"/>
                      <a:pt x="6703" y="3014"/>
                      <a:pt x="6840" y="2922"/>
                    </a:cubicBezTo>
                    <a:cubicBezTo>
                      <a:pt x="6977" y="2854"/>
                      <a:pt x="7114" y="2763"/>
                      <a:pt x="7228" y="2671"/>
                    </a:cubicBezTo>
                    <a:cubicBezTo>
                      <a:pt x="7342" y="2580"/>
                      <a:pt x="7457" y="2489"/>
                      <a:pt x="7594" y="2397"/>
                    </a:cubicBezTo>
                    <a:cubicBezTo>
                      <a:pt x="7708" y="2283"/>
                      <a:pt x="7822" y="2192"/>
                      <a:pt x="7959" y="2101"/>
                    </a:cubicBezTo>
                    <a:cubicBezTo>
                      <a:pt x="8073" y="2009"/>
                      <a:pt x="8164" y="1918"/>
                      <a:pt x="8301" y="1827"/>
                    </a:cubicBezTo>
                    <a:cubicBezTo>
                      <a:pt x="8415" y="1736"/>
                      <a:pt x="8552" y="1644"/>
                      <a:pt x="8666" y="1553"/>
                    </a:cubicBezTo>
                    <a:cubicBezTo>
                      <a:pt x="8803" y="1439"/>
                      <a:pt x="8917" y="1325"/>
                      <a:pt x="9032" y="1211"/>
                    </a:cubicBezTo>
                    <a:cubicBezTo>
                      <a:pt x="9191" y="1051"/>
                      <a:pt x="9351" y="891"/>
                      <a:pt x="9488" y="708"/>
                    </a:cubicBezTo>
                    <a:cubicBezTo>
                      <a:pt x="9534" y="663"/>
                      <a:pt x="9579" y="617"/>
                      <a:pt x="9602" y="549"/>
                    </a:cubicBezTo>
                    <a:cubicBezTo>
                      <a:pt x="9625" y="526"/>
                      <a:pt x="9648" y="457"/>
                      <a:pt x="9671" y="435"/>
                    </a:cubicBezTo>
                    <a:cubicBezTo>
                      <a:pt x="9671" y="412"/>
                      <a:pt x="9671" y="389"/>
                      <a:pt x="9671" y="366"/>
                    </a:cubicBezTo>
                    <a:cubicBezTo>
                      <a:pt x="9716" y="229"/>
                      <a:pt x="9625" y="92"/>
                      <a:pt x="9534" y="46"/>
                    </a:cubicBezTo>
                    <a:cubicBezTo>
                      <a:pt x="9488" y="1"/>
                      <a:pt x="9442" y="1"/>
                      <a:pt x="939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22"/>
              <p:cNvSpPr/>
              <p:nvPr/>
            </p:nvSpPr>
            <p:spPr>
              <a:xfrm>
                <a:off x="6449379" y="3140134"/>
                <a:ext cx="158585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2375" extrusionOk="0">
                    <a:moveTo>
                      <a:pt x="320" y="0"/>
                    </a:moveTo>
                    <a:cubicBezTo>
                      <a:pt x="206" y="0"/>
                      <a:pt x="91" y="114"/>
                      <a:pt x="114" y="251"/>
                    </a:cubicBezTo>
                    <a:cubicBezTo>
                      <a:pt x="114" y="274"/>
                      <a:pt x="114" y="297"/>
                      <a:pt x="114" y="343"/>
                    </a:cubicBezTo>
                    <a:cubicBezTo>
                      <a:pt x="23" y="411"/>
                      <a:pt x="0" y="571"/>
                      <a:pt x="69" y="685"/>
                    </a:cubicBezTo>
                    <a:cubicBezTo>
                      <a:pt x="137" y="822"/>
                      <a:pt x="206" y="959"/>
                      <a:pt x="297" y="1073"/>
                    </a:cubicBezTo>
                    <a:cubicBezTo>
                      <a:pt x="343" y="1142"/>
                      <a:pt x="388" y="1210"/>
                      <a:pt x="457" y="1279"/>
                    </a:cubicBezTo>
                    <a:cubicBezTo>
                      <a:pt x="502" y="1324"/>
                      <a:pt x="548" y="1393"/>
                      <a:pt x="616" y="1438"/>
                    </a:cubicBezTo>
                    <a:cubicBezTo>
                      <a:pt x="753" y="1530"/>
                      <a:pt x="890" y="1644"/>
                      <a:pt x="1027" y="1735"/>
                    </a:cubicBezTo>
                    <a:cubicBezTo>
                      <a:pt x="1164" y="1826"/>
                      <a:pt x="1301" y="1918"/>
                      <a:pt x="1461" y="1986"/>
                    </a:cubicBezTo>
                    <a:cubicBezTo>
                      <a:pt x="1758" y="2123"/>
                      <a:pt x="2077" y="2214"/>
                      <a:pt x="2397" y="2283"/>
                    </a:cubicBezTo>
                    <a:cubicBezTo>
                      <a:pt x="2716" y="2374"/>
                      <a:pt x="3036" y="2374"/>
                      <a:pt x="3355" y="2374"/>
                    </a:cubicBezTo>
                    <a:cubicBezTo>
                      <a:pt x="3675" y="2374"/>
                      <a:pt x="4017" y="2351"/>
                      <a:pt x="4314" y="2260"/>
                    </a:cubicBezTo>
                    <a:cubicBezTo>
                      <a:pt x="4611" y="2192"/>
                      <a:pt x="4885" y="2077"/>
                      <a:pt x="5181" y="1940"/>
                    </a:cubicBezTo>
                    <a:cubicBezTo>
                      <a:pt x="5250" y="1918"/>
                      <a:pt x="5341" y="1872"/>
                      <a:pt x="5410" y="1826"/>
                    </a:cubicBezTo>
                    <a:cubicBezTo>
                      <a:pt x="5478" y="1803"/>
                      <a:pt x="5524" y="1781"/>
                      <a:pt x="5592" y="1735"/>
                    </a:cubicBezTo>
                    <a:cubicBezTo>
                      <a:pt x="5638" y="1712"/>
                      <a:pt x="5684" y="1667"/>
                      <a:pt x="5729" y="1621"/>
                    </a:cubicBezTo>
                    <a:cubicBezTo>
                      <a:pt x="5843" y="1507"/>
                      <a:pt x="5866" y="1324"/>
                      <a:pt x="5752" y="1210"/>
                    </a:cubicBezTo>
                    <a:cubicBezTo>
                      <a:pt x="5706" y="1164"/>
                      <a:pt x="5649" y="1147"/>
                      <a:pt x="5589" y="1147"/>
                    </a:cubicBezTo>
                    <a:cubicBezTo>
                      <a:pt x="5530" y="1147"/>
                      <a:pt x="5467" y="1164"/>
                      <a:pt x="5410" y="1187"/>
                    </a:cubicBezTo>
                    <a:cubicBezTo>
                      <a:pt x="5318" y="1210"/>
                      <a:pt x="5250" y="1233"/>
                      <a:pt x="5181" y="1256"/>
                    </a:cubicBezTo>
                    <a:cubicBezTo>
                      <a:pt x="5022" y="1301"/>
                      <a:pt x="4862" y="1347"/>
                      <a:pt x="4702" y="1393"/>
                    </a:cubicBezTo>
                    <a:cubicBezTo>
                      <a:pt x="4634" y="1415"/>
                      <a:pt x="4565" y="1438"/>
                      <a:pt x="4497" y="1438"/>
                    </a:cubicBezTo>
                    <a:cubicBezTo>
                      <a:pt x="4314" y="1484"/>
                      <a:pt x="4154" y="1507"/>
                      <a:pt x="3972" y="1530"/>
                    </a:cubicBezTo>
                    <a:cubicBezTo>
                      <a:pt x="3869" y="1541"/>
                      <a:pt x="3766" y="1547"/>
                      <a:pt x="3664" y="1547"/>
                    </a:cubicBezTo>
                    <a:cubicBezTo>
                      <a:pt x="3561" y="1547"/>
                      <a:pt x="3458" y="1541"/>
                      <a:pt x="3355" y="1530"/>
                    </a:cubicBezTo>
                    <a:cubicBezTo>
                      <a:pt x="3104" y="1507"/>
                      <a:pt x="2853" y="1461"/>
                      <a:pt x="2602" y="1415"/>
                    </a:cubicBezTo>
                    <a:cubicBezTo>
                      <a:pt x="2351" y="1393"/>
                      <a:pt x="2123" y="1347"/>
                      <a:pt x="1895" y="1256"/>
                    </a:cubicBezTo>
                    <a:cubicBezTo>
                      <a:pt x="1781" y="1210"/>
                      <a:pt x="1666" y="1164"/>
                      <a:pt x="1552" y="1096"/>
                    </a:cubicBezTo>
                    <a:cubicBezTo>
                      <a:pt x="1438" y="1027"/>
                      <a:pt x="1301" y="936"/>
                      <a:pt x="1187" y="868"/>
                    </a:cubicBezTo>
                    <a:lnTo>
                      <a:pt x="1187" y="868"/>
                    </a:lnTo>
                    <a:lnTo>
                      <a:pt x="1233" y="890"/>
                    </a:lnTo>
                    <a:cubicBezTo>
                      <a:pt x="1210" y="868"/>
                      <a:pt x="1187" y="868"/>
                      <a:pt x="1187" y="868"/>
                    </a:cubicBezTo>
                    <a:lnTo>
                      <a:pt x="1187" y="868"/>
                    </a:lnTo>
                    <a:cubicBezTo>
                      <a:pt x="1187" y="868"/>
                      <a:pt x="1187" y="868"/>
                      <a:pt x="1187" y="868"/>
                    </a:cubicBezTo>
                    <a:cubicBezTo>
                      <a:pt x="1004" y="731"/>
                      <a:pt x="845" y="617"/>
                      <a:pt x="708" y="457"/>
                    </a:cubicBezTo>
                    <a:cubicBezTo>
                      <a:pt x="662" y="388"/>
                      <a:pt x="616" y="320"/>
                      <a:pt x="571" y="229"/>
                    </a:cubicBezTo>
                    <a:cubicBezTo>
                      <a:pt x="571" y="229"/>
                      <a:pt x="571" y="229"/>
                      <a:pt x="571" y="206"/>
                    </a:cubicBezTo>
                    <a:cubicBezTo>
                      <a:pt x="548" y="160"/>
                      <a:pt x="548" y="92"/>
                      <a:pt x="502" y="46"/>
                    </a:cubicBezTo>
                    <a:cubicBezTo>
                      <a:pt x="457" y="23"/>
                      <a:pt x="411" y="0"/>
                      <a:pt x="3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22"/>
              <p:cNvSpPr/>
              <p:nvPr/>
            </p:nvSpPr>
            <p:spPr>
              <a:xfrm>
                <a:off x="8292257" y="3290042"/>
                <a:ext cx="453482" cy="574658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22"/>
              <p:cNvSpPr/>
              <p:nvPr/>
            </p:nvSpPr>
            <p:spPr>
              <a:xfrm>
                <a:off x="8682786" y="3810775"/>
                <a:ext cx="61737" cy="4135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22"/>
              <p:cNvSpPr/>
              <p:nvPr/>
            </p:nvSpPr>
            <p:spPr>
              <a:xfrm>
                <a:off x="8328045" y="3447384"/>
                <a:ext cx="320224" cy="41277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22"/>
              <p:cNvSpPr/>
              <p:nvPr/>
            </p:nvSpPr>
            <p:spPr>
              <a:xfrm>
                <a:off x="8656892" y="3870619"/>
                <a:ext cx="8028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8246603" y="3351130"/>
                <a:ext cx="163504" cy="296654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5334499" y="3288826"/>
                <a:ext cx="462132" cy="603364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5663968" y="3296826"/>
                <a:ext cx="122797" cy="231647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8570" extrusionOk="0">
                    <a:moveTo>
                      <a:pt x="4360" y="1"/>
                    </a:moveTo>
                    <a:cubicBezTo>
                      <a:pt x="4246" y="1"/>
                      <a:pt x="4178" y="92"/>
                      <a:pt x="4155" y="184"/>
                    </a:cubicBezTo>
                    <a:cubicBezTo>
                      <a:pt x="4155" y="206"/>
                      <a:pt x="4155" y="229"/>
                      <a:pt x="4155" y="252"/>
                    </a:cubicBezTo>
                    <a:cubicBezTo>
                      <a:pt x="4132" y="457"/>
                      <a:pt x="4041" y="663"/>
                      <a:pt x="3972" y="845"/>
                    </a:cubicBezTo>
                    <a:cubicBezTo>
                      <a:pt x="3835" y="1142"/>
                      <a:pt x="3698" y="1393"/>
                      <a:pt x="3561" y="1667"/>
                    </a:cubicBezTo>
                    <a:cubicBezTo>
                      <a:pt x="3402" y="2010"/>
                      <a:pt x="3265" y="2329"/>
                      <a:pt x="3105" y="2649"/>
                    </a:cubicBezTo>
                    <a:cubicBezTo>
                      <a:pt x="3082" y="2717"/>
                      <a:pt x="3036" y="2763"/>
                      <a:pt x="3013" y="2831"/>
                    </a:cubicBezTo>
                    <a:cubicBezTo>
                      <a:pt x="3013" y="2831"/>
                      <a:pt x="2991" y="2854"/>
                      <a:pt x="2991" y="2877"/>
                    </a:cubicBezTo>
                    <a:cubicBezTo>
                      <a:pt x="2968" y="2900"/>
                      <a:pt x="2945" y="2968"/>
                      <a:pt x="2922" y="3014"/>
                    </a:cubicBezTo>
                    <a:cubicBezTo>
                      <a:pt x="2877" y="3105"/>
                      <a:pt x="2808" y="3196"/>
                      <a:pt x="2762" y="3311"/>
                    </a:cubicBezTo>
                    <a:cubicBezTo>
                      <a:pt x="2671" y="3448"/>
                      <a:pt x="2580" y="3607"/>
                      <a:pt x="2488" y="3767"/>
                    </a:cubicBezTo>
                    <a:cubicBezTo>
                      <a:pt x="2329" y="4064"/>
                      <a:pt x="2146" y="4383"/>
                      <a:pt x="1964" y="4703"/>
                    </a:cubicBezTo>
                    <a:cubicBezTo>
                      <a:pt x="1804" y="5000"/>
                      <a:pt x="1598" y="5296"/>
                      <a:pt x="1416" y="5616"/>
                    </a:cubicBezTo>
                    <a:cubicBezTo>
                      <a:pt x="1256" y="5913"/>
                      <a:pt x="1073" y="6209"/>
                      <a:pt x="891" y="6506"/>
                    </a:cubicBezTo>
                    <a:cubicBezTo>
                      <a:pt x="799" y="6620"/>
                      <a:pt x="708" y="6757"/>
                      <a:pt x="640" y="6894"/>
                    </a:cubicBezTo>
                    <a:cubicBezTo>
                      <a:pt x="594" y="6940"/>
                      <a:pt x="548" y="7008"/>
                      <a:pt x="526" y="7077"/>
                    </a:cubicBezTo>
                    <a:cubicBezTo>
                      <a:pt x="480" y="7122"/>
                      <a:pt x="434" y="7191"/>
                      <a:pt x="411" y="7259"/>
                    </a:cubicBezTo>
                    <a:cubicBezTo>
                      <a:pt x="389" y="7282"/>
                      <a:pt x="389" y="7305"/>
                      <a:pt x="366" y="7328"/>
                    </a:cubicBezTo>
                    <a:cubicBezTo>
                      <a:pt x="343" y="7419"/>
                      <a:pt x="389" y="7533"/>
                      <a:pt x="480" y="7602"/>
                    </a:cubicBezTo>
                    <a:lnTo>
                      <a:pt x="503" y="7602"/>
                    </a:lnTo>
                    <a:cubicBezTo>
                      <a:pt x="434" y="7716"/>
                      <a:pt x="366" y="7830"/>
                      <a:pt x="297" y="7944"/>
                    </a:cubicBezTo>
                    <a:cubicBezTo>
                      <a:pt x="252" y="7990"/>
                      <a:pt x="229" y="8035"/>
                      <a:pt x="206" y="8081"/>
                    </a:cubicBezTo>
                    <a:cubicBezTo>
                      <a:pt x="137" y="8172"/>
                      <a:pt x="69" y="8264"/>
                      <a:pt x="23" y="8355"/>
                    </a:cubicBezTo>
                    <a:cubicBezTo>
                      <a:pt x="1" y="8423"/>
                      <a:pt x="1" y="8515"/>
                      <a:pt x="69" y="8560"/>
                    </a:cubicBezTo>
                    <a:cubicBezTo>
                      <a:pt x="87" y="8567"/>
                      <a:pt x="107" y="8569"/>
                      <a:pt x="128" y="8569"/>
                    </a:cubicBezTo>
                    <a:cubicBezTo>
                      <a:pt x="183" y="8569"/>
                      <a:pt x="241" y="8548"/>
                      <a:pt x="274" y="8515"/>
                    </a:cubicBezTo>
                    <a:cubicBezTo>
                      <a:pt x="389" y="8355"/>
                      <a:pt x="480" y="8195"/>
                      <a:pt x="571" y="8058"/>
                    </a:cubicBezTo>
                    <a:cubicBezTo>
                      <a:pt x="685" y="7898"/>
                      <a:pt x="777" y="7739"/>
                      <a:pt x="868" y="7579"/>
                    </a:cubicBezTo>
                    <a:cubicBezTo>
                      <a:pt x="1028" y="7373"/>
                      <a:pt x="1165" y="7145"/>
                      <a:pt x="1302" y="6917"/>
                    </a:cubicBezTo>
                    <a:cubicBezTo>
                      <a:pt x="1347" y="6848"/>
                      <a:pt x="1370" y="6803"/>
                      <a:pt x="1416" y="6734"/>
                    </a:cubicBezTo>
                    <a:cubicBezTo>
                      <a:pt x="1621" y="6415"/>
                      <a:pt x="1804" y="6118"/>
                      <a:pt x="2009" y="5799"/>
                    </a:cubicBezTo>
                    <a:cubicBezTo>
                      <a:pt x="2192" y="5502"/>
                      <a:pt x="2374" y="5205"/>
                      <a:pt x="2580" y="4908"/>
                    </a:cubicBezTo>
                    <a:cubicBezTo>
                      <a:pt x="2671" y="4771"/>
                      <a:pt x="2762" y="4612"/>
                      <a:pt x="2854" y="4475"/>
                    </a:cubicBezTo>
                    <a:cubicBezTo>
                      <a:pt x="2899" y="4406"/>
                      <a:pt x="2877" y="4338"/>
                      <a:pt x="2831" y="4315"/>
                    </a:cubicBezTo>
                    <a:cubicBezTo>
                      <a:pt x="2922" y="4155"/>
                      <a:pt x="2991" y="4018"/>
                      <a:pt x="3082" y="3858"/>
                    </a:cubicBezTo>
                    <a:cubicBezTo>
                      <a:pt x="3219" y="3630"/>
                      <a:pt x="3356" y="3379"/>
                      <a:pt x="3493" y="3128"/>
                    </a:cubicBezTo>
                    <a:cubicBezTo>
                      <a:pt x="3561" y="3014"/>
                      <a:pt x="3607" y="2900"/>
                      <a:pt x="3675" y="2786"/>
                    </a:cubicBezTo>
                    <a:cubicBezTo>
                      <a:pt x="3698" y="2717"/>
                      <a:pt x="3744" y="2671"/>
                      <a:pt x="3767" y="2603"/>
                    </a:cubicBezTo>
                    <a:cubicBezTo>
                      <a:pt x="3790" y="2557"/>
                      <a:pt x="3790" y="2535"/>
                      <a:pt x="3812" y="2512"/>
                    </a:cubicBezTo>
                    <a:cubicBezTo>
                      <a:pt x="3835" y="2443"/>
                      <a:pt x="3858" y="2398"/>
                      <a:pt x="3858" y="2352"/>
                    </a:cubicBezTo>
                    <a:cubicBezTo>
                      <a:pt x="3881" y="2306"/>
                      <a:pt x="3881" y="2261"/>
                      <a:pt x="3881" y="2215"/>
                    </a:cubicBezTo>
                    <a:cubicBezTo>
                      <a:pt x="3858" y="2192"/>
                      <a:pt x="3858" y="2169"/>
                      <a:pt x="3858" y="2169"/>
                    </a:cubicBezTo>
                    <a:cubicBezTo>
                      <a:pt x="3949" y="1941"/>
                      <a:pt x="4063" y="1690"/>
                      <a:pt x="4178" y="1462"/>
                    </a:cubicBezTo>
                    <a:cubicBezTo>
                      <a:pt x="4269" y="1279"/>
                      <a:pt x="4360" y="1074"/>
                      <a:pt x="4429" y="868"/>
                    </a:cubicBezTo>
                    <a:cubicBezTo>
                      <a:pt x="4497" y="640"/>
                      <a:pt x="4543" y="435"/>
                      <a:pt x="4543" y="206"/>
                    </a:cubicBezTo>
                    <a:cubicBezTo>
                      <a:pt x="4543" y="92"/>
                      <a:pt x="4451" y="1"/>
                      <a:pt x="4360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5632505" y="3287582"/>
                <a:ext cx="175235" cy="305682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1309" extrusionOk="0">
                    <a:moveTo>
                      <a:pt x="6209" y="1"/>
                    </a:moveTo>
                    <a:cubicBezTo>
                      <a:pt x="6163" y="1"/>
                      <a:pt x="6118" y="1"/>
                      <a:pt x="6095" y="23"/>
                    </a:cubicBezTo>
                    <a:cubicBezTo>
                      <a:pt x="6026" y="46"/>
                      <a:pt x="5981" y="115"/>
                      <a:pt x="5958" y="183"/>
                    </a:cubicBezTo>
                    <a:cubicBezTo>
                      <a:pt x="5867" y="389"/>
                      <a:pt x="5798" y="594"/>
                      <a:pt x="5707" y="822"/>
                    </a:cubicBezTo>
                    <a:cubicBezTo>
                      <a:pt x="5638" y="1028"/>
                      <a:pt x="5547" y="1210"/>
                      <a:pt x="5456" y="1416"/>
                    </a:cubicBezTo>
                    <a:cubicBezTo>
                      <a:pt x="5456" y="1461"/>
                      <a:pt x="5433" y="1507"/>
                      <a:pt x="5410" y="1553"/>
                    </a:cubicBezTo>
                    <a:cubicBezTo>
                      <a:pt x="5273" y="1849"/>
                      <a:pt x="5136" y="2146"/>
                      <a:pt x="4999" y="2420"/>
                    </a:cubicBezTo>
                    <a:cubicBezTo>
                      <a:pt x="4931" y="2580"/>
                      <a:pt x="4839" y="2740"/>
                      <a:pt x="4771" y="2877"/>
                    </a:cubicBezTo>
                    <a:cubicBezTo>
                      <a:pt x="4680" y="3036"/>
                      <a:pt x="4611" y="3196"/>
                      <a:pt x="4520" y="3333"/>
                    </a:cubicBezTo>
                    <a:cubicBezTo>
                      <a:pt x="4383" y="3607"/>
                      <a:pt x="4246" y="3904"/>
                      <a:pt x="4109" y="4178"/>
                    </a:cubicBezTo>
                    <a:cubicBezTo>
                      <a:pt x="3972" y="4497"/>
                      <a:pt x="3812" y="4771"/>
                      <a:pt x="3652" y="5068"/>
                    </a:cubicBezTo>
                    <a:cubicBezTo>
                      <a:pt x="3333" y="5684"/>
                      <a:pt x="2968" y="6277"/>
                      <a:pt x="2603" y="6871"/>
                    </a:cubicBezTo>
                    <a:cubicBezTo>
                      <a:pt x="2443" y="7168"/>
                      <a:pt x="2260" y="7464"/>
                      <a:pt x="2100" y="7738"/>
                    </a:cubicBezTo>
                    <a:cubicBezTo>
                      <a:pt x="1918" y="8035"/>
                      <a:pt x="1712" y="8309"/>
                      <a:pt x="1530" y="8583"/>
                    </a:cubicBezTo>
                    <a:cubicBezTo>
                      <a:pt x="1279" y="8948"/>
                      <a:pt x="1028" y="9290"/>
                      <a:pt x="799" y="9656"/>
                    </a:cubicBezTo>
                    <a:cubicBezTo>
                      <a:pt x="548" y="10066"/>
                      <a:pt x="320" y="10477"/>
                      <a:pt x="69" y="10888"/>
                    </a:cubicBezTo>
                    <a:cubicBezTo>
                      <a:pt x="0" y="11025"/>
                      <a:pt x="23" y="11185"/>
                      <a:pt x="160" y="11276"/>
                    </a:cubicBezTo>
                    <a:cubicBezTo>
                      <a:pt x="204" y="11298"/>
                      <a:pt x="250" y="11308"/>
                      <a:pt x="296" y="11308"/>
                    </a:cubicBezTo>
                    <a:cubicBezTo>
                      <a:pt x="393" y="11308"/>
                      <a:pt x="486" y="11262"/>
                      <a:pt x="548" y="11185"/>
                    </a:cubicBezTo>
                    <a:cubicBezTo>
                      <a:pt x="754" y="10843"/>
                      <a:pt x="982" y="10523"/>
                      <a:pt x="1187" y="10181"/>
                    </a:cubicBezTo>
                    <a:cubicBezTo>
                      <a:pt x="1370" y="9907"/>
                      <a:pt x="1575" y="9610"/>
                      <a:pt x="1781" y="9336"/>
                    </a:cubicBezTo>
                    <a:cubicBezTo>
                      <a:pt x="1963" y="9062"/>
                      <a:pt x="2169" y="8765"/>
                      <a:pt x="2351" y="8492"/>
                    </a:cubicBezTo>
                    <a:cubicBezTo>
                      <a:pt x="2557" y="8218"/>
                      <a:pt x="2739" y="7921"/>
                      <a:pt x="2899" y="7624"/>
                    </a:cubicBezTo>
                    <a:cubicBezTo>
                      <a:pt x="3242" y="7076"/>
                      <a:pt x="3584" y="6506"/>
                      <a:pt x="3926" y="5935"/>
                    </a:cubicBezTo>
                    <a:cubicBezTo>
                      <a:pt x="4063" y="5661"/>
                      <a:pt x="4223" y="5387"/>
                      <a:pt x="4360" y="5091"/>
                    </a:cubicBezTo>
                    <a:cubicBezTo>
                      <a:pt x="4429" y="4976"/>
                      <a:pt x="4497" y="4839"/>
                      <a:pt x="4566" y="4703"/>
                    </a:cubicBezTo>
                    <a:cubicBezTo>
                      <a:pt x="4634" y="4566"/>
                      <a:pt x="4702" y="4406"/>
                      <a:pt x="4771" y="4246"/>
                    </a:cubicBezTo>
                    <a:cubicBezTo>
                      <a:pt x="4839" y="4109"/>
                      <a:pt x="4885" y="3995"/>
                      <a:pt x="4954" y="3858"/>
                    </a:cubicBezTo>
                    <a:cubicBezTo>
                      <a:pt x="5022" y="3721"/>
                      <a:pt x="5090" y="3561"/>
                      <a:pt x="5159" y="3424"/>
                    </a:cubicBezTo>
                    <a:cubicBezTo>
                      <a:pt x="5250" y="3265"/>
                      <a:pt x="5319" y="3128"/>
                      <a:pt x="5410" y="2968"/>
                    </a:cubicBezTo>
                    <a:cubicBezTo>
                      <a:pt x="5479" y="2808"/>
                      <a:pt x="5547" y="2671"/>
                      <a:pt x="5615" y="2534"/>
                    </a:cubicBezTo>
                    <a:cubicBezTo>
                      <a:pt x="5752" y="2215"/>
                      <a:pt x="5889" y="1895"/>
                      <a:pt x="6004" y="1575"/>
                    </a:cubicBezTo>
                    <a:cubicBezTo>
                      <a:pt x="6072" y="1416"/>
                      <a:pt x="6118" y="1256"/>
                      <a:pt x="6163" y="1119"/>
                    </a:cubicBezTo>
                    <a:cubicBezTo>
                      <a:pt x="6232" y="959"/>
                      <a:pt x="6277" y="822"/>
                      <a:pt x="6323" y="662"/>
                    </a:cubicBezTo>
                    <a:cubicBezTo>
                      <a:pt x="6369" y="548"/>
                      <a:pt x="6414" y="434"/>
                      <a:pt x="6460" y="320"/>
                    </a:cubicBezTo>
                    <a:cubicBezTo>
                      <a:pt x="6483" y="252"/>
                      <a:pt x="6460" y="183"/>
                      <a:pt x="6437" y="115"/>
                    </a:cubicBezTo>
                    <a:cubicBezTo>
                      <a:pt x="6414" y="69"/>
                      <a:pt x="6346" y="23"/>
                      <a:pt x="627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5781197" y="3228360"/>
                <a:ext cx="366500" cy="99362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3676" extrusionOk="0">
                    <a:moveTo>
                      <a:pt x="13353" y="0"/>
                    </a:moveTo>
                    <a:cubicBezTo>
                      <a:pt x="13330" y="0"/>
                      <a:pt x="13307" y="0"/>
                      <a:pt x="13285" y="23"/>
                    </a:cubicBezTo>
                    <a:cubicBezTo>
                      <a:pt x="12691" y="274"/>
                      <a:pt x="12098" y="548"/>
                      <a:pt x="11481" y="776"/>
                    </a:cubicBezTo>
                    <a:cubicBezTo>
                      <a:pt x="11185" y="868"/>
                      <a:pt x="10888" y="982"/>
                      <a:pt x="10591" y="1096"/>
                    </a:cubicBezTo>
                    <a:cubicBezTo>
                      <a:pt x="10295" y="1210"/>
                      <a:pt x="9975" y="1324"/>
                      <a:pt x="9678" y="1415"/>
                    </a:cubicBezTo>
                    <a:cubicBezTo>
                      <a:pt x="9108" y="1621"/>
                      <a:pt x="8537" y="1804"/>
                      <a:pt x="7966" y="1986"/>
                    </a:cubicBezTo>
                    <a:lnTo>
                      <a:pt x="7784" y="2032"/>
                    </a:lnTo>
                    <a:cubicBezTo>
                      <a:pt x="7784" y="2009"/>
                      <a:pt x="7784" y="1986"/>
                      <a:pt x="7784" y="1986"/>
                    </a:cubicBezTo>
                    <a:cubicBezTo>
                      <a:pt x="7732" y="1883"/>
                      <a:pt x="7643" y="1832"/>
                      <a:pt x="7553" y="1832"/>
                    </a:cubicBezTo>
                    <a:cubicBezTo>
                      <a:pt x="7523" y="1832"/>
                      <a:pt x="7493" y="1838"/>
                      <a:pt x="7464" y="1849"/>
                    </a:cubicBezTo>
                    <a:cubicBezTo>
                      <a:pt x="7099" y="1986"/>
                      <a:pt x="6711" y="2077"/>
                      <a:pt x="6346" y="2192"/>
                    </a:cubicBezTo>
                    <a:cubicBezTo>
                      <a:pt x="6186" y="2237"/>
                      <a:pt x="6049" y="2260"/>
                      <a:pt x="5889" y="2306"/>
                    </a:cubicBezTo>
                    <a:cubicBezTo>
                      <a:pt x="5729" y="2328"/>
                      <a:pt x="5547" y="2374"/>
                      <a:pt x="5387" y="2397"/>
                    </a:cubicBezTo>
                    <a:cubicBezTo>
                      <a:pt x="5022" y="2443"/>
                      <a:pt x="4680" y="2465"/>
                      <a:pt x="4314" y="2511"/>
                    </a:cubicBezTo>
                    <a:cubicBezTo>
                      <a:pt x="3972" y="2534"/>
                      <a:pt x="3607" y="2557"/>
                      <a:pt x="3242" y="2557"/>
                    </a:cubicBezTo>
                    <a:cubicBezTo>
                      <a:pt x="2899" y="2580"/>
                      <a:pt x="2580" y="2580"/>
                      <a:pt x="2237" y="2580"/>
                    </a:cubicBezTo>
                    <a:cubicBezTo>
                      <a:pt x="2177" y="2600"/>
                      <a:pt x="2117" y="2602"/>
                      <a:pt x="2041" y="2602"/>
                    </a:cubicBezTo>
                    <a:lnTo>
                      <a:pt x="2041" y="2602"/>
                    </a:lnTo>
                    <a:cubicBezTo>
                      <a:pt x="1862" y="2601"/>
                      <a:pt x="1662" y="2580"/>
                      <a:pt x="1484" y="2580"/>
                    </a:cubicBezTo>
                    <a:lnTo>
                      <a:pt x="1073" y="2580"/>
                    </a:lnTo>
                    <a:cubicBezTo>
                      <a:pt x="1027" y="2580"/>
                      <a:pt x="972" y="2569"/>
                      <a:pt x="913" y="2569"/>
                    </a:cubicBezTo>
                    <a:cubicBezTo>
                      <a:pt x="883" y="2569"/>
                      <a:pt x="852" y="2572"/>
                      <a:pt x="822" y="2580"/>
                    </a:cubicBezTo>
                    <a:cubicBezTo>
                      <a:pt x="731" y="2602"/>
                      <a:pt x="662" y="2648"/>
                      <a:pt x="617" y="2739"/>
                    </a:cubicBezTo>
                    <a:cubicBezTo>
                      <a:pt x="594" y="2808"/>
                      <a:pt x="594" y="2876"/>
                      <a:pt x="639" y="2922"/>
                    </a:cubicBezTo>
                    <a:cubicBezTo>
                      <a:pt x="503" y="2945"/>
                      <a:pt x="388" y="2968"/>
                      <a:pt x="274" y="3013"/>
                    </a:cubicBezTo>
                    <a:cubicBezTo>
                      <a:pt x="69" y="3082"/>
                      <a:pt x="0" y="3356"/>
                      <a:pt x="137" y="3515"/>
                    </a:cubicBezTo>
                    <a:cubicBezTo>
                      <a:pt x="206" y="3607"/>
                      <a:pt x="297" y="3652"/>
                      <a:pt x="411" y="3652"/>
                    </a:cubicBezTo>
                    <a:lnTo>
                      <a:pt x="525" y="3652"/>
                    </a:lnTo>
                    <a:cubicBezTo>
                      <a:pt x="617" y="3675"/>
                      <a:pt x="685" y="3675"/>
                      <a:pt x="776" y="3675"/>
                    </a:cubicBezTo>
                    <a:lnTo>
                      <a:pt x="1347" y="3675"/>
                    </a:lnTo>
                    <a:cubicBezTo>
                      <a:pt x="1667" y="3652"/>
                      <a:pt x="2009" y="3652"/>
                      <a:pt x="2329" y="3630"/>
                    </a:cubicBezTo>
                    <a:cubicBezTo>
                      <a:pt x="2671" y="3607"/>
                      <a:pt x="3013" y="3561"/>
                      <a:pt x="3356" y="3515"/>
                    </a:cubicBezTo>
                    <a:cubicBezTo>
                      <a:pt x="3698" y="3470"/>
                      <a:pt x="4040" y="3424"/>
                      <a:pt x="4383" y="3356"/>
                    </a:cubicBezTo>
                    <a:cubicBezTo>
                      <a:pt x="4725" y="3310"/>
                      <a:pt x="5045" y="3241"/>
                      <a:pt x="5387" y="3196"/>
                    </a:cubicBezTo>
                    <a:cubicBezTo>
                      <a:pt x="5729" y="3127"/>
                      <a:pt x="6072" y="3059"/>
                      <a:pt x="6391" y="2990"/>
                    </a:cubicBezTo>
                    <a:cubicBezTo>
                      <a:pt x="6574" y="2968"/>
                      <a:pt x="6734" y="2922"/>
                      <a:pt x="6916" y="2876"/>
                    </a:cubicBezTo>
                    <a:cubicBezTo>
                      <a:pt x="7053" y="2853"/>
                      <a:pt x="7213" y="2808"/>
                      <a:pt x="7373" y="2762"/>
                    </a:cubicBezTo>
                    <a:cubicBezTo>
                      <a:pt x="7715" y="2671"/>
                      <a:pt x="8081" y="2580"/>
                      <a:pt x="8423" y="2488"/>
                    </a:cubicBezTo>
                    <a:cubicBezTo>
                      <a:pt x="8742" y="2374"/>
                      <a:pt x="9062" y="2260"/>
                      <a:pt x="9359" y="2146"/>
                    </a:cubicBezTo>
                    <a:cubicBezTo>
                      <a:pt x="9678" y="2032"/>
                      <a:pt x="9998" y="1918"/>
                      <a:pt x="10295" y="1781"/>
                    </a:cubicBezTo>
                    <a:cubicBezTo>
                      <a:pt x="10454" y="1735"/>
                      <a:pt x="10591" y="1667"/>
                      <a:pt x="10751" y="1598"/>
                    </a:cubicBezTo>
                    <a:cubicBezTo>
                      <a:pt x="10888" y="1552"/>
                      <a:pt x="11048" y="1484"/>
                      <a:pt x="11185" y="1415"/>
                    </a:cubicBezTo>
                    <a:cubicBezTo>
                      <a:pt x="11481" y="1279"/>
                      <a:pt x="11778" y="1142"/>
                      <a:pt x="12052" y="1005"/>
                    </a:cubicBezTo>
                    <a:cubicBezTo>
                      <a:pt x="12509" y="776"/>
                      <a:pt x="12965" y="548"/>
                      <a:pt x="13422" y="343"/>
                    </a:cubicBezTo>
                    <a:cubicBezTo>
                      <a:pt x="13513" y="297"/>
                      <a:pt x="13559" y="206"/>
                      <a:pt x="13513" y="114"/>
                    </a:cubicBezTo>
                    <a:cubicBezTo>
                      <a:pt x="13490" y="46"/>
                      <a:pt x="13422" y="0"/>
                      <a:pt x="1335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5415319" y="3612726"/>
                <a:ext cx="1238920" cy="28013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5378315" y="3619511"/>
                <a:ext cx="1116744" cy="313116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5536251" y="3380755"/>
                <a:ext cx="286923" cy="427209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5705297" y="3352995"/>
                <a:ext cx="183263" cy="345768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5670131" y="3737956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5313524" y="3728090"/>
                <a:ext cx="1200024" cy="266570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5330796" y="3898379"/>
                <a:ext cx="1006300" cy="167856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5329580" y="4030421"/>
                <a:ext cx="449779" cy="37653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5339446" y="3941573"/>
                <a:ext cx="94416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1096" extrusionOk="0">
                    <a:moveTo>
                      <a:pt x="92" y="0"/>
                    </a:moveTo>
                    <a:cubicBezTo>
                      <a:pt x="46" y="0"/>
                      <a:pt x="23" y="23"/>
                      <a:pt x="0" y="46"/>
                    </a:cubicBezTo>
                    <a:cubicBezTo>
                      <a:pt x="0" y="92"/>
                      <a:pt x="23" y="137"/>
                      <a:pt x="69" y="160"/>
                    </a:cubicBezTo>
                    <a:cubicBezTo>
                      <a:pt x="206" y="183"/>
                      <a:pt x="343" y="229"/>
                      <a:pt x="480" y="274"/>
                    </a:cubicBezTo>
                    <a:cubicBezTo>
                      <a:pt x="594" y="320"/>
                      <a:pt x="731" y="343"/>
                      <a:pt x="845" y="388"/>
                    </a:cubicBezTo>
                    <a:cubicBezTo>
                      <a:pt x="1165" y="480"/>
                      <a:pt x="1461" y="571"/>
                      <a:pt x="1758" y="639"/>
                    </a:cubicBezTo>
                    <a:cubicBezTo>
                      <a:pt x="2009" y="731"/>
                      <a:pt x="2283" y="799"/>
                      <a:pt x="2534" y="868"/>
                    </a:cubicBezTo>
                    <a:cubicBezTo>
                      <a:pt x="2831" y="936"/>
                      <a:pt x="3105" y="1005"/>
                      <a:pt x="3379" y="1096"/>
                    </a:cubicBezTo>
                    <a:cubicBezTo>
                      <a:pt x="3424" y="1096"/>
                      <a:pt x="3470" y="1073"/>
                      <a:pt x="3493" y="1027"/>
                    </a:cubicBezTo>
                    <a:cubicBezTo>
                      <a:pt x="3493" y="982"/>
                      <a:pt x="3470" y="936"/>
                      <a:pt x="3424" y="936"/>
                    </a:cubicBezTo>
                    <a:cubicBezTo>
                      <a:pt x="3150" y="868"/>
                      <a:pt x="2876" y="776"/>
                      <a:pt x="2580" y="708"/>
                    </a:cubicBezTo>
                    <a:cubicBezTo>
                      <a:pt x="2329" y="639"/>
                      <a:pt x="2055" y="571"/>
                      <a:pt x="1804" y="480"/>
                    </a:cubicBezTo>
                    <a:cubicBezTo>
                      <a:pt x="1621" y="434"/>
                      <a:pt x="1461" y="388"/>
                      <a:pt x="1279" y="343"/>
                    </a:cubicBezTo>
                    <a:cubicBezTo>
                      <a:pt x="1165" y="297"/>
                      <a:pt x="1028" y="274"/>
                      <a:pt x="891" y="229"/>
                    </a:cubicBezTo>
                    <a:cubicBezTo>
                      <a:pt x="776" y="183"/>
                      <a:pt x="662" y="160"/>
                      <a:pt x="548" y="137"/>
                    </a:cubicBezTo>
                    <a:cubicBezTo>
                      <a:pt x="388" y="92"/>
                      <a:pt x="252" y="46"/>
                      <a:pt x="11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5357340" y="4119863"/>
                <a:ext cx="192508" cy="51519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906" extrusionOk="0">
                    <a:moveTo>
                      <a:pt x="5730" y="1462"/>
                    </a:moveTo>
                    <a:cubicBezTo>
                      <a:pt x="5742" y="1464"/>
                      <a:pt x="5755" y="1466"/>
                      <a:pt x="5768" y="1468"/>
                    </a:cubicBezTo>
                    <a:lnTo>
                      <a:pt x="5768" y="1468"/>
                    </a:lnTo>
                    <a:cubicBezTo>
                      <a:pt x="5759" y="1462"/>
                      <a:pt x="5744" y="1462"/>
                      <a:pt x="5730" y="1462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37" y="1"/>
                      <a:pt x="92" y="24"/>
                    </a:cubicBezTo>
                    <a:cubicBezTo>
                      <a:pt x="69" y="46"/>
                      <a:pt x="23" y="92"/>
                      <a:pt x="23" y="138"/>
                    </a:cubicBezTo>
                    <a:cubicBezTo>
                      <a:pt x="0" y="183"/>
                      <a:pt x="0" y="229"/>
                      <a:pt x="46" y="275"/>
                    </a:cubicBezTo>
                    <a:cubicBezTo>
                      <a:pt x="69" y="320"/>
                      <a:pt x="92" y="343"/>
                      <a:pt x="137" y="366"/>
                    </a:cubicBezTo>
                    <a:cubicBezTo>
                      <a:pt x="319" y="439"/>
                      <a:pt x="516" y="512"/>
                      <a:pt x="703" y="584"/>
                    </a:cubicBezTo>
                    <a:lnTo>
                      <a:pt x="703" y="584"/>
                    </a:lnTo>
                    <a:cubicBezTo>
                      <a:pt x="659" y="571"/>
                      <a:pt x="615" y="560"/>
                      <a:pt x="571" y="549"/>
                    </a:cubicBezTo>
                    <a:cubicBezTo>
                      <a:pt x="548" y="526"/>
                      <a:pt x="503" y="526"/>
                      <a:pt x="480" y="503"/>
                    </a:cubicBezTo>
                    <a:lnTo>
                      <a:pt x="457" y="503"/>
                    </a:lnTo>
                    <a:cubicBezTo>
                      <a:pt x="425" y="487"/>
                      <a:pt x="392" y="471"/>
                      <a:pt x="360" y="471"/>
                    </a:cubicBezTo>
                    <a:cubicBezTo>
                      <a:pt x="347" y="471"/>
                      <a:pt x="333" y="473"/>
                      <a:pt x="320" y="480"/>
                    </a:cubicBezTo>
                    <a:cubicBezTo>
                      <a:pt x="274" y="480"/>
                      <a:pt x="229" y="526"/>
                      <a:pt x="206" y="549"/>
                    </a:cubicBezTo>
                    <a:cubicBezTo>
                      <a:pt x="160" y="640"/>
                      <a:pt x="183" y="754"/>
                      <a:pt x="274" y="800"/>
                    </a:cubicBezTo>
                    <a:cubicBezTo>
                      <a:pt x="320" y="845"/>
                      <a:pt x="388" y="868"/>
                      <a:pt x="457" y="891"/>
                    </a:cubicBezTo>
                    <a:cubicBezTo>
                      <a:pt x="503" y="914"/>
                      <a:pt x="571" y="937"/>
                      <a:pt x="639" y="937"/>
                    </a:cubicBezTo>
                    <a:cubicBezTo>
                      <a:pt x="776" y="982"/>
                      <a:pt x="913" y="1028"/>
                      <a:pt x="1050" y="1051"/>
                    </a:cubicBezTo>
                    <a:cubicBezTo>
                      <a:pt x="1187" y="1096"/>
                      <a:pt x="1347" y="1142"/>
                      <a:pt x="1484" y="1188"/>
                    </a:cubicBezTo>
                    <a:cubicBezTo>
                      <a:pt x="1644" y="1233"/>
                      <a:pt x="1804" y="1256"/>
                      <a:pt x="1963" y="1302"/>
                    </a:cubicBezTo>
                    <a:cubicBezTo>
                      <a:pt x="2123" y="1348"/>
                      <a:pt x="2260" y="1370"/>
                      <a:pt x="2420" y="1416"/>
                    </a:cubicBezTo>
                    <a:cubicBezTo>
                      <a:pt x="2557" y="1439"/>
                      <a:pt x="2717" y="1462"/>
                      <a:pt x="2876" y="1484"/>
                    </a:cubicBezTo>
                    <a:cubicBezTo>
                      <a:pt x="3036" y="1507"/>
                      <a:pt x="3196" y="1553"/>
                      <a:pt x="3356" y="1553"/>
                    </a:cubicBezTo>
                    <a:cubicBezTo>
                      <a:pt x="3515" y="1576"/>
                      <a:pt x="3698" y="1599"/>
                      <a:pt x="3858" y="1621"/>
                    </a:cubicBezTo>
                    <a:cubicBezTo>
                      <a:pt x="4086" y="1667"/>
                      <a:pt x="4337" y="1690"/>
                      <a:pt x="4588" y="1713"/>
                    </a:cubicBezTo>
                    <a:cubicBezTo>
                      <a:pt x="4702" y="1736"/>
                      <a:pt x="4794" y="1736"/>
                      <a:pt x="4908" y="1758"/>
                    </a:cubicBezTo>
                    <a:cubicBezTo>
                      <a:pt x="4976" y="1758"/>
                      <a:pt x="5045" y="1781"/>
                      <a:pt x="5113" y="1781"/>
                    </a:cubicBezTo>
                    <a:lnTo>
                      <a:pt x="5045" y="1781"/>
                    </a:lnTo>
                    <a:cubicBezTo>
                      <a:pt x="5387" y="1827"/>
                      <a:pt x="5730" y="1850"/>
                      <a:pt x="6049" y="1895"/>
                    </a:cubicBezTo>
                    <a:cubicBezTo>
                      <a:pt x="6156" y="1895"/>
                      <a:pt x="6262" y="1905"/>
                      <a:pt x="6369" y="1905"/>
                    </a:cubicBezTo>
                    <a:cubicBezTo>
                      <a:pt x="6422" y="1905"/>
                      <a:pt x="6475" y="1903"/>
                      <a:pt x="6528" y="1895"/>
                    </a:cubicBezTo>
                    <a:lnTo>
                      <a:pt x="6757" y="1895"/>
                    </a:lnTo>
                    <a:cubicBezTo>
                      <a:pt x="6825" y="1895"/>
                      <a:pt x="6916" y="1895"/>
                      <a:pt x="6985" y="1872"/>
                    </a:cubicBezTo>
                    <a:cubicBezTo>
                      <a:pt x="7031" y="1872"/>
                      <a:pt x="7076" y="1827"/>
                      <a:pt x="7099" y="1781"/>
                    </a:cubicBezTo>
                    <a:cubicBezTo>
                      <a:pt x="7122" y="1713"/>
                      <a:pt x="7076" y="1621"/>
                      <a:pt x="6985" y="1599"/>
                    </a:cubicBezTo>
                    <a:cubicBezTo>
                      <a:pt x="6916" y="1576"/>
                      <a:pt x="6848" y="1576"/>
                      <a:pt x="6757" y="1576"/>
                    </a:cubicBezTo>
                    <a:lnTo>
                      <a:pt x="6574" y="1576"/>
                    </a:lnTo>
                    <a:cubicBezTo>
                      <a:pt x="6414" y="1553"/>
                      <a:pt x="6277" y="1553"/>
                      <a:pt x="6140" y="1530"/>
                    </a:cubicBezTo>
                    <a:cubicBezTo>
                      <a:pt x="6016" y="1509"/>
                      <a:pt x="5892" y="1489"/>
                      <a:pt x="5768" y="1468"/>
                    </a:cubicBezTo>
                    <a:lnTo>
                      <a:pt x="5768" y="1468"/>
                    </a:lnTo>
                    <a:cubicBezTo>
                      <a:pt x="5772" y="1471"/>
                      <a:pt x="5775" y="1477"/>
                      <a:pt x="5775" y="1484"/>
                    </a:cubicBezTo>
                    <a:cubicBezTo>
                      <a:pt x="5478" y="1439"/>
                      <a:pt x="5159" y="1370"/>
                      <a:pt x="4839" y="1325"/>
                    </a:cubicBezTo>
                    <a:cubicBezTo>
                      <a:pt x="4702" y="1302"/>
                      <a:pt x="4543" y="1279"/>
                      <a:pt x="4406" y="1256"/>
                    </a:cubicBezTo>
                    <a:cubicBezTo>
                      <a:pt x="4246" y="1233"/>
                      <a:pt x="4063" y="1211"/>
                      <a:pt x="3903" y="1165"/>
                    </a:cubicBezTo>
                    <a:cubicBezTo>
                      <a:pt x="3744" y="1142"/>
                      <a:pt x="3584" y="1119"/>
                      <a:pt x="3424" y="1074"/>
                    </a:cubicBezTo>
                    <a:cubicBezTo>
                      <a:pt x="3264" y="1028"/>
                      <a:pt x="3105" y="982"/>
                      <a:pt x="2945" y="937"/>
                    </a:cubicBezTo>
                    <a:cubicBezTo>
                      <a:pt x="2625" y="823"/>
                      <a:pt x="2329" y="754"/>
                      <a:pt x="2009" y="640"/>
                    </a:cubicBezTo>
                    <a:cubicBezTo>
                      <a:pt x="1872" y="594"/>
                      <a:pt x="1712" y="549"/>
                      <a:pt x="1575" y="503"/>
                    </a:cubicBezTo>
                    <a:cubicBezTo>
                      <a:pt x="1438" y="434"/>
                      <a:pt x="1279" y="389"/>
                      <a:pt x="1142" y="343"/>
                    </a:cubicBezTo>
                    <a:cubicBezTo>
                      <a:pt x="845" y="229"/>
                      <a:pt x="548" y="138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7042282" y="3643567"/>
                <a:ext cx="19759" cy="31014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7047201" y="3613348"/>
                <a:ext cx="642909" cy="328360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7084854" y="3713278"/>
                <a:ext cx="704591" cy="300952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7162592" y="3870619"/>
                <a:ext cx="761354" cy="188345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7617912" y="3885432"/>
                <a:ext cx="222133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22"/>
              <p:cNvSpPr/>
              <p:nvPr/>
            </p:nvSpPr>
            <p:spPr>
              <a:xfrm>
                <a:off x="7198380" y="3998958"/>
                <a:ext cx="803926" cy="112310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22"/>
              <p:cNvSpPr/>
              <p:nvPr/>
            </p:nvSpPr>
            <p:spPr>
              <a:xfrm>
                <a:off x="6888643" y="4081616"/>
                <a:ext cx="309764" cy="111796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7078069" y="4147623"/>
                <a:ext cx="120932" cy="183372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6441972" y="3185787"/>
                <a:ext cx="1191996" cy="489892"/>
              </a:xfrm>
              <a:custGeom>
                <a:avLst/>
                <a:gdLst/>
                <a:ahLst/>
                <a:cxnLst/>
                <a:rect l="l" t="t" r="r" b="b"/>
                <a:pathLst>
                  <a:path w="44099" h="18124" extrusionOk="0">
                    <a:moveTo>
                      <a:pt x="22164" y="14768"/>
                    </a:moveTo>
                    <a:cubicBezTo>
                      <a:pt x="22164" y="14814"/>
                      <a:pt x="22164" y="14814"/>
                      <a:pt x="22186" y="14837"/>
                    </a:cubicBezTo>
                    <a:cubicBezTo>
                      <a:pt x="22209" y="14905"/>
                      <a:pt x="22278" y="14951"/>
                      <a:pt x="22346" y="14974"/>
                    </a:cubicBezTo>
                    <a:cubicBezTo>
                      <a:pt x="22323" y="14997"/>
                      <a:pt x="22323" y="15019"/>
                      <a:pt x="22301" y="15042"/>
                    </a:cubicBezTo>
                    <a:lnTo>
                      <a:pt x="22278" y="15042"/>
                    </a:lnTo>
                    <a:lnTo>
                      <a:pt x="22232" y="14974"/>
                    </a:lnTo>
                    <a:lnTo>
                      <a:pt x="22186" y="14905"/>
                    </a:lnTo>
                    <a:cubicBezTo>
                      <a:pt x="22164" y="14882"/>
                      <a:pt x="22141" y="14837"/>
                      <a:pt x="22118" y="14814"/>
                    </a:cubicBezTo>
                    <a:lnTo>
                      <a:pt x="22164" y="14768"/>
                    </a:lnTo>
                    <a:close/>
                    <a:moveTo>
                      <a:pt x="38438" y="0"/>
                    </a:moveTo>
                    <a:cubicBezTo>
                      <a:pt x="38347" y="0"/>
                      <a:pt x="38255" y="69"/>
                      <a:pt x="38210" y="137"/>
                    </a:cubicBezTo>
                    <a:lnTo>
                      <a:pt x="38050" y="137"/>
                    </a:lnTo>
                    <a:cubicBezTo>
                      <a:pt x="38027" y="137"/>
                      <a:pt x="38004" y="137"/>
                      <a:pt x="37982" y="160"/>
                    </a:cubicBezTo>
                    <a:lnTo>
                      <a:pt x="37936" y="160"/>
                    </a:lnTo>
                    <a:cubicBezTo>
                      <a:pt x="37639" y="160"/>
                      <a:pt x="37297" y="206"/>
                      <a:pt x="36932" y="274"/>
                    </a:cubicBezTo>
                    <a:cubicBezTo>
                      <a:pt x="36703" y="297"/>
                      <a:pt x="36475" y="366"/>
                      <a:pt x="36224" y="411"/>
                    </a:cubicBezTo>
                    <a:lnTo>
                      <a:pt x="36041" y="434"/>
                    </a:lnTo>
                    <a:lnTo>
                      <a:pt x="35813" y="503"/>
                    </a:lnTo>
                    <a:lnTo>
                      <a:pt x="35631" y="548"/>
                    </a:lnTo>
                    <a:lnTo>
                      <a:pt x="35585" y="548"/>
                    </a:lnTo>
                    <a:cubicBezTo>
                      <a:pt x="35448" y="571"/>
                      <a:pt x="35334" y="594"/>
                      <a:pt x="35197" y="639"/>
                    </a:cubicBezTo>
                    <a:cubicBezTo>
                      <a:pt x="34877" y="708"/>
                      <a:pt x="34535" y="754"/>
                      <a:pt x="34307" y="799"/>
                    </a:cubicBezTo>
                    <a:cubicBezTo>
                      <a:pt x="34010" y="845"/>
                      <a:pt x="33713" y="868"/>
                      <a:pt x="33416" y="913"/>
                    </a:cubicBezTo>
                    <a:lnTo>
                      <a:pt x="33348" y="913"/>
                    </a:lnTo>
                    <a:cubicBezTo>
                      <a:pt x="33188" y="936"/>
                      <a:pt x="33006" y="936"/>
                      <a:pt x="32846" y="959"/>
                    </a:cubicBezTo>
                    <a:lnTo>
                      <a:pt x="32800" y="959"/>
                    </a:lnTo>
                    <a:lnTo>
                      <a:pt x="32572" y="982"/>
                    </a:lnTo>
                    <a:lnTo>
                      <a:pt x="32367" y="1005"/>
                    </a:lnTo>
                    <a:lnTo>
                      <a:pt x="31910" y="1073"/>
                    </a:lnTo>
                    <a:lnTo>
                      <a:pt x="31773" y="1073"/>
                    </a:lnTo>
                    <a:cubicBezTo>
                      <a:pt x="31613" y="1096"/>
                      <a:pt x="31476" y="1119"/>
                      <a:pt x="31339" y="1119"/>
                    </a:cubicBezTo>
                    <a:cubicBezTo>
                      <a:pt x="31020" y="1164"/>
                      <a:pt x="30677" y="1187"/>
                      <a:pt x="30358" y="1233"/>
                    </a:cubicBezTo>
                    <a:cubicBezTo>
                      <a:pt x="30221" y="1233"/>
                      <a:pt x="30084" y="1233"/>
                      <a:pt x="29970" y="1256"/>
                    </a:cubicBezTo>
                    <a:cubicBezTo>
                      <a:pt x="29764" y="1256"/>
                      <a:pt x="29559" y="1279"/>
                      <a:pt x="29354" y="1301"/>
                    </a:cubicBezTo>
                    <a:cubicBezTo>
                      <a:pt x="29285" y="1301"/>
                      <a:pt x="29217" y="1324"/>
                      <a:pt x="29125" y="1324"/>
                    </a:cubicBezTo>
                    <a:cubicBezTo>
                      <a:pt x="29034" y="1324"/>
                      <a:pt x="28920" y="1324"/>
                      <a:pt x="28829" y="1347"/>
                    </a:cubicBezTo>
                    <a:cubicBezTo>
                      <a:pt x="28692" y="1370"/>
                      <a:pt x="28532" y="1370"/>
                      <a:pt x="28395" y="1393"/>
                    </a:cubicBezTo>
                    <a:lnTo>
                      <a:pt x="28258" y="1393"/>
                    </a:lnTo>
                    <a:cubicBezTo>
                      <a:pt x="27961" y="1416"/>
                      <a:pt x="27665" y="1461"/>
                      <a:pt x="27391" y="1461"/>
                    </a:cubicBezTo>
                    <a:cubicBezTo>
                      <a:pt x="27140" y="1484"/>
                      <a:pt x="26888" y="1484"/>
                      <a:pt x="26637" y="1507"/>
                    </a:cubicBezTo>
                    <a:lnTo>
                      <a:pt x="26386" y="1507"/>
                    </a:lnTo>
                    <a:cubicBezTo>
                      <a:pt x="26112" y="1530"/>
                      <a:pt x="25816" y="1530"/>
                      <a:pt x="25542" y="1552"/>
                    </a:cubicBezTo>
                    <a:lnTo>
                      <a:pt x="24971" y="1575"/>
                    </a:lnTo>
                    <a:cubicBezTo>
                      <a:pt x="24492" y="1598"/>
                      <a:pt x="24035" y="1621"/>
                      <a:pt x="23579" y="1644"/>
                    </a:cubicBezTo>
                    <a:lnTo>
                      <a:pt x="22483" y="1644"/>
                    </a:lnTo>
                    <a:cubicBezTo>
                      <a:pt x="21958" y="1667"/>
                      <a:pt x="21456" y="1667"/>
                      <a:pt x="20931" y="1667"/>
                    </a:cubicBezTo>
                    <a:lnTo>
                      <a:pt x="20566" y="1689"/>
                    </a:lnTo>
                    <a:lnTo>
                      <a:pt x="18945" y="1689"/>
                    </a:lnTo>
                    <a:lnTo>
                      <a:pt x="18215" y="1712"/>
                    </a:lnTo>
                    <a:lnTo>
                      <a:pt x="17781" y="1712"/>
                    </a:lnTo>
                    <a:cubicBezTo>
                      <a:pt x="17393" y="1735"/>
                      <a:pt x="17005" y="1735"/>
                      <a:pt x="16617" y="1735"/>
                    </a:cubicBezTo>
                    <a:lnTo>
                      <a:pt x="15750" y="1735"/>
                    </a:lnTo>
                    <a:cubicBezTo>
                      <a:pt x="15042" y="1712"/>
                      <a:pt x="14335" y="1689"/>
                      <a:pt x="13650" y="1667"/>
                    </a:cubicBezTo>
                    <a:lnTo>
                      <a:pt x="13170" y="1667"/>
                    </a:lnTo>
                    <a:cubicBezTo>
                      <a:pt x="12988" y="1644"/>
                      <a:pt x="12828" y="1644"/>
                      <a:pt x="12668" y="1621"/>
                    </a:cubicBezTo>
                    <a:cubicBezTo>
                      <a:pt x="12509" y="1621"/>
                      <a:pt x="12326" y="1621"/>
                      <a:pt x="12166" y="1598"/>
                    </a:cubicBezTo>
                    <a:lnTo>
                      <a:pt x="12006" y="1598"/>
                    </a:lnTo>
                    <a:lnTo>
                      <a:pt x="11710" y="1575"/>
                    </a:lnTo>
                    <a:cubicBezTo>
                      <a:pt x="11459" y="1575"/>
                      <a:pt x="11230" y="1552"/>
                      <a:pt x="10979" y="1552"/>
                    </a:cubicBezTo>
                    <a:lnTo>
                      <a:pt x="10614" y="1530"/>
                    </a:lnTo>
                    <a:cubicBezTo>
                      <a:pt x="10363" y="1507"/>
                      <a:pt x="10066" y="1507"/>
                      <a:pt x="9633" y="1507"/>
                    </a:cubicBezTo>
                    <a:lnTo>
                      <a:pt x="8058" y="1507"/>
                    </a:lnTo>
                    <a:cubicBezTo>
                      <a:pt x="7738" y="1507"/>
                      <a:pt x="7418" y="1530"/>
                      <a:pt x="7167" y="1552"/>
                    </a:cubicBezTo>
                    <a:lnTo>
                      <a:pt x="7008" y="1552"/>
                    </a:lnTo>
                    <a:cubicBezTo>
                      <a:pt x="6893" y="1575"/>
                      <a:pt x="6779" y="1575"/>
                      <a:pt x="6665" y="1575"/>
                    </a:cubicBezTo>
                    <a:cubicBezTo>
                      <a:pt x="6620" y="1552"/>
                      <a:pt x="6551" y="1507"/>
                      <a:pt x="6505" y="1507"/>
                    </a:cubicBezTo>
                    <a:lnTo>
                      <a:pt x="6460" y="1507"/>
                    </a:lnTo>
                    <a:cubicBezTo>
                      <a:pt x="6437" y="1484"/>
                      <a:pt x="6437" y="1484"/>
                      <a:pt x="6414" y="1484"/>
                    </a:cubicBezTo>
                    <a:lnTo>
                      <a:pt x="6277" y="1484"/>
                    </a:lnTo>
                    <a:cubicBezTo>
                      <a:pt x="6232" y="1507"/>
                      <a:pt x="6186" y="1507"/>
                      <a:pt x="6140" y="1507"/>
                    </a:cubicBezTo>
                    <a:lnTo>
                      <a:pt x="6095" y="1507"/>
                    </a:lnTo>
                    <a:cubicBezTo>
                      <a:pt x="5935" y="1507"/>
                      <a:pt x="5798" y="1507"/>
                      <a:pt x="5661" y="1530"/>
                    </a:cubicBezTo>
                    <a:lnTo>
                      <a:pt x="5067" y="1530"/>
                    </a:lnTo>
                    <a:cubicBezTo>
                      <a:pt x="4702" y="1552"/>
                      <a:pt x="4360" y="1575"/>
                      <a:pt x="4086" y="1621"/>
                    </a:cubicBezTo>
                    <a:cubicBezTo>
                      <a:pt x="3698" y="1667"/>
                      <a:pt x="3356" y="1781"/>
                      <a:pt x="3036" y="1872"/>
                    </a:cubicBezTo>
                    <a:lnTo>
                      <a:pt x="2990" y="1895"/>
                    </a:lnTo>
                    <a:cubicBezTo>
                      <a:pt x="2922" y="1895"/>
                      <a:pt x="2831" y="1918"/>
                      <a:pt x="2739" y="1941"/>
                    </a:cubicBezTo>
                    <a:lnTo>
                      <a:pt x="2625" y="1986"/>
                    </a:lnTo>
                    <a:cubicBezTo>
                      <a:pt x="2374" y="2032"/>
                      <a:pt x="2169" y="2077"/>
                      <a:pt x="1963" y="2169"/>
                    </a:cubicBezTo>
                    <a:cubicBezTo>
                      <a:pt x="1644" y="2260"/>
                      <a:pt x="1347" y="2397"/>
                      <a:pt x="1096" y="2557"/>
                    </a:cubicBezTo>
                    <a:cubicBezTo>
                      <a:pt x="936" y="2648"/>
                      <a:pt x="776" y="2739"/>
                      <a:pt x="617" y="2876"/>
                    </a:cubicBezTo>
                    <a:cubicBezTo>
                      <a:pt x="548" y="2922"/>
                      <a:pt x="502" y="2990"/>
                      <a:pt x="434" y="3059"/>
                    </a:cubicBezTo>
                    <a:lnTo>
                      <a:pt x="388" y="3082"/>
                    </a:lnTo>
                    <a:cubicBezTo>
                      <a:pt x="320" y="3173"/>
                      <a:pt x="274" y="3219"/>
                      <a:pt x="251" y="3264"/>
                    </a:cubicBezTo>
                    <a:cubicBezTo>
                      <a:pt x="183" y="3356"/>
                      <a:pt x="137" y="3447"/>
                      <a:pt x="114" y="3538"/>
                    </a:cubicBezTo>
                    <a:cubicBezTo>
                      <a:pt x="69" y="3652"/>
                      <a:pt x="46" y="3767"/>
                      <a:pt x="23" y="3858"/>
                    </a:cubicBezTo>
                    <a:cubicBezTo>
                      <a:pt x="23" y="3926"/>
                      <a:pt x="23" y="3995"/>
                      <a:pt x="23" y="4063"/>
                    </a:cubicBezTo>
                    <a:cubicBezTo>
                      <a:pt x="0" y="4200"/>
                      <a:pt x="23" y="4314"/>
                      <a:pt x="23" y="4406"/>
                    </a:cubicBezTo>
                    <a:cubicBezTo>
                      <a:pt x="46" y="4611"/>
                      <a:pt x="92" y="4794"/>
                      <a:pt x="160" y="4931"/>
                    </a:cubicBezTo>
                    <a:cubicBezTo>
                      <a:pt x="183" y="4999"/>
                      <a:pt x="206" y="5045"/>
                      <a:pt x="229" y="5090"/>
                    </a:cubicBezTo>
                    <a:lnTo>
                      <a:pt x="251" y="5159"/>
                    </a:lnTo>
                    <a:cubicBezTo>
                      <a:pt x="274" y="5227"/>
                      <a:pt x="320" y="5296"/>
                      <a:pt x="365" y="5364"/>
                    </a:cubicBezTo>
                    <a:cubicBezTo>
                      <a:pt x="434" y="5501"/>
                      <a:pt x="548" y="5684"/>
                      <a:pt x="685" y="5821"/>
                    </a:cubicBezTo>
                    <a:cubicBezTo>
                      <a:pt x="753" y="5889"/>
                      <a:pt x="822" y="5958"/>
                      <a:pt x="890" y="6026"/>
                    </a:cubicBezTo>
                    <a:cubicBezTo>
                      <a:pt x="959" y="6095"/>
                      <a:pt x="1027" y="6163"/>
                      <a:pt x="1096" y="6209"/>
                    </a:cubicBezTo>
                    <a:cubicBezTo>
                      <a:pt x="1370" y="6391"/>
                      <a:pt x="1666" y="6551"/>
                      <a:pt x="1986" y="6688"/>
                    </a:cubicBezTo>
                    <a:cubicBezTo>
                      <a:pt x="2055" y="6711"/>
                      <a:pt x="2100" y="6734"/>
                      <a:pt x="2169" y="6757"/>
                    </a:cubicBezTo>
                    <a:lnTo>
                      <a:pt x="2237" y="6779"/>
                    </a:lnTo>
                    <a:lnTo>
                      <a:pt x="2283" y="6802"/>
                    </a:lnTo>
                    <a:cubicBezTo>
                      <a:pt x="2488" y="6871"/>
                      <a:pt x="2694" y="6939"/>
                      <a:pt x="2876" y="7008"/>
                    </a:cubicBezTo>
                    <a:cubicBezTo>
                      <a:pt x="2968" y="7053"/>
                      <a:pt x="3059" y="7099"/>
                      <a:pt x="3127" y="7145"/>
                    </a:cubicBezTo>
                    <a:cubicBezTo>
                      <a:pt x="3378" y="7282"/>
                      <a:pt x="3607" y="7464"/>
                      <a:pt x="3812" y="7647"/>
                    </a:cubicBezTo>
                    <a:cubicBezTo>
                      <a:pt x="3949" y="7784"/>
                      <a:pt x="4086" y="7944"/>
                      <a:pt x="4177" y="8081"/>
                    </a:cubicBezTo>
                    <a:cubicBezTo>
                      <a:pt x="4200" y="8149"/>
                      <a:pt x="4223" y="8195"/>
                      <a:pt x="4269" y="8263"/>
                    </a:cubicBezTo>
                    <a:cubicBezTo>
                      <a:pt x="4269" y="8286"/>
                      <a:pt x="4269" y="8309"/>
                      <a:pt x="4269" y="8332"/>
                    </a:cubicBezTo>
                    <a:cubicBezTo>
                      <a:pt x="4269" y="8377"/>
                      <a:pt x="4246" y="8423"/>
                      <a:pt x="4246" y="8469"/>
                    </a:cubicBezTo>
                    <a:cubicBezTo>
                      <a:pt x="4223" y="8583"/>
                      <a:pt x="4177" y="8697"/>
                      <a:pt x="4132" y="8788"/>
                    </a:cubicBezTo>
                    <a:cubicBezTo>
                      <a:pt x="4086" y="8879"/>
                      <a:pt x="3995" y="8971"/>
                      <a:pt x="3949" y="9016"/>
                    </a:cubicBezTo>
                    <a:cubicBezTo>
                      <a:pt x="3789" y="9176"/>
                      <a:pt x="3584" y="9336"/>
                      <a:pt x="3424" y="9450"/>
                    </a:cubicBezTo>
                    <a:lnTo>
                      <a:pt x="3333" y="9541"/>
                    </a:lnTo>
                    <a:lnTo>
                      <a:pt x="3241" y="9610"/>
                    </a:lnTo>
                    <a:cubicBezTo>
                      <a:pt x="3150" y="9678"/>
                      <a:pt x="3104" y="9724"/>
                      <a:pt x="3036" y="9792"/>
                    </a:cubicBezTo>
                    <a:lnTo>
                      <a:pt x="2945" y="9884"/>
                    </a:lnTo>
                    <a:cubicBezTo>
                      <a:pt x="2831" y="9975"/>
                      <a:pt x="2739" y="10089"/>
                      <a:pt x="2625" y="10203"/>
                    </a:cubicBezTo>
                    <a:cubicBezTo>
                      <a:pt x="2511" y="10340"/>
                      <a:pt x="2420" y="10477"/>
                      <a:pt x="2351" y="10614"/>
                    </a:cubicBezTo>
                    <a:cubicBezTo>
                      <a:pt x="2260" y="10751"/>
                      <a:pt x="2214" y="10888"/>
                      <a:pt x="2191" y="11048"/>
                    </a:cubicBezTo>
                    <a:cubicBezTo>
                      <a:pt x="2191" y="11116"/>
                      <a:pt x="2191" y="11162"/>
                      <a:pt x="2191" y="11230"/>
                    </a:cubicBezTo>
                    <a:cubicBezTo>
                      <a:pt x="2191" y="11322"/>
                      <a:pt x="2191" y="11413"/>
                      <a:pt x="2214" y="11504"/>
                    </a:cubicBezTo>
                    <a:cubicBezTo>
                      <a:pt x="2237" y="11687"/>
                      <a:pt x="2283" y="11870"/>
                      <a:pt x="2328" y="12006"/>
                    </a:cubicBezTo>
                    <a:cubicBezTo>
                      <a:pt x="2443" y="12326"/>
                      <a:pt x="2671" y="12623"/>
                      <a:pt x="2853" y="12874"/>
                    </a:cubicBezTo>
                    <a:cubicBezTo>
                      <a:pt x="3036" y="13125"/>
                      <a:pt x="3287" y="13353"/>
                      <a:pt x="3584" y="13604"/>
                    </a:cubicBezTo>
                    <a:cubicBezTo>
                      <a:pt x="3698" y="13718"/>
                      <a:pt x="3835" y="13810"/>
                      <a:pt x="3949" y="13901"/>
                    </a:cubicBezTo>
                    <a:cubicBezTo>
                      <a:pt x="4109" y="14015"/>
                      <a:pt x="4269" y="14106"/>
                      <a:pt x="4428" y="14175"/>
                    </a:cubicBezTo>
                    <a:cubicBezTo>
                      <a:pt x="4520" y="14243"/>
                      <a:pt x="4634" y="14289"/>
                      <a:pt x="4748" y="14357"/>
                    </a:cubicBezTo>
                    <a:lnTo>
                      <a:pt x="4771" y="14357"/>
                    </a:lnTo>
                    <a:lnTo>
                      <a:pt x="4816" y="14380"/>
                    </a:lnTo>
                    <a:lnTo>
                      <a:pt x="4862" y="14403"/>
                    </a:lnTo>
                    <a:cubicBezTo>
                      <a:pt x="5022" y="14472"/>
                      <a:pt x="5182" y="14540"/>
                      <a:pt x="5341" y="14609"/>
                    </a:cubicBezTo>
                    <a:cubicBezTo>
                      <a:pt x="5615" y="14700"/>
                      <a:pt x="5889" y="14814"/>
                      <a:pt x="6140" y="14882"/>
                    </a:cubicBezTo>
                    <a:cubicBezTo>
                      <a:pt x="6254" y="14905"/>
                      <a:pt x="6369" y="14928"/>
                      <a:pt x="6460" y="14928"/>
                    </a:cubicBezTo>
                    <a:lnTo>
                      <a:pt x="6665" y="14951"/>
                    </a:lnTo>
                    <a:cubicBezTo>
                      <a:pt x="6779" y="14974"/>
                      <a:pt x="6893" y="14997"/>
                      <a:pt x="7008" y="14997"/>
                    </a:cubicBezTo>
                    <a:lnTo>
                      <a:pt x="7190" y="15019"/>
                    </a:lnTo>
                    <a:lnTo>
                      <a:pt x="7350" y="15042"/>
                    </a:lnTo>
                    <a:cubicBezTo>
                      <a:pt x="7441" y="15042"/>
                      <a:pt x="7510" y="15042"/>
                      <a:pt x="7578" y="15065"/>
                    </a:cubicBezTo>
                    <a:lnTo>
                      <a:pt x="8149" y="15111"/>
                    </a:lnTo>
                    <a:cubicBezTo>
                      <a:pt x="8263" y="15111"/>
                      <a:pt x="8400" y="15134"/>
                      <a:pt x="8514" y="15134"/>
                    </a:cubicBezTo>
                    <a:lnTo>
                      <a:pt x="10089" y="15134"/>
                    </a:lnTo>
                    <a:cubicBezTo>
                      <a:pt x="10203" y="15134"/>
                      <a:pt x="10317" y="15111"/>
                      <a:pt x="10431" y="15111"/>
                    </a:cubicBezTo>
                    <a:lnTo>
                      <a:pt x="10682" y="15111"/>
                    </a:lnTo>
                    <a:cubicBezTo>
                      <a:pt x="10751" y="15088"/>
                      <a:pt x="10842" y="15088"/>
                      <a:pt x="10911" y="15065"/>
                    </a:cubicBezTo>
                    <a:cubicBezTo>
                      <a:pt x="11093" y="15042"/>
                      <a:pt x="11253" y="15019"/>
                      <a:pt x="11413" y="14997"/>
                    </a:cubicBezTo>
                    <a:lnTo>
                      <a:pt x="11527" y="14974"/>
                    </a:lnTo>
                    <a:lnTo>
                      <a:pt x="11664" y="14951"/>
                    </a:lnTo>
                    <a:lnTo>
                      <a:pt x="11755" y="14951"/>
                    </a:lnTo>
                    <a:cubicBezTo>
                      <a:pt x="11847" y="14928"/>
                      <a:pt x="11915" y="14928"/>
                      <a:pt x="12006" y="14928"/>
                    </a:cubicBezTo>
                    <a:cubicBezTo>
                      <a:pt x="12166" y="14882"/>
                      <a:pt x="12326" y="14860"/>
                      <a:pt x="12486" y="14814"/>
                    </a:cubicBezTo>
                    <a:lnTo>
                      <a:pt x="12691" y="14791"/>
                    </a:lnTo>
                    <a:lnTo>
                      <a:pt x="12760" y="14791"/>
                    </a:lnTo>
                    <a:cubicBezTo>
                      <a:pt x="12828" y="14768"/>
                      <a:pt x="12897" y="14745"/>
                      <a:pt x="12942" y="14745"/>
                    </a:cubicBezTo>
                    <a:lnTo>
                      <a:pt x="13011" y="14723"/>
                    </a:lnTo>
                    <a:cubicBezTo>
                      <a:pt x="13102" y="14700"/>
                      <a:pt x="13193" y="14700"/>
                      <a:pt x="13262" y="14677"/>
                    </a:cubicBezTo>
                    <a:lnTo>
                      <a:pt x="13307" y="14677"/>
                    </a:lnTo>
                    <a:lnTo>
                      <a:pt x="13604" y="14609"/>
                    </a:lnTo>
                    <a:lnTo>
                      <a:pt x="13673" y="14609"/>
                    </a:lnTo>
                    <a:lnTo>
                      <a:pt x="13741" y="14586"/>
                    </a:lnTo>
                    <a:lnTo>
                      <a:pt x="13901" y="14563"/>
                    </a:lnTo>
                    <a:lnTo>
                      <a:pt x="14061" y="14540"/>
                    </a:lnTo>
                    <a:lnTo>
                      <a:pt x="14129" y="14517"/>
                    </a:lnTo>
                    <a:cubicBezTo>
                      <a:pt x="14403" y="14472"/>
                      <a:pt x="14654" y="14426"/>
                      <a:pt x="14905" y="14357"/>
                    </a:cubicBezTo>
                    <a:cubicBezTo>
                      <a:pt x="14951" y="14357"/>
                      <a:pt x="15019" y="14357"/>
                      <a:pt x="15065" y="14335"/>
                    </a:cubicBezTo>
                    <a:cubicBezTo>
                      <a:pt x="15156" y="14335"/>
                      <a:pt x="15225" y="14312"/>
                      <a:pt x="15293" y="14312"/>
                    </a:cubicBezTo>
                    <a:lnTo>
                      <a:pt x="15476" y="14312"/>
                    </a:lnTo>
                    <a:lnTo>
                      <a:pt x="15681" y="14289"/>
                    </a:lnTo>
                    <a:lnTo>
                      <a:pt x="15750" y="14289"/>
                    </a:lnTo>
                    <a:lnTo>
                      <a:pt x="15818" y="14266"/>
                    </a:lnTo>
                    <a:lnTo>
                      <a:pt x="16046" y="14266"/>
                    </a:lnTo>
                    <a:cubicBezTo>
                      <a:pt x="16343" y="14266"/>
                      <a:pt x="16617" y="14289"/>
                      <a:pt x="16868" y="14335"/>
                    </a:cubicBezTo>
                    <a:cubicBezTo>
                      <a:pt x="17096" y="14357"/>
                      <a:pt x="17347" y="14426"/>
                      <a:pt x="17667" y="14494"/>
                    </a:cubicBezTo>
                    <a:cubicBezTo>
                      <a:pt x="17804" y="14540"/>
                      <a:pt x="17918" y="14563"/>
                      <a:pt x="18055" y="14609"/>
                    </a:cubicBezTo>
                    <a:cubicBezTo>
                      <a:pt x="18215" y="14631"/>
                      <a:pt x="18352" y="14700"/>
                      <a:pt x="18512" y="14745"/>
                    </a:cubicBezTo>
                    <a:cubicBezTo>
                      <a:pt x="18808" y="14860"/>
                      <a:pt x="19082" y="14951"/>
                      <a:pt x="19333" y="15088"/>
                    </a:cubicBezTo>
                    <a:cubicBezTo>
                      <a:pt x="19539" y="15202"/>
                      <a:pt x="19721" y="15339"/>
                      <a:pt x="19858" y="15453"/>
                    </a:cubicBezTo>
                    <a:cubicBezTo>
                      <a:pt x="20018" y="15567"/>
                      <a:pt x="20201" y="15727"/>
                      <a:pt x="20383" y="15887"/>
                    </a:cubicBezTo>
                    <a:lnTo>
                      <a:pt x="20475" y="15978"/>
                    </a:lnTo>
                    <a:cubicBezTo>
                      <a:pt x="20520" y="16024"/>
                      <a:pt x="20566" y="16069"/>
                      <a:pt x="20611" y="16115"/>
                    </a:cubicBezTo>
                    <a:lnTo>
                      <a:pt x="20634" y="16138"/>
                    </a:lnTo>
                    <a:lnTo>
                      <a:pt x="20726" y="16229"/>
                    </a:lnTo>
                    <a:lnTo>
                      <a:pt x="20794" y="16298"/>
                    </a:lnTo>
                    <a:lnTo>
                      <a:pt x="20931" y="16435"/>
                    </a:lnTo>
                    <a:lnTo>
                      <a:pt x="21022" y="16526"/>
                    </a:lnTo>
                    <a:cubicBezTo>
                      <a:pt x="21136" y="16617"/>
                      <a:pt x="21228" y="16731"/>
                      <a:pt x="21319" y="16823"/>
                    </a:cubicBezTo>
                    <a:cubicBezTo>
                      <a:pt x="21433" y="16960"/>
                      <a:pt x="21570" y="17074"/>
                      <a:pt x="21661" y="17233"/>
                    </a:cubicBezTo>
                    <a:cubicBezTo>
                      <a:pt x="21730" y="17348"/>
                      <a:pt x="21798" y="17485"/>
                      <a:pt x="21844" y="17599"/>
                    </a:cubicBezTo>
                    <a:cubicBezTo>
                      <a:pt x="21890" y="17713"/>
                      <a:pt x="21935" y="17781"/>
                      <a:pt x="21958" y="17850"/>
                    </a:cubicBezTo>
                    <a:cubicBezTo>
                      <a:pt x="21958" y="17895"/>
                      <a:pt x="21981" y="17918"/>
                      <a:pt x="22004" y="17964"/>
                    </a:cubicBezTo>
                    <a:cubicBezTo>
                      <a:pt x="22004" y="17987"/>
                      <a:pt x="22004" y="18009"/>
                      <a:pt x="22027" y="18009"/>
                    </a:cubicBezTo>
                    <a:cubicBezTo>
                      <a:pt x="22072" y="18078"/>
                      <a:pt x="22095" y="18101"/>
                      <a:pt x="22141" y="18124"/>
                    </a:cubicBezTo>
                    <a:lnTo>
                      <a:pt x="22278" y="18124"/>
                    </a:lnTo>
                    <a:lnTo>
                      <a:pt x="22301" y="18009"/>
                    </a:lnTo>
                    <a:cubicBezTo>
                      <a:pt x="22301" y="17827"/>
                      <a:pt x="22301" y="17621"/>
                      <a:pt x="22301" y="17416"/>
                    </a:cubicBezTo>
                    <a:lnTo>
                      <a:pt x="22255" y="17302"/>
                    </a:lnTo>
                    <a:lnTo>
                      <a:pt x="22301" y="17302"/>
                    </a:lnTo>
                    <a:cubicBezTo>
                      <a:pt x="22301" y="17233"/>
                      <a:pt x="22301" y="17165"/>
                      <a:pt x="22301" y="17096"/>
                    </a:cubicBezTo>
                    <a:cubicBezTo>
                      <a:pt x="22278" y="17051"/>
                      <a:pt x="22323" y="16982"/>
                      <a:pt x="22392" y="16960"/>
                    </a:cubicBezTo>
                    <a:lnTo>
                      <a:pt x="22369" y="16868"/>
                    </a:lnTo>
                    <a:lnTo>
                      <a:pt x="22392" y="16800"/>
                    </a:lnTo>
                    <a:lnTo>
                      <a:pt x="22438" y="16731"/>
                    </a:lnTo>
                    <a:lnTo>
                      <a:pt x="22552" y="16480"/>
                    </a:lnTo>
                    <a:lnTo>
                      <a:pt x="22574" y="16435"/>
                    </a:lnTo>
                    <a:cubicBezTo>
                      <a:pt x="22620" y="16366"/>
                      <a:pt x="22666" y="16298"/>
                      <a:pt x="22689" y="16229"/>
                    </a:cubicBezTo>
                    <a:cubicBezTo>
                      <a:pt x="22757" y="16138"/>
                      <a:pt x="22803" y="16047"/>
                      <a:pt x="22871" y="15955"/>
                    </a:cubicBezTo>
                    <a:cubicBezTo>
                      <a:pt x="22917" y="15887"/>
                      <a:pt x="22963" y="15818"/>
                      <a:pt x="23031" y="15750"/>
                    </a:cubicBezTo>
                    <a:cubicBezTo>
                      <a:pt x="23077" y="15658"/>
                      <a:pt x="23145" y="15590"/>
                      <a:pt x="23214" y="15522"/>
                    </a:cubicBezTo>
                    <a:cubicBezTo>
                      <a:pt x="23305" y="15407"/>
                      <a:pt x="23419" y="15316"/>
                      <a:pt x="23510" y="15225"/>
                    </a:cubicBezTo>
                    <a:cubicBezTo>
                      <a:pt x="23624" y="15134"/>
                      <a:pt x="23739" y="15019"/>
                      <a:pt x="23876" y="14928"/>
                    </a:cubicBezTo>
                    <a:cubicBezTo>
                      <a:pt x="24058" y="14814"/>
                      <a:pt x="24264" y="14745"/>
                      <a:pt x="24492" y="14654"/>
                    </a:cubicBezTo>
                    <a:cubicBezTo>
                      <a:pt x="24606" y="14631"/>
                      <a:pt x="24720" y="14586"/>
                      <a:pt x="24811" y="14563"/>
                    </a:cubicBezTo>
                    <a:cubicBezTo>
                      <a:pt x="25291" y="14563"/>
                      <a:pt x="25816" y="14631"/>
                      <a:pt x="26455" y="14768"/>
                    </a:cubicBezTo>
                    <a:lnTo>
                      <a:pt x="26500" y="14768"/>
                    </a:lnTo>
                    <a:lnTo>
                      <a:pt x="26546" y="14791"/>
                    </a:lnTo>
                    <a:lnTo>
                      <a:pt x="26683" y="14837"/>
                    </a:lnTo>
                    <a:cubicBezTo>
                      <a:pt x="26752" y="14860"/>
                      <a:pt x="26820" y="14882"/>
                      <a:pt x="26866" y="14905"/>
                    </a:cubicBezTo>
                    <a:lnTo>
                      <a:pt x="27071" y="14974"/>
                    </a:lnTo>
                    <a:lnTo>
                      <a:pt x="27185" y="15019"/>
                    </a:lnTo>
                    <a:lnTo>
                      <a:pt x="27368" y="15088"/>
                    </a:lnTo>
                    <a:lnTo>
                      <a:pt x="27528" y="15156"/>
                    </a:lnTo>
                    <a:lnTo>
                      <a:pt x="27756" y="15225"/>
                    </a:lnTo>
                    <a:lnTo>
                      <a:pt x="27870" y="15270"/>
                    </a:lnTo>
                    <a:lnTo>
                      <a:pt x="28007" y="15316"/>
                    </a:lnTo>
                    <a:cubicBezTo>
                      <a:pt x="28098" y="15362"/>
                      <a:pt x="28212" y="15385"/>
                      <a:pt x="28326" y="15430"/>
                    </a:cubicBezTo>
                    <a:lnTo>
                      <a:pt x="28441" y="15476"/>
                    </a:lnTo>
                    <a:lnTo>
                      <a:pt x="28623" y="15544"/>
                    </a:lnTo>
                    <a:lnTo>
                      <a:pt x="28851" y="15636"/>
                    </a:lnTo>
                    <a:lnTo>
                      <a:pt x="28966" y="15681"/>
                    </a:lnTo>
                    <a:lnTo>
                      <a:pt x="29034" y="15704"/>
                    </a:lnTo>
                    <a:lnTo>
                      <a:pt x="29125" y="15750"/>
                    </a:lnTo>
                    <a:lnTo>
                      <a:pt x="29217" y="15773"/>
                    </a:lnTo>
                    <a:cubicBezTo>
                      <a:pt x="29308" y="15795"/>
                      <a:pt x="29399" y="15841"/>
                      <a:pt x="29491" y="15864"/>
                    </a:cubicBezTo>
                    <a:cubicBezTo>
                      <a:pt x="29605" y="15910"/>
                      <a:pt x="29719" y="15955"/>
                      <a:pt x="29856" y="16001"/>
                    </a:cubicBezTo>
                    <a:lnTo>
                      <a:pt x="30016" y="16047"/>
                    </a:lnTo>
                    <a:lnTo>
                      <a:pt x="30221" y="16115"/>
                    </a:lnTo>
                    <a:cubicBezTo>
                      <a:pt x="30472" y="16183"/>
                      <a:pt x="30700" y="16252"/>
                      <a:pt x="30974" y="16320"/>
                    </a:cubicBezTo>
                    <a:cubicBezTo>
                      <a:pt x="31134" y="16343"/>
                      <a:pt x="31248" y="16366"/>
                      <a:pt x="31362" y="16389"/>
                    </a:cubicBezTo>
                    <a:lnTo>
                      <a:pt x="31499" y="16435"/>
                    </a:lnTo>
                    <a:cubicBezTo>
                      <a:pt x="31568" y="16435"/>
                      <a:pt x="31659" y="16457"/>
                      <a:pt x="31727" y="16457"/>
                    </a:cubicBezTo>
                    <a:lnTo>
                      <a:pt x="31842" y="16480"/>
                    </a:lnTo>
                    <a:lnTo>
                      <a:pt x="32001" y="16503"/>
                    </a:lnTo>
                    <a:lnTo>
                      <a:pt x="32572" y="16503"/>
                    </a:lnTo>
                    <a:lnTo>
                      <a:pt x="32686" y="16480"/>
                    </a:lnTo>
                    <a:lnTo>
                      <a:pt x="32960" y="16480"/>
                    </a:lnTo>
                    <a:lnTo>
                      <a:pt x="33165" y="16457"/>
                    </a:lnTo>
                    <a:cubicBezTo>
                      <a:pt x="33371" y="16435"/>
                      <a:pt x="33553" y="16412"/>
                      <a:pt x="33759" y="16389"/>
                    </a:cubicBezTo>
                    <a:lnTo>
                      <a:pt x="34010" y="16366"/>
                    </a:lnTo>
                    <a:lnTo>
                      <a:pt x="34056" y="16366"/>
                    </a:lnTo>
                    <a:cubicBezTo>
                      <a:pt x="34193" y="16320"/>
                      <a:pt x="34352" y="16275"/>
                      <a:pt x="34512" y="16229"/>
                    </a:cubicBezTo>
                    <a:lnTo>
                      <a:pt x="34672" y="16161"/>
                    </a:lnTo>
                    <a:cubicBezTo>
                      <a:pt x="34923" y="16092"/>
                      <a:pt x="35151" y="16024"/>
                      <a:pt x="35379" y="15932"/>
                    </a:cubicBezTo>
                    <a:cubicBezTo>
                      <a:pt x="35539" y="15887"/>
                      <a:pt x="35699" y="15818"/>
                      <a:pt x="35836" y="15773"/>
                    </a:cubicBezTo>
                    <a:cubicBezTo>
                      <a:pt x="35996" y="15704"/>
                      <a:pt x="36133" y="15613"/>
                      <a:pt x="36292" y="15544"/>
                    </a:cubicBezTo>
                    <a:cubicBezTo>
                      <a:pt x="36635" y="15362"/>
                      <a:pt x="36909" y="15179"/>
                      <a:pt x="37183" y="14997"/>
                    </a:cubicBezTo>
                    <a:cubicBezTo>
                      <a:pt x="37320" y="14860"/>
                      <a:pt x="37457" y="14768"/>
                      <a:pt x="37548" y="14654"/>
                    </a:cubicBezTo>
                    <a:cubicBezTo>
                      <a:pt x="37708" y="14517"/>
                      <a:pt x="37822" y="14380"/>
                      <a:pt x="37913" y="14243"/>
                    </a:cubicBezTo>
                    <a:cubicBezTo>
                      <a:pt x="38050" y="14084"/>
                      <a:pt x="38141" y="13901"/>
                      <a:pt x="38187" y="13741"/>
                    </a:cubicBezTo>
                    <a:cubicBezTo>
                      <a:pt x="38255" y="13559"/>
                      <a:pt x="38301" y="13376"/>
                      <a:pt x="38324" y="13216"/>
                    </a:cubicBezTo>
                    <a:cubicBezTo>
                      <a:pt x="38370" y="12897"/>
                      <a:pt x="38347" y="12554"/>
                      <a:pt x="38255" y="12280"/>
                    </a:cubicBezTo>
                    <a:cubicBezTo>
                      <a:pt x="38187" y="12006"/>
                      <a:pt x="38050" y="11755"/>
                      <a:pt x="37959" y="11550"/>
                    </a:cubicBezTo>
                    <a:lnTo>
                      <a:pt x="37890" y="11436"/>
                    </a:lnTo>
                    <a:cubicBezTo>
                      <a:pt x="37799" y="11253"/>
                      <a:pt x="37708" y="11048"/>
                      <a:pt x="37594" y="10842"/>
                    </a:cubicBezTo>
                    <a:lnTo>
                      <a:pt x="37548" y="10774"/>
                    </a:lnTo>
                    <a:cubicBezTo>
                      <a:pt x="37434" y="10568"/>
                      <a:pt x="37342" y="10386"/>
                      <a:pt x="37274" y="10203"/>
                    </a:cubicBezTo>
                    <a:cubicBezTo>
                      <a:pt x="37205" y="9929"/>
                      <a:pt x="37160" y="9678"/>
                      <a:pt x="37160" y="9382"/>
                    </a:cubicBezTo>
                    <a:cubicBezTo>
                      <a:pt x="37160" y="9245"/>
                      <a:pt x="37160" y="9108"/>
                      <a:pt x="37205" y="8971"/>
                    </a:cubicBezTo>
                    <a:cubicBezTo>
                      <a:pt x="37228" y="8857"/>
                      <a:pt x="37274" y="8742"/>
                      <a:pt x="37342" y="8628"/>
                    </a:cubicBezTo>
                    <a:cubicBezTo>
                      <a:pt x="37411" y="8491"/>
                      <a:pt x="37525" y="8354"/>
                      <a:pt x="37662" y="8217"/>
                    </a:cubicBezTo>
                    <a:cubicBezTo>
                      <a:pt x="37845" y="8012"/>
                      <a:pt x="38004" y="7875"/>
                      <a:pt x="38187" y="7738"/>
                    </a:cubicBezTo>
                    <a:cubicBezTo>
                      <a:pt x="38347" y="7624"/>
                      <a:pt x="38529" y="7510"/>
                      <a:pt x="38712" y="7396"/>
                    </a:cubicBezTo>
                    <a:lnTo>
                      <a:pt x="38849" y="7304"/>
                    </a:lnTo>
                    <a:cubicBezTo>
                      <a:pt x="39123" y="7122"/>
                      <a:pt x="39374" y="7008"/>
                      <a:pt x="39625" y="6894"/>
                    </a:cubicBezTo>
                    <a:cubicBezTo>
                      <a:pt x="39922" y="6779"/>
                      <a:pt x="40241" y="6665"/>
                      <a:pt x="40561" y="6551"/>
                    </a:cubicBezTo>
                    <a:lnTo>
                      <a:pt x="40675" y="6506"/>
                    </a:lnTo>
                    <a:lnTo>
                      <a:pt x="40880" y="6437"/>
                    </a:lnTo>
                    <a:cubicBezTo>
                      <a:pt x="41086" y="6369"/>
                      <a:pt x="41291" y="6300"/>
                      <a:pt x="41497" y="6209"/>
                    </a:cubicBezTo>
                    <a:cubicBezTo>
                      <a:pt x="41816" y="6095"/>
                      <a:pt x="42113" y="5981"/>
                      <a:pt x="42387" y="5844"/>
                    </a:cubicBezTo>
                    <a:cubicBezTo>
                      <a:pt x="42524" y="5775"/>
                      <a:pt x="42661" y="5707"/>
                      <a:pt x="42775" y="5615"/>
                    </a:cubicBezTo>
                    <a:cubicBezTo>
                      <a:pt x="42957" y="5524"/>
                      <a:pt x="43117" y="5433"/>
                      <a:pt x="43231" y="5341"/>
                    </a:cubicBezTo>
                    <a:cubicBezTo>
                      <a:pt x="43368" y="5227"/>
                      <a:pt x="43482" y="5136"/>
                      <a:pt x="43597" y="5045"/>
                    </a:cubicBezTo>
                    <a:cubicBezTo>
                      <a:pt x="43756" y="4885"/>
                      <a:pt x="43848" y="4748"/>
                      <a:pt x="43916" y="4588"/>
                    </a:cubicBezTo>
                    <a:cubicBezTo>
                      <a:pt x="44053" y="4269"/>
                      <a:pt x="44099" y="3903"/>
                      <a:pt x="44053" y="3538"/>
                    </a:cubicBezTo>
                    <a:cubicBezTo>
                      <a:pt x="44030" y="3424"/>
                      <a:pt x="44007" y="3333"/>
                      <a:pt x="43985" y="3219"/>
                    </a:cubicBezTo>
                    <a:lnTo>
                      <a:pt x="43962" y="3127"/>
                    </a:lnTo>
                    <a:cubicBezTo>
                      <a:pt x="43939" y="2922"/>
                      <a:pt x="43893" y="2785"/>
                      <a:pt x="43848" y="2625"/>
                    </a:cubicBezTo>
                    <a:cubicBezTo>
                      <a:pt x="43734" y="2306"/>
                      <a:pt x="43528" y="1986"/>
                      <a:pt x="43300" y="1735"/>
                    </a:cubicBezTo>
                    <a:cubicBezTo>
                      <a:pt x="43072" y="1507"/>
                      <a:pt x="42821" y="1324"/>
                      <a:pt x="42569" y="1164"/>
                    </a:cubicBezTo>
                    <a:cubicBezTo>
                      <a:pt x="42387" y="1028"/>
                      <a:pt x="42227" y="936"/>
                      <a:pt x="42067" y="845"/>
                    </a:cubicBezTo>
                    <a:cubicBezTo>
                      <a:pt x="41930" y="754"/>
                      <a:pt x="41771" y="685"/>
                      <a:pt x="41634" y="617"/>
                    </a:cubicBezTo>
                    <a:cubicBezTo>
                      <a:pt x="41497" y="571"/>
                      <a:pt x="41360" y="525"/>
                      <a:pt x="41200" y="457"/>
                    </a:cubicBezTo>
                    <a:lnTo>
                      <a:pt x="41109" y="434"/>
                    </a:lnTo>
                    <a:lnTo>
                      <a:pt x="41063" y="434"/>
                    </a:lnTo>
                    <a:cubicBezTo>
                      <a:pt x="40972" y="388"/>
                      <a:pt x="40858" y="366"/>
                      <a:pt x="40766" y="343"/>
                    </a:cubicBezTo>
                    <a:lnTo>
                      <a:pt x="40492" y="251"/>
                    </a:lnTo>
                    <a:cubicBezTo>
                      <a:pt x="40218" y="183"/>
                      <a:pt x="39922" y="114"/>
                      <a:pt x="39602" y="69"/>
                    </a:cubicBezTo>
                    <a:cubicBezTo>
                      <a:pt x="39488" y="69"/>
                      <a:pt x="39351" y="46"/>
                      <a:pt x="39237" y="23"/>
                    </a:cubicBezTo>
                    <a:lnTo>
                      <a:pt x="39168" y="23"/>
                    </a:lnTo>
                    <a:cubicBezTo>
                      <a:pt x="39100" y="23"/>
                      <a:pt x="39054" y="0"/>
                      <a:pt x="39009" y="0"/>
                    </a:cubicBezTo>
                    <a:close/>
                  </a:path>
                </a:pathLst>
              </a:custGeom>
              <a:solidFill>
                <a:srgbClr val="C6C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5956405" y="4032259"/>
                <a:ext cx="926724" cy="125879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7205759" y="4033502"/>
                <a:ext cx="928589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5324012" y="3623214"/>
                <a:ext cx="1722000" cy="38563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6743032" y="36651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5968758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5968136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5362881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5363502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5418427" y="3903326"/>
                <a:ext cx="1243" cy="27"/>
              </a:xfrm>
              <a:custGeom>
                <a:avLst/>
                <a:gdLst/>
                <a:ahLst/>
                <a:cxnLst/>
                <a:rect l="l" t="t" r="r" b="b"/>
                <a:pathLst>
                  <a:path w="46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5419644" y="3903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5670131" y="39212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5668914" y="392121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7013278" y="393108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701327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5305523" y="3931085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251" y="320"/>
                      <a:pt x="320" y="251"/>
                      <a:pt x="320" y="160"/>
                    </a:cubicBez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01820" y="3734280"/>
                <a:ext cx="1683726" cy="287518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22"/>
              <p:cNvSpPr/>
              <p:nvPr/>
            </p:nvSpPr>
            <p:spPr>
              <a:xfrm>
                <a:off x="6921349" y="39323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22"/>
              <p:cNvSpPr/>
              <p:nvPr/>
            </p:nvSpPr>
            <p:spPr>
              <a:xfrm>
                <a:off x="5311064" y="3894054"/>
                <a:ext cx="1605366" cy="184615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22"/>
              <p:cNvSpPr/>
              <p:nvPr/>
            </p:nvSpPr>
            <p:spPr>
              <a:xfrm>
                <a:off x="6353125" y="391073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867558" y="4027339"/>
                <a:ext cx="1019274" cy="124635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22"/>
              <p:cNvSpPr/>
              <p:nvPr/>
            </p:nvSpPr>
            <p:spPr>
              <a:xfrm>
                <a:off x="6591881" y="404399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22"/>
              <p:cNvSpPr/>
              <p:nvPr/>
            </p:nvSpPr>
            <p:spPr>
              <a:xfrm>
                <a:off x="5333283" y="4132216"/>
                <a:ext cx="211023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1736" extrusionOk="0">
                    <a:moveTo>
                      <a:pt x="183" y="0"/>
                    </a:moveTo>
                    <a:cubicBezTo>
                      <a:pt x="160" y="0"/>
                      <a:pt x="114" y="0"/>
                      <a:pt x="91" y="23"/>
                    </a:cubicBezTo>
                    <a:cubicBezTo>
                      <a:pt x="46" y="46"/>
                      <a:pt x="23" y="69"/>
                      <a:pt x="23" y="114"/>
                    </a:cubicBezTo>
                    <a:cubicBezTo>
                      <a:pt x="0" y="160"/>
                      <a:pt x="23" y="206"/>
                      <a:pt x="46" y="251"/>
                    </a:cubicBezTo>
                    <a:cubicBezTo>
                      <a:pt x="69" y="274"/>
                      <a:pt x="91" y="297"/>
                      <a:pt x="137" y="320"/>
                    </a:cubicBezTo>
                    <a:cubicBezTo>
                      <a:pt x="1575" y="868"/>
                      <a:pt x="3059" y="1233"/>
                      <a:pt x="4588" y="1484"/>
                    </a:cubicBezTo>
                    <a:cubicBezTo>
                      <a:pt x="5318" y="1598"/>
                      <a:pt x="6026" y="1689"/>
                      <a:pt x="6756" y="1735"/>
                    </a:cubicBezTo>
                    <a:cubicBezTo>
                      <a:pt x="6756" y="1735"/>
                      <a:pt x="6734" y="1712"/>
                      <a:pt x="6734" y="1712"/>
                    </a:cubicBezTo>
                    <a:cubicBezTo>
                      <a:pt x="6734" y="1667"/>
                      <a:pt x="6756" y="1621"/>
                      <a:pt x="6802" y="1598"/>
                    </a:cubicBezTo>
                    <a:cubicBezTo>
                      <a:pt x="7144" y="1552"/>
                      <a:pt x="7464" y="1530"/>
                      <a:pt x="7806" y="1484"/>
                    </a:cubicBezTo>
                    <a:cubicBezTo>
                      <a:pt x="7053" y="1438"/>
                      <a:pt x="6300" y="1393"/>
                      <a:pt x="5570" y="1301"/>
                    </a:cubicBezTo>
                    <a:lnTo>
                      <a:pt x="5615" y="1301"/>
                    </a:lnTo>
                    <a:cubicBezTo>
                      <a:pt x="3766" y="1073"/>
                      <a:pt x="1940" y="662"/>
                      <a:pt x="22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326498" y="3282041"/>
                <a:ext cx="455942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22"/>
              <p:cNvSpPr/>
              <p:nvPr/>
            </p:nvSpPr>
            <p:spPr>
              <a:xfrm>
                <a:off x="5778737" y="3085209"/>
                <a:ext cx="1262950" cy="209401"/>
              </a:xfrm>
              <a:custGeom>
                <a:avLst/>
                <a:gdLst/>
                <a:ahLst/>
                <a:cxnLst/>
                <a:rect l="l" t="t" r="r" b="b"/>
                <a:pathLst>
                  <a:path w="46724" h="7747" extrusionOk="0">
                    <a:moveTo>
                      <a:pt x="31727" y="1"/>
                    </a:moveTo>
                    <a:cubicBezTo>
                      <a:pt x="30837" y="1"/>
                      <a:pt x="29924" y="47"/>
                      <a:pt x="29034" y="115"/>
                    </a:cubicBezTo>
                    <a:cubicBezTo>
                      <a:pt x="27687" y="252"/>
                      <a:pt x="26340" y="480"/>
                      <a:pt x="25017" y="800"/>
                    </a:cubicBezTo>
                    <a:cubicBezTo>
                      <a:pt x="22278" y="1439"/>
                      <a:pt x="19653" y="2420"/>
                      <a:pt x="17073" y="3516"/>
                    </a:cubicBezTo>
                    <a:cubicBezTo>
                      <a:pt x="16411" y="3790"/>
                      <a:pt x="15772" y="4087"/>
                      <a:pt x="15110" y="4360"/>
                    </a:cubicBezTo>
                    <a:cubicBezTo>
                      <a:pt x="14471" y="4657"/>
                      <a:pt x="13809" y="4954"/>
                      <a:pt x="13170" y="5251"/>
                    </a:cubicBezTo>
                    <a:cubicBezTo>
                      <a:pt x="11869" y="5798"/>
                      <a:pt x="10523" y="6255"/>
                      <a:pt x="9176" y="6620"/>
                    </a:cubicBezTo>
                    <a:lnTo>
                      <a:pt x="9199" y="6620"/>
                    </a:lnTo>
                    <a:cubicBezTo>
                      <a:pt x="8172" y="6871"/>
                      <a:pt x="7122" y="7077"/>
                      <a:pt x="6072" y="7236"/>
                    </a:cubicBezTo>
                    <a:cubicBezTo>
                      <a:pt x="5115" y="7356"/>
                      <a:pt x="4159" y="7423"/>
                      <a:pt x="3202" y="7423"/>
                    </a:cubicBezTo>
                    <a:cubicBezTo>
                      <a:pt x="3063" y="7423"/>
                      <a:pt x="2924" y="7422"/>
                      <a:pt x="2785" y="7419"/>
                    </a:cubicBezTo>
                    <a:lnTo>
                      <a:pt x="2830" y="7419"/>
                    </a:lnTo>
                    <a:cubicBezTo>
                      <a:pt x="1940" y="7419"/>
                      <a:pt x="1073" y="7351"/>
                      <a:pt x="205" y="7259"/>
                    </a:cubicBezTo>
                    <a:cubicBezTo>
                      <a:pt x="193" y="7256"/>
                      <a:pt x="181" y="7255"/>
                      <a:pt x="170" y="7255"/>
                    </a:cubicBezTo>
                    <a:cubicBezTo>
                      <a:pt x="92" y="7255"/>
                      <a:pt x="23" y="7317"/>
                      <a:pt x="23" y="7396"/>
                    </a:cubicBezTo>
                    <a:cubicBezTo>
                      <a:pt x="0" y="7488"/>
                      <a:pt x="69" y="7556"/>
                      <a:pt x="160" y="7579"/>
                    </a:cubicBezTo>
                    <a:cubicBezTo>
                      <a:pt x="1134" y="7691"/>
                      <a:pt x="2109" y="7747"/>
                      <a:pt x="3084" y="7747"/>
                    </a:cubicBezTo>
                    <a:cubicBezTo>
                      <a:pt x="3501" y="7747"/>
                      <a:pt x="3919" y="7736"/>
                      <a:pt x="4337" y="7716"/>
                    </a:cubicBezTo>
                    <a:cubicBezTo>
                      <a:pt x="5752" y="7647"/>
                      <a:pt x="7144" y="7419"/>
                      <a:pt x="8491" y="7122"/>
                    </a:cubicBezTo>
                    <a:cubicBezTo>
                      <a:pt x="9861" y="6803"/>
                      <a:pt x="11184" y="6369"/>
                      <a:pt x="12485" y="5867"/>
                    </a:cubicBezTo>
                    <a:cubicBezTo>
                      <a:pt x="13147" y="5616"/>
                      <a:pt x="13809" y="5319"/>
                      <a:pt x="14448" y="5022"/>
                    </a:cubicBezTo>
                    <a:cubicBezTo>
                      <a:pt x="15110" y="4726"/>
                      <a:pt x="15750" y="4429"/>
                      <a:pt x="16411" y="4155"/>
                    </a:cubicBezTo>
                    <a:cubicBezTo>
                      <a:pt x="18922" y="3059"/>
                      <a:pt x="21501" y="2055"/>
                      <a:pt x="24172" y="1348"/>
                    </a:cubicBezTo>
                    <a:lnTo>
                      <a:pt x="24149" y="1348"/>
                    </a:lnTo>
                    <a:cubicBezTo>
                      <a:pt x="25427" y="1005"/>
                      <a:pt x="26728" y="731"/>
                      <a:pt x="28052" y="571"/>
                    </a:cubicBezTo>
                    <a:cubicBezTo>
                      <a:pt x="29339" y="391"/>
                      <a:pt x="30648" y="322"/>
                      <a:pt x="31935" y="320"/>
                    </a:cubicBezTo>
                    <a:lnTo>
                      <a:pt x="31935" y="320"/>
                    </a:lnTo>
                    <a:cubicBezTo>
                      <a:pt x="34171" y="343"/>
                      <a:pt x="36407" y="640"/>
                      <a:pt x="38552" y="1233"/>
                    </a:cubicBezTo>
                    <a:lnTo>
                      <a:pt x="38506" y="1233"/>
                    </a:lnTo>
                    <a:cubicBezTo>
                      <a:pt x="39511" y="1507"/>
                      <a:pt x="40492" y="1850"/>
                      <a:pt x="41428" y="2283"/>
                    </a:cubicBezTo>
                    <a:cubicBezTo>
                      <a:pt x="41839" y="2466"/>
                      <a:pt x="42227" y="2649"/>
                      <a:pt x="42638" y="2854"/>
                    </a:cubicBezTo>
                    <a:cubicBezTo>
                      <a:pt x="43049" y="3059"/>
                      <a:pt x="43459" y="3288"/>
                      <a:pt x="43870" y="3516"/>
                    </a:cubicBezTo>
                    <a:cubicBezTo>
                      <a:pt x="44546" y="3944"/>
                      <a:pt x="45200" y="4417"/>
                      <a:pt x="45766" y="4978"/>
                    </a:cubicBezTo>
                    <a:lnTo>
                      <a:pt x="45766" y="4978"/>
                    </a:lnTo>
                    <a:cubicBezTo>
                      <a:pt x="45994" y="5228"/>
                      <a:pt x="46222" y="5479"/>
                      <a:pt x="46404" y="5753"/>
                    </a:cubicBezTo>
                    <a:cubicBezTo>
                      <a:pt x="46431" y="5806"/>
                      <a:pt x="46481" y="5828"/>
                      <a:pt x="46532" y="5828"/>
                    </a:cubicBezTo>
                    <a:cubicBezTo>
                      <a:pt x="46568" y="5828"/>
                      <a:pt x="46604" y="5817"/>
                      <a:pt x="46632" y="5798"/>
                    </a:cubicBezTo>
                    <a:cubicBezTo>
                      <a:pt x="46723" y="5730"/>
                      <a:pt x="46723" y="5639"/>
                      <a:pt x="46678" y="5570"/>
                    </a:cubicBezTo>
                    <a:cubicBezTo>
                      <a:pt x="46016" y="4589"/>
                      <a:pt x="45057" y="3881"/>
                      <a:pt x="44053" y="3265"/>
                    </a:cubicBezTo>
                    <a:cubicBezTo>
                      <a:pt x="43551" y="2968"/>
                      <a:pt x="43026" y="2694"/>
                      <a:pt x="42501" y="2443"/>
                    </a:cubicBezTo>
                    <a:cubicBezTo>
                      <a:pt x="41953" y="2169"/>
                      <a:pt x="41405" y="1895"/>
                      <a:pt x="40835" y="1667"/>
                    </a:cubicBezTo>
                    <a:cubicBezTo>
                      <a:pt x="39602" y="1165"/>
                      <a:pt x="38324" y="800"/>
                      <a:pt x="37046" y="526"/>
                    </a:cubicBezTo>
                    <a:cubicBezTo>
                      <a:pt x="35722" y="252"/>
                      <a:pt x="34375" y="92"/>
                      <a:pt x="33028" y="24"/>
                    </a:cubicBezTo>
                    <a:cubicBezTo>
                      <a:pt x="32595" y="1"/>
                      <a:pt x="32161" y="1"/>
                      <a:pt x="3172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22"/>
              <p:cNvSpPr/>
              <p:nvPr/>
            </p:nvSpPr>
            <p:spPr>
              <a:xfrm>
                <a:off x="5301820" y="3879242"/>
                <a:ext cx="67872" cy="57439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125" extrusionOk="0">
                    <a:moveTo>
                      <a:pt x="662" y="1393"/>
                    </a:moveTo>
                    <a:cubicBezTo>
                      <a:pt x="662" y="1393"/>
                      <a:pt x="644" y="1393"/>
                      <a:pt x="640" y="1410"/>
                    </a:cubicBezTo>
                    <a:lnTo>
                      <a:pt x="640" y="1410"/>
                    </a:lnTo>
                    <a:cubicBezTo>
                      <a:pt x="647" y="1404"/>
                      <a:pt x="655" y="1399"/>
                      <a:pt x="662" y="1393"/>
                    </a:cubicBezTo>
                    <a:close/>
                    <a:moveTo>
                      <a:pt x="2328" y="1"/>
                    </a:moveTo>
                    <a:cubicBezTo>
                      <a:pt x="2283" y="1"/>
                      <a:pt x="2260" y="24"/>
                      <a:pt x="2214" y="69"/>
                    </a:cubicBezTo>
                    <a:cubicBezTo>
                      <a:pt x="1712" y="526"/>
                      <a:pt x="1187" y="982"/>
                      <a:pt x="639" y="1416"/>
                    </a:cubicBezTo>
                    <a:cubicBezTo>
                      <a:pt x="639" y="1414"/>
                      <a:pt x="639" y="1412"/>
                      <a:pt x="640" y="1410"/>
                    </a:cubicBezTo>
                    <a:lnTo>
                      <a:pt x="640" y="1410"/>
                    </a:lnTo>
                    <a:cubicBezTo>
                      <a:pt x="463" y="1543"/>
                      <a:pt x="266" y="1696"/>
                      <a:pt x="69" y="1827"/>
                    </a:cubicBezTo>
                    <a:cubicBezTo>
                      <a:pt x="46" y="1850"/>
                      <a:pt x="0" y="1873"/>
                      <a:pt x="0" y="1918"/>
                    </a:cubicBezTo>
                    <a:cubicBezTo>
                      <a:pt x="0" y="1964"/>
                      <a:pt x="0" y="2010"/>
                      <a:pt x="23" y="2055"/>
                    </a:cubicBezTo>
                    <a:cubicBezTo>
                      <a:pt x="52" y="2099"/>
                      <a:pt x="101" y="2125"/>
                      <a:pt x="150" y="2125"/>
                    </a:cubicBezTo>
                    <a:cubicBezTo>
                      <a:pt x="177" y="2125"/>
                      <a:pt x="204" y="2117"/>
                      <a:pt x="228" y="2101"/>
                    </a:cubicBezTo>
                    <a:cubicBezTo>
                      <a:pt x="1027" y="1553"/>
                      <a:pt x="1735" y="937"/>
                      <a:pt x="2442" y="298"/>
                    </a:cubicBezTo>
                    <a:cubicBezTo>
                      <a:pt x="2511" y="229"/>
                      <a:pt x="2511" y="115"/>
                      <a:pt x="2442" y="47"/>
                    </a:cubicBezTo>
                    <a:cubicBezTo>
                      <a:pt x="2420" y="24"/>
                      <a:pt x="2374" y="1"/>
                      <a:pt x="232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22"/>
              <p:cNvSpPr/>
              <p:nvPr/>
            </p:nvSpPr>
            <p:spPr>
              <a:xfrm>
                <a:off x="5311686" y="3964386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2511" y="1"/>
                    </a:moveTo>
                    <a:cubicBezTo>
                      <a:pt x="2443" y="1"/>
                      <a:pt x="2397" y="24"/>
                      <a:pt x="2351" y="69"/>
                    </a:cubicBezTo>
                    <a:cubicBezTo>
                      <a:pt x="2283" y="229"/>
                      <a:pt x="2169" y="366"/>
                      <a:pt x="2077" y="503"/>
                    </a:cubicBezTo>
                    <a:cubicBezTo>
                      <a:pt x="1484" y="1279"/>
                      <a:pt x="731" y="1873"/>
                      <a:pt x="69" y="2580"/>
                    </a:cubicBezTo>
                    <a:cubicBezTo>
                      <a:pt x="0" y="2649"/>
                      <a:pt x="0" y="2740"/>
                      <a:pt x="69" y="2808"/>
                    </a:cubicBezTo>
                    <a:cubicBezTo>
                      <a:pt x="103" y="2843"/>
                      <a:pt x="143" y="2860"/>
                      <a:pt x="183" y="2860"/>
                    </a:cubicBezTo>
                    <a:cubicBezTo>
                      <a:pt x="223" y="2860"/>
                      <a:pt x="263" y="2843"/>
                      <a:pt x="297" y="2808"/>
                    </a:cubicBezTo>
                    <a:cubicBezTo>
                      <a:pt x="685" y="2398"/>
                      <a:pt x="1119" y="2009"/>
                      <a:pt x="1530" y="1599"/>
                    </a:cubicBezTo>
                    <a:cubicBezTo>
                      <a:pt x="1963" y="1188"/>
                      <a:pt x="2351" y="731"/>
                      <a:pt x="2648" y="229"/>
                    </a:cubicBezTo>
                    <a:cubicBezTo>
                      <a:pt x="2694" y="161"/>
                      <a:pt x="2648" y="46"/>
                      <a:pt x="25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22"/>
              <p:cNvSpPr/>
              <p:nvPr/>
            </p:nvSpPr>
            <p:spPr>
              <a:xfrm>
                <a:off x="5334499" y="4056937"/>
                <a:ext cx="75306" cy="81631"/>
              </a:xfrm>
              <a:custGeom>
                <a:avLst/>
                <a:gdLst/>
                <a:ahLst/>
                <a:cxnLst/>
                <a:rect l="l" t="t" r="r" b="b"/>
                <a:pathLst>
                  <a:path w="2786" h="3020" extrusionOk="0">
                    <a:moveTo>
                      <a:pt x="2603" y="1"/>
                    </a:moveTo>
                    <a:cubicBezTo>
                      <a:pt x="2557" y="1"/>
                      <a:pt x="2489" y="46"/>
                      <a:pt x="2466" y="92"/>
                    </a:cubicBezTo>
                    <a:cubicBezTo>
                      <a:pt x="2375" y="297"/>
                      <a:pt x="2238" y="503"/>
                      <a:pt x="2101" y="708"/>
                    </a:cubicBezTo>
                    <a:cubicBezTo>
                      <a:pt x="1507" y="1484"/>
                      <a:pt x="731" y="2078"/>
                      <a:pt x="46" y="2740"/>
                    </a:cubicBezTo>
                    <a:cubicBezTo>
                      <a:pt x="1" y="2808"/>
                      <a:pt x="1" y="2922"/>
                      <a:pt x="46" y="2968"/>
                    </a:cubicBezTo>
                    <a:cubicBezTo>
                      <a:pt x="81" y="3002"/>
                      <a:pt x="126" y="3019"/>
                      <a:pt x="172" y="3019"/>
                    </a:cubicBezTo>
                    <a:cubicBezTo>
                      <a:pt x="218" y="3019"/>
                      <a:pt x="263" y="3002"/>
                      <a:pt x="298" y="2968"/>
                    </a:cubicBezTo>
                    <a:cubicBezTo>
                      <a:pt x="731" y="2534"/>
                      <a:pt x="1211" y="2146"/>
                      <a:pt x="1644" y="1713"/>
                    </a:cubicBezTo>
                    <a:cubicBezTo>
                      <a:pt x="2078" y="1279"/>
                      <a:pt x="2489" y="800"/>
                      <a:pt x="2763" y="252"/>
                    </a:cubicBezTo>
                    <a:cubicBezTo>
                      <a:pt x="2786" y="183"/>
                      <a:pt x="2763" y="69"/>
                      <a:pt x="2694" y="23"/>
                    </a:cubicBezTo>
                    <a:cubicBezTo>
                      <a:pt x="2671" y="23"/>
                      <a:pt x="2649" y="1"/>
                      <a:pt x="260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7038578" y="3232684"/>
                <a:ext cx="9271" cy="77616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22"/>
              <p:cNvSpPr/>
              <p:nvPr/>
            </p:nvSpPr>
            <p:spPr>
              <a:xfrm>
                <a:off x="7036713" y="3625673"/>
                <a:ext cx="1722000" cy="38317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22"/>
              <p:cNvSpPr/>
              <p:nvPr/>
            </p:nvSpPr>
            <p:spPr>
              <a:xfrm>
                <a:off x="7339666" y="36676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22"/>
              <p:cNvSpPr/>
              <p:nvPr/>
            </p:nvSpPr>
            <p:spPr>
              <a:xfrm>
                <a:off x="8113318" y="383729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22"/>
              <p:cNvSpPr/>
              <p:nvPr/>
            </p:nvSpPr>
            <p:spPr>
              <a:xfrm>
                <a:off x="8719196" y="387307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22"/>
              <p:cNvSpPr/>
              <p:nvPr/>
            </p:nvSpPr>
            <p:spPr>
              <a:xfrm>
                <a:off x="8719196" y="387307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22"/>
              <p:cNvSpPr/>
              <p:nvPr/>
            </p:nvSpPr>
            <p:spPr>
              <a:xfrm>
                <a:off x="8719196" y="387370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22"/>
              <p:cNvSpPr/>
              <p:nvPr/>
            </p:nvSpPr>
            <p:spPr>
              <a:xfrm>
                <a:off x="8663054" y="3905164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22"/>
              <p:cNvSpPr/>
              <p:nvPr/>
            </p:nvSpPr>
            <p:spPr>
              <a:xfrm>
                <a:off x="8663054" y="390578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22"/>
              <p:cNvSpPr/>
              <p:nvPr/>
            </p:nvSpPr>
            <p:spPr>
              <a:xfrm>
                <a:off x="8412567" y="39230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22"/>
              <p:cNvSpPr/>
              <p:nvPr/>
            </p:nvSpPr>
            <p:spPr>
              <a:xfrm>
                <a:off x="8412567" y="392305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22"/>
              <p:cNvSpPr/>
              <p:nvPr/>
            </p:nvSpPr>
            <p:spPr>
              <a:xfrm>
                <a:off x="7068798" y="393292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22"/>
              <p:cNvSpPr/>
              <p:nvPr/>
            </p:nvSpPr>
            <p:spPr>
              <a:xfrm>
                <a:off x="8767931" y="3932923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22"/>
              <p:cNvSpPr/>
              <p:nvPr/>
            </p:nvSpPr>
            <p:spPr>
              <a:xfrm>
                <a:off x="7098423" y="3736118"/>
                <a:ext cx="1681888" cy="284437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22"/>
              <p:cNvSpPr/>
              <p:nvPr/>
            </p:nvSpPr>
            <p:spPr>
              <a:xfrm>
                <a:off x="7161349" y="39341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22"/>
              <p:cNvSpPr/>
              <p:nvPr/>
            </p:nvSpPr>
            <p:spPr>
              <a:xfrm>
                <a:off x="7102748" y="402855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22"/>
              <p:cNvSpPr/>
              <p:nvPr/>
            </p:nvSpPr>
            <p:spPr>
              <a:xfrm>
                <a:off x="7167512" y="3895919"/>
                <a:ext cx="1604149" cy="184804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22"/>
              <p:cNvSpPr/>
              <p:nvPr/>
            </p:nvSpPr>
            <p:spPr>
              <a:xfrm>
                <a:off x="7728952" y="391257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22"/>
              <p:cNvSpPr/>
              <p:nvPr/>
            </p:nvSpPr>
            <p:spPr>
              <a:xfrm>
                <a:off x="7200840" y="4029799"/>
                <a:ext cx="105811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22"/>
              <p:cNvSpPr/>
              <p:nvPr/>
            </p:nvSpPr>
            <p:spPr>
              <a:xfrm>
                <a:off x="8515606" y="4134054"/>
                <a:ext cx="233242" cy="48167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22"/>
              <p:cNvSpPr/>
              <p:nvPr/>
            </p:nvSpPr>
            <p:spPr>
              <a:xfrm>
                <a:off x="7489574" y="4046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22"/>
              <p:cNvSpPr/>
              <p:nvPr/>
            </p:nvSpPr>
            <p:spPr>
              <a:xfrm>
                <a:off x="7751170" y="404831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22"/>
              <p:cNvSpPr/>
              <p:nvPr/>
            </p:nvSpPr>
            <p:spPr>
              <a:xfrm>
                <a:off x="8299663" y="3284501"/>
                <a:ext cx="455969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22"/>
              <p:cNvSpPr/>
              <p:nvPr/>
            </p:nvSpPr>
            <p:spPr>
              <a:xfrm>
                <a:off x="7041038" y="3087074"/>
                <a:ext cx="1262355" cy="209780"/>
              </a:xfrm>
              <a:custGeom>
                <a:avLst/>
                <a:gdLst/>
                <a:ahLst/>
                <a:cxnLst/>
                <a:rect l="l" t="t" r="r" b="b"/>
                <a:pathLst>
                  <a:path w="46702" h="7761" extrusionOk="0">
                    <a:moveTo>
                      <a:pt x="14997" y="0"/>
                    </a:moveTo>
                    <a:cubicBezTo>
                      <a:pt x="14563" y="0"/>
                      <a:pt x="14107" y="0"/>
                      <a:pt x="13673" y="23"/>
                    </a:cubicBezTo>
                    <a:cubicBezTo>
                      <a:pt x="12326" y="92"/>
                      <a:pt x="11002" y="251"/>
                      <a:pt x="9679" y="548"/>
                    </a:cubicBezTo>
                    <a:cubicBezTo>
                      <a:pt x="8378" y="799"/>
                      <a:pt x="7099" y="1187"/>
                      <a:pt x="5890" y="1689"/>
                    </a:cubicBezTo>
                    <a:cubicBezTo>
                      <a:pt x="5319" y="1918"/>
                      <a:pt x="4748" y="2169"/>
                      <a:pt x="4200" y="2443"/>
                    </a:cubicBezTo>
                    <a:cubicBezTo>
                      <a:pt x="3675" y="2694"/>
                      <a:pt x="3151" y="2968"/>
                      <a:pt x="2648" y="3287"/>
                    </a:cubicBezTo>
                    <a:cubicBezTo>
                      <a:pt x="1667" y="3881"/>
                      <a:pt x="708" y="4611"/>
                      <a:pt x="46" y="5570"/>
                    </a:cubicBezTo>
                    <a:cubicBezTo>
                      <a:pt x="1" y="5638"/>
                      <a:pt x="1" y="5752"/>
                      <a:pt x="69" y="5798"/>
                    </a:cubicBezTo>
                    <a:cubicBezTo>
                      <a:pt x="98" y="5827"/>
                      <a:pt x="134" y="5839"/>
                      <a:pt x="171" y="5839"/>
                    </a:cubicBezTo>
                    <a:cubicBezTo>
                      <a:pt x="221" y="5839"/>
                      <a:pt x="271" y="5815"/>
                      <a:pt x="297" y="5775"/>
                    </a:cubicBezTo>
                    <a:cubicBezTo>
                      <a:pt x="503" y="5479"/>
                      <a:pt x="708" y="5228"/>
                      <a:pt x="959" y="4977"/>
                    </a:cubicBezTo>
                    <a:lnTo>
                      <a:pt x="959" y="4977"/>
                    </a:lnTo>
                    <a:cubicBezTo>
                      <a:pt x="936" y="4999"/>
                      <a:pt x="936" y="4999"/>
                      <a:pt x="914" y="4999"/>
                    </a:cubicBezTo>
                    <a:cubicBezTo>
                      <a:pt x="1484" y="4428"/>
                      <a:pt x="2169" y="3949"/>
                      <a:pt x="2854" y="3538"/>
                    </a:cubicBezTo>
                    <a:cubicBezTo>
                      <a:pt x="3265" y="3287"/>
                      <a:pt x="3675" y="3082"/>
                      <a:pt x="4086" y="2853"/>
                    </a:cubicBezTo>
                    <a:cubicBezTo>
                      <a:pt x="4474" y="2671"/>
                      <a:pt x="4885" y="2465"/>
                      <a:pt x="5273" y="2283"/>
                    </a:cubicBezTo>
                    <a:cubicBezTo>
                      <a:pt x="6232" y="1872"/>
                      <a:pt x="7213" y="1507"/>
                      <a:pt x="8195" y="1233"/>
                    </a:cubicBezTo>
                    <a:lnTo>
                      <a:pt x="8172" y="1233"/>
                    </a:lnTo>
                    <a:cubicBezTo>
                      <a:pt x="10317" y="640"/>
                      <a:pt x="12530" y="343"/>
                      <a:pt x="14766" y="320"/>
                    </a:cubicBezTo>
                    <a:lnTo>
                      <a:pt x="14766" y="320"/>
                    </a:lnTo>
                    <a:cubicBezTo>
                      <a:pt x="16076" y="321"/>
                      <a:pt x="17385" y="390"/>
                      <a:pt x="18672" y="571"/>
                    </a:cubicBezTo>
                    <a:cubicBezTo>
                      <a:pt x="19973" y="754"/>
                      <a:pt x="21274" y="1027"/>
                      <a:pt x="22575" y="1347"/>
                    </a:cubicBezTo>
                    <a:lnTo>
                      <a:pt x="22552" y="1347"/>
                    </a:lnTo>
                    <a:cubicBezTo>
                      <a:pt x="25223" y="2055"/>
                      <a:pt x="27779" y="3059"/>
                      <a:pt x="30313" y="4155"/>
                    </a:cubicBezTo>
                    <a:cubicBezTo>
                      <a:pt x="30952" y="4451"/>
                      <a:pt x="31614" y="4725"/>
                      <a:pt x="32253" y="5022"/>
                    </a:cubicBezTo>
                    <a:cubicBezTo>
                      <a:pt x="32915" y="5319"/>
                      <a:pt x="33554" y="5615"/>
                      <a:pt x="34216" y="5866"/>
                    </a:cubicBezTo>
                    <a:cubicBezTo>
                      <a:pt x="35517" y="6391"/>
                      <a:pt x="36863" y="6802"/>
                      <a:pt x="38210" y="7122"/>
                    </a:cubicBezTo>
                    <a:cubicBezTo>
                      <a:pt x="39580" y="7441"/>
                      <a:pt x="40972" y="7647"/>
                      <a:pt x="42364" y="7715"/>
                    </a:cubicBezTo>
                    <a:cubicBezTo>
                      <a:pt x="42829" y="7746"/>
                      <a:pt x="43295" y="7761"/>
                      <a:pt x="43763" y="7761"/>
                    </a:cubicBezTo>
                    <a:cubicBezTo>
                      <a:pt x="44698" y="7761"/>
                      <a:pt x="45636" y="7700"/>
                      <a:pt x="46564" y="7578"/>
                    </a:cubicBezTo>
                    <a:cubicBezTo>
                      <a:pt x="46656" y="7578"/>
                      <a:pt x="46701" y="7487"/>
                      <a:pt x="46701" y="7396"/>
                    </a:cubicBezTo>
                    <a:cubicBezTo>
                      <a:pt x="46678" y="7304"/>
                      <a:pt x="46610" y="7259"/>
                      <a:pt x="46519" y="7259"/>
                    </a:cubicBezTo>
                    <a:cubicBezTo>
                      <a:pt x="45651" y="7373"/>
                      <a:pt x="44761" y="7419"/>
                      <a:pt x="43894" y="7441"/>
                    </a:cubicBezTo>
                    <a:lnTo>
                      <a:pt x="43894" y="7441"/>
                    </a:lnTo>
                    <a:cubicBezTo>
                      <a:pt x="42806" y="7440"/>
                      <a:pt x="41741" y="7372"/>
                      <a:pt x="40652" y="7236"/>
                    </a:cubicBezTo>
                    <a:cubicBezTo>
                      <a:pt x="39603" y="7099"/>
                      <a:pt x="38553" y="6894"/>
                      <a:pt x="37525" y="6620"/>
                    </a:cubicBezTo>
                    <a:lnTo>
                      <a:pt x="37548" y="6620"/>
                    </a:lnTo>
                    <a:cubicBezTo>
                      <a:pt x="36179" y="6254"/>
                      <a:pt x="34855" y="5798"/>
                      <a:pt x="33554" y="5250"/>
                    </a:cubicBezTo>
                    <a:cubicBezTo>
                      <a:pt x="32892" y="4976"/>
                      <a:pt x="32253" y="4657"/>
                      <a:pt x="31591" y="4383"/>
                    </a:cubicBezTo>
                    <a:cubicBezTo>
                      <a:pt x="30952" y="4086"/>
                      <a:pt x="30313" y="3789"/>
                      <a:pt x="29651" y="3515"/>
                    </a:cubicBezTo>
                    <a:cubicBezTo>
                      <a:pt x="27071" y="2420"/>
                      <a:pt x="24424" y="1438"/>
                      <a:pt x="21707" y="799"/>
                    </a:cubicBezTo>
                    <a:cubicBezTo>
                      <a:pt x="20384" y="502"/>
                      <a:pt x="19037" y="251"/>
                      <a:pt x="17667" y="137"/>
                    </a:cubicBezTo>
                    <a:cubicBezTo>
                      <a:pt x="16777" y="46"/>
                      <a:pt x="15887" y="0"/>
                      <a:pt x="14997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22"/>
              <p:cNvSpPr/>
              <p:nvPr/>
            </p:nvSpPr>
            <p:spPr>
              <a:xfrm>
                <a:off x="8712411" y="3881729"/>
                <a:ext cx="68494" cy="57277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22"/>
              <p:cNvSpPr/>
              <p:nvPr/>
            </p:nvSpPr>
            <p:spPr>
              <a:xfrm>
                <a:off x="8698220" y="3966251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22"/>
              <p:cNvSpPr/>
              <p:nvPr/>
            </p:nvSpPr>
            <p:spPr>
              <a:xfrm>
                <a:off x="8672299" y="4059397"/>
                <a:ext cx="75927" cy="81117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22"/>
              <p:cNvSpPr/>
              <p:nvPr/>
            </p:nvSpPr>
            <p:spPr>
              <a:xfrm>
                <a:off x="7034875" y="3235144"/>
                <a:ext cx="8650" cy="77370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22"/>
              <p:cNvSpPr/>
              <p:nvPr/>
            </p:nvSpPr>
            <p:spPr>
              <a:xfrm>
                <a:off x="6871993" y="4001418"/>
                <a:ext cx="340605" cy="16412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22"/>
              <p:cNvSpPr/>
              <p:nvPr/>
            </p:nvSpPr>
            <p:spPr>
              <a:xfrm>
                <a:off x="7105207" y="402239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22"/>
              <p:cNvSpPr/>
              <p:nvPr/>
            </p:nvSpPr>
            <p:spPr>
              <a:xfrm>
                <a:off x="7169377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22"/>
              <p:cNvSpPr/>
              <p:nvPr/>
            </p:nvSpPr>
            <p:spPr>
              <a:xfrm>
                <a:off x="7169998" y="4072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22"/>
              <p:cNvSpPr/>
              <p:nvPr/>
            </p:nvSpPr>
            <p:spPr>
              <a:xfrm>
                <a:off x="7140373" y="40433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22"/>
              <p:cNvSpPr/>
              <p:nvPr/>
            </p:nvSpPr>
            <p:spPr>
              <a:xfrm>
                <a:off x="7140373" y="404336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22"/>
              <p:cNvSpPr/>
              <p:nvPr/>
            </p:nvSpPr>
            <p:spPr>
              <a:xfrm>
                <a:off x="7169377" y="4072371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22"/>
              <p:cNvSpPr/>
              <p:nvPr/>
            </p:nvSpPr>
            <p:spPr>
              <a:xfrm>
                <a:off x="6881859" y="414948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22"/>
              <p:cNvSpPr/>
              <p:nvPr/>
            </p:nvSpPr>
            <p:spPr>
              <a:xfrm>
                <a:off x="6886183" y="4078534"/>
                <a:ext cx="316521" cy="94308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22"/>
              <p:cNvSpPr/>
              <p:nvPr/>
            </p:nvSpPr>
            <p:spPr>
              <a:xfrm>
                <a:off x="6972571" y="4101374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22"/>
              <p:cNvSpPr/>
              <p:nvPr/>
            </p:nvSpPr>
            <p:spPr>
              <a:xfrm>
                <a:off x="6793011" y="4268555"/>
                <a:ext cx="501001" cy="189210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22"/>
              <p:cNvSpPr/>
              <p:nvPr/>
            </p:nvSpPr>
            <p:spPr>
              <a:xfrm>
                <a:off x="6884940" y="4155029"/>
                <a:ext cx="317170" cy="184561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22"/>
              <p:cNvSpPr/>
              <p:nvPr/>
            </p:nvSpPr>
            <p:spPr>
              <a:xfrm>
                <a:off x="5346230" y="4258689"/>
                <a:ext cx="1456079" cy="68521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22"/>
              <p:cNvSpPr/>
              <p:nvPr/>
            </p:nvSpPr>
            <p:spPr>
              <a:xfrm>
                <a:off x="5343770" y="4131594"/>
                <a:ext cx="1551090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22"/>
              <p:cNvSpPr/>
              <p:nvPr/>
            </p:nvSpPr>
            <p:spPr>
              <a:xfrm>
                <a:off x="5322795" y="4198845"/>
                <a:ext cx="32706" cy="128365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4749" extrusionOk="0">
                    <a:moveTo>
                      <a:pt x="434" y="1461"/>
                    </a:moveTo>
                    <a:cubicBezTo>
                      <a:pt x="433" y="1465"/>
                      <a:pt x="432" y="1469"/>
                      <a:pt x="431" y="1474"/>
                    </a:cubicBezTo>
                    <a:lnTo>
                      <a:pt x="431" y="1474"/>
                    </a:lnTo>
                    <a:cubicBezTo>
                      <a:pt x="433" y="1470"/>
                      <a:pt x="434" y="1466"/>
                      <a:pt x="434" y="1461"/>
                    </a:cubicBezTo>
                    <a:close/>
                    <a:moveTo>
                      <a:pt x="845" y="0"/>
                    </a:moveTo>
                    <a:cubicBezTo>
                      <a:pt x="822" y="0"/>
                      <a:pt x="776" y="23"/>
                      <a:pt x="753" y="46"/>
                    </a:cubicBezTo>
                    <a:cubicBezTo>
                      <a:pt x="457" y="343"/>
                      <a:pt x="297" y="708"/>
                      <a:pt x="183" y="1096"/>
                    </a:cubicBezTo>
                    <a:cubicBezTo>
                      <a:pt x="46" y="1553"/>
                      <a:pt x="0" y="2032"/>
                      <a:pt x="23" y="2511"/>
                    </a:cubicBezTo>
                    <a:cubicBezTo>
                      <a:pt x="46" y="2968"/>
                      <a:pt x="137" y="3424"/>
                      <a:pt x="297" y="3881"/>
                    </a:cubicBezTo>
                    <a:cubicBezTo>
                      <a:pt x="388" y="4063"/>
                      <a:pt x="479" y="4246"/>
                      <a:pt x="594" y="4406"/>
                    </a:cubicBezTo>
                    <a:cubicBezTo>
                      <a:pt x="662" y="4497"/>
                      <a:pt x="731" y="4565"/>
                      <a:pt x="799" y="4634"/>
                    </a:cubicBezTo>
                    <a:cubicBezTo>
                      <a:pt x="822" y="4657"/>
                      <a:pt x="868" y="4680"/>
                      <a:pt x="890" y="4725"/>
                    </a:cubicBezTo>
                    <a:cubicBezTo>
                      <a:pt x="913" y="4725"/>
                      <a:pt x="936" y="4748"/>
                      <a:pt x="959" y="4748"/>
                    </a:cubicBezTo>
                    <a:lnTo>
                      <a:pt x="1073" y="4748"/>
                    </a:lnTo>
                    <a:cubicBezTo>
                      <a:pt x="1096" y="4748"/>
                      <a:pt x="1141" y="4702"/>
                      <a:pt x="1164" y="4680"/>
                    </a:cubicBezTo>
                    <a:cubicBezTo>
                      <a:pt x="1187" y="4634"/>
                      <a:pt x="1210" y="4588"/>
                      <a:pt x="1187" y="4543"/>
                    </a:cubicBezTo>
                    <a:cubicBezTo>
                      <a:pt x="1187" y="4520"/>
                      <a:pt x="1164" y="4474"/>
                      <a:pt x="1119" y="4451"/>
                    </a:cubicBezTo>
                    <a:cubicBezTo>
                      <a:pt x="1096" y="4429"/>
                      <a:pt x="1073" y="4429"/>
                      <a:pt x="1050" y="4429"/>
                    </a:cubicBezTo>
                    <a:cubicBezTo>
                      <a:pt x="959" y="4337"/>
                      <a:pt x="890" y="4246"/>
                      <a:pt x="822" y="4155"/>
                    </a:cubicBezTo>
                    <a:cubicBezTo>
                      <a:pt x="708" y="3995"/>
                      <a:pt x="616" y="3812"/>
                      <a:pt x="548" y="3630"/>
                    </a:cubicBezTo>
                    <a:cubicBezTo>
                      <a:pt x="434" y="3310"/>
                      <a:pt x="388" y="2945"/>
                      <a:pt x="365" y="2603"/>
                    </a:cubicBezTo>
                    <a:cubicBezTo>
                      <a:pt x="365" y="2625"/>
                      <a:pt x="365" y="2625"/>
                      <a:pt x="365" y="2648"/>
                    </a:cubicBezTo>
                    <a:cubicBezTo>
                      <a:pt x="343" y="2264"/>
                      <a:pt x="343" y="1858"/>
                      <a:pt x="431" y="1474"/>
                    </a:cubicBezTo>
                    <a:lnTo>
                      <a:pt x="431" y="1474"/>
                    </a:lnTo>
                    <a:cubicBezTo>
                      <a:pt x="427" y="1482"/>
                      <a:pt x="419" y="1486"/>
                      <a:pt x="414" y="1494"/>
                    </a:cubicBezTo>
                    <a:lnTo>
                      <a:pt x="414" y="1494"/>
                    </a:lnTo>
                    <a:cubicBezTo>
                      <a:pt x="482" y="1225"/>
                      <a:pt x="550" y="978"/>
                      <a:pt x="662" y="731"/>
                    </a:cubicBezTo>
                    <a:cubicBezTo>
                      <a:pt x="662" y="731"/>
                      <a:pt x="662" y="731"/>
                      <a:pt x="662" y="754"/>
                    </a:cubicBezTo>
                    <a:cubicBezTo>
                      <a:pt x="731" y="617"/>
                      <a:pt x="799" y="480"/>
                      <a:pt x="913" y="366"/>
                    </a:cubicBezTo>
                    <a:cubicBezTo>
                      <a:pt x="936" y="343"/>
                      <a:pt x="936" y="320"/>
                      <a:pt x="959" y="297"/>
                    </a:cubicBezTo>
                    <a:cubicBezTo>
                      <a:pt x="1027" y="229"/>
                      <a:pt x="1050" y="137"/>
                      <a:pt x="982" y="69"/>
                    </a:cubicBezTo>
                    <a:cubicBezTo>
                      <a:pt x="959" y="23"/>
                      <a:pt x="913" y="0"/>
                      <a:pt x="845" y="0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22"/>
              <p:cNvSpPr/>
              <p:nvPr/>
            </p:nvSpPr>
            <p:spPr>
              <a:xfrm>
                <a:off x="7284119" y="4263014"/>
                <a:ext cx="145483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22"/>
              <p:cNvSpPr/>
              <p:nvPr/>
            </p:nvSpPr>
            <p:spPr>
              <a:xfrm>
                <a:off x="7998576" y="42747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22"/>
              <p:cNvSpPr/>
              <p:nvPr/>
            </p:nvSpPr>
            <p:spPr>
              <a:xfrm>
                <a:off x="7999198" y="427471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22"/>
              <p:cNvSpPr/>
              <p:nvPr/>
            </p:nvSpPr>
            <p:spPr>
              <a:xfrm>
                <a:off x="7192190" y="4135919"/>
                <a:ext cx="1549251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22"/>
              <p:cNvSpPr/>
              <p:nvPr/>
            </p:nvSpPr>
            <p:spPr>
              <a:xfrm>
                <a:off x="8730305" y="4203169"/>
                <a:ext cx="32112" cy="128338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22"/>
              <p:cNvSpPr/>
              <p:nvPr/>
            </p:nvSpPr>
            <p:spPr>
              <a:xfrm>
                <a:off x="6394454" y="29661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0DC1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22"/>
              <p:cNvSpPr/>
              <p:nvPr/>
            </p:nvSpPr>
            <p:spPr>
              <a:xfrm>
                <a:off x="5661508" y="1584125"/>
                <a:ext cx="2271682" cy="1697322"/>
              </a:xfrm>
              <a:custGeom>
                <a:avLst/>
                <a:gdLst/>
                <a:ahLst/>
                <a:cxnLst/>
                <a:rect l="l" t="t" r="r" b="b"/>
                <a:pathLst>
                  <a:path w="84043" h="62794" extrusionOk="0">
                    <a:moveTo>
                      <a:pt x="7806" y="1"/>
                    </a:moveTo>
                    <a:cubicBezTo>
                      <a:pt x="7738" y="1"/>
                      <a:pt x="7692" y="1"/>
                      <a:pt x="7647" y="24"/>
                    </a:cubicBezTo>
                    <a:lnTo>
                      <a:pt x="7578" y="47"/>
                    </a:lnTo>
                    <a:cubicBezTo>
                      <a:pt x="7441" y="69"/>
                      <a:pt x="7327" y="115"/>
                      <a:pt x="7190" y="184"/>
                    </a:cubicBezTo>
                    <a:cubicBezTo>
                      <a:pt x="7053" y="229"/>
                      <a:pt x="6916" y="298"/>
                      <a:pt x="6734" y="412"/>
                    </a:cubicBezTo>
                    <a:cubicBezTo>
                      <a:pt x="6505" y="526"/>
                      <a:pt x="6254" y="709"/>
                      <a:pt x="5980" y="937"/>
                    </a:cubicBezTo>
                    <a:cubicBezTo>
                      <a:pt x="5729" y="1142"/>
                      <a:pt x="5478" y="1371"/>
                      <a:pt x="5250" y="1599"/>
                    </a:cubicBezTo>
                    <a:cubicBezTo>
                      <a:pt x="5022" y="1827"/>
                      <a:pt x="4816" y="2078"/>
                      <a:pt x="4679" y="2238"/>
                    </a:cubicBezTo>
                    <a:cubicBezTo>
                      <a:pt x="4565" y="2375"/>
                      <a:pt x="4474" y="2489"/>
                      <a:pt x="4383" y="2603"/>
                    </a:cubicBezTo>
                    <a:lnTo>
                      <a:pt x="4291" y="2717"/>
                    </a:lnTo>
                    <a:cubicBezTo>
                      <a:pt x="4200" y="2808"/>
                      <a:pt x="4132" y="2900"/>
                      <a:pt x="4063" y="2991"/>
                    </a:cubicBezTo>
                    <a:cubicBezTo>
                      <a:pt x="3926" y="3197"/>
                      <a:pt x="3789" y="3402"/>
                      <a:pt x="3629" y="3607"/>
                    </a:cubicBezTo>
                    <a:lnTo>
                      <a:pt x="3470" y="3858"/>
                    </a:lnTo>
                    <a:lnTo>
                      <a:pt x="3219" y="4224"/>
                    </a:lnTo>
                    <a:lnTo>
                      <a:pt x="3196" y="4269"/>
                    </a:lnTo>
                    <a:cubicBezTo>
                      <a:pt x="2899" y="4680"/>
                      <a:pt x="2602" y="5114"/>
                      <a:pt x="2283" y="5525"/>
                    </a:cubicBezTo>
                    <a:lnTo>
                      <a:pt x="2260" y="5570"/>
                    </a:lnTo>
                    <a:lnTo>
                      <a:pt x="2214" y="5616"/>
                    </a:lnTo>
                    <a:cubicBezTo>
                      <a:pt x="2146" y="5730"/>
                      <a:pt x="2055" y="5821"/>
                      <a:pt x="1986" y="5913"/>
                    </a:cubicBezTo>
                    <a:cubicBezTo>
                      <a:pt x="1918" y="5981"/>
                      <a:pt x="1872" y="6050"/>
                      <a:pt x="1803" y="6118"/>
                    </a:cubicBezTo>
                    <a:lnTo>
                      <a:pt x="1666" y="6255"/>
                    </a:lnTo>
                    <a:lnTo>
                      <a:pt x="1530" y="6415"/>
                    </a:lnTo>
                    <a:cubicBezTo>
                      <a:pt x="1484" y="6461"/>
                      <a:pt x="1415" y="6529"/>
                      <a:pt x="1370" y="6597"/>
                    </a:cubicBezTo>
                    <a:cubicBezTo>
                      <a:pt x="1256" y="6712"/>
                      <a:pt x="1164" y="6849"/>
                      <a:pt x="1050" y="7008"/>
                    </a:cubicBezTo>
                    <a:cubicBezTo>
                      <a:pt x="959" y="7145"/>
                      <a:pt x="868" y="7282"/>
                      <a:pt x="776" y="7465"/>
                    </a:cubicBezTo>
                    <a:lnTo>
                      <a:pt x="753" y="7533"/>
                    </a:lnTo>
                    <a:cubicBezTo>
                      <a:pt x="685" y="7647"/>
                      <a:pt x="617" y="7762"/>
                      <a:pt x="548" y="7899"/>
                    </a:cubicBezTo>
                    <a:cubicBezTo>
                      <a:pt x="502" y="8035"/>
                      <a:pt x="457" y="8195"/>
                      <a:pt x="411" y="8355"/>
                    </a:cubicBezTo>
                    <a:lnTo>
                      <a:pt x="411" y="8401"/>
                    </a:lnTo>
                    <a:cubicBezTo>
                      <a:pt x="343" y="8560"/>
                      <a:pt x="320" y="8743"/>
                      <a:pt x="274" y="8903"/>
                    </a:cubicBezTo>
                    <a:cubicBezTo>
                      <a:pt x="206" y="9154"/>
                      <a:pt x="137" y="9382"/>
                      <a:pt x="114" y="9610"/>
                    </a:cubicBezTo>
                    <a:cubicBezTo>
                      <a:pt x="69" y="9884"/>
                      <a:pt x="69" y="10158"/>
                      <a:pt x="69" y="10409"/>
                    </a:cubicBezTo>
                    <a:cubicBezTo>
                      <a:pt x="69" y="10478"/>
                      <a:pt x="69" y="10523"/>
                      <a:pt x="92" y="10592"/>
                    </a:cubicBezTo>
                    <a:cubicBezTo>
                      <a:pt x="69" y="10729"/>
                      <a:pt x="46" y="10843"/>
                      <a:pt x="23" y="10980"/>
                    </a:cubicBezTo>
                    <a:cubicBezTo>
                      <a:pt x="23" y="11140"/>
                      <a:pt x="23" y="11345"/>
                      <a:pt x="46" y="11573"/>
                    </a:cubicBezTo>
                    <a:cubicBezTo>
                      <a:pt x="46" y="11688"/>
                      <a:pt x="69" y="11802"/>
                      <a:pt x="92" y="11893"/>
                    </a:cubicBezTo>
                    <a:cubicBezTo>
                      <a:pt x="23" y="11961"/>
                      <a:pt x="0" y="12053"/>
                      <a:pt x="23" y="12121"/>
                    </a:cubicBezTo>
                    <a:cubicBezTo>
                      <a:pt x="46" y="12167"/>
                      <a:pt x="46" y="12213"/>
                      <a:pt x="92" y="12235"/>
                    </a:cubicBezTo>
                    <a:cubicBezTo>
                      <a:pt x="114" y="12258"/>
                      <a:pt x="114" y="12258"/>
                      <a:pt x="137" y="12281"/>
                    </a:cubicBezTo>
                    <a:lnTo>
                      <a:pt x="206" y="12327"/>
                    </a:lnTo>
                    <a:lnTo>
                      <a:pt x="251" y="12349"/>
                    </a:lnTo>
                    <a:cubicBezTo>
                      <a:pt x="297" y="12395"/>
                      <a:pt x="343" y="12418"/>
                      <a:pt x="365" y="12441"/>
                    </a:cubicBezTo>
                    <a:lnTo>
                      <a:pt x="480" y="12509"/>
                    </a:lnTo>
                    <a:cubicBezTo>
                      <a:pt x="594" y="12601"/>
                      <a:pt x="731" y="12692"/>
                      <a:pt x="868" y="12783"/>
                    </a:cubicBezTo>
                    <a:lnTo>
                      <a:pt x="913" y="12806"/>
                    </a:lnTo>
                    <a:lnTo>
                      <a:pt x="1119" y="12943"/>
                    </a:lnTo>
                    <a:lnTo>
                      <a:pt x="1347" y="13080"/>
                    </a:lnTo>
                    <a:cubicBezTo>
                      <a:pt x="1484" y="13171"/>
                      <a:pt x="1621" y="13262"/>
                      <a:pt x="1781" y="13354"/>
                    </a:cubicBezTo>
                    <a:cubicBezTo>
                      <a:pt x="1849" y="13399"/>
                      <a:pt x="1918" y="13445"/>
                      <a:pt x="1986" y="13468"/>
                    </a:cubicBezTo>
                    <a:lnTo>
                      <a:pt x="2032" y="13514"/>
                    </a:lnTo>
                    <a:cubicBezTo>
                      <a:pt x="2100" y="13536"/>
                      <a:pt x="2146" y="13582"/>
                      <a:pt x="2214" y="13605"/>
                    </a:cubicBezTo>
                    <a:lnTo>
                      <a:pt x="2237" y="13628"/>
                    </a:lnTo>
                    <a:lnTo>
                      <a:pt x="2306" y="13673"/>
                    </a:lnTo>
                    <a:cubicBezTo>
                      <a:pt x="2397" y="13742"/>
                      <a:pt x="2511" y="13810"/>
                      <a:pt x="2625" y="13879"/>
                    </a:cubicBezTo>
                    <a:lnTo>
                      <a:pt x="2785" y="13993"/>
                    </a:lnTo>
                    <a:lnTo>
                      <a:pt x="2876" y="14039"/>
                    </a:lnTo>
                    <a:cubicBezTo>
                      <a:pt x="2922" y="14084"/>
                      <a:pt x="2968" y="14107"/>
                      <a:pt x="3013" y="14153"/>
                    </a:cubicBezTo>
                    <a:cubicBezTo>
                      <a:pt x="3150" y="14221"/>
                      <a:pt x="3264" y="14312"/>
                      <a:pt x="3401" y="14404"/>
                    </a:cubicBezTo>
                    <a:lnTo>
                      <a:pt x="3424" y="14427"/>
                    </a:lnTo>
                    <a:lnTo>
                      <a:pt x="3447" y="14449"/>
                    </a:lnTo>
                    <a:cubicBezTo>
                      <a:pt x="3515" y="14495"/>
                      <a:pt x="3561" y="14541"/>
                      <a:pt x="3629" y="14564"/>
                    </a:cubicBezTo>
                    <a:cubicBezTo>
                      <a:pt x="3766" y="14678"/>
                      <a:pt x="3881" y="14792"/>
                      <a:pt x="4017" y="14883"/>
                    </a:cubicBezTo>
                    <a:lnTo>
                      <a:pt x="4109" y="14952"/>
                    </a:lnTo>
                    <a:lnTo>
                      <a:pt x="4223" y="15066"/>
                    </a:lnTo>
                    <a:lnTo>
                      <a:pt x="4314" y="15134"/>
                    </a:lnTo>
                    <a:cubicBezTo>
                      <a:pt x="4520" y="15317"/>
                      <a:pt x="4748" y="15499"/>
                      <a:pt x="4976" y="15659"/>
                    </a:cubicBezTo>
                    <a:lnTo>
                      <a:pt x="5136" y="15773"/>
                    </a:lnTo>
                    <a:lnTo>
                      <a:pt x="5273" y="15887"/>
                    </a:lnTo>
                    <a:cubicBezTo>
                      <a:pt x="5364" y="15956"/>
                      <a:pt x="5478" y="16047"/>
                      <a:pt x="5570" y="16116"/>
                    </a:cubicBezTo>
                    <a:cubicBezTo>
                      <a:pt x="5661" y="16184"/>
                      <a:pt x="5752" y="16253"/>
                      <a:pt x="5844" y="16321"/>
                    </a:cubicBezTo>
                    <a:cubicBezTo>
                      <a:pt x="5980" y="16435"/>
                      <a:pt x="6095" y="16526"/>
                      <a:pt x="6232" y="16641"/>
                    </a:cubicBezTo>
                    <a:cubicBezTo>
                      <a:pt x="6346" y="16732"/>
                      <a:pt x="6460" y="16846"/>
                      <a:pt x="6574" y="16937"/>
                    </a:cubicBezTo>
                    <a:lnTo>
                      <a:pt x="6734" y="17074"/>
                    </a:lnTo>
                    <a:lnTo>
                      <a:pt x="6802" y="17120"/>
                    </a:lnTo>
                    <a:lnTo>
                      <a:pt x="6939" y="17257"/>
                    </a:lnTo>
                    <a:cubicBezTo>
                      <a:pt x="7053" y="17348"/>
                      <a:pt x="7167" y="17462"/>
                      <a:pt x="7282" y="17554"/>
                    </a:cubicBezTo>
                    <a:cubicBezTo>
                      <a:pt x="7373" y="17622"/>
                      <a:pt x="7441" y="17691"/>
                      <a:pt x="7510" y="17736"/>
                    </a:cubicBezTo>
                    <a:lnTo>
                      <a:pt x="7555" y="17782"/>
                    </a:lnTo>
                    <a:lnTo>
                      <a:pt x="7578" y="17805"/>
                    </a:lnTo>
                    <a:cubicBezTo>
                      <a:pt x="7601" y="17828"/>
                      <a:pt x="7647" y="17850"/>
                      <a:pt x="7670" y="17873"/>
                    </a:cubicBezTo>
                    <a:lnTo>
                      <a:pt x="8035" y="18193"/>
                    </a:lnTo>
                    <a:cubicBezTo>
                      <a:pt x="8172" y="18307"/>
                      <a:pt x="8309" y="18398"/>
                      <a:pt x="8446" y="18512"/>
                    </a:cubicBezTo>
                    <a:lnTo>
                      <a:pt x="8468" y="18535"/>
                    </a:lnTo>
                    <a:cubicBezTo>
                      <a:pt x="8605" y="18626"/>
                      <a:pt x="8697" y="18718"/>
                      <a:pt x="8811" y="18809"/>
                    </a:cubicBezTo>
                    <a:lnTo>
                      <a:pt x="8971" y="18946"/>
                    </a:lnTo>
                    <a:lnTo>
                      <a:pt x="9062" y="19014"/>
                    </a:lnTo>
                    <a:lnTo>
                      <a:pt x="9176" y="19106"/>
                    </a:lnTo>
                    <a:cubicBezTo>
                      <a:pt x="9404" y="19311"/>
                      <a:pt x="9633" y="19517"/>
                      <a:pt x="9861" y="19722"/>
                    </a:cubicBezTo>
                    <a:lnTo>
                      <a:pt x="9998" y="19813"/>
                    </a:lnTo>
                    <a:cubicBezTo>
                      <a:pt x="10203" y="19996"/>
                      <a:pt x="10386" y="20179"/>
                      <a:pt x="10591" y="20361"/>
                    </a:cubicBezTo>
                    <a:cubicBezTo>
                      <a:pt x="10705" y="20475"/>
                      <a:pt x="10819" y="20589"/>
                      <a:pt x="10956" y="20704"/>
                    </a:cubicBezTo>
                    <a:cubicBezTo>
                      <a:pt x="11048" y="20818"/>
                      <a:pt x="11162" y="20932"/>
                      <a:pt x="11276" y="21046"/>
                    </a:cubicBezTo>
                    <a:cubicBezTo>
                      <a:pt x="11322" y="21069"/>
                      <a:pt x="11344" y="21114"/>
                      <a:pt x="11390" y="21137"/>
                    </a:cubicBezTo>
                    <a:lnTo>
                      <a:pt x="11436" y="21183"/>
                    </a:lnTo>
                    <a:lnTo>
                      <a:pt x="11481" y="21228"/>
                    </a:lnTo>
                    <a:lnTo>
                      <a:pt x="11618" y="21365"/>
                    </a:lnTo>
                    <a:lnTo>
                      <a:pt x="11801" y="21548"/>
                    </a:lnTo>
                    <a:lnTo>
                      <a:pt x="11938" y="21662"/>
                    </a:lnTo>
                    <a:lnTo>
                      <a:pt x="12257" y="21982"/>
                    </a:lnTo>
                    <a:lnTo>
                      <a:pt x="12417" y="22141"/>
                    </a:lnTo>
                    <a:lnTo>
                      <a:pt x="12463" y="22210"/>
                    </a:lnTo>
                    <a:cubicBezTo>
                      <a:pt x="12531" y="22256"/>
                      <a:pt x="12577" y="22301"/>
                      <a:pt x="12623" y="22370"/>
                    </a:cubicBezTo>
                    <a:cubicBezTo>
                      <a:pt x="12782" y="22530"/>
                      <a:pt x="12965" y="22712"/>
                      <a:pt x="13125" y="22872"/>
                    </a:cubicBezTo>
                    <a:lnTo>
                      <a:pt x="13193" y="22918"/>
                    </a:lnTo>
                    <a:lnTo>
                      <a:pt x="13216" y="22963"/>
                    </a:lnTo>
                    <a:cubicBezTo>
                      <a:pt x="13467" y="23191"/>
                      <a:pt x="13695" y="23420"/>
                      <a:pt x="13946" y="23671"/>
                    </a:cubicBezTo>
                    <a:cubicBezTo>
                      <a:pt x="14061" y="23808"/>
                      <a:pt x="14198" y="23945"/>
                      <a:pt x="14312" y="24082"/>
                    </a:cubicBezTo>
                    <a:lnTo>
                      <a:pt x="14608" y="24378"/>
                    </a:lnTo>
                    <a:cubicBezTo>
                      <a:pt x="14745" y="24515"/>
                      <a:pt x="14882" y="24675"/>
                      <a:pt x="15019" y="24835"/>
                    </a:cubicBezTo>
                    <a:lnTo>
                      <a:pt x="15293" y="25109"/>
                    </a:lnTo>
                    <a:cubicBezTo>
                      <a:pt x="15362" y="25200"/>
                      <a:pt x="15453" y="25314"/>
                      <a:pt x="15544" y="25406"/>
                    </a:cubicBezTo>
                    <a:cubicBezTo>
                      <a:pt x="15681" y="25565"/>
                      <a:pt x="15818" y="25725"/>
                      <a:pt x="15978" y="25862"/>
                    </a:cubicBezTo>
                    <a:cubicBezTo>
                      <a:pt x="16206" y="26113"/>
                      <a:pt x="16457" y="26387"/>
                      <a:pt x="16686" y="26638"/>
                    </a:cubicBezTo>
                    <a:lnTo>
                      <a:pt x="16777" y="26729"/>
                    </a:lnTo>
                    <a:cubicBezTo>
                      <a:pt x="16982" y="26935"/>
                      <a:pt x="17165" y="27163"/>
                      <a:pt x="17347" y="27368"/>
                    </a:cubicBezTo>
                    <a:cubicBezTo>
                      <a:pt x="17507" y="27551"/>
                      <a:pt x="17690" y="27734"/>
                      <a:pt x="17850" y="27916"/>
                    </a:cubicBezTo>
                    <a:lnTo>
                      <a:pt x="17918" y="27985"/>
                    </a:lnTo>
                    <a:lnTo>
                      <a:pt x="18055" y="28122"/>
                    </a:lnTo>
                    <a:cubicBezTo>
                      <a:pt x="18260" y="28373"/>
                      <a:pt x="18489" y="28624"/>
                      <a:pt x="18694" y="28852"/>
                    </a:cubicBezTo>
                    <a:lnTo>
                      <a:pt x="18717" y="28898"/>
                    </a:lnTo>
                    <a:cubicBezTo>
                      <a:pt x="18900" y="29103"/>
                      <a:pt x="19082" y="29331"/>
                      <a:pt x="19265" y="29537"/>
                    </a:cubicBezTo>
                    <a:lnTo>
                      <a:pt x="19379" y="29674"/>
                    </a:lnTo>
                    <a:cubicBezTo>
                      <a:pt x="19835" y="30199"/>
                      <a:pt x="20269" y="30701"/>
                      <a:pt x="20703" y="31226"/>
                    </a:cubicBezTo>
                    <a:lnTo>
                      <a:pt x="20977" y="31568"/>
                    </a:lnTo>
                    <a:cubicBezTo>
                      <a:pt x="21091" y="31728"/>
                      <a:pt x="21205" y="31865"/>
                      <a:pt x="21342" y="32002"/>
                    </a:cubicBezTo>
                    <a:lnTo>
                      <a:pt x="21502" y="32207"/>
                    </a:lnTo>
                    <a:cubicBezTo>
                      <a:pt x="21661" y="32413"/>
                      <a:pt x="21821" y="32595"/>
                      <a:pt x="21958" y="32778"/>
                    </a:cubicBezTo>
                    <a:lnTo>
                      <a:pt x="21958" y="32732"/>
                    </a:lnTo>
                    <a:cubicBezTo>
                      <a:pt x="22072" y="32915"/>
                      <a:pt x="22232" y="33098"/>
                      <a:pt x="22346" y="33257"/>
                    </a:cubicBezTo>
                    <a:lnTo>
                      <a:pt x="22552" y="33508"/>
                    </a:lnTo>
                    <a:cubicBezTo>
                      <a:pt x="22734" y="33714"/>
                      <a:pt x="22940" y="33942"/>
                      <a:pt x="23191" y="34216"/>
                    </a:cubicBezTo>
                    <a:lnTo>
                      <a:pt x="23305" y="34353"/>
                    </a:lnTo>
                    <a:lnTo>
                      <a:pt x="23419" y="34490"/>
                    </a:lnTo>
                    <a:lnTo>
                      <a:pt x="23419" y="34513"/>
                    </a:lnTo>
                    <a:cubicBezTo>
                      <a:pt x="23419" y="34558"/>
                      <a:pt x="23442" y="34627"/>
                      <a:pt x="23465" y="34650"/>
                    </a:cubicBezTo>
                    <a:lnTo>
                      <a:pt x="23510" y="34718"/>
                    </a:lnTo>
                    <a:lnTo>
                      <a:pt x="23533" y="34787"/>
                    </a:lnTo>
                    <a:cubicBezTo>
                      <a:pt x="23556" y="34810"/>
                      <a:pt x="23579" y="34832"/>
                      <a:pt x="23602" y="34855"/>
                    </a:cubicBezTo>
                    <a:lnTo>
                      <a:pt x="23624" y="34924"/>
                    </a:lnTo>
                    <a:lnTo>
                      <a:pt x="23693" y="35015"/>
                    </a:lnTo>
                    <a:lnTo>
                      <a:pt x="23784" y="35175"/>
                    </a:lnTo>
                    <a:cubicBezTo>
                      <a:pt x="23876" y="35334"/>
                      <a:pt x="23990" y="35471"/>
                      <a:pt x="24081" y="35631"/>
                    </a:cubicBezTo>
                    <a:cubicBezTo>
                      <a:pt x="24309" y="35951"/>
                      <a:pt x="24537" y="36270"/>
                      <a:pt x="24766" y="36590"/>
                    </a:cubicBezTo>
                    <a:cubicBezTo>
                      <a:pt x="24971" y="36887"/>
                      <a:pt x="25199" y="37206"/>
                      <a:pt x="25428" y="37526"/>
                    </a:cubicBezTo>
                    <a:lnTo>
                      <a:pt x="25656" y="37845"/>
                    </a:lnTo>
                    <a:cubicBezTo>
                      <a:pt x="25816" y="38051"/>
                      <a:pt x="25953" y="38256"/>
                      <a:pt x="26090" y="38439"/>
                    </a:cubicBezTo>
                    <a:cubicBezTo>
                      <a:pt x="26181" y="38576"/>
                      <a:pt x="26295" y="38713"/>
                      <a:pt x="26386" y="38850"/>
                    </a:cubicBezTo>
                    <a:lnTo>
                      <a:pt x="26569" y="39078"/>
                    </a:lnTo>
                    <a:cubicBezTo>
                      <a:pt x="26729" y="39329"/>
                      <a:pt x="26888" y="39557"/>
                      <a:pt x="27071" y="39785"/>
                    </a:cubicBezTo>
                    <a:cubicBezTo>
                      <a:pt x="27162" y="39945"/>
                      <a:pt x="27276" y="40105"/>
                      <a:pt x="27368" y="40265"/>
                    </a:cubicBezTo>
                    <a:lnTo>
                      <a:pt x="27482" y="40425"/>
                    </a:lnTo>
                    <a:cubicBezTo>
                      <a:pt x="27550" y="40539"/>
                      <a:pt x="27642" y="40630"/>
                      <a:pt x="27710" y="40744"/>
                    </a:cubicBezTo>
                    <a:cubicBezTo>
                      <a:pt x="27916" y="41109"/>
                      <a:pt x="28144" y="41474"/>
                      <a:pt x="28349" y="41840"/>
                    </a:cubicBezTo>
                    <a:cubicBezTo>
                      <a:pt x="28349" y="41840"/>
                      <a:pt x="28372" y="41885"/>
                      <a:pt x="28372" y="41885"/>
                    </a:cubicBezTo>
                    <a:cubicBezTo>
                      <a:pt x="28395" y="41863"/>
                      <a:pt x="28418" y="41863"/>
                      <a:pt x="28418" y="41863"/>
                    </a:cubicBezTo>
                    <a:cubicBezTo>
                      <a:pt x="28441" y="41863"/>
                      <a:pt x="28463" y="41885"/>
                      <a:pt x="28486" y="41908"/>
                    </a:cubicBezTo>
                    <a:cubicBezTo>
                      <a:pt x="28578" y="42022"/>
                      <a:pt x="28669" y="42159"/>
                      <a:pt x="28760" y="42296"/>
                    </a:cubicBezTo>
                    <a:lnTo>
                      <a:pt x="28783" y="42342"/>
                    </a:lnTo>
                    <a:lnTo>
                      <a:pt x="28874" y="42479"/>
                    </a:lnTo>
                    <a:lnTo>
                      <a:pt x="28920" y="42547"/>
                    </a:lnTo>
                    <a:lnTo>
                      <a:pt x="29011" y="42684"/>
                    </a:lnTo>
                    <a:cubicBezTo>
                      <a:pt x="29125" y="42890"/>
                      <a:pt x="29239" y="43072"/>
                      <a:pt x="29354" y="43255"/>
                    </a:cubicBezTo>
                    <a:lnTo>
                      <a:pt x="29513" y="43552"/>
                    </a:lnTo>
                    <a:lnTo>
                      <a:pt x="29605" y="43711"/>
                    </a:lnTo>
                    <a:cubicBezTo>
                      <a:pt x="29719" y="43917"/>
                      <a:pt x="29856" y="44145"/>
                      <a:pt x="29970" y="44350"/>
                    </a:cubicBezTo>
                    <a:cubicBezTo>
                      <a:pt x="30016" y="44419"/>
                      <a:pt x="30061" y="44487"/>
                      <a:pt x="30084" y="44579"/>
                    </a:cubicBezTo>
                    <a:lnTo>
                      <a:pt x="30175" y="44761"/>
                    </a:lnTo>
                    <a:lnTo>
                      <a:pt x="30221" y="44807"/>
                    </a:lnTo>
                    <a:lnTo>
                      <a:pt x="30221" y="44853"/>
                    </a:lnTo>
                    <a:cubicBezTo>
                      <a:pt x="30267" y="44898"/>
                      <a:pt x="30289" y="44967"/>
                      <a:pt x="30335" y="45035"/>
                    </a:cubicBezTo>
                    <a:cubicBezTo>
                      <a:pt x="30358" y="45081"/>
                      <a:pt x="30358" y="45104"/>
                      <a:pt x="30358" y="45127"/>
                    </a:cubicBezTo>
                    <a:cubicBezTo>
                      <a:pt x="30381" y="45172"/>
                      <a:pt x="30358" y="45172"/>
                      <a:pt x="30358" y="45195"/>
                    </a:cubicBezTo>
                    <a:cubicBezTo>
                      <a:pt x="30358" y="45195"/>
                      <a:pt x="30335" y="45218"/>
                      <a:pt x="30335" y="45218"/>
                    </a:cubicBezTo>
                    <a:lnTo>
                      <a:pt x="30381" y="45309"/>
                    </a:lnTo>
                    <a:lnTo>
                      <a:pt x="30426" y="45378"/>
                    </a:lnTo>
                    <a:lnTo>
                      <a:pt x="30655" y="45788"/>
                    </a:lnTo>
                    <a:lnTo>
                      <a:pt x="30906" y="46199"/>
                    </a:lnTo>
                    <a:lnTo>
                      <a:pt x="30951" y="46268"/>
                    </a:lnTo>
                    <a:lnTo>
                      <a:pt x="30974" y="46313"/>
                    </a:lnTo>
                    <a:cubicBezTo>
                      <a:pt x="31020" y="46405"/>
                      <a:pt x="31088" y="46496"/>
                      <a:pt x="31134" y="46587"/>
                    </a:cubicBezTo>
                    <a:cubicBezTo>
                      <a:pt x="31157" y="46633"/>
                      <a:pt x="31180" y="46679"/>
                      <a:pt x="31202" y="46724"/>
                    </a:cubicBezTo>
                    <a:cubicBezTo>
                      <a:pt x="31271" y="46838"/>
                      <a:pt x="31339" y="46953"/>
                      <a:pt x="31385" y="47067"/>
                    </a:cubicBezTo>
                    <a:lnTo>
                      <a:pt x="31476" y="47226"/>
                    </a:lnTo>
                    <a:lnTo>
                      <a:pt x="31568" y="47363"/>
                    </a:lnTo>
                    <a:lnTo>
                      <a:pt x="31476" y="47363"/>
                    </a:lnTo>
                    <a:cubicBezTo>
                      <a:pt x="31339" y="47341"/>
                      <a:pt x="31202" y="47341"/>
                      <a:pt x="31065" y="47341"/>
                    </a:cubicBezTo>
                    <a:cubicBezTo>
                      <a:pt x="30837" y="47341"/>
                      <a:pt x="30632" y="47363"/>
                      <a:pt x="30449" y="47386"/>
                    </a:cubicBezTo>
                    <a:cubicBezTo>
                      <a:pt x="30312" y="47409"/>
                      <a:pt x="30175" y="47432"/>
                      <a:pt x="30038" y="47455"/>
                    </a:cubicBezTo>
                    <a:cubicBezTo>
                      <a:pt x="29879" y="47500"/>
                      <a:pt x="29742" y="47523"/>
                      <a:pt x="29627" y="47569"/>
                    </a:cubicBezTo>
                    <a:cubicBezTo>
                      <a:pt x="29376" y="47660"/>
                      <a:pt x="29148" y="47751"/>
                      <a:pt x="28920" y="47866"/>
                    </a:cubicBezTo>
                    <a:cubicBezTo>
                      <a:pt x="28760" y="47980"/>
                      <a:pt x="28578" y="48071"/>
                      <a:pt x="28395" y="48208"/>
                    </a:cubicBezTo>
                    <a:lnTo>
                      <a:pt x="28281" y="48299"/>
                    </a:lnTo>
                    <a:lnTo>
                      <a:pt x="28189" y="48391"/>
                    </a:lnTo>
                    <a:cubicBezTo>
                      <a:pt x="28098" y="48482"/>
                      <a:pt x="28007" y="48573"/>
                      <a:pt x="27938" y="48642"/>
                    </a:cubicBezTo>
                    <a:cubicBezTo>
                      <a:pt x="27779" y="48847"/>
                      <a:pt x="27619" y="49075"/>
                      <a:pt x="27505" y="49349"/>
                    </a:cubicBezTo>
                    <a:cubicBezTo>
                      <a:pt x="27459" y="49463"/>
                      <a:pt x="27413" y="49577"/>
                      <a:pt x="27391" y="49669"/>
                    </a:cubicBezTo>
                    <a:cubicBezTo>
                      <a:pt x="27368" y="49737"/>
                      <a:pt x="27345" y="49783"/>
                      <a:pt x="27322" y="49829"/>
                    </a:cubicBezTo>
                    <a:lnTo>
                      <a:pt x="27322" y="49874"/>
                    </a:lnTo>
                    <a:cubicBezTo>
                      <a:pt x="27299" y="49897"/>
                      <a:pt x="27299" y="49943"/>
                      <a:pt x="27276" y="49965"/>
                    </a:cubicBezTo>
                    <a:cubicBezTo>
                      <a:pt x="27254" y="50080"/>
                      <a:pt x="27208" y="50171"/>
                      <a:pt x="27185" y="50262"/>
                    </a:cubicBezTo>
                    <a:cubicBezTo>
                      <a:pt x="27231" y="50285"/>
                      <a:pt x="27254" y="50308"/>
                      <a:pt x="27254" y="50354"/>
                    </a:cubicBezTo>
                    <a:cubicBezTo>
                      <a:pt x="27254" y="50422"/>
                      <a:pt x="27254" y="50490"/>
                      <a:pt x="27254" y="50559"/>
                    </a:cubicBezTo>
                    <a:cubicBezTo>
                      <a:pt x="27254" y="50582"/>
                      <a:pt x="27254" y="50605"/>
                      <a:pt x="27254" y="50627"/>
                    </a:cubicBezTo>
                    <a:lnTo>
                      <a:pt x="27254" y="50696"/>
                    </a:lnTo>
                    <a:lnTo>
                      <a:pt x="27276" y="50787"/>
                    </a:lnTo>
                    <a:cubicBezTo>
                      <a:pt x="27276" y="50856"/>
                      <a:pt x="27276" y="50924"/>
                      <a:pt x="27299" y="50993"/>
                    </a:cubicBezTo>
                    <a:cubicBezTo>
                      <a:pt x="27299" y="50993"/>
                      <a:pt x="27299" y="51015"/>
                      <a:pt x="27299" y="51038"/>
                    </a:cubicBezTo>
                    <a:cubicBezTo>
                      <a:pt x="27276" y="51038"/>
                      <a:pt x="27254" y="51061"/>
                      <a:pt x="27254" y="51061"/>
                    </a:cubicBezTo>
                    <a:lnTo>
                      <a:pt x="27208" y="51084"/>
                    </a:lnTo>
                    <a:cubicBezTo>
                      <a:pt x="27185" y="51130"/>
                      <a:pt x="27162" y="51130"/>
                      <a:pt x="27162" y="51130"/>
                    </a:cubicBezTo>
                    <a:lnTo>
                      <a:pt x="27117" y="51130"/>
                    </a:lnTo>
                    <a:cubicBezTo>
                      <a:pt x="27140" y="51198"/>
                      <a:pt x="27162" y="51267"/>
                      <a:pt x="27185" y="51312"/>
                    </a:cubicBezTo>
                    <a:lnTo>
                      <a:pt x="27208" y="51381"/>
                    </a:lnTo>
                    <a:cubicBezTo>
                      <a:pt x="27094" y="51289"/>
                      <a:pt x="26980" y="51244"/>
                      <a:pt x="26866" y="51175"/>
                    </a:cubicBezTo>
                    <a:cubicBezTo>
                      <a:pt x="26751" y="51130"/>
                      <a:pt x="26660" y="51107"/>
                      <a:pt x="26546" y="51061"/>
                    </a:cubicBezTo>
                    <a:lnTo>
                      <a:pt x="26432" y="51015"/>
                    </a:lnTo>
                    <a:cubicBezTo>
                      <a:pt x="26363" y="50993"/>
                      <a:pt x="26295" y="50970"/>
                      <a:pt x="26227" y="50924"/>
                    </a:cubicBezTo>
                    <a:lnTo>
                      <a:pt x="26181" y="50924"/>
                    </a:lnTo>
                    <a:cubicBezTo>
                      <a:pt x="25998" y="50856"/>
                      <a:pt x="25838" y="50787"/>
                      <a:pt x="25679" y="50742"/>
                    </a:cubicBezTo>
                    <a:cubicBezTo>
                      <a:pt x="25359" y="50650"/>
                      <a:pt x="25062" y="50582"/>
                      <a:pt x="24743" y="50536"/>
                    </a:cubicBezTo>
                    <a:cubicBezTo>
                      <a:pt x="24583" y="50513"/>
                      <a:pt x="24423" y="50513"/>
                      <a:pt x="24264" y="50513"/>
                    </a:cubicBezTo>
                    <a:lnTo>
                      <a:pt x="23830" y="50513"/>
                    </a:lnTo>
                    <a:cubicBezTo>
                      <a:pt x="23602" y="50513"/>
                      <a:pt x="23373" y="50536"/>
                      <a:pt x="23168" y="50559"/>
                    </a:cubicBezTo>
                    <a:cubicBezTo>
                      <a:pt x="23031" y="50582"/>
                      <a:pt x="22894" y="50627"/>
                      <a:pt x="22711" y="50696"/>
                    </a:cubicBezTo>
                    <a:cubicBezTo>
                      <a:pt x="22643" y="50719"/>
                      <a:pt x="22552" y="50742"/>
                      <a:pt x="22438" y="50787"/>
                    </a:cubicBezTo>
                    <a:lnTo>
                      <a:pt x="22415" y="50787"/>
                    </a:lnTo>
                    <a:lnTo>
                      <a:pt x="22323" y="50833"/>
                    </a:lnTo>
                    <a:lnTo>
                      <a:pt x="22118" y="50901"/>
                    </a:lnTo>
                    <a:cubicBezTo>
                      <a:pt x="21913" y="50970"/>
                      <a:pt x="21730" y="51061"/>
                      <a:pt x="21547" y="51130"/>
                    </a:cubicBezTo>
                    <a:cubicBezTo>
                      <a:pt x="21365" y="51221"/>
                      <a:pt x="21205" y="51312"/>
                      <a:pt x="21045" y="51403"/>
                    </a:cubicBezTo>
                    <a:lnTo>
                      <a:pt x="20977" y="51426"/>
                    </a:lnTo>
                    <a:cubicBezTo>
                      <a:pt x="20771" y="51540"/>
                      <a:pt x="20566" y="51677"/>
                      <a:pt x="20338" y="51837"/>
                    </a:cubicBezTo>
                    <a:cubicBezTo>
                      <a:pt x="20064" y="52020"/>
                      <a:pt x="19835" y="52202"/>
                      <a:pt x="19630" y="52408"/>
                    </a:cubicBezTo>
                    <a:cubicBezTo>
                      <a:pt x="19584" y="52476"/>
                      <a:pt x="19516" y="52545"/>
                      <a:pt x="19447" y="52613"/>
                    </a:cubicBezTo>
                    <a:lnTo>
                      <a:pt x="19402" y="52636"/>
                    </a:lnTo>
                    <a:cubicBezTo>
                      <a:pt x="19333" y="52705"/>
                      <a:pt x="19265" y="52773"/>
                      <a:pt x="19219" y="52841"/>
                    </a:cubicBezTo>
                    <a:cubicBezTo>
                      <a:pt x="19128" y="52933"/>
                      <a:pt x="19059" y="53024"/>
                      <a:pt x="18991" y="53115"/>
                    </a:cubicBezTo>
                    <a:cubicBezTo>
                      <a:pt x="18945" y="53161"/>
                      <a:pt x="18922" y="53207"/>
                      <a:pt x="18877" y="53252"/>
                    </a:cubicBezTo>
                    <a:lnTo>
                      <a:pt x="18854" y="53321"/>
                    </a:lnTo>
                    <a:lnTo>
                      <a:pt x="18785" y="53389"/>
                    </a:lnTo>
                    <a:lnTo>
                      <a:pt x="18763" y="53412"/>
                    </a:lnTo>
                    <a:cubicBezTo>
                      <a:pt x="18717" y="53503"/>
                      <a:pt x="18671" y="53572"/>
                      <a:pt x="18626" y="53640"/>
                    </a:cubicBezTo>
                    <a:cubicBezTo>
                      <a:pt x="18580" y="53709"/>
                      <a:pt x="18534" y="53777"/>
                      <a:pt x="18512" y="53846"/>
                    </a:cubicBezTo>
                    <a:cubicBezTo>
                      <a:pt x="18397" y="54097"/>
                      <a:pt x="18329" y="54257"/>
                      <a:pt x="18260" y="54416"/>
                    </a:cubicBezTo>
                    <a:lnTo>
                      <a:pt x="18215" y="54553"/>
                    </a:lnTo>
                    <a:cubicBezTo>
                      <a:pt x="18192" y="54622"/>
                      <a:pt x="18146" y="54690"/>
                      <a:pt x="18124" y="54759"/>
                    </a:cubicBezTo>
                    <a:lnTo>
                      <a:pt x="18078" y="54896"/>
                    </a:lnTo>
                    <a:cubicBezTo>
                      <a:pt x="18032" y="54987"/>
                      <a:pt x="18009" y="55078"/>
                      <a:pt x="17964" y="55170"/>
                    </a:cubicBezTo>
                    <a:lnTo>
                      <a:pt x="17941" y="55261"/>
                    </a:lnTo>
                    <a:lnTo>
                      <a:pt x="17895" y="55398"/>
                    </a:lnTo>
                    <a:lnTo>
                      <a:pt x="17895" y="55421"/>
                    </a:lnTo>
                    <a:cubicBezTo>
                      <a:pt x="17850" y="55581"/>
                      <a:pt x="17804" y="55717"/>
                      <a:pt x="17735" y="55877"/>
                    </a:cubicBezTo>
                    <a:cubicBezTo>
                      <a:pt x="17690" y="56037"/>
                      <a:pt x="17644" y="56197"/>
                      <a:pt x="17621" y="56357"/>
                    </a:cubicBezTo>
                    <a:cubicBezTo>
                      <a:pt x="17599" y="56448"/>
                      <a:pt x="17599" y="56494"/>
                      <a:pt x="17599" y="56516"/>
                    </a:cubicBezTo>
                    <a:lnTo>
                      <a:pt x="17599" y="56585"/>
                    </a:lnTo>
                    <a:lnTo>
                      <a:pt x="17576" y="56676"/>
                    </a:lnTo>
                    <a:lnTo>
                      <a:pt x="17576" y="56745"/>
                    </a:lnTo>
                    <a:lnTo>
                      <a:pt x="17576" y="56813"/>
                    </a:lnTo>
                    <a:lnTo>
                      <a:pt x="17576" y="56904"/>
                    </a:lnTo>
                    <a:lnTo>
                      <a:pt x="17576" y="56950"/>
                    </a:lnTo>
                    <a:cubicBezTo>
                      <a:pt x="17576" y="57018"/>
                      <a:pt x="17576" y="57064"/>
                      <a:pt x="17576" y="57110"/>
                    </a:cubicBezTo>
                    <a:cubicBezTo>
                      <a:pt x="17576" y="57178"/>
                      <a:pt x="17553" y="57247"/>
                      <a:pt x="17553" y="57315"/>
                    </a:cubicBezTo>
                    <a:cubicBezTo>
                      <a:pt x="17530" y="57384"/>
                      <a:pt x="17530" y="57429"/>
                      <a:pt x="17530" y="57498"/>
                    </a:cubicBezTo>
                    <a:cubicBezTo>
                      <a:pt x="17507" y="57612"/>
                      <a:pt x="17507" y="57749"/>
                      <a:pt x="17484" y="57863"/>
                    </a:cubicBezTo>
                    <a:lnTo>
                      <a:pt x="17484" y="57909"/>
                    </a:lnTo>
                    <a:cubicBezTo>
                      <a:pt x="17484" y="58023"/>
                      <a:pt x="17462" y="58114"/>
                      <a:pt x="17462" y="58205"/>
                    </a:cubicBezTo>
                    <a:lnTo>
                      <a:pt x="17462" y="58388"/>
                    </a:lnTo>
                    <a:cubicBezTo>
                      <a:pt x="17462" y="58571"/>
                      <a:pt x="17462" y="58753"/>
                      <a:pt x="17462" y="58936"/>
                    </a:cubicBezTo>
                    <a:cubicBezTo>
                      <a:pt x="17462" y="58936"/>
                      <a:pt x="17484" y="58959"/>
                      <a:pt x="17484" y="58959"/>
                    </a:cubicBezTo>
                    <a:cubicBezTo>
                      <a:pt x="17484" y="59164"/>
                      <a:pt x="17507" y="59324"/>
                      <a:pt x="17530" y="59461"/>
                    </a:cubicBezTo>
                    <a:cubicBezTo>
                      <a:pt x="17576" y="59598"/>
                      <a:pt x="17621" y="59735"/>
                      <a:pt x="17667" y="59849"/>
                    </a:cubicBezTo>
                    <a:lnTo>
                      <a:pt x="17713" y="59917"/>
                    </a:lnTo>
                    <a:cubicBezTo>
                      <a:pt x="17713" y="59963"/>
                      <a:pt x="17735" y="60009"/>
                      <a:pt x="17758" y="60031"/>
                    </a:cubicBezTo>
                    <a:cubicBezTo>
                      <a:pt x="17781" y="60100"/>
                      <a:pt x="17827" y="60168"/>
                      <a:pt x="17895" y="60237"/>
                    </a:cubicBezTo>
                    <a:cubicBezTo>
                      <a:pt x="17918" y="60260"/>
                      <a:pt x="17941" y="60283"/>
                      <a:pt x="17964" y="60305"/>
                    </a:cubicBezTo>
                    <a:cubicBezTo>
                      <a:pt x="17872" y="60419"/>
                      <a:pt x="17895" y="60579"/>
                      <a:pt x="17987" y="60693"/>
                    </a:cubicBezTo>
                    <a:cubicBezTo>
                      <a:pt x="18192" y="60944"/>
                      <a:pt x="18420" y="61173"/>
                      <a:pt x="18694" y="61355"/>
                    </a:cubicBezTo>
                    <a:cubicBezTo>
                      <a:pt x="18900" y="61492"/>
                      <a:pt x="19128" y="61606"/>
                      <a:pt x="19402" y="61720"/>
                    </a:cubicBezTo>
                    <a:cubicBezTo>
                      <a:pt x="19790" y="61857"/>
                      <a:pt x="20246" y="61949"/>
                      <a:pt x="20794" y="61949"/>
                    </a:cubicBezTo>
                    <a:cubicBezTo>
                      <a:pt x="20931" y="61949"/>
                      <a:pt x="21068" y="61926"/>
                      <a:pt x="21205" y="61926"/>
                    </a:cubicBezTo>
                    <a:cubicBezTo>
                      <a:pt x="21479" y="61926"/>
                      <a:pt x="21798" y="61880"/>
                      <a:pt x="22186" y="61812"/>
                    </a:cubicBezTo>
                    <a:cubicBezTo>
                      <a:pt x="22483" y="61766"/>
                      <a:pt x="22757" y="61698"/>
                      <a:pt x="23122" y="61584"/>
                    </a:cubicBezTo>
                    <a:cubicBezTo>
                      <a:pt x="23465" y="61469"/>
                      <a:pt x="23716" y="61355"/>
                      <a:pt x="23944" y="61264"/>
                    </a:cubicBezTo>
                    <a:cubicBezTo>
                      <a:pt x="24195" y="61150"/>
                      <a:pt x="24446" y="61036"/>
                      <a:pt x="24697" y="60899"/>
                    </a:cubicBezTo>
                    <a:lnTo>
                      <a:pt x="24743" y="60876"/>
                    </a:lnTo>
                    <a:lnTo>
                      <a:pt x="24766" y="60876"/>
                    </a:lnTo>
                    <a:cubicBezTo>
                      <a:pt x="25040" y="60739"/>
                      <a:pt x="25313" y="60579"/>
                      <a:pt x="25565" y="60442"/>
                    </a:cubicBezTo>
                    <a:cubicBezTo>
                      <a:pt x="25793" y="60283"/>
                      <a:pt x="26067" y="60123"/>
                      <a:pt x="26341" y="59894"/>
                    </a:cubicBezTo>
                    <a:cubicBezTo>
                      <a:pt x="26386" y="59849"/>
                      <a:pt x="26455" y="59803"/>
                      <a:pt x="26523" y="59758"/>
                    </a:cubicBezTo>
                    <a:cubicBezTo>
                      <a:pt x="26569" y="59712"/>
                      <a:pt x="26637" y="59666"/>
                      <a:pt x="26683" y="59621"/>
                    </a:cubicBezTo>
                    <a:cubicBezTo>
                      <a:pt x="26797" y="59529"/>
                      <a:pt x="26911" y="59438"/>
                      <a:pt x="27025" y="59347"/>
                    </a:cubicBezTo>
                    <a:cubicBezTo>
                      <a:pt x="27254" y="59164"/>
                      <a:pt x="27505" y="58959"/>
                      <a:pt x="27733" y="58776"/>
                    </a:cubicBezTo>
                    <a:cubicBezTo>
                      <a:pt x="28098" y="58502"/>
                      <a:pt x="28532" y="58160"/>
                      <a:pt x="28920" y="57817"/>
                    </a:cubicBezTo>
                    <a:lnTo>
                      <a:pt x="29080" y="57680"/>
                    </a:lnTo>
                    <a:cubicBezTo>
                      <a:pt x="29217" y="57566"/>
                      <a:pt x="29376" y="57407"/>
                      <a:pt x="29536" y="57292"/>
                    </a:cubicBezTo>
                    <a:lnTo>
                      <a:pt x="29559" y="57338"/>
                    </a:lnTo>
                    <a:lnTo>
                      <a:pt x="29559" y="57361"/>
                    </a:lnTo>
                    <a:cubicBezTo>
                      <a:pt x="29627" y="57521"/>
                      <a:pt x="29673" y="57680"/>
                      <a:pt x="29742" y="57817"/>
                    </a:cubicBezTo>
                    <a:cubicBezTo>
                      <a:pt x="29787" y="57932"/>
                      <a:pt x="29856" y="58023"/>
                      <a:pt x="29924" y="58091"/>
                    </a:cubicBezTo>
                    <a:cubicBezTo>
                      <a:pt x="29970" y="58160"/>
                      <a:pt x="30038" y="58228"/>
                      <a:pt x="30107" y="58274"/>
                    </a:cubicBezTo>
                    <a:cubicBezTo>
                      <a:pt x="30221" y="58388"/>
                      <a:pt x="30289" y="58456"/>
                      <a:pt x="30381" y="58525"/>
                    </a:cubicBezTo>
                    <a:lnTo>
                      <a:pt x="30426" y="58571"/>
                    </a:lnTo>
                    <a:cubicBezTo>
                      <a:pt x="30495" y="58616"/>
                      <a:pt x="30540" y="58662"/>
                      <a:pt x="30609" y="58708"/>
                    </a:cubicBezTo>
                    <a:cubicBezTo>
                      <a:pt x="30700" y="58753"/>
                      <a:pt x="30792" y="58822"/>
                      <a:pt x="30906" y="58867"/>
                    </a:cubicBezTo>
                    <a:cubicBezTo>
                      <a:pt x="30974" y="58913"/>
                      <a:pt x="31065" y="58959"/>
                      <a:pt x="31134" y="58981"/>
                    </a:cubicBezTo>
                    <a:cubicBezTo>
                      <a:pt x="31180" y="59004"/>
                      <a:pt x="31225" y="59027"/>
                      <a:pt x="31271" y="59050"/>
                    </a:cubicBezTo>
                    <a:cubicBezTo>
                      <a:pt x="31659" y="59164"/>
                      <a:pt x="31978" y="59233"/>
                      <a:pt x="32275" y="59233"/>
                    </a:cubicBezTo>
                    <a:lnTo>
                      <a:pt x="32732" y="59233"/>
                    </a:lnTo>
                    <a:cubicBezTo>
                      <a:pt x="32937" y="59233"/>
                      <a:pt x="33097" y="59210"/>
                      <a:pt x="33234" y="59187"/>
                    </a:cubicBezTo>
                    <a:cubicBezTo>
                      <a:pt x="33599" y="59118"/>
                      <a:pt x="33896" y="59050"/>
                      <a:pt x="34170" y="58959"/>
                    </a:cubicBezTo>
                    <a:cubicBezTo>
                      <a:pt x="34329" y="58890"/>
                      <a:pt x="34466" y="58822"/>
                      <a:pt x="34603" y="58753"/>
                    </a:cubicBezTo>
                    <a:cubicBezTo>
                      <a:pt x="34740" y="58662"/>
                      <a:pt x="34900" y="58571"/>
                      <a:pt x="35014" y="58456"/>
                    </a:cubicBezTo>
                    <a:cubicBezTo>
                      <a:pt x="35128" y="58388"/>
                      <a:pt x="35220" y="58297"/>
                      <a:pt x="35311" y="58205"/>
                    </a:cubicBezTo>
                    <a:cubicBezTo>
                      <a:pt x="35402" y="58114"/>
                      <a:pt x="35471" y="58000"/>
                      <a:pt x="35562" y="57909"/>
                    </a:cubicBezTo>
                    <a:lnTo>
                      <a:pt x="35653" y="57817"/>
                    </a:lnTo>
                    <a:cubicBezTo>
                      <a:pt x="35722" y="57703"/>
                      <a:pt x="35813" y="57589"/>
                      <a:pt x="35904" y="57475"/>
                    </a:cubicBezTo>
                    <a:cubicBezTo>
                      <a:pt x="35973" y="57338"/>
                      <a:pt x="36041" y="57201"/>
                      <a:pt x="36087" y="57041"/>
                    </a:cubicBezTo>
                    <a:lnTo>
                      <a:pt x="36110" y="56996"/>
                    </a:lnTo>
                    <a:lnTo>
                      <a:pt x="36361" y="56996"/>
                    </a:lnTo>
                    <a:cubicBezTo>
                      <a:pt x="36452" y="57018"/>
                      <a:pt x="36521" y="57018"/>
                      <a:pt x="36612" y="57018"/>
                    </a:cubicBezTo>
                    <a:cubicBezTo>
                      <a:pt x="36795" y="57018"/>
                      <a:pt x="36954" y="57041"/>
                      <a:pt x="37091" y="57064"/>
                    </a:cubicBezTo>
                    <a:cubicBezTo>
                      <a:pt x="37205" y="57087"/>
                      <a:pt x="37342" y="57133"/>
                      <a:pt x="37457" y="57155"/>
                    </a:cubicBezTo>
                    <a:cubicBezTo>
                      <a:pt x="37616" y="57201"/>
                      <a:pt x="37776" y="57247"/>
                      <a:pt x="37913" y="57292"/>
                    </a:cubicBezTo>
                    <a:cubicBezTo>
                      <a:pt x="38187" y="57338"/>
                      <a:pt x="38438" y="57429"/>
                      <a:pt x="38666" y="57543"/>
                    </a:cubicBezTo>
                    <a:cubicBezTo>
                      <a:pt x="38940" y="57635"/>
                      <a:pt x="39191" y="57749"/>
                      <a:pt x="39442" y="57840"/>
                    </a:cubicBezTo>
                    <a:cubicBezTo>
                      <a:pt x="39785" y="57954"/>
                      <a:pt x="40036" y="58068"/>
                      <a:pt x="40287" y="58205"/>
                    </a:cubicBezTo>
                    <a:cubicBezTo>
                      <a:pt x="40333" y="58228"/>
                      <a:pt x="40378" y="58251"/>
                      <a:pt x="40424" y="58251"/>
                    </a:cubicBezTo>
                    <a:cubicBezTo>
                      <a:pt x="40880" y="58502"/>
                      <a:pt x="41337" y="58776"/>
                      <a:pt x="41771" y="59027"/>
                    </a:cubicBezTo>
                    <a:lnTo>
                      <a:pt x="41839" y="59073"/>
                    </a:lnTo>
                    <a:cubicBezTo>
                      <a:pt x="42022" y="59187"/>
                      <a:pt x="42204" y="59301"/>
                      <a:pt x="42410" y="59438"/>
                    </a:cubicBezTo>
                    <a:lnTo>
                      <a:pt x="42638" y="59575"/>
                    </a:lnTo>
                    <a:cubicBezTo>
                      <a:pt x="42798" y="59666"/>
                      <a:pt x="42957" y="59780"/>
                      <a:pt x="43140" y="59872"/>
                    </a:cubicBezTo>
                    <a:lnTo>
                      <a:pt x="43254" y="59940"/>
                    </a:lnTo>
                    <a:lnTo>
                      <a:pt x="43391" y="60009"/>
                    </a:lnTo>
                    <a:cubicBezTo>
                      <a:pt x="43437" y="60031"/>
                      <a:pt x="43482" y="60054"/>
                      <a:pt x="43528" y="60100"/>
                    </a:cubicBezTo>
                    <a:lnTo>
                      <a:pt x="43574" y="60123"/>
                    </a:lnTo>
                    <a:lnTo>
                      <a:pt x="43688" y="60191"/>
                    </a:lnTo>
                    <a:lnTo>
                      <a:pt x="43734" y="60237"/>
                    </a:lnTo>
                    <a:cubicBezTo>
                      <a:pt x="43825" y="60283"/>
                      <a:pt x="43893" y="60328"/>
                      <a:pt x="43962" y="60374"/>
                    </a:cubicBezTo>
                    <a:cubicBezTo>
                      <a:pt x="44076" y="60442"/>
                      <a:pt x="44213" y="60511"/>
                      <a:pt x="44327" y="60579"/>
                    </a:cubicBezTo>
                    <a:lnTo>
                      <a:pt x="44350" y="60602"/>
                    </a:lnTo>
                    <a:lnTo>
                      <a:pt x="44464" y="60671"/>
                    </a:lnTo>
                    <a:lnTo>
                      <a:pt x="44555" y="60716"/>
                    </a:lnTo>
                    <a:lnTo>
                      <a:pt x="44578" y="60739"/>
                    </a:lnTo>
                    <a:cubicBezTo>
                      <a:pt x="44647" y="60785"/>
                      <a:pt x="44692" y="60807"/>
                      <a:pt x="44761" y="60853"/>
                    </a:cubicBezTo>
                    <a:cubicBezTo>
                      <a:pt x="44989" y="60967"/>
                      <a:pt x="45217" y="61081"/>
                      <a:pt x="45423" y="61173"/>
                    </a:cubicBezTo>
                    <a:lnTo>
                      <a:pt x="45628" y="61287"/>
                    </a:lnTo>
                    <a:lnTo>
                      <a:pt x="45811" y="61378"/>
                    </a:lnTo>
                    <a:lnTo>
                      <a:pt x="45902" y="61424"/>
                    </a:lnTo>
                    <a:lnTo>
                      <a:pt x="46016" y="61469"/>
                    </a:lnTo>
                    <a:lnTo>
                      <a:pt x="46176" y="61538"/>
                    </a:lnTo>
                    <a:cubicBezTo>
                      <a:pt x="46244" y="61584"/>
                      <a:pt x="46313" y="61606"/>
                      <a:pt x="46404" y="61652"/>
                    </a:cubicBezTo>
                    <a:lnTo>
                      <a:pt x="46518" y="61720"/>
                    </a:lnTo>
                    <a:lnTo>
                      <a:pt x="46655" y="61789"/>
                    </a:lnTo>
                    <a:cubicBezTo>
                      <a:pt x="46701" y="61812"/>
                      <a:pt x="46746" y="61835"/>
                      <a:pt x="46815" y="61857"/>
                    </a:cubicBezTo>
                    <a:lnTo>
                      <a:pt x="46838" y="61880"/>
                    </a:lnTo>
                    <a:lnTo>
                      <a:pt x="46906" y="61926"/>
                    </a:lnTo>
                    <a:lnTo>
                      <a:pt x="46952" y="61949"/>
                    </a:lnTo>
                    <a:cubicBezTo>
                      <a:pt x="47043" y="61994"/>
                      <a:pt x="47134" y="62040"/>
                      <a:pt x="47226" y="62086"/>
                    </a:cubicBezTo>
                    <a:cubicBezTo>
                      <a:pt x="47431" y="62177"/>
                      <a:pt x="47614" y="62268"/>
                      <a:pt x="47819" y="62337"/>
                    </a:cubicBezTo>
                    <a:cubicBezTo>
                      <a:pt x="47979" y="62405"/>
                      <a:pt x="48162" y="62428"/>
                      <a:pt x="48321" y="62451"/>
                    </a:cubicBezTo>
                    <a:lnTo>
                      <a:pt x="48390" y="62474"/>
                    </a:lnTo>
                    <a:lnTo>
                      <a:pt x="48641" y="62542"/>
                    </a:lnTo>
                    <a:cubicBezTo>
                      <a:pt x="48869" y="62588"/>
                      <a:pt x="49075" y="62634"/>
                      <a:pt x="49280" y="62656"/>
                    </a:cubicBezTo>
                    <a:cubicBezTo>
                      <a:pt x="49531" y="62725"/>
                      <a:pt x="49828" y="62748"/>
                      <a:pt x="50170" y="62770"/>
                    </a:cubicBezTo>
                    <a:cubicBezTo>
                      <a:pt x="50330" y="62793"/>
                      <a:pt x="50490" y="62793"/>
                      <a:pt x="50627" y="62793"/>
                    </a:cubicBezTo>
                    <a:cubicBezTo>
                      <a:pt x="50809" y="62793"/>
                      <a:pt x="50992" y="62793"/>
                      <a:pt x="51152" y="62770"/>
                    </a:cubicBezTo>
                    <a:cubicBezTo>
                      <a:pt x="51266" y="62748"/>
                      <a:pt x="51380" y="62725"/>
                      <a:pt x="51494" y="62702"/>
                    </a:cubicBezTo>
                    <a:lnTo>
                      <a:pt x="51585" y="62702"/>
                    </a:lnTo>
                    <a:lnTo>
                      <a:pt x="51768" y="62656"/>
                    </a:lnTo>
                    <a:lnTo>
                      <a:pt x="51859" y="62656"/>
                    </a:lnTo>
                    <a:lnTo>
                      <a:pt x="52042" y="62611"/>
                    </a:lnTo>
                    <a:lnTo>
                      <a:pt x="52088" y="62611"/>
                    </a:lnTo>
                    <a:cubicBezTo>
                      <a:pt x="52361" y="62565"/>
                      <a:pt x="52590" y="62519"/>
                      <a:pt x="52818" y="62474"/>
                    </a:cubicBezTo>
                    <a:cubicBezTo>
                      <a:pt x="52932" y="62428"/>
                      <a:pt x="53069" y="62405"/>
                      <a:pt x="53206" y="62360"/>
                    </a:cubicBezTo>
                    <a:lnTo>
                      <a:pt x="53297" y="62314"/>
                    </a:lnTo>
                    <a:cubicBezTo>
                      <a:pt x="53411" y="62291"/>
                      <a:pt x="53526" y="62245"/>
                      <a:pt x="53617" y="62200"/>
                    </a:cubicBezTo>
                    <a:cubicBezTo>
                      <a:pt x="53663" y="62177"/>
                      <a:pt x="53685" y="62177"/>
                      <a:pt x="53708" y="62154"/>
                    </a:cubicBezTo>
                    <a:cubicBezTo>
                      <a:pt x="53777" y="62109"/>
                      <a:pt x="53868" y="62063"/>
                      <a:pt x="53959" y="62017"/>
                    </a:cubicBezTo>
                    <a:lnTo>
                      <a:pt x="54073" y="61949"/>
                    </a:lnTo>
                    <a:cubicBezTo>
                      <a:pt x="54210" y="61857"/>
                      <a:pt x="54370" y="61789"/>
                      <a:pt x="54507" y="61720"/>
                    </a:cubicBezTo>
                    <a:lnTo>
                      <a:pt x="54598" y="61675"/>
                    </a:lnTo>
                    <a:lnTo>
                      <a:pt x="54690" y="61606"/>
                    </a:lnTo>
                    <a:cubicBezTo>
                      <a:pt x="54735" y="61606"/>
                      <a:pt x="54781" y="61584"/>
                      <a:pt x="54827" y="61561"/>
                    </a:cubicBezTo>
                    <a:lnTo>
                      <a:pt x="54918" y="61492"/>
                    </a:lnTo>
                    <a:cubicBezTo>
                      <a:pt x="54986" y="61469"/>
                      <a:pt x="55055" y="61424"/>
                      <a:pt x="55123" y="61401"/>
                    </a:cubicBezTo>
                    <a:lnTo>
                      <a:pt x="55192" y="61378"/>
                    </a:lnTo>
                    <a:cubicBezTo>
                      <a:pt x="55260" y="61332"/>
                      <a:pt x="55306" y="61310"/>
                      <a:pt x="55374" y="61287"/>
                    </a:cubicBezTo>
                    <a:lnTo>
                      <a:pt x="55420" y="61264"/>
                    </a:lnTo>
                    <a:cubicBezTo>
                      <a:pt x="55534" y="61196"/>
                      <a:pt x="55626" y="61150"/>
                      <a:pt x="55740" y="61104"/>
                    </a:cubicBezTo>
                    <a:lnTo>
                      <a:pt x="55854" y="61036"/>
                    </a:lnTo>
                    <a:cubicBezTo>
                      <a:pt x="55945" y="60990"/>
                      <a:pt x="56036" y="60922"/>
                      <a:pt x="56128" y="60876"/>
                    </a:cubicBezTo>
                    <a:cubicBezTo>
                      <a:pt x="56196" y="60853"/>
                      <a:pt x="56287" y="60807"/>
                      <a:pt x="56356" y="60762"/>
                    </a:cubicBezTo>
                    <a:lnTo>
                      <a:pt x="56516" y="60693"/>
                    </a:lnTo>
                    <a:cubicBezTo>
                      <a:pt x="56607" y="60648"/>
                      <a:pt x="56675" y="60625"/>
                      <a:pt x="56767" y="60579"/>
                    </a:cubicBezTo>
                    <a:lnTo>
                      <a:pt x="56812" y="60556"/>
                    </a:lnTo>
                    <a:lnTo>
                      <a:pt x="56835" y="60534"/>
                    </a:lnTo>
                    <a:lnTo>
                      <a:pt x="56881" y="60534"/>
                    </a:lnTo>
                    <a:cubicBezTo>
                      <a:pt x="57018" y="60488"/>
                      <a:pt x="57155" y="60419"/>
                      <a:pt x="57292" y="60374"/>
                    </a:cubicBezTo>
                    <a:lnTo>
                      <a:pt x="57588" y="60260"/>
                    </a:lnTo>
                    <a:lnTo>
                      <a:pt x="57862" y="60146"/>
                    </a:lnTo>
                    <a:lnTo>
                      <a:pt x="57908" y="60146"/>
                    </a:lnTo>
                    <a:lnTo>
                      <a:pt x="57977" y="60100"/>
                    </a:lnTo>
                    <a:cubicBezTo>
                      <a:pt x="58068" y="60077"/>
                      <a:pt x="58136" y="60031"/>
                      <a:pt x="58228" y="60009"/>
                    </a:cubicBezTo>
                    <a:cubicBezTo>
                      <a:pt x="58365" y="59963"/>
                      <a:pt x="58501" y="59917"/>
                      <a:pt x="58638" y="59872"/>
                    </a:cubicBezTo>
                    <a:cubicBezTo>
                      <a:pt x="58775" y="59826"/>
                      <a:pt x="58912" y="59780"/>
                      <a:pt x="59049" y="59735"/>
                    </a:cubicBezTo>
                    <a:cubicBezTo>
                      <a:pt x="59323" y="59643"/>
                      <a:pt x="59597" y="59575"/>
                      <a:pt x="59962" y="59484"/>
                    </a:cubicBezTo>
                    <a:cubicBezTo>
                      <a:pt x="60031" y="59461"/>
                      <a:pt x="60099" y="59438"/>
                      <a:pt x="60191" y="59438"/>
                    </a:cubicBezTo>
                    <a:lnTo>
                      <a:pt x="60259" y="59415"/>
                    </a:lnTo>
                    <a:lnTo>
                      <a:pt x="60373" y="59392"/>
                    </a:lnTo>
                    <a:lnTo>
                      <a:pt x="60464" y="59369"/>
                    </a:lnTo>
                    <a:lnTo>
                      <a:pt x="60556" y="59347"/>
                    </a:lnTo>
                    <a:cubicBezTo>
                      <a:pt x="60670" y="59324"/>
                      <a:pt x="60784" y="59301"/>
                      <a:pt x="60921" y="59255"/>
                    </a:cubicBezTo>
                    <a:lnTo>
                      <a:pt x="61286" y="59164"/>
                    </a:lnTo>
                    <a:lnTo>
                      <a:pt x="61377" y="59141"/>
                    </a:lnTo>
                    <a:lnTo>
                      <a:pt x="61766" y="59027"/>
                    </a:lnTo>
                    <a:cubicBezTo>
                      <a:pt x="62017" y="58981"/>
                      <a:pt x="62245" y="58913"/>
                      <a:pt x="62496" y="58822"/>
                    </a:cubicBezTo>
                    <a:lnTo>
                      <a:pt x="62587" y="58799"/>
                    </a:lnTo>
                    <a:cubicBezTo>
                      <a:pt x="62679" y="58776"/>
                      <a:pt x="62770" y="58753"/>
                      <a:pt x="62861" y="58730"/>
                    </a:cubicBezTo>
                    <a:lnTo>
                      <a:pt x="62975" y="58685"/>
                    </a:lnTo>
                    <a:lnTo>
                      <a:pt x="63158" y="58639"/>
                    </a:lnTo>
                    <a:cubicBezTo>
                      <a:pt x="63249" y="58616"/>
                      <a:pt x="63318" y="58593"/>
                      <a:pt x="63363" y="58571"/>
                    </a:cubicBezTo>
                    <a:cubicBezTo>
                      <a:pt x="63523" y="58548"/>
                      <a:pt x="63660" y="58502"/>
                      <a:pt x="63797" y="58456"/>
                    </a:cubicBezTo>
                    <a:cubicBezTo>
                      <a:pt x="63934" y="58411"/>
                      <a:pt x="64094" y="58342"/>
                      <a:pt x="64299" y="58251"/>
                    </a:cubicBezTo>
                    <a:cubicBezTo>
                      <a:pt x="64413" y="58183"/>
                      <a:pt x="64550" y="58114"/>
                      <a:pt x="64664" y="58046"/>
                    </a:cubicBezTo>
                    <a:lnTo>
                      <a:pt x="65052" y="57840"/>
                    </a:lnTo>
                    <a:cubicBezTo>
                      <a:pt x="65281" y="57703"/>
                      <a:pt x="65509" y="57543"/>
                      <a:pt x="65783" y="57315"/>
                    </a:cubicBezTo>
                    <a:cubicBezTo>
                      <a:pt x="65806" y="57292"/>
                      <a:pt x="65851" y="57247"/>
                      <a:pt x="65897" y="57224"/>
                    </a:cubicBezTo>
                    <a:lnTo>
                      <a:pt x="65943" y="57178"/>
                    </a:lnTo>
                    <a:lnTo>
                      <a:pt x="66079" y="57064"/>
                    </a:lnTo>
                    <a:lnTo>
                      <a:pt x="66125" y="57041"/>
                    </a:lnTo>
                    <a:lnTo>
                      <a:pt x="66148" y="56996"/>
                    </a:lnTo>
                    <a:lnTo>
                      <a:pt x="66216" y="56950"/>
                    </a:lnTo>
                    <a:lnTo>
                      <a:pt x="66376" y="56996"/>
                    </a:lnTo>
                    <a:cubicBezTo>
                      <a:pt x="66422" y="57018"/>
                      <a:pt x="66445" y="57041"/>
                      <a:pt x="66490" y="57064"/>
                    </a:cubicBezTo>
                    <a:cubicBezTo>
                      <a:pt x="66536" y="57110"/>
                      <a:pt x="66559" y="57133"/>
                      <a:pt x="66604" y="57178"/>
                    </a:cubicBezTo>
                    <a:lnTo>
                      <a:pt x="66627" y="57201"/>
                    </a:lnTo>
                    <a:lnTo>
                      <a:pt x="66650" y="57247"/>
                    </a:lnTo>
                    <a:cubicBezTo>
                      <a:pt x="66741" y="57338"/>
                      <a:pt x="66856" y="57429"/>
                      <a:pt x="66947" y="57498"/>
                    </a:cubicBezTo>
                    <a:cubicBezTo>
                      <a:pt x="67038" y="57566"/>
                      <a:pt x="67129" y="57612"/>
                      <a:pt x="67244" y="57680"/>
                    </a:cubicBezTo>
                    <a:cubicBezTo>
                      <a:pt x="67381" y="57772"/>
                      <a:pt x="67540" y="57817"/>
                      <a:pt x="67700" y="57863"/>
                    </a:cubicBezTo>
                    <a:lnTo>
                      <a:pt x="67791" y="57886"/>
                    </a:lnTo>
                    <a:cubicBezTo>
                      <a:pt x="67906" y="57909"/>
                      <a:pt x="68020" y="57954"/>
                      <a:pt x="68134" y="57977"/>
                    </a:cubicBezTo>
                    <a:cubicBezTo>
                      <a:pt x="68316" y="58023"/>
                      <a:pt x="68476" y="58023"/>
                      <a:pt x="68659" y="58046"/>
                    </a:cubicBezTo>
                    <a:cubicBezTo>
                      <a:pt x="68773" y="58068"/>
                      <a:pt x="68910" y="58068"/>
                      <a:pt x="69024" y="58068"/>
                    </a:cubicBezTo>
                    <a:cubicBezTo>
                      <a:pt x="69229" y="58068"/>
                      <a:pt x="69412" y="58046"/>
                      <a:pt x="69617" y="58023"/>
                    </a:cubicBezTo>
                    <a:cubicBezTo>
                      <a:pt x="69937" y="57954"/>
                      <a:pt x="70211" y="57840"/>
                      <a:pt x="70485" y="57726"/>
                    </a:cubicBezTo>
                    <a:cubicBezTo>
                      <a:pt x="70622" y="57680"/>
                      <a:pt x="70736" y="57612"/>
                      <a:pt x="70827" y="57566"/>
                    </a:cubicBezTo>
                    <a:cubicBezTo>
                      <a:pt x="70873" y="57658"/>
                      <a:pt x="70918" y="57772"/>
                      <a:pt x="70987" y="57886"/>
                    </a:cubicBezTo>
                    <a:lnTo>
                      <a:pt x="71078" y="58023"/>
                    </a:lnTo>
                    <a:cubicBezTo>
                      <a:pt x="71170" y="58183"/>
                      <a:pt x="71261" y="58342"/>
                      <a:pt x="71398" y="58502"/>
                    </a:cubicBezTo>
                    <a:lnTo>
                      <a:pt x="71466" y="58571"/>
                    </a:lnTo>
                    <a:cubicBezTo>
                      <a:pt x="71535" y="58662"/>
                      <a:pt x="71603" y="58730"/>
                      <a:pt x="71672" y="58799"/>
                    </a:cubicBezTo>
                    <a:cubicBezTo>
                      <a:pt x="71763" y="58936"/>
                      <a:pt x="71854" y="59050"/>
                      <a:pt x="71968" y="59164"/>
                    </a:cubicBezTo>
                    <a:lnTo>
                      <a:pt x="72014" y="59210"/>
                    </a:lnTo>
                    <a:cubicBezTo>
                      <a:pt x="72197" y="59415"/>
                      <a:pt x="72379" y="59621"/>
                      <a:pt x="72608" y="59803"/>
                    </a:cubicBezTo>
                    <a:cubicBezTo>
                      <a:pt x="72699" y="59872"/>
                      <a:pt x="72813" y="59963"/>
                      <a:pt x="72904" y="60031"/>
                    </a:cubicBezTo>
                    <a:lnTo>
                      <a:pt x="72973" y="60100"/>
                    </a:lnTo>
                    <a:cubicBezTo>
                      <a:pt x="73087" y="60191"/>
                      <a:pt x="73201" y="60283"/>
                      <a:pt x="73315" y="60351"/>
                    </a:cubicBezTo>
                    <a:cubicBezTo>
                      <a:pt x="73589" y="60556"/>
                      <a:pt x="73817" y="60716"/>
                      <a:pt x="74046" y="60853"/>
                    </a:cubicBezTo>
                    <a:cubicBezTo>
                      <a:pt x="74137" y="60899"/>
                      <a:pt x="74205" y="60944"/>
                      <a:pt x="74297" y="60990"/>
                    </a:cubicBezTo>
                    <a:lnTo>
                      <a:pt x="74456" y="61081"/>
                    </a:lnTo>
                    <a:cubicBezTo>
                      <a:pt x="74571" y="61150"/>
                      <a:pt x="74707" y="61218"/>
                      <a:pt x="74844" y="61287"/>
                    </a:cubicBezTo>
                    <a:cubicBezTo>
                      <a:pt x="75141" y="61424"/>
                      <a:pt x="75461" y="61561"/>
                      <a:pt x="75735" y="61675"/>
                    </a:cubicBezTo>
                    <a:cubicBezTo>
                      <a:pt x="76168" y="61880"/>
                      <a:pt x="76488" y="61994"/>
                      <a:pt x="76807" y="62086"/>
                    </a:cubicBezTo>
                    <a:cubicBezTo>
                      <a:pt x="77173" y="62223"/>
                      <a:pt x="77561" y="62314"/>
                      <a:pt x="77994" y="62382"/>
                    </a:cubicBezTo>
                    <a:lnTo>
                      <a:pt x="77926" y="62360"/>
                    </a:lnTo>
                    <a:lnTo>
                      <a:pt x="77926" y="62360"/>
                    </a:lnTo>
                    <a:cubicBezTo>
                      <a:pt x="78268" y="62428"/>
                      <a:pt x="78588" y="62474"/>
                      <a:pt x="78907" y="62497"/>
                    </a:cubicBezTo>
                    <a:lnTo>
                      <a:pt x="79227" y="62497"/>
                    </a:lnTo>
                    <a:cubicBezTo>
                      <a:pt x="79455" y="62497"/>
                      <a:pt x="79683" y="62497"/>
                      <a:pt x="79934" y="62474"/>
                    </a:cubicBezTo>
                    <a:cubicBezTo>
                      <a:pt x="80186" y="62428"/>
                      <a:pt x="80482" y="62382"/>
                      <a:pt x="80756" y="62314"/>
                    </a:cubicBezTo>
                    <a:cubicBezTo>
                      <a:pt x="81053" y="62223"/>
                      <a:pt x="81372" y="62131"/>
                      <a:pt x="81646" y="61994"/>
                    </a:cubicBezTo>
                    <a:cubicBezTo>
                      <a:pt x="81738" y="61949"/>
                      <a:pt x="81829" y="61880"/>
                      <a:pt x="81920" y="61835"/>
                    </a:cubicBezTo>
                    <a:cubicBezTo>
                      <a:pt x="82057" y="61743"/>
                      <a:pt x="82149" y="61675"/>
                      <a:pt x="82263" y="61606"/>
                    </a:cubicBezTo>
                    <a:cubicBezTo>
                      <a:pt x="82468" y="61469"/>
                      <a:pt x="82673" y="61310"/>
                      <a:pt x="82902" y="61127"/>
                    </a:cubicBezTo>
                    <a:cubicBezTo>
                      <a:pt x="82970" y="61059"/>
                      <a:pt x="83062" y="60967"/>
                      <a:pt x="83153" y="60876"/>
                    </a:cubicBezTo>
                    <a:cubicBezTo>
                      <a:pt x="83244" y="60762"/>
                      <a:pt x="83335" y="60648"/>
                      <a:pt x="83427" y="60534"/>
                    </a:cubicBezTo>
                    <a:cubicBezTo>
                      <a:pt x="83495" y="60442"/>
                      <a:pt x="83541" y="60351"/>
                      <a:pt x="83609" y="60260"/>
                    </a:cubicBezTo>
                    <a:cubicBezTo>
                      <a:pt x="83678" y="60123"/>
                      <a:pt x="83723" y="59986"/>
                      <a:pt x="83746" y="59872"/>
                    </a:cubicBezTo>
                    <a:lnTo>
                      <a:pt x="83792" y="59712"/>
                    </a:lnTo>
                    <a:lnTo>
                      <a:pt x="83815" y="59575"/>
                    </a:lnTo>
                    <a:cubicBezTo>
                      <a:pt x="83838" y="59484"/>
                      <a:pt x="83838" y="59392"/>
                      <a:pt x="83792" y="59324"/>
                    </a:cubicBezTo>
                    <a:lnTo>
                      <a:pt x="83815" y="59278"/>
                    </a:lnTo>
                    <a:cubicBezTo>
                      <a:pt x="83838" y="59164"/>
                      <a:pt x="83883" y="59027"/>
                      <a:pt x="83929" y="58890"/>
                    </a:cubicBezTo>
                    <a:cubicBezTo>
                      <a:pt x="83975" y="58616"/>
                      <a:pt x="84043" y="58320"/>
                      <a:pt x="84020" y="58023"/>
                    </a:cubicBezTo>
                    <a:cubicBezTo>
                      <a:pt x="83997" y="57840"/>
                      <a:pt x="83975" y="57680"/>
                      <a:pt x="83952" y="57521"/>
                    </a:cubicBezTo>
                    <a:cubicBezTo>
                      <a:pt x="83929" y="57452"/>
                      <a:pt x="83906" y="57384"/>
                      <a:pt x="83883" y="57315"/>
                    </a:cubicBezTo>
                    <a:lnTo>
                      <a:pt x="83838" y="57178"/>
                    </a:lnTo>
                    <a:lnTo>
                      <a:pt x="83815" y="57110"/>
                    </a:lnTo>
                    <a:cubicBezTo>
                      <a:pt x="83792" y="57018"/>
                      <a:pt x="83769" y="56927"/>
                      <a:pt x="83746" y="56836"/>
                    </a:cubicBezTo>
                    <a:cubicBezTo>
                      <a:pt x="83701" y="56722"/>
                      <a:pt x="83678" y="56630"/>
                      <a:pt x="83632" y="56539"/>
                    </a:cubicBezTo>
                    <a:lnTo>
                      <a:pt x="83609" y="56494"/>
                    </a:lnTo>
                    <a:lnTo>
                      <a:pt x="83518" y="56265"/>
                    </a:lnTo>
                    <a:lnTo>
                      <a:pt x="83472" y="56105"/>
                    </a:lnTo>
                    <a:cubicBezTo>
                      <a:pt x="83450" y="56060"/>
                      <a:pt x="83427" y="55991"/>
                      <a:pt x="83404" y="55946"/>
                    </a:cubicBezTo>
                    <a:cubicBezTo>
                      <a:pt x="83381" y="55900"/>
                      <a:pt x="83358" y="55854"/>
                      <a:pt x="83335" y="55809"/>
                    </a:cubicBezTo>
                    <a:cubicBezTo>
                      <a:pt x="83267" y="55649"/>
                      <a:pt x="83176" y="55466"/>
                      <a:pt x="83107" y="55329"/>
                    </a:cubicBezTo>
                    <a:lnTo>
                      <a:pt x="83039" y="55215"/>
                    </a:lnTo>
                    <a:cubicBezTo>
                      <a:pt x="82993" y="55078"/>
                      <a:pt x="82925" y="54964"/>
                      <a:pt x="82856" y="54873"/>
                    </a:cubicBezTo>
                    <a:cubicBezTo>
                      <a:pt x="82788" y="54759"/>
                      <a:pt x="82696" y="54622"/>
                      <a:pt x="82582" y="54508"/>
                    </a:cubicBezTo>
                    <a:cubicBezTo>
                      <a:pt x="82491" y="54394"/>
                      <a:pt x="82400" y="54302"/>
                      <a:pt x="82285" y="54211"/>
                    </a:cubicBezTo>
                    <a:lnTo>
                      <a:pt x="82263" y="54165"/>
                    </a:lnTo>
                    <a:cubicBezTo>
                      <a:pt x="82149" y="54051"/>
                      <a:pt x="82012" y="53937"/>
                      <a:pt x="81897" y="53846"/>
                    </a:cubicBezTo>
                    <a:cubicBezTo>
                      <a:pt x="81760" y="53732"/>
                      <a:pt x="81646" y="53640"/>
                      <a:pt x="81509" y="53572"/>
                    </a:cubicBezTo>
                    <a:cubicBezTo>
                      <a:pt x="81418" y="53503"/>
                      <a:pt x="81327" y="53458"/>
                      <a:pt x="81235" y="53412"/>
                    </a:cubicBezTo>
                    <a:lnTo>
                      <a:pt x="81144" y="53344"/>
                    </a:lnTo>
                    <a:cubicBezTo>
                      <a:pt x="80939" y="53252"/>
                      <a:pt x="80733" y="53161"/>
                      <a:pt x="80528" y="53070"/>
                    </a:cubicBezTo>
                    <a:lnTo>
                      <a:pt x="80277" y="52956"/>
                    </a:lnTo>
                    <a:cubicBezTo>
                      <a:pt x="80003" y="52841"/>
                      <a:pt x="79706" y="52750"/>
                      <a:pt x="79432" y="52682"/>
                    </a:cubicBezTo>
                    <a:cubicBezTo>
                      <a:pt x="79158" y="52590"/>
                      <a:pt x="78862" y="52522"/>
                      <a:pt x="78588" y="52453"/>
                    </a:cubicBezTo>
                    <a:cubicBezTo>
                      <a:pt x="78474" y="52431"/>
                      <a:pt x="78337" y="52408"/>
                      <a:pt x="78223" y="52385"/>
                    </a:cubicBezTo>
                    <a:cubicBezTo>
                      <a:pt x="77994" y="52339"/>
                      <a:pt x="77720" y="52294"/>
                      <a:pt x="77446" y="52271"/>
                    </a:cubicBezTo>
                    <a:lnTo>
                      <a:pt x="77378" y="52248"/>
                    </a:lnTo>
                    <a:lnTo>
                      <a:pt x="77287" y="52248"/>
                    </a:lnTo>
                    <a:cubicBezTo>
                      <a:pt x="77104" y="52225"/>
                      <a:pt x="76922" y="52202"/>
                      <a:pt x="76739" y="52202"/>
                    </a:cubicBezTo>
                    <a:cubicBezTo>
                      <a:pt x="76488" y="52180"/>
                      <a:pt x="76260" y="52157"/>
                      <a:pt x="76009" y="52157"/>
                    </a:cubicBezTo>
                    <a:lnTo>
                      <a:pt x="75940" y="52157"/>
                    </a:lnTo>
                    <a:lnTo>
                      <a:pt x="75963" y="52134"/>
                    </a:lnTo>
                    <a:lnTo>
                      <a:pt x="76009" y="52043"/>
                    </a:lnTo>
                    <a:lnTo>
                      <a:pt x="76054" y="51951"/>
                    </a:lnTo>
                    <a:cubicBezTo>
                      <a:pt x="76145" y="51769"/>
                      <a:pt x="76168" y="51609"/>
                      <a:pt x="76191" y="51449"/>
                    </a:cubicBezTo>
                    <a:cubicBezTo>
                      <a:pt x="76191" y="51312"/>
                      <a:pt x="76168" y="51175"/>
                      <a:pt x="76100" y="51061"/>
                    </a:cubicBezTo>
                    <a:cubicBezTo>
                      <a:pt x="76054" y="50970"/>
                      <a:pt x="75986" y="50901"/>
                      <a:pt x="75940" y="50833"/>
                    </a:cubicBezTo>
                    <a:cubicBezTo>
                      <a:pt x="75826" y="50696"/>
                      <a:pt x="75735" y="50605"/>
                      <a:pt x="75643" y="50513"/>
                    </a:cubicBezTo>
                    <a:cubicBezTo>
                      <a:pt x="75415" y="50285"/>
                      <a:pt x="75095" y="50102"/>
                      <a:pt x="74730" y="49988"/>
                    </a:cubicBezTo>
                    <a:cubicBezTo>
                      <a:pt x="74571" y="49943"/>
                      <a:pt x="74388" y="49897"/>
                      <a:pt x="74251" y="49874"/>
                    </a:cubicBezTo>
                    <a:lnTo>
                      <a:pt x="74205" y="49874"/>
                    </a:lnTo>
                    <a:cubicBezTo>
                      <a:pt x="74046" y="49851"/>
                      <a:pt x="73886" y="49829"/>
                      <a:pt x="73726" y="49806"/>
                    </a:cubicBezTo>
                    <a:cubicBezTo>
                      <a:pt x="73543" y="49783"/>
                      <a:pt x="73384" y="49783"/>
                      <a:pt x="73201" y="49783"/>
                    </a:cubicBezTo>
                    <a:lnTo>
                      <a:pt x="73087" y="49783"/>
                    </a:lnTo>
                    <a:cubicBezTo>
                      <a:pt x="72950" y="49783"/>
                      <a:pt x="72790" y="49806"/>
                      <a:pt x="72699" y="49829"/>
                    </a:cubicBezTo>
                    <a:cubicBezTo>
                      <a:pt x="72744" y="49646"/>
                      <a:pt x="72767" y="49532"/>
                      <a:pt x="72813" y="49418"/>
                    </a:cubicBezTo>
                    <a:cubicBezTo>
                      <a:pt x="72859" y="49304"/>
                      <a:pt x="72904" y="49167"/>
                      <a:pt x="72950" y="49052"/>
                    </a:cubicBezTo>
                    <a:cubicBezTo>
                      <a:pt x="73087" y="48733"/>
                      <a:pt x="73155" y="48391"/>
                      <a:pt x="73155" y="48071"/>
                    </a:cubicBezTo>
                    <a:cubicBezTo>
                      <a:pt x="73155" y="47888"/>
                      <a:pt x="73133" y="47729"/>
                      <a:pt x="73110" y="47569"/>
                    </a:cubicBezTo>
                    <a:cubicBezTo>
                      <a:pt x="73087" y="47409"/>
                      <a:pt x="73064" y="47272"/>
                      <a:pt x="73018" y="47181"/>
                    </a:cubicBezTo>
                    <a:cubicBezTo>
                      <a:pt x="72973" y="46998"/>
                      <a:pt x="72904" y="46861"/>
                      <a:pt x="72836" y="46724"/>
                    </a:cubicBezTo>
                    <a:lnTo>
                      <a:pt x="72767" y="46587"/>
                    </a:lnTo>
                    <a:cubicBezTo>
                      <a:pt x="72722" y="46496"/>
                      <a:pt x="72676" y="46428"/>
                      <a:pt x="72630" y="46359"/>
                    </a:cubicBezTo>
                    <a:cubicBezTo>
                      <a:pt x="72585" y="46245"/>
                      <a:pt x="72516" y="46154"/>
                      <a:pt x="72471" y="46040"/>
                    </a:cubicBezTo>
                    <a:lnTo>
                      <a:pt x="72402" y="45948"/>
                    </a:lnTo>
                    <a:lnTo>
                      <a:pt x="72356" y="45880"/>
                    </a:lnTo>
                    <a:lnTo>
                      <a:pt x="72220" y="45697"/>
                    </a:lnTo>
                    <a:cubicBezTo>
                      <a:pt x="72128" y="45560"/>
                      <a:pt x="72037" y="45423"/>
                      <a:pt x="71923" y="45309"/>
                    </a:cubicBezTo>
                    <a:cubicBezTo>
                      <a:pt x="71854" y="45195"/>
                      <a:pt x="71786" y="45127"/>
                      <a:pt x="71717" y="45035"/>
                    </a:cubicBezTo>
                    <a:lnTo>
                      <a:pt x="71717" y="45035"/>
                    </a:lnTo>
                    <a:lnTo>
                      <a:pt x="71740" y="45081"/>
                    </a:lnTo>
                    <a:lnTo>
                      <a:pt x="71695" y="45012"/>
                    </a:lnTo>
                    <a:cubicBezTo>
                      <a:pt x="71626" y="44898"/>
                      <a:pt x="71535" y="44784"/>
                      <a:pt x="71443" y="44693"/>
                    </a:cubicBezTo>
                    <a:cubicBezTo>
                      <a:pt x="71352" y="44579"/>
                      <a:pt x="71238" y="44487"/>
                      <a:pt x="71147" y="44373"/>
                    </a:cubicBezTo>
                    <a:cubicBezTo>
                      <a:pt x="70941" y="44168"/>
                      <a:pt x="70713" y="43962"/>
                      <a:pt x="70462" y="43757"/>
                    </a:cubicBezTo>
                    <a:lnTo>
                      <a:pt x="70393" y="43711"/>
                    </a:lnTo>
                    <a:cubicBezTo>
                      <a:pt x="70302" y="43620"/>
                      <a:pt x="70211" y="43552"/>
                      <a:pt x="70097" y="43483"/>
                    </a:cubicBezTo>
                    <a:cubicBezTo>
                      <a:pt x="69960" y="43392"/>
                      <a:pt x="69823" y="43301"/>
                      <a:pt x="69686" y="43232"/>
                    </a:cubicBezTo>
                    <a:lnTo>
                      <a:pt x="69503" y="43118"/>
                    </a:lnTo>
                    <a:lnTo>
                      <a:pt x="69458" y="43095"/>
                    </a:lnTo>
                    <a:cubicBezTo>
                      <a:pt x="69252" y="42981"/>
                      <a:pt x="69047" y="42867"/>
                      <a:pt x="68841" y="42776"/>
                    </a:cubicBezTo>
                    <a:lnTo>
                      <a:pt x="68704" y="42707"/>
                    </a:lnTo>
                    <a:cubicBezTo>
                      <a:pt x="68590" y="42661"/>
                      <a:pt x="68476" y="42593"/>
                      <a:pt x="68339" y="42547"/>
                    </a:cubicBezTo>
                    <a:cubicBezTo>
                      <a:pt x="68157" y="42479"/>
                      <a:pt x="67974" y="42410"/>
                      <a:pt x="67814" y="42365"/>
                    </a:cubicBezTo>
                    <a:cubicBezTo>
                      <a:pt x="67381" y="42251"/>
                      <a:pt x="66947" y="42159"/>
                      <a:pt x="66627" y="42114"/>
                    </a:cubicBezTo>
                    <a:lnTo>
                      <a:pt x="66627" y="42114"/>
                    </a:lnTo>
                    <a:lnTo>
                      <a:pt x="66673" y="42136"/>
                    </a:lnTo>
                    <a:cubicBezTo>
                      <a:pt x="66308" y="42045"/>
                      <a:pt x="65988" y="41999"/>
                      <a:pt x="65691" y="41977"/>
                    </a:cubicBezTo>
                    <a:lnTo>
                      <a:pt x="65418" y="41954"/>
                    </a:lnTo>
                    <a:lnTo>
                      <a:pt x="65166" y="41931"/>
                    </a:lnTo>
                    <a:lnTo>
                      <a:pt x="64893" y="41931"/>
                    </a:lnTo>
                    <a:cubicBezTo>
                      <a:pt x="64778" y="41908"/>
                      <a:pt x="64664" y="41908"/>
                      <a:pt x="64550" y="41908"/>
                    </a:cubicBezTo>
                    <a:cubicBezTo>
                      <a:pt x="64390" y="41908"/>
                      <a:pt x="64276" y="41999"/>
                      <a:pt x="64231" y="42114"/>
                    </a:cubicBezTo>
                    <a:lnTo>
                      <a:pt x="64094" y="42114"/>
                    </a:lnTo>
                    <a:cubicBezTo>
                      <a:pt x="63797" y="42114"/>
                      <a:pt x="63523" y="42136"/>
                      <a:pt x="63226" y="42205"/>
                    </a:cubicBezTo>
                    <a:cubicBezTo>
                      <a:pt x="63067" y="42251"/>
                      <a:pt x="62884" y="42296"/>
                      <a:pt x="62724" y="42365"/>
                    </a:cubicBezTo>
                    <a:lnTo>
                      <a:pt x="62633" y="42388"/>
                    </a:lnTo>
                    <a:lnTo>
                      <a:pt x="62473" y="42456"/>
                    </a:lnTo>
                    <a:lnTo>
                      <a:pt x="62382" y="42479"/>
                    </a:lnTo>
                    <a:cubicBezTo>
                      <a:pt x="62336" y="42502"/>
                      <a:pt x="62268" y="42524"/>
                      <a:pt x="62222" y="42524"/>
                    </a:cubicBezTo>
                    <a:cubicBezTo>
                      <a:pt x="62222" y="42456"/>
                      <a:pt x="62222" y="42365"/>
                      <a:pt x="62222" y="42273"/>
                    </a:cubicBezTo>
                    <a:lnTo>
                      <a:pt x="62199" y="42228"/>
                    </a:lnTo>
                    <a:lnTo>
                      <a:pt x="62199" y="42205"/>
                    </a:lnTo>
                    <a:cubicBezTo>
                      <a:pt x="62176" y="42159"/>
                      <a:pt x="62176" y="42136"/>
                      <a:pt x="62176" y="42091"/>
                    </a:cubicBezTo>
                    <a:lnTo>
                      <a:pt x="62154" y="42022"/>
                    </a:lnTo>
                    <a:lnTo>
                      <a:pt x="62154" y="41977"/>
                    </a:lnTo>
                    <a:lnTo>
                      <a:pt x="62154" y="41931"/>
                    </a:lnTo>
                    <a:cubicBezTo>
                      <a:pt x="62131" y="41840"/>
                      <a:pt x="62108" y="41748"/>
                      <a:pt x="62062" y="41657"/>
                    </a:cubicBezTo>
                    <a:lnTo>
                      <a:pt x="62039" y="41566"/>
                    </a:lnTo>
                    <a:lnTo>
                      <a:pt x="62017" y="41497"/>
                    </a:lnTo>
                    <a:lnTo>
                      <a:pt x="62017" y="41474"/>
                    </a:lnTo>
                    <a:lnTo>
                      <a:pt x="61994" y="41383"/>
                    </a:lnTo>
                    <a:cubicBezTo>
                      <a:pt x="61948" y="41292"/>
                      <a:pt x="61925" y="41201"/>
                      <a:pt x="61902" y="41132"/>
                    </a:cubicBezTo>
                    <a:cubicBezTo>
                      <a:pt x="61857" y="41041"/>
                      <a:pt x="61811" y="40950"/>
                      <a:pt x="61766" y="40858"/>
                    </a:cubicBezTo>
                    <a:cubicBezTo>
                      <a:pt x="61674" y="40744"/>
                      <a:pt x="61583" y="40630"/>
                      <a:pt x="61492" y="40516"/>
                    </a:cubicBezTo>
                    <a:cubicBezTo>
                      <a:pt x="61332" y="40310"/>
                      <a:pt x="61081" y="40128"/>
                      <a:pt x="60784" y="39968"/>
                    </a:cubicBezTo>
                    <a:cubicBezTo>
                      <a:pt x="60487" y="39785"/>
                      <a:pt x="60168" y="39694"/>
                      <a:pt x="59848" y="39626"/>
                    </a:cubicBezTo>
                    <a:cubicBezTo>
                      <a:pt x="59688" y="39603"/>
                      <a:pt x="59529" y="39580"/>
                      <a:pt x="59369" y="39580"/>
                    </a:cubicBezTo>
                    <a:lnTo>
                      <a:pt x="59323" y="39557"/>
                    </a:lnTo>
                    <a:lnTo>
                      <a:pt x="58753" y="39557"/>
                    </a:lnTo>
                    <a:lnTo>
                      <a:pt x="58707" y="39580"/>
                    </a:lnTo>
                    <a:lnTo>
                      <a:pt x="58501" y="39580"/>
                    </a:lnTo>
                    <a:lnTo>
                      <a:pt x="58387" y="39603"/>
                    </a:lnTo>
                    <a:lnTo>
                      <a:pt x="58228" y="39603"/>
                    </a:lnTo>
                    <a:lnTo>
                      <a:pt x="58182" y="39626"/>
                    </a:lnTo>
                    <a:lnTo>
                      <a:pt x="58091" y="39626"/>
                    </a:lnTo>
                    <a:cubicBezTo>
                      <a:pt x="58136" y="39489"/>
                      <a:pt x="58159" y="39352"/>
                      <a:pt x="58182" y="39192"/>
                    </a:cubicBezTo>
                    <a:lnTo>
                      <a:pt x="58182" y="39123"/>
                    </a:lnTo>
                    <a:cubicBezTo>
                      <a:pt x="58205" y="39032"/>
                      <a:pt x="58205" y="38964"/>
                      <a:pt x="58205" y="38872"/>
                    </a:cubicBezTo>
                    <a:lnTo>
                      <a:pt x="58228" y="38804"/>
                    </a:lnTo>
                    <a:lnTo>
                      <a:pt x="58228" y="38735"/>
                    </a:lnTo>
                    <a:lnTo>
                      <a:pt x="58250" y="38621"/>
                    </a:lnTo>
                    <a:lnTo>
                      <a:pt x="58273" y="38393"/>
                    </a:lnTo>
                    <a:cubicBezTo>
                      <a:pt x="58273" y="38302"/>
                      <a:pt x="58296" y="38188"/>
                      <a:pt x="58296" y="38096"/>
                    </a:cubicBezTo>
                    <a:cubicBezTo>
                      <a:pt x="58319" y="37777"/>
                      <a:pt x="58342" y="37457"/>
                      <a:pt x="58319" y="37092"/>
                    </a:cubicBezTo>
                    <a:cubicBezTo>
                      <a:pt x="58319" y="36978"/>
                      <a:pt x="58319" y="36841"/>
                      <a:pt x="58319" y="36727"/>
                    </a:cubicBezTo>
                    <a:cubicBezTo>
                      <a:pt x="58319" y="36521"/>
                      <a:pt x="58319" y="36293"/>
                      <a:pt x="58296" y="36088"/>
                    </a:cubicBezTo>
                    <a:cubicBezTo>
                      <a:pt x="58296" y="35882"/>
                      <a:pt x="58273" y="35700"/>
                      <a:pt x="58250" y="35517"/>
                    </a:cubicBezTo>
                    <a:cubicBezTo>
                      <a:pt x="58228" y="35312"/>
                      <a:pt x="58205" y="35129"/>
                      <a:pt x="58159" y="34946"/>
                    </a:cubicBezTo>
                    <a:cubicBezTo>
                      <a:pt x="58113" y="34673"/>
                      <a:pt x="58068" y="34467"/>
                      <a:pt x="58022" y="34307"/>
                    </a:cubicBezTo>
                    <a:cubicBezTo>
                      <a:pt x="57999" y="34193"/>
                      <a:pt x="57954" y="34102"/>
                      <a:pt x="57931" y="34033"/>
                    </a:cubicBezTo>
                    <a:cubicBezTo>
                      <a:pt x="57885" y="33897"/>
                      <a:pt x="57817" y="33782"/>
                      <a:pt x="57725" y="33668"/>
                    </a:cubicBezTo>
                    <a:cubicBezTo>
                      <a:pt x="57703" y="33623"/>
                      <a:pt x="57680" y="33600"/>
                      <a:pt x="57657" y="33577"/>
                    </a:cubicBezTo>
                    <a:cubicBezTo>
                      <a:pt x="57588" y="33349"/>
                      <a:pt x="57497" y="33098"/>
                      <a:pt x="57360" y="32824"/>
                    </a:cubicBezTo>
                    <a:cubicBezTo>
                      <a:pt x="57269" y="32618"/>
                      <a:pt x="57155" y="32413"/>
                      <a:pt x="56995" y="32230"/>
                    </a:cubicBezTo>
                    <a:cubicBezTo>
                      <a:pt x="56858" y="32048"/>
                      <a:pt x="56721" y="31865"/>
                      <a:pt x="56584" y="31728"/>
                    </a:cubicBezTo>
                    <a:cubicBezTo>
                      <a:pt x="56516" y="31660"/>
                      <a:pt x="56447" y="31591"/>
                      <a:pt x="56402" y="31545"/>
                    </a:cubicBezTo>
                    <a:cubicBezTo>
                      <a:pt x="56402" y="31454"/>
                      <a:pt x="56356" y="31363"/>
                      <a:pt x="56287" y="31294"/>
                    </a:cubicBezTo>
                    <a:cubicBezTo>
                      <a:pt x="56173" y="31203"/>
                      <a:pt x="56036" y="31135"/>
                      <a:pt x="55922" y="31043"/>
                    </a:cubicBezTo>
                    <a:lnTo>
                      <a:pt x="55854" y="31021"/>
                    </a:lnTo>
                    <a:cubicBezTo>
                      <a:pt x="55717" y="30929"/>
                      <a:pt x="55557" y="30838"/>
                      <a:pt x="55420" y="30769"/>
                    </a:cubicBezTo>
                    <a:cubicBezTo>
                      <a:pt x="55260" y="30678"/>
                      <a:pt x="55123" y="30610"/>
                      <a:pt x="54964" y="30541"/>
                    </a:cubicBezTo>
                    <a:cubicBezTo>
                      <a:pt x="54804" y="30450"/>
                      <a:pt x="54667" y="30381"/>
                      <a:pt x="54530" y="30336"/>
                    </a:cubicBezTo>
                    <a:cubicBezTo>
                      <a:pt x="54256" y="30222"/>
                      <a:pt x="53936" y="30130"/>
                      <a:pt x="53571" y="30085"/>
                    </a:cubicBezTo>
                    <a:cubicBezTo>
                      <a:pt x="53320" y="30039"/>
                      <a:pt x="53069" y="30016"/>
                      <a:pt x="52841" y="29993"/>
                    </a:cubicBezTo>
                    <a:lnTo>
                      <a:pt x="52681" y="29993"/>
                    </a:lnTo>
                    <a:cubicBezTo>
                      <a:pt x="52430" y="29971"/>
                      <a:pt x="52202" y="29948"/>
                      <a:pt x="51996" y="29948"/>
                    </a:cubicBezTo>
                    <a:lnTo>
                      <a:pt x="51334" y="29948"/>
                    </a:lnTo>
                    <a:lnTo>
                      <a:pt x="51220" y="29971"/>
                    </a:lnTo>
                    <a:lnTo>
                      <a:pt x="51038" y="29971"/>
                    </a:lnTo>
                    <a:lnTo>
                      <a:pt x="50946" y="29993"/>
                    </a:lnTo>
                    <a:lnTo>
                      <a:pt x="50832" y="29993"/>
                    </a:lnTo>
                    <a:lnTo>
                      <a:pt x="50741" y="30016"/>
                    </a:lnTo>
                    <a:lnTo>
                      <a:pt x="50672" y="30016"/>
                    </a:lnTo>
                    <a:cubicBezTo>
                      <a:pt x="50581" y="30016"/>
                      <a:pt x="50513" y="30039"/>
                      <a:pt x="50444" y="30039"/>
                    </a:cubicBezTo>
                    <a:lnTo>
                      <a:pt x="50216" y="30085"/>
                    </a:lnTo>
                    <a:lnTo>
                      <a:pt x="50102" y="30108"/>
                    </a:lnTo>
                    <a:cubicBezTo>
                      <a:pt x="49942" y="30130"/>
                      <a:pt x="49782" y="30153"/>
                      <a:pt x="49645" y="30176"/>
                    </a:cubicBezTo>
                    <a:lnTo>
                      <a:pt x="49463" y="30222"/>
                    </a:lnTo>
                    <a:cubicBezTo>
                      <a:pt x="49280" y="30244"/>
                      <a:pt x="49120" y="30290"/>
                      <a:pt x="48938" y="30359"/>
                    </a:cubicBezTo>
                    <a:lnTo>
                      <a:pt x="48869" y="30359"/>
                    </a:lnTo>
                    <a:lnTo>
                      <a:pt x="48824" y="30381"/>
                    </a:lnTo>
                    <a:cubicBezTo>
                      <a:pt x="48709" y="30427"/>
                      <a:pt x="48618" y="30450"/>
                      <a:pt x="48504" y="30496"/>
                    </a:cubicBezTo>
                    <a:cubicBezTo>
                      <a:pt x="48367" y="30541"/>
                      <a:pt x="48230" y="30610"/>
                      <a:pt x="48093" y="30678"/>
                    </a:cubicBezTo>
                    <a:cubicBezTo>
                      <a:pt x="48025" y="30701"/>
                      <a:pt x="47911" y="30747"/>
                      <a:pt x="47819" y="30815"/>
                    </a:cubicBezTo>
                    <a:cubicBezTo>
                      <a:pt x="47751" y="30838"/>
                      <a:pt x="47705" y="30884"/>
                      <a:pt x="47637" y="30929"/>
                    </a:cubicBezTo>
                    <a:lnTo>
                      <a:pt x="47545" y="30975"/>
                    </a:lnTo>
                    <a:cubicBezTo>
                      <a:pt x="47477" y="31021"/>
                      <a:pt x="47408" y="31066"/>
                      <a:pt x="47340" y="31112"/>
                    </a:cubicBezTo>
                    <a:lnTo>
                      <a:pt x="47249" y="31157"/>
                    </a:lnTo>
                    <a:cubicBezTo>
                      <a:pt x="47134" y="31226"/>
                      <a:pt x="47043" y="31294"/>
                      <a:pt x="46952" y="31363"/>
                    </a:cubicBezTo>
                    <a:cubicBezTo>
                      <a:pt x="46838" y="31431"/>
                      <a:pt x="46746" y="31477"/>
                      <a:pt x="46655" y="31545"/>
                    </a:cubicBezTo>
                    <a:cubicBezTo>
                      <a:pt x="46610" y="31591"/>
                      <a:pt x="46564" y="31637"/>
                      <a:pt x="46518" y="31682"/>
                    </a:cubicBezTo>
                    <a:lnTo>
                      <a:pt x="46473" y="31728"/>
                    </a:lnTo>
                    <a:lnTo>
                      <a:pt x="46427" y="31751"/>
                    </a:lnTo>
                    <a:lnTo>
                      <a:pt x="46313" y="31842"/>
                    </a:lnTo>
                    <a:lnTo>
                      <a:pt x="46267" y="31888"/>
                    </a:lnTo>
                    <a:cubicBezTo>
                      <a:pt x="46199" y="31956"/>
                      <a:pt x="46107" y="32025"/>
                      <a:pt x="46039" y="32093"/>
                    </a:cubicBezTo>
                    <a:lnTo>
                      <a:pt x="45993" y="32139"/>
                    </a:lnTo>
                    <a:cubicBezTo>
                      <a:pt x="45925" y="32207"/>
                      <a:pt x="45856" y="32276"/>
                      <a:pt x="45788" y="32322"/>
                    </a:cubicBezTo>
                    <a:lnTo>
                      <a:pt x="45719" y="32390"/>
                    </a:lnTo>
                    <a:cubicBezTo>
                      <a:pt x="45651" y="32459"/>
                      <a:pt x="45560" y="32527"/>
                      <a:pt x="45491" y="32573"/>
                    </a:cubicBezTo>
                    <a:cubicBezTo>
                      <a:pt x="45377" y="32687"/>
                      <a:pt x="45263" y="32824"/>
                      <a:pt x="45149" y="32961"/>
                    </a:cubicBezTo>
                    <a:cubicBezTo>
                      <a:pt x="45012" y="33143"/>
                      <a:pt x="44875" y="33280"/>
                      <a:pt x="44783" y="33440"/>
                    </a:cubicBezTo>
                    <a:cubicBezTo>
                      <a:pt x="44738" y="33508"/>
                      <a:pt x="44692" y="33577"/>
                      <a:pt x="44647" y="33645"/>
                    </a:cubicBezTo>
                    <a:cubicBezTo>
                      <a:pt x="44624" y="33691"/>
                      <a:pt x="44601" y="33737"/>
                      <a:pt x="44601" y="33782"/>
                    </a:cubicBezTo>
                    <a:lnTo>
                      <a:pt x="44578" y="33828"/>
                    </a:lnTo>
                    <a:lnTo>
                      <a:pt x="44532" y="33874"/>
                    </a:lnTo>
                    <a:cubicBezTo>
                      <a:pt x="44510" y="33919"/>
                      <a:pt x="44510" y="33942"/>
                      <a:pt x="44487" y="33965"/>
                    </a:cubicBezTo>
                    <a:cubicBezTo>
                      <a:pt x="44441" y="34033"/>
                      <a:pt x="44395" y="34125"/>
                      <a:pt x="44350" y="34216"/>
                    </a:cubicBezTo>
                    <a:lnTo>
                      <a:pt x="44304" y="34285"/>
                    </a:lnTo>
                    <a:cubicBezTo>
                      <a:pt x="44236" y="34444"/>
                      <a:pt x="44144" y="34627"/>
                      <a:pt x="44099" y="34787"/>
                    </a:cubicBezTo>
                    <a:lnTo>
                      <a:pt x="44053" y="34787"/>
                    </a:lnTo>
                    <a:cubicBezTo>
                      <a:pt x="44030" y="34787"/>
                      <a:pt x="44007" y="34787"/>
                      <a:pt x="44007" y="34810"/>
                    </a:cubicBezTo>
                    <a:cubicBezTo>
                      <a:pt x="43870" y="34627"/>
                      <a:pt x="43756" y="34467"/>
                      <a:pt x="43619" y="34285"/>
                    </a:cubicBezTo>
                    <a:cubicBezTo>
                      <a:pt x="43574" y="34193"/>
                      <a:pt x="43505" y="34102"/>
                      <a:pt x="43437" y="34033"/>
                    </a:cubicBezTo>
                    <a:lnTo>
                      <a:pt x="43391" y="33942"/>
                    </a:lnTo>
                    <a:cubicBezTo>
                      <a:pt x="43277" y="33805"/>
                      <a:pt x="43163" y="33668"/>
                      <a:pt x="43072" y="33508"/>
                    </a:cubicBezTo>
                    <a:cubicBezTo>
                      <a:pt x="42980" y="33372"/>
                      <a:pt x="42889" y="33235"/>
                      <a:pt x="42798" y="33098"/>
                    </a:cubicBezTo>
                    <a:lnTo>
                      <a:pt x="42706" y="32961"/>
                    </a:lnTo>
                    <a:lnTo>
                      <a:pt x="42661" y="32869"/>
                    </a:lnTo>
                    <a:lnTo>
                      <a:pt x="42547" y="32687"/>
                    </a:lnTo>
                    <a:cubicBezTo>
                      <a:pt x="42387" y="32413"/>
                      <a:pt x="42227" y="32185"/>
                      <a:pt x="42044" y="31934"/>
                    </a:cubicBezTo>
                    <a:cubicBezTo>
                      <a:pt x="41907" y="31751"/>
                      <a:pt x="41771" y="31568"/>
                      <a:pt x="41634" y="31363"/>
                    </a:cubicBezTo>
                    <a:lnTo>
                      <a:pt x="41565" y="31226"/>
                    </a:lnTo>
                    <a:lnTo>
                      <a:pt x="41474" y="31112"/>
                    </a:lnTo>
                    <a:cubicBezTo>
                      <a:pt x="41405" y="30975"/>
                      <a:pt x="41314" y="30838"/>
                      <a:pt x="41223" y="30701"/>
                    </a:cubicBezTo>
                    <a:cubicBezTo>
                      <a:pt x="41109" y="30518"/>
                      <a:pt x="40949" y="30313"/>
                      <a:pt x="40789" y="30108"/>
                    </a:cubicBezTo>
                    <a:cubicBezTo>
                      <a:pt x="40675" y="29971"/>
                      <a:pt x="40584" y="29856"/>
                      <a:pt x="40470" y="29719"/>
                    </a:cubicBezTo>
                    <a:lnTo>
                      <a:pt x="40264" y="29468"/>
                    </a:lnTo>
                    <a:cubicBezTo>
                      <a:pt x="40173" y="29377"/>
                      <a:pt x="40104" y="29309"/>
                      <a:pt x="40036" y="29217"/>
                    </a:cubicBezTo>
                    <a:lnTo>
                      <a:pt x="39990" y="29149"/>
                    </a:lnTo>
                    <a:cubicBezTo>
                      <a:pt x="39899" y="29035"/>
                      <a:pt x="39808" y="28921"/>
                      <a:pt x="39716" y="28829"/>
                    </a:cubicBezTo>
                    <a:lnTo>
                      <a:pt x="39693" y="28784"/>
                    </a:lnTo>
                    <a:lnTo>
                      <a:pt x="39648" y="28738"/>
                    </a:lnTo>
                    <a:lnTo>
                      <a:pt x="39625" y="28715"/>
                    </a:lnTo>
                    <a:cubicBezTo>
                      <a:pt x="39579" y="28647"/>
                      <a:pt x="39511" y="28624"/>
                      <a:pt x="39442" y="28601"/>
                    </a:cubicBezTo>
                    <a:lnTo>
                      <a:pt x="39351" y="28601"/>
                    </a:lnTo>
                    <a:lnTo>
                      <a:pt x="39328" y="28555"/>
                    </a:lnTo>
                    <a:lnTo>
                      <a:pt x="39305" y="28533"/>
                    </a:lnTo>
                    <a:cubicBezTo>
                      <a:pt x="39237" y="28396"/>
                      <a:pt x="39146" y="28281"/>
                      <a:pt x="39077" y="28145"/>
                    </a:cubicBezTo>
                    <a:cubicBezTo>
                      <a:pt x="38963" y="28008"/>
                      <a:pt x="38849" y="27871"/>
                      <a:pt x="38735" y="27734"/>
                    </a:cubicBezTo>
                    <a:cubicBezTo>
                      <a:pt x="38712" y="27688"/>
                      <a:pt x="38666" y="27665"/>
                      <a:pt x="38643" y="27620"/>
                    </a:cubicBezTo>
                    <a:lnTo>
                      <a:pt x="38621" y="27597"/>
                    </a:lnTo>
                    <a:lnTo>
                      <a:pt x="38507" y="27460"/>
                    </a:lnTo>
                    <a:cubicBezTo>
                      <a:pt x="38415" y="27346"/>
                      <a:pt x="38324" y="27254"/>
                      <a:pt x="38233" y="27163"/>
                    </a:cubicBezTo>
                    <a:cubicBezTo>
                      <a:pt x="38164" y="27095"/>
                      <a:pt x="38096" y="27026"/>
                      <a:pt x="38027" y="26980"/>
                    </a:cubicBezTo>
                    <a:lnTo>
                      <a:pt x="37959" y="26889"/>
                    </a:lnTo>
                    <a:lnTo>
                      <a:pt x="37890" y="26821"/>
                    </a:lnTo>
                    <a:lnTo>
                      <a:pt x="37845" y="26775"/>
                    </a:lnTo>
                    <a:lnTo>
                      <a:pt x="37776" y="26729"/>
                    </a:lnTo>
                    <a:cubicBezTo>
                      <a:pt x="37799" y="26638"/>
                      <a:pt x="37776" y="26524"/>
                      <a:pt x="37708" y="26455"/>
                    </a:cubicBezTo>
                    <a:cubicBezTo>
                      <a:pt x="37639" y="26387"/>
                      <a:pt x="37548" y="26296"/>
                      <a:pt x="37479" y="26227"/>
                    </a:cubicBezTo>
                    <a:lnTo>
                      <a:pt x="37411" y="26136"/>
                    </a:lnTo>
                    <a:lnTo>
                      <a:pt x="37069" y="25771"/>
                    </a:lnTo>
                    <a:lnTo>
                      <a:pt x="36749" y="25406"/>
                    </a:lnTo>
                    <a:lnTo>
                      <a:pt x="36407" y="25040"/>
                    </a:lnTo>
                    <a:cubicBezTo>
                      <a:pt x="35996" y="24561"/>
                      <a:pt x="35562" y="24082"/>
                      <a:pt x="35128" y="23625"/>
                    </a:cubicBezTo>
                    <a:cubicBezTo>
                      <a:pt x="34923" y="23397"/>
                      <a:pt x="34718" y="23169"/>
                      <a:pt x="34512" y="22963"/>
                    </a:cubicBezTo>
                    <a:cubicBezTo>
                      <a:pt x="34421" y="22872"/>
                      <a:pt x="34329" y="22781"/>
                      <a:pt x="34261" y="22689"/>
                    </a:cubicBezTo>
                    <a:lnTo>
                      <a:pt x="34170" y="22598"/>
                    </a:lnTo>
                    <a:cubicBezTo>
                      <a:pt x="34078" y="22484"/>
                      <a:pt x="33964" y="22393"/>
                      <a:pt x="33873" y="22278"/>
                    </a:cubicBezTo>
                    <a:lnTo>
                      <a:pt x="33782" y="22187"/>
                    </a:lnTo>
                    <a:cubicBezTo>
                      <a:pt x="33690" y="22096"/>
                      <a:pt x="33622" y="22027"/>
                      <a:pt x="33531" y="21936"/>
                    </a:cubicBezTo>
                    <a:lnTo>
                      <a:pt x="33371" y="21753"/>
                    </a:lnTo>
                    <a:lnTo>
                      <a:pt x="33211" y="21594"/>
                    </a:lnTo>
                    <a:lnTo>
                      <a:pt x="33051" y="21411"/>
                    </a:lnTo>
                    <a:lnTo>
                      <a:pt x="32572" y="20886"/>
                    </a:lnTo>
                    <a:cubicBezTo>
                      <a:pt x="32412" y="20726"/>
                      <a:pt x="32275" y="20567"/>
                      <a:pt x="32115" y="20407"/>
                    </a:cubicBezTo>
                    <a:lnTo>
                      <a:pt x="32001" y="20293"/>
                    </a:lnTo>
                    <a:cubicBezTo>
                      <a:pt x="31773" y="20042"/>
                      <a:pt x="31522" y="19790"/>
                      <a:pt x="31294" y="19539"/>
                    </a:cubicBezTo>
                    <a:cubicBezTo>
                      <a:pt x="30746" y="18992"/>
                      <a:pt x="30312" y="18558"/>
                      <a:pt x="29856" y="18124"/>
                    </a:cubicBezTo>
                    <a:cubicBezTo>
                      <a:pt x="29787" y="18079"/>
                      <a:pt x="29742" y="18033"/>
                      <a:pt x="29673" y="17987"/>
                    </a:cubicBezTo>
                    <a:lnTo>
                      <a:pt x="29627" y="17919"/>
                    </a:lnTo>
                    <a:cubicBezTo>
                      <a:pt x="29559" y="17873"/>
                      <a:pt x="29513" y="17828"/>
                      <a:pt x="29445" y="17782"/>
                    </a:cubicBezTo>
                    <a:cubicBezTo>
                      <a:pt x="29445" y="17782"/>
                      <a:pt x="29422" y="17759"/>
                      <a:pt x="29399" y="17759"/>
                    </a:cubicBezTo>
                    <a:lnTo>
                      <a:pt x="29262" y="17599"/>
                    </a:lnTo>
                    <a:lnTo>
                      <a:pt x="29239" y="17576"/>
                    </a:lnTo>
                    <a:cubicBezTo>
                      <a:pt x="29171" y="17531"/>
                      <a:pt x="29125" y="17462"/>
                      <a:pt x="29080" y="17417"/>
                    </a:cubicBezTo>
                    <a:lnTo>
                      <a:pt x="29034" y="17371"/>
                    </a:lnTo>
                    <a:cubicBezTo>
                      <a:pt x="28943" y="17280"/>
                      <a:pt x="28851" y="17166"/>
                      <a:pt x="28760" y="17074"/>
                    </a:cubicBezTo>
                    <a:lnTo>
                      <a:pt x="28646" y="16960"/>
                    </a:lnTo>
                    <a:lnTo>
                      <a:pt x="28463" y="16778"/>
                    </a:lnTo>
                    <a:cubicBezTo>
                      <a:pt x="28349" y="16663"/>
                      <a:pt x="28212" y="16549"/>
                      <a:pt x="28098" y="16412"/>
                    </a:cubicBezTo>
                    <a:lnTo>
                      <a:pt x="28030" y="16367"/>
                    </a:lnTo>
                    <a:cubicBezTo>
                      <a:pt x="27938" y="16275"/>
                      <a:pt x="27870" y="16184"/>
                      <a:pt x="27779" y="16093"/>
                    </a:cubicBezTo>
                    <a:lnTo>
                      <a:pt x="27665" y="16001"/>
                    </a:lnTo>
                    <a:cubicBezTo>
                      <a:pt x="27596" y="15910"/>
                      <a:pt x="27528" y="15842"/>
                      <a:pt x="27459" y="15773"/>
                    </a:cubicBezTo>
                    <a:lnTo>
                      <a:pt x="27322" y="15659"/>
                    </a:lnTo>
                    <a:lnTo>
                      <a:pt x="27231" y="15568"/>
                    </a:lnTo>
                    <a:lnTo>
                      <a:pt x="27094" y="15431"/>
                    </a:lnTo>
                    <a:cubicBezTo>
                      <a:pt x="27048" y="15385"/>
                      <a:pt x="27003" y="15340"/>
                      <a:pt x="26934" y="15271"/>
                    </a:cubicBezTo>
                    <a:cubicBezTo>
                      <a:pt x="26888" y="15225"/>
                      <a:pt x="26820" y="15157"/>
                      <a:pt x="26774" y="15088"/>
                    </a:cubicBezTo>
                    <a:cubicBezTo>
                      <a:pt x="26660" y="14997"/>
                      <a:pt x="26569" y="14906"/>
                      <a:pt x="26478" y="14815"/>
                    </a:cubicBezTo>
                    <a:lnTo>
                      <a:pt x="26432" y="14769"/>
                    </a:lnTo>
                    <a:cubicBezTo>
                      <a:pt x="26318" y="14655"/>
                      <a:pt x="26204" y="14564"/>
                      <a:pt x="26112" y="14449"/>
                    </a:cubicBezTo>
                    <a:cubicBezTo>
                      <a:pt x="25998" y="14335"/>
                      <a:pt x="25884" y="14244"/>
                      <a:pt x="25770" y="14130"/>
                    </a:cubicBezTo>
                    <a:cubicBezTo>
                      <a:pt x="25702" y="14084"/>
                      <a:pt x="25633" y="14016"/>
                      <a:pt x="25565" y="13947"/>
                    </a:cubicBezTo>
                    <a:lnTo>
                      <a:pt x="25405" y="13810"/>
                    </a:lnTo>
                    <a:lnTo>
                      <a:pt x="24720" y="13171"/>
                    </a:lnTo>
                    <a:cubicBezTo>
                      <a:pt x="24583" y="13080"/>
                      <a:pt x="24469" y="12966"/>
                      <a:pt x="24355" y="12852"/>
                    </a:cubicBezTo>
                    <a:lnTo>
                      <a:pt x="24264" y="12760"/>
                    </a:lnTo>
                    <a:lnTo>
                      <a:pt x="24012" y="12555"/>
                    </a:lnTo>
                    <a:cubicBezTo>
                      <a:pt x="23967" y="12509"/>
                      <a:pt x="23921" y="12441"/>
                      <a:pt x="23853" y="12395"/>
                    </a:cubicBezTo>
                    <a:lnTo>
                      <a:pt x="23693" y="12235"/>
                    </a:lnTo>
                    <a:cubicBezTo>
                      <a:pt x="23579" y="12144"/>
                      <a:pt x="23465" y="12030"/>
                      <a:pt x="23351" y="11939"/>
                    </a:cubicBezTo>
                    <a:cubicBezTo>
                      <a:pt x="23259" y="11847"/>
                      <a:pt x="23168" y="11779"/>
                      <a:pt x="23077" y="11688"/>
                    </a:cubicBezTo>
                    <a:lnTo>
                      <a:pt x="23031" y="11642"/>
                    </a:lnTo>
                    <a:lnTo>
                      <a:pt x="22962" y="11573"/>
                    </a:lnTo>
                    <a:cubicBezTo>
                      <a:pt x="22871" y="11505"/>
                      <a:pt x="22780" y="11414"/>
                      <a:pt x="22711" y="11345"/>
                    </a:cubicBezTo>
                    <a:cubicBezTo>
                      <a:pt x="22483" y="11140"/>
                      <a:pt x="22255" y="10934"/>
                      <a:pt x="22027" y="10729"/>
                    </a:cubicBezTo>
                    <a:cubicBezTo>
                      <a:pt x="21913" y="10615"/>
                      <a:pt x="21798" y="10523"/>
                      <a:pt x="21684" y="10409"/>
                    </a:cubicBezTo>
                    <a:lnTo>
                      <a:pt x="21296" y="10067"/>
                    </a:lnTo>
                    <a:lnTo>
                      <a:pt x="21068" y="9839"/>
                    </a:lnTo>
                    <a:cubicBezTo>
                      <a:pt x="20931" y="9725"/>
                      <a:pt x="20794" y="9588"/>
                      <a:pt x="20657" y="9473"/>
                    </a:cubicBezTo>
                    <a:cubicBezTo>
                      <a:pt x="20520" y="9359"/>
                      <a:pt x="20429" y="9268"/>
                      <a:pt x="20315" y="9154"/>
                    </a:cubicBezTo>
                    <a:lnTo>
                      <a:pt x="20132" y="8994"/>
                    </a:lnTo>
                    <a:lnTo>
                      <a:pt x="19950" y="8834"/>
                    </a:lnTo>
                    <a:cubicBezTo>
                      <a:pt x="19813" y="8697"/>
                      <a:pt x="19653" y="8583"/>
                      <a:pt x="19493" y="8469"/>
                    </a:cubicBezTo>
                    <a:lnTo>
                      <a:pt x="19470" y="8446"/>
                    </a:lnTo>
                    <a:cubicBezTo>
                      <a:pt x="19402" y="8378"/>
                      <a:pt x="19310" y="8309"/>
                      <a:pt x="19242" y="8241"/>
                    </a:cubicBezTo>
                    <a:lnTo>
                      <a:pt x="19151" y="8172"/>
                    </a:lnTo>
                    <a:lnTo>
                      <a:pt x="19059" y="8104"/>
                    </a:lnTo>
                    <a:lnTo>
                      <a:pt x="18968" y="8013"/>
                    </a:lnTo>
                    <a:lnTo>
                      <a:pt x="18831" y="7899"/>
                    </a:lnTo>
                    <a:lnTo>
                      <a:pt x="18785" y="7876"/>
                    </a:lnTo>
                    <a:lnTo>
                      <a:pt x="18694" y="7784"/>
                    </a:lnTo>
                    <a:lnTo>
                      <a:pt x="18580" y="7693"/>
                    </a:lnTo>
                    <a:cubicBezTo>
                      <a:pt x="18512" y="7625"/>
                      <a:pt x="18420" y="7556"/>
                      <a:pt x="18352" y="7511"/>
                    </a:cubicBezTo>
                    <a:lnTo>
                      <a:pt x="18329" y="7465"/>
                    </a:lnTo>
                    <a:cubicBezTo>
                      <a:pt x="18146" y="7328"/>
                      <a:pt x="17987" y="7191"/>
                      <a:pt x="17804" y="7054"/>
                    </a:cubicBezTo>
                    <a:lnTo>
                      <a:pt x="17781" y="7031"/>
                    </a:lnTo>
                    <a:lnTo>
                      <a:pt x="17735" y="6986"/>
                    </a:lnTo>
                    <a:cubicBezTo>
                      <a:pt x="17553" y="6849"/>
                      <a:pt x="17393" y="6712"/>
                      <a:pt x="17233" y="6575"/>
                    </a:cubicBezTo>
                    <a:lnTo>
                      <a:pt x="17211" y="6552"/>
                    </a:lnTo>
                    <a:cubicBezTo>
                      <a:pt x="17074" y="6461"/>
                      <a:pt x="16959" y="6346"/>
                      <a:pt x="16845" y="6278"/>
                    </a:cubicBezTo>
                    <a:lnTo>
                      <a:pt x="16708" y="6164"/>
                    </a:lnTo>
                    <a:lnTo>
                      <a:pt x="16503" y="6004"/>
                    </a:lnTo>
                    <a:cubicBezTo>
                      <a:pt x="16366" y="5913"/>
                      <a:pt x="16252" y="5821"/>
                      <a:pt x="16115" y="5730"/>
                    </a:cubicBezTo>
                    <a:lnTo>
                      <a:pt x="15932" y="5593"/>
                    </a:lnTo>
                    <a:lnTo>
                      <a:pt x="15750" y="5456"/>
                    </a:lnTo>
                    <a:cubicBezTo>
                      <a:pt x="15476" y="5274"/>
                      <a:pt x="15225" y="5091"/>
                      <a:pt x="14974" y="4908"/>
                    </a:cubicBezTo>
                    <a:cubicBezTo>
                      <a:pt x="14905" y="4840"/>
                      <a:pt x="14814" y="4771"/>
                      <a:pt x="14723" y="4703"/>
                    </a:cubicBezTo>
                    <a:lnTo>
                      <a:pt x="14631" y="4612"/>
                    </a:lnTo>
                    <a:lnTo>
                      <a:pt x="14266" y="4338"/>
                    </a:lnTo>
                    <a:cubicBezTo>
                      <a:pt x="14152" y="4224"/>
                      <a:pt x="14038" y="4132"/>
                      <a:pt x="13924" y="4041"/>
                    </a:cubicBezTo>
                    <a:cubicBezTo>
                      <a:pt x="13878" y="3995"/>
                      <a:pt x="13832" y="3973"/>
                      <a:pt x="13787" y="3927"/>
                    </a:cubicBezTo>
                    <a:lnTo>
                      <a:pt x="13718" y="3881"/>
                    </a:lnTo>
                    <a:lnTo>
                      <a:pt x="13650" y="3836"/>
                    </a:lnTo>
                    <a:lnTo>
                      <a:pt x="13558" y="3767"/>
                    </a:lnTo>
                    <a:cubicBezTo>
                      <a:pt x="13422" y="3653"/>
                      <a:pt x="13285" y="3539"/>
                      <a:pt x="13148" y="3425"/>
                    </a:cubicBezTo>
                    <a:lnTo>
                      <a:pt x="12828" y="3197"/>
                    </a:lnTo>
                    <a:cubicBezTo>
                      <a:pt x="12577" y="3014"/>
                      <a:pt x="12349" y="2831"/>
                      <a:pt x="12098" y="2649"/>
                    </a:cubicBezTo>
                    <a:lnTo>
                      <a:pt x="11869" y="2489"/>
                    </a:lnTo>
                    <a:lnTo>
                      <a:pt x="11824" y="2443"/>
                    </a:lnTo>
                    <a:cubicBezTo>
                      <a:pt x="11641" y="2329"/>
                      <a:pt x="11481" y="2215"/>
                      <a:pt x="11322" y="2101"/>
                    </a:cubicBezTo>
                    <a:lnTo>
                      <a:pt x="11162" y="1987"/>
                    </a:lnTo>
                    <a:cubicBezTo>
                      <a:pt x="11071" y="1918"/>
                      <a:pt x="10956" y="1850"/>
                      <a:pt x="10865" y="1781"/>
                    </a:cubicBezTo>
                    <a:cubicBezTo>
                      <a:pt x="10797" y="1736"/>
                      <a:pt x="10705" y="1667"/>
                      <a:pt x="10637" y="1622"/>
                    </a:cubicBezTo>
                    <a:cubicBezTo>
                      <a:pt x="10591" y="1599"/>
                      <a:pt x="10568" y="1576"/>
                      <a:pt x="10523" y="1553"/>
                    </a:cubicBezTo>
                    <a:cubicBezTo>
                      <a:pt x="10477" y="1530"/>
                      <a:pt x="10454" y="1507"/>
                      <a:pt x="10431" y="1507"/>
                    </a:cubicBezTo>
                    <a:lnTo>
                      <a:pt x="10409" y="1462"/>
                    </a:lnTo>
                    <a:cubicBezTo>
                      <a:pt x="10386" y="1416"/>
                      <a:pt x="10363" y="1416"/>
                      <a:pt x="10363" y="1416"/>
                    </a:cubicBezTo>
                    <a:cubicBezTo>
                      <a:pt x="10294" y="1325"/>
                      <a:pt x="10180" y="1234"/>
                      <a:pt x="10089" y="1142"/>
                    </a:cubicBezTo>
                    <a:cubicBezTo>
                      <a:pt x="9998" y="1051"/>
                      <a:pt x="9884" y="982"/>
                      <a:pt x="9792" y="891"/>
                    </a:cubicBezTo>
                    <a:lnTo>
                      <a:pt x="9747" y="846"/>
                    </a:lnTo>
                    <a:lnTo>
                      <a:pt x="9655" y="777"/>
                    </a:lnTo>
                    <a:cubicBezTo>
                      <a:pt x="9564" y="709"/>
                      <a:pt x="9473" y="640"/>
                      <a:pt x="9381" y="572"/>
                    </a:cubicBezTo>
                    <a:cubicBezTo>
                      <a:pt x="9244" y="457"/>
                      <a:pt x="9108" y="366"/>
                      <a:pt x="8993" y="298"/>
                    </a:cubicBezTo>
                    <a:cubicBezTo>
                      <a:pt x="8879" y="252"/>
                      <a:pt x="8788" y="206"/>
                      <a:pt x="8674" y="161"/>
                    </a:cubicBezTo>
                    <a:cubicBezTo>
                      <a:pt x="8560" y="115"/>
                      <a:pt x="8446" y="69"/>
                      <a:pt x="8331" y="47"/>
                    </a:cubicBezTo>
                    <a:cubicBezTo>
                      <a:pt x="8217" y="24"/>
                      <a:pt x="8126" y="1"/>
                      <a:pt x="80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22"/>
              <p:cNvSpPr/>
              <p:nvPr/>
            </p:nvSpPr>
            <p:spPr>
              <a:xfrm>
                <a:off x="5891642" y="1991953"/>
                <a:ext cx="802061" cy="870636"/>
              </a:xfrm>
              <a:custGeom>
                <a:avLst/>
                <a:gdLst/>
                <a:ahLst/>
                <a:cxnLst/>
                <a:rect l="l" t="t" r="r" b="b"/>
                <a:pathLst>
                  <a:path w="29673" h="32210" extrusionOk="0">
                    <a:moveTo>
                      <a:pt x="160" y="0"/>
                    </a:moveTo>
                    <a:cubicBezTo>
                      <a:pt x="114" y="0"/>
                      <a:pt x="69" y="23"/>
                      <a:pt x="46" y="46"/>
                    </a:cubicBezTo>
                    <a:cubicBezTo>
                      <a:pt x="0" y="115"/>
                      <a:pt x="23" y="183"/>
                      <a:pt x="91" y="229"/>
                    </a:cubicBezTo>
                    <a:cubicBezTo>
                      <a:pt x="388" y="457"/>
                      <a:pt x="708" y="685"/>
                      <a:pt x="1004" y="913"/>
                    </a:cubicBezTo>
                    <a:cubicBezTo>
                      <a:pt x="1255" y="1119"/>
                      <a:pt x="1507" y="1324"/>
                      <a:pt x="1780" y="1553"/>
                    </a:cubicBezTo>
                    <a:cubicBezTo>
                      <a:pt x="2054" y="1781"/>
                      <a:pt x="2328" y="2009"/>
                      <a:pt x="2602" y="2260"/>
                    </a:cubicBezTo>
                    <a:cubicBezTo>
                      <a:pt x="2853" y="2466"/>
                      <a:pt x="3081" y="2694"/>
                      <a:pt x="3333" y="2922"/>
                    </a:cubicBezTo>
                    <a:cubicBezTo>
                      <a:pt x="3584" y="3150"/>
                      <a:pt x="3835" y="3379"/>
                      <a:pt x="4086" y="3630"/>
                    </a:cubicBezTo>
                    <a:cubicBezTo>
                      <a:pt x="4314" y="3858"/>
                      <a:pt x="4565" y="4109"/>
                      <a:pt x="4793" y="4337"/>
                    </a:cubicBezTo>
                    <a:cubicBezTo>
                      <a:pt x="5044" y="4566"/>
                      <a:pt x="5296" y="4794"/>
                      <a:pt x="5547" y="5045"/>
                    </a:cubicBezTo>
                    <a:cubicBezTo>
                      <a:pt x="5775" y="5273"/>
                      <a:pt x="6026" y="5501"/>
                      <a:pt x="6254" y="5752"/>
                    </a:cubicBezTo>
                    <a:cubicBezTo>
                      <a:pt x="6391" y="5867"/>
                      <a:pt x="6505" y="6004"/>
                      <a:pt x="6642" y="6140"/>
                    </a:cubicBezTo>
                    <a:cubicBezTo>
                      <a:pt x="6756" y="6255"/>
                      <a:pt x="6870" y="6369"/>
                      <a:pt x="6985" y="6483"/>
                    </a:cubicBezTo>
                    <a:cubicBezTo>
                      <a:pt x="7441" y="6985"/>
                      <a:pt x="7943" y="7464"/>
                      <a:pt x="8445" y="7944"/>
                    </a:cubicBezTo>
                    <a:cubicBezTo>
                      <a:pt x="8697" y="8195"/>
                      <a:pt x="8948" y="8423"/>
                      <a:pt x="9199" y="8674"/>
                    </a:cubicBezTo>
                    <a:cubicBezTo>
                      <a:pt x="9427" y="8925"/>
                      <a:pt x="9678" y="9176"/>
                      <a:pt x="9929" y="9404"/>
                    </a:cubicBezTo>
                    <a:cubicBezTo>
                      <a:pt x="10180" y="9656"/>
                      <a:pt x="10431" y="9907"/>
                      <a:pt x="10682" y="10181"/>
                    </a:cubicBezTo>
                    <a:cubicBezTo>
                      <a:pt x="10796" y="10295"/>
                      <a:pt x="10933" y="10432"/>
                      <a:pt x="11048" y="10546"/>
                    </a:cubicBezTo>
                    <a:cubicBezTo>
                      <a:pt x="11162" y="10683"/>
                      <a:pt x="11276" y="10797"/>
                      <a:pt x="11390" y="10911"/>
                    </a:cubicBezTo>
                    <a:cubicBezTo>
                      <a:pt x="11641" y="11162"/>
                      <a:pt x="11892" y="11413"/>
                      <a:pt x="12120" y="11664"/>
                    </a:cubicBezTo>
                    <a:cubicBezTo>
                      <a:pt x="12349" y="11915"/>
                      <a:pt x="12600" y="12166"/>
                      <a:pt x="12851" y="12417"/>
                    </a:cubicBezTo>
                    <a:cubicBezTo>
                      <a:pt x="13079" y="12669"/>
                      <a:pt x="13307" y="12920"/>
                      <a:pt x="13535" y="13171"/>
                    </a:cubicBezTo>
                    <a:cubicBezTo>
                      <a:pt x="13787" y="13422"/>
                      <a:pt x="14015" y="13673"/>
                      <a:pt x="14266" y="13947"/>
                    </a:cubicBezTo>
                    <a:cubicBezTo>
                      <a:pt x="14380" y="14061"/>
                      <a:pt x="14517" y="14198"/>
                      <a:pt x="14631" y="14335"/>
                    </a:cubicBezTo>
                    <a:cubicBezTo>
                      <a:pt x="14745" y="14449"/>
                      <a:pt x="14837" y="14563"/>
                      <a:pt x="14951" y="14677"/>
                    </a:cubicBezTo>
                    <a:cubicBezTo>
                      <a:pt x="15202" y="14928"/>
                      <a:pt x="15453" y="15202"/>
                      <a:pt x="15681" y="15453"/>
                    </a:cubicBezTo>
                    <a:cubicBezTo>
                      <a:pt x="16160" y="15955"/>
                      <a:pt x="16617" y="16457"/>
                      <a:pt x="17051" y="16982"/>
                    </a:cubicBezTo>
                    <a:cubicBezTo>
                      <a:pt x="17279" y="17279"/>
                      <a:pt x="17530" y="17553"/>
                      <a:pt x="17781" y="17850"/>
                    </a:cubicBezTo>
                    <a:cubicBezTo>
                      <a:pt x="17986" y="18101"/>
                      <a:pt x="18215" y="18352"/>
                      <a:pt x="18443" y="18626"/>
                    </a:cubicBezTo>
                    <a:cubicBezTo>
                      <a:pt x="18671" y="18877"/>
                      <a:pt x="18877" y="19128"/>
                      <a:pt x="19105" y="19379"/>
                    </a:cubicBezTo>
                    <a:cubicBezTo>
                      <a:pt x="19333" y="19653"/>
                      <a:pt x="19584" y="19927"/>
                      <a:pt x="19812" y="20201"/>
                    </a:cubicBezTo>
                    <a:cubicBezTo>
                      <a:pt x="20064" y="20475"/>
                      <a:pt x="20292" y="20771"/>
                      <a:pt x="20520" y="21045"/>
                    </a:cubicBezTo>
                    <a:cubicBezTo>
                      <a:pt x="20748" y="21296"/>
                      <a:pt x="20954" y="21548"/>
                      <a:pt x="21182" y="21821"/>
                    </a:cubicBezTo>
                    <a:cubicBezTo>
                      <a:pt x="21616" y="22346"/>
                      <a:pt x="22049" y="22871"/>
                      <a:pt x="22460" y="23419"/>
                    </a:cubicBezTo>
                    <a:cubicBezTo>
                      <a:pt x="22894" y="23990"/>
                      <a:pt x="23350" y="24538"/>
                      <a:pt x="23784" y="25108"/>
                    </a:cubicBezTo>
                    <a:cubicBezTo>
                      <a:pt x="23989" y="25382"/>
                      <a:pt x="24195" y="25679"/>
                      <a:pt x="24423" y="25953"/>
                    </a:cubicBezTo>
                    <a:cubicBezTo>
                      <a:pt x="24629" y="26227"/>
                      <a:pt x="24834" y="26523"/>
                      <a:pt x="25062" y="26797"/>
                    </a:cubicBezTo>
                    <a:cubicBezTo>
                      <a:pt x="25473" y="27345"/>
                      <a:pt x="25930" y="27893"/>
                      <a:pt x="26363" y="28441"/>
                    </a:cubicBezTo>
                    <a:cubicBezTo>
                      <a:pt x="26523" y="28669"/>
                      <a:pt x="26683" y="28897"/>
                      <a:pt x="26865" y="29126"/>
                    </a:cubicBezTo>
                    <a:cubicBezTo>
                      <a:pt x="27025" y="29331"/>
                      <a:pt x="27185" y="29536"/>
                      <a:pt x="27345" y="29765"/>
                    </a:cubicBezTo>
                    <a:cubicBezTo>
                      <a:pt x="27664" y="30175"/>
                      <a:pt x="27984" y="30586"/>
                      <a:pt x="28281" y="31020"/>
                    </a:cubicBezTo>
                    <a:cubicBezTo>
                      <a:pt x="28281" y="31020"/>
                      <a:pt x="28281" y="31020"/>
                      <a:pt x="28281" y="30997"/>
                    </a:cubicBezTo>
                    <a:cubicBezTo>
                      <a:pt x="28395" y="31180"/>
                      <a:pt x="28509" y="31340"/>
                      <a:pt x="28623" y="31499"/>
                    </a:cubicBezTo>
                    <a:cubicBezTo>
                      <a:pt x="28691" y="31591"/>
                      <a:pt x="28737" y="31659"/>
                      <a:pt x="28806" y="31750"/>
                    </a:cubicBezTo>
                    <a:cubicBezTo>
                      <a:pt x="28897" y="31887"/>
                      <a:pt x="28965" y="32002"/>
                      <a:pt x="29080" y="32116"/>
                    </a:cubicBezTo>
                    <a:cubicBezTo>
                      <a:pt x="29151" y="32175"/>
                      <a:pt x="29235" y="32210"/>
                      <a:pt x="29319" y="32210"/>
                    </a:cubicBezTo>
                    <a:cubicBezTo>
                      <a:pt x="29395" y="32210"/>
                      <a:pt x="29471" y="32181"/>
                      <a:pt x="29536" y="32116"/>
                    </a:cubicBezTo>
                    <a:cubicBezTo>
                      <a:pt x="29673" y="32002"/>
                      <a:pt x="29673" y="31796"/>
                      <a:pt x="29536" y="31682"/>
                    </a:cubicBezTo>
                    <a:cubicBezTo>
                      <a:pt x="29513" y="31636"/>
                      <a:pt x="29490" y="31613"/>
                      <a:pt x="29468" y="31591"/>
                    </a:cubicBezTo>
                    <a:cubicBezTo>
                      <a:pt x="29285" y="31340"/>
                      <a:pt x="29125" y="31066"/>
                      <a:pt x="28943" y="30815"/>
                    </a:cubicBezTo>
                    <a:cubicBezTo>
                      <a:pt x="28737" y="30518"/>
                      <a:pt x="28509" y="30244"/>
                      <a:pt x="28281" y="29947"/>
                    </a:cubicBezTo>
                    <a:cubicBezTo>
                      <a:pt x="28075" y="29673"/>
                      <a:pt x="27870" y="29399"/>
                      <a:pt x="27664" y="29103"/>
                    </a:cubicBezTo>
                    <a:cubicBezTo>
                      <a:pt x="27459" y="28829"/>
                      <a:pt x="27231" y="28555"/>
                      <a:pt x="27025" y="28281"/>
                    </a:cubicBezTo>
                    <a:cubicBezTo>
                      <a:pt x="26820" y="28007"/>
                      <a:pt x="26614" y="27733"/>
                      <a:pt x="26409" y="27459"/>
                    </a:cubicBezTo>
                    <a:cubicBezTo>
                      <a:pt x="26181" y="27185"/>
                      <a:pt x="25952" y="26911"/>
                      <a:pt x="25747" y="26615"/>
                    </a:cubicBezTo>
                    <a:cubicBezTo>
                      <a:pt x="25542" y="26364"/>
                      <a:pt x="25336" y="26067"/>
                      <a:pt x="25108" y="25793"/>
                    </a:cubicBezTo>
                    <a:cubicBezTo>
                      <a:pt x="24994" y="25633"/>
                      <a:pt x="24880" y="25496"/>
                      <a:pt x="24766" y="25337"/>
                    </a:cubicBezTo>
                    <a:cubicBezTo>
                      <a:pt x="24674" y="25200"/>
                      <a:pt x="24583" y="25085"/>
                      <a:pt x="24469" y="24948"/>
                    </a:cubicBezTo>
                    <a:cubicBezTo>
                      <a:pt x="24035" y="24378"/>
                      <a:pt x="23601" y="23830"/>
                      <a:pt x="23168" y="23259"/>
                    </a:cubicBezTo>
                    <a:cubicBezTo>
                      <a:pt x="22734" y="22734"/>
                      <a:pt x="22323" y="22187"/>
                      <a:pt x="21890" y="21662"/>
                    </a:cubicBezTo>
                    <a:cubicBezTo>
                      <a:pt x="21661" y="21388"/>
                      <a:pt x="21456" y="21137"/>
                      <a:pt x="21228" y="20863"/>
                    </a:cubicBezTo>
                    <a:cubicBezTo>
                      <a:pt x="20999" y="20589"/>
                      <a:pt x="20771" y="20315"/>
                      <a:pt x="20520" y="20041"/>
                    </a:cubicBezTo>
                    <a:cubicBezTo>
                      <a:pt x="20292" y="19767"/>
                      <a:pt x="20064" y="19493"/>
                      <a:pt x="19812" y="19219"/>
                    </a:cubicBezTo>
                    <a:cubicBezTo>
                      <a:pt x="19607" y="18968"/>
                      <a:pt x="19379" y="18694"/>
                      <a:pt x="19173" y="18443"/>
                    </a:cubicBezTo>
                    <a:cubicBezTo>
                      <a:pt x="18694" y="17918"/>
                      <a:pt x="18215" y="17371"/>
                      <a:pt x="17758" y="16846"/>
                    </a:cubicBezTo>
                    <a:cubicBezTo>
                      <a:pt x="17530" y="16572"/>
                      <a:pt x="17302" y="16298"/>
                      <a:pt x="17073" y="16024"/>
                    </a:cubicBezTo>
                    <a:cubicBezTo>
                      <a:pt x="16868" y="15773"/>
                      <a:pt x="16640" y="15544"/>
                      <a:pt x="16411" y="15293"/>
                    </a:cubicBezTo>
                    <a:cubicBezTo>
                      <a:pt x="16183" y="15042"/>
                      <a:pt x="15955" y="14791"/>
                      <a:pt x="15704" y="14517"/>
                    </a:cubicBezTo>
                    <a:cubicBezTo>
                      <a:pt x="15590" y="14403"/>
                      <a:pt x="15476" y="14289"/>
                      <a:pt x="15339" y="14152"/>
                    </a:cubicBezTo>
                    <a:cubicBezTo>
                      <a:pt x="15225" y="14038"/>
                      <a:pt x="15110" y="13901"/>
                      <a:pt x="14996" y="13787"/>
                    </a:cubicBezTo>
                    <a:cubicBezTo>
                      <a:pt x="14745" y="13513"/>
                      <a:pt x="14494" y="13262"/>
                      <a:pt x="14243" y="12988"/>
                    </a:cubicBezTo>
                    <a:cubicBezTo>
                      <a:pt x="14015" y="12737"/>
                      <a:pt x="13787" y="12486"/>
                      <a:pt x="13535" y="12235"/>
                    </a:cubicBezTo>
                    <a:cubicBezTo>
                      <a:pt x="13056" y="11733"/>
                      <a:pt x="12600" y="11231"/>
                      <a:pt x="12120" y="10728"/>
                    </a:cubicBezTo>
                    <a:cubicBezTo>
                      <a:pt x="11869" y="10477"/>
                      <a:pt x="11618" y="10226"/>
                      <a:pt x="11344" y="9975"/>
                    </a:cubicBezTo>
                    <a:cubicBezTo>
                      <a:pt x="11116" y="9724"/>
                      <a:pt x="10888" y="9496"/>
                      <a:pt x="10659" y="9245"/>
                    </a:cubicBezTo>
                    <a:cubicBezTo>
                      <a:pt x="10545" y="9131"/>
                      <a:pt x="10408" y="9016"/>
                      <a:pt x="10294" y="8902"/>
                    </a:cubicBezTo>
                    <a:cubicBezTo>
                      <a:pt x="10180" y="8788"/>
                      <a:pt x="10043" y="8651"/>
                      <a:pt x="9906" y="8514"/>
                    </a:cubicBezTo>
                    <a:cubicBezTo>
                      <a:pt x="9792" y="8400"/>
                      <a:pt x="9655" y="8286"/>
                      <a:pt x="9541" y="8172"/>
                    </a:cubicBezTo>
                    <a:cubicBezTo>
                      <a:pt x="9404" y="8035"/>
                      <a:pt x="9290" y="7921"/>
                      <a:pt x="9153" y="7807"/>
                    </a:cubicBezTo>
                    <a:cubicBezTo>
                      <a:pt x="8902" y="7556"/>
                      <a:pt x="8651" y="7327"/>
                      <a:pt x="8377" y="7076"/>
                    </a:cubicBezTo>
                    <a:cubicBezTo>
                      <a:pt x="8263" y="6962"/>
                      <a:pt x="8149" y="6825"/>
                      <a:pt x="8035" y="6711"/>
                    </a:cubicBezTo>
                    <a:cubicBezTo>
                      <a:pt x="7920" y="6597"/>
                      <a:pt x="7784" y="6483"/>
                      <a:pt x="7669" y="6346"/>
                    </a:cubicBezTo>
                    <a:cubicBezTo>
                      <a:pt x="7555" y="6232"/>
                      <a:pt x="7441" y="6118"/>
                      <a:pt x="7304" y="5981"/>
                    </a:cubicBezTo>
                    <a:cubicBezTo>
                      <a:pt x="7190" y="5867"/>
                      <a:pt x="7053" y="5730"/>
                      <a:pt x="6916" y="5593"/>
                    </a:cubicBezTo>
                    <a:cubicBezTo>
                      <a:pt x="6688" y="5364"/>
                      <a:pt x="6460" y="5136"/>
                      <a:pt x="6209" y="4931"/>
                    </a:cubicBezTo>
                    <a:cubicBezTo>
                      <a:pt x="5957" y="4680"/>
                      <a:pt x="5706" y="4451"/>
                      <a:pt x="5455" y="4223"/>
                    </a:cubicBezTo>
                    <a:cubicBezTo>
                      <a:pt x="5341" y="4109"/>
                      <a:pt x="5204" y="3995"/>
                      <a:pt x="5090" y="3904"/>
                    </a:cubicBezTo>
                    <a:cubicBezTo>
                      <a:pt x="4953" y="3767"/>
                      <a:pt x="4839" y="3653"/>
                      <a:pt x="4702" y="3538"/>
                    </a:cubicBezTo>
                    <a:cubicBezTo>
                      <a:pt x="4451" y="3310"/>
                      <a:pt x="4200" y="3105"/>
                      <a:pt x="3949" y="2876"/>
                    </a:cubicBezTo>
                    <a:cubicBezTo>
                      <a:pt x="3675" y="2648"/>
                      <a:pt x="3424" y="2420"/>
                      <a:pt x="3150" y="2215"/>
                    </a:cubicBezTo>
                    <a:cubicBezTo>
                      <a:pt x="3013" y="2100"/>
                      <a:pt x="2853" y="1963"/>
                      <a:pt x="2716" y="1849"/>
                    </a:cubicBezTo>
                    <a:cubicBezTo>
                      <a:pt x="2579" y="1758"/>
                      <a:pt x="2442" y="1644"/>
                      <a:pt x="2305" y="1553"/>
                    </a:cubicBezTo>
                    <a:cubicBezTo>
                      <a:pt x="2168" y="1461"/>
                      <a:pt x="2032" y="1347"/>
                      <a:pt x="1895" y="1233"/>
                    </a:cubicBezTo>
                    <a:cubicBezTo>
                      <a:pt x="1758" y="1119"/>
                      <a:pt x="1621" y="1028"/>
                      <a:pt x="1484" y="913"/>
                    </a:cubicBezTo>
                    <a:cubicBezTo>
                      <a:pt x="1370" y="845"/>
                      <a:pt x="1278" y="754"/>
                      <a:pt x="1164" y="685"/>
                    </a:cubicBezTo>
                    <a:cubicBezTo>
                      <a:pt x="1073" y="617"/>
                      <a:pt x="959" y="548"/>
                      <a:pt x="845" y="480"/>
                    </a:cubicBezTo>
                    <a:cubicBezTo>
                      <a:pt x="639" y="320"/>
                      <a:pt x="434" y="16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22"/>
              <p:cNvSpPr/>
              <p:nvPr/>
            </p:nvSpPr>
            <p:spPr>
              <a:xfrm>
                <a:off x="5992193" y="1885833"/>
                <a:ext cx="476944" cy="436832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6161" extrusionOk="0">
                    <a:moveTo>
                      <a:pt x="4178" y="2877"/>
                    </a:moveTo>
                    <a:cubicBezTo>
                      <a:pt x="4178" y="2899"/>
                      <a:pt x="4200" y="2899"/>
                      <a:pt x="4200" y="2899"/>
                    </a:cubicBezTo>
                    <a:cubicBezTo>
                      <a:pt x="4200" y="2899"/>
                      <a:pt x="4178" y="2877"/>
                      <a:pt x="4178" y="2877"/>
                    </a:cubicBezTo>
                    <a:close/>
                    <a:moveTo>
                      <a:pt x="206" y="1"/>
                    </a:moveTo>
                    <a:cubicBezTo>
                      <a:pt x="138" y="1"/>
                      <a:pt x="69" y="46"/>
                      <a:pt x="46" y="92"/>
                    </a:cubicBezTo>
                    <a:cubicBezTo>
                      <a:pt x="1" y="183"/>
                      <a:pt x="23" y="274"/>
                      <a:pt x="115" y="320"/>
                    </a:cubicBezTo>
                    <a:cubicBezTo>
                      <a:pt x="297" y="457"/>
                      <a:pt x="480" y="594"/>
                      <a:pt x="685" y="731"/>
                    </a:cubicBezTo>
                    <a:cubicBezTo>
                      <a:pt x="845" y="845"/>
                      <a:pt x="1028" y="959"/>
                      <a:pt x="1188" y="1073"/>
                    </a:cubicBezTo>
                    <a:cubicBezTo>
                      <a:pt x="1553" y="1302"/>
                      <a:pt x="1895" y="1553"/>
                      <a:pt x="2237" y="1827"/>
                    </a:cubicBezTo>
                    <a:cubicBezTo>
                      <a:pt x="2511" y="2055"/>
                      <a:pt x="2785" y="2283"/>
                      <a:pt x="3059" y="2511"/>
                    </a:cubicBezTo>
                    <a:cubicBezTo>
                      <a:pt x="3173" y="2603"/>
                      <a:pt x="3265" y="2694"/>
                      <a:pt x="3379" y="2808"/>
                    </a:cubicBezTo>
                    <a:cubicBezTo>
                      <a:pt x="3539" y="2922"/>
                      <a:pt x="3675" y="3059"/>
                      <a:pt x="3835" y="3196"/>
                    </a:cubicBezTo>
                    <a:cubicBezTo>
                      <a:pt x="4086" y="3424"/>
                      <a:pt x="4360" y="3630"/>
                      <a:pt x="4611" y="3858"/>
                    </a:cubicBezTo>
                    <a:cubicBezTo>
                      <a:pt x="4862" y="4086"/>
                      <a:pt x="5113" y="4315"/>
                      <a:pt x="5387" y="4543"/>
                    </a:cubicBezTo>
                    <a:cubicBezTo>
                      <a:pt x="5638" y="4771"/>
                      <a:pt x="5890" y="4999"/>
                      <a:pt x="6141" y="5205"/>
                    </a:cubicBezTo>
                    <a:cubicBezTo>
                      <a:pt x="6392" y="5433"/>
                      <a:pt x="6666" y="5661"/>
                      <a:pt x="6917" y="5867"/>
                    </a:cubicBezTo>
                    <a:cubicBezTo>
                      <a:pt x="7191" y="6095"/>
                      <a:pt x="7442" y="6323"/>
                      <a:pt x="7693" y="6529"/>
                    </a:cubicBezTo>
                    <a:cubicBezTo>
                      <a:pt x="7967" y="6757"/>
                      <a:pt x="8218" y="7008"/>
                      <a:pt x="8469" y="7259"/>
                    </a:cubicBezTo>
                    <a:cubicBezTo>
                      <a:pt x="8971" y="7738"/>
                      <a:pt x="9473" y="8218"/>
                      <a:pt x="9975" y="8697"/>
                    </a:cubicBezTo>
                    <a:cubicBezTo>
                      <a:pt x="10477" y="9153"/>
                      <a:pt x="10980" y="9633"/>
                      <a:pt x="11482" y="10135"/>
                    </a:cubicBezTo>
                    <a:cubicBezTo>
                      <a:pt x="11984" y="10614"/>
                      <a:pt x="12463" y="11139"/>
                      <a:pt x="12965" y="11641"/>
                    </a:cubicBezTo>
                    <a:cubicBezTo>
                      <a:pt x="13445" y="12144"/>
                      <a:pt x="13924" y="12669"/>
                      <a:pt x="14403" y="13194"/>
                    </a:cubicBezTo>
                    <a:cubicBezTo>
                      <a:pt x="14860" y="13673"/>
                      <a:pt x="15316" y="14152"/>
                      <a:pt x="15750" y="14632"/>
                    </a:cubicBezTo>
                    <a:cubicBezTo>
                      <a:pt x="15978" y="14883"/>
                      <a:pt x="16184" y="15111"/>
                      <a:pt x="16389" y="15362"/>
                    </a:cubicBezTo>
                    <a:cubicBezTo>
                      <a:pt x="16617" y="15613"/>
                      <a:pt x="16846" y="15841"/>
                      <a:pt x="17120" y="16070"/>
                    </a:cubicBezTo>
                    <a:cubicBezTo>
                      <a:pt x="17165" y="16115"/>
                      <a:pt x="17234" y="16161"/>
                      <a:pt x="17325" y="16161"/>
                    </a:cubicBezTo>
                    <a:cubicBezTo>
                      <a:pt x="17416" y="16161"/>
                      <a:pt x="17485" y="16138"/>
                      <a:pt x="17553" y="16070"/>
                    </a:cubicBezTo>
                    <a:cubicBezTo>
                      <a:pt x="17599" y="16024"/>
                      <a:pt x="17645" y="15933"/>
                      <a:pt x="17645" y="15864"/>
                    </a:cubicBezTo>
                    <a:cubicBezTo>
                      <a:pt x="17645" y="15796"/>
                      <a:pt x="17622" y="15681"/>
                      <a:pt x="17553" y="15636"/>
                    </a:cubicBezTo>
                    <a:cubicBezTo>
                      <a:pt x="17416" y="15522"/>
                      <a:pt x="17279" y="15362"/>
                      <a:pt x="17165" y="15225"/>
                    </a:cubicBezTo>
                    <a:cubicBezTo>
                      <a:pt x="17051" y="15111"/>
                      <a:pt x="16914" y="14974"/>
                      <a:pt x="16800" y="14860"/>
                    </a:cubicBezTo>
                    <a:cubicBezTo>
                      <a:pt x="16572" y="14609"/>
                      <a:pt x="16366" y="14358"/>
                      <a:pt x="16138" y="14107"/>
                    </a:cubicBezTo>
                    <a:cubicBezTo>
                      <a:pt x="15659" y="13582"/>
                      <a:pt x="15179" y="13079"/>
                      <a:pt x="14677" y="12554"/>
                    </a:cubicBezTo>
                    <a:cubicBezTo>
                      <a:pt x="14449" y="12303"/>
                      <a:pt x="14221" y="12052"/>
                      <a:pt x="13993" y="11801"/>
                    </a:cubicBezTo>
                    <a:cubicBezTo>
                      <a:pt x="13741" y="11550"/>
                      <a:pt x="13490" y="11276"/>
                      <a:pt x="13239" y="11025"/>
                    </a:cubicBezTo>
                    <a:cubicBezTo>
                      <a:pt x="13011" y="10774"/>
                      <a:pt x="12760" y="10523"/>
                      <a:pt x="12509" y="10295"/>
                    </a:cubicBezTo>
                    <a:cubicBezTo>
                      <a:pt x="12281" y="10044"/>
                      <a:pt x="12030" y="9793"/>
                      <a:pt x="11778" y="9564"/>
                    </a:cubicBezTo>
                    <a:cubicBezTo>
                      <a:pt x="11527" y="9313"/>
                      <a:pt x="11276" y="9062"/>
                      <a:pt x="11025" y="8834"/>
                    </a:cubicBezTo>
                    <a:cubicBezTo>
                      <a:pt x="10751" y="8583"/>
                      <a:pt x="10500" y="8332"/>
                      <a:pt x="10226" y="8104"/>
                    </a:cubicBezTo>
                    <a:cubicBezTo>
                      <a:pt x="9724" y="7601"/>
                      <a:pt x="9176" y="7122"/>
                      <a:pt x="8674" y="6620"/>
                    </a:cubicBezTo>
                    <a:cubicBezTo>
                      <a:pt x="8492" y="6483"/>
                      <a:pt x="8332" y="6323"/>
                      <a:pt x="8172" y="6163"/>
                    </a:cubicBezTo>
                    <a:cubicBezTo>
                      <a:pt x="7989" y="6004"/>
                      <a:pt x="7807" y="5867"/>
                      <a:pt x="7624" y="5707"/>
                    </a:cubicBezTo>
                    <a:cubicBezTo>
                      <a:pt x="7259" y="5410"/>
                      <a:pt x="6894" y="5113"/>
                      <a:pt x="6529" y="4817"/>
                    </a:cubicBezTo>
                    <a:lnTo>
                      <a:pt x="6551" y="4817"/>
                    </a:lnTo>
                    <a:cubicBezTo>
                      <a:pt x="6163" y="4497"/>
                      <a:pt x="5753" y="4178"/>
                      <a:pt x="5365" y="3858"/>
                    </a:cubicBezTo>
                    <a:cubicBezTo>
                      <a:pt x="5182" y="3675"/>
                      <a:pt x="4977" y="3516"/>
                      <a:pt x="4771" y="3356"/>
                    </a:cubicBezTo>
                    <a:cubicBezTo>
                      <a:pt x="4588" y="3196"/>
                      <a:pt x="4383" y="3059"/>
                      <a:pt x="4200" y="2899"/>
                    </a:cubicBezTo>
                    <a:cubicBezTo>
                      <a:pt x="4178" y="2899"/>
                      <a:pt x="4178" y="2877"/>
                      <a:pt x="4155" y="2877"/>
                    </a:cubicBezTo>
                    <a:lnTo>
                      <a:pt x="4178" y="2877"/>
                    </a:lnTo>
                    <a:cubicBezTo>
                      <a:pt x="3904" y="2671"/>
                      <a:pt x="3653" y="2443"/>
                      <a:pt x="3379" y="2215"/>
                    </a:cubicBezTo>
                    <a:cubicBezTo>
                      <a:pt x="3105" y="1986"/>
                      <a:pt x="2831" y="1781"/>
                      <a:pt x="2534" y="1553"/>
                    </a:cubicBezTo>
                    <a:cubicBezTo>
                      <a:pt x="1986" y="1142"/>
                      <a:pt x="1416" y="777"/>
                      <a:pt x="822" y="411"/>
                    </a:cubicBezTo>
                    <a:cubicBezTo>
                      <a:pt x="640" y="297"/>
                      <a:pt x="457" y="160"/>
                      <a:pt x="275" y="23"/>
                    </a:cubicBezTo>
                    <a:cubicBezTo>
                      <a:pt x="252" y="23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22"/>
              <p:cNvSpPr/>
              <p:nvPr/>
            </p:nvSpPr>
            <p:spPr>
              <a:xfrm>
                <a:off x="6504898" y="2364589"/>
                <a:ext cx="90091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539" extrusionOk="0">
                    <a:moveTo>
                      <a:pt x="160" y="1"/>
                    </a:moveTo>
                    <a:cubicBezTo>
                      <a:pt x="115" y="1"/>
                      <a:pt x="92" y="24"/>
                      <a:pt x="46" y="47"/>
                    </a:cubicBezTo>
                    <a:cubicBezTo>
                      <a:pt x="0" y="92"/>
                      <a:pt x="0" y="184"/>
                      <a:pt x="46" y="252"/>
                    </a:cubicBezTo>
                    <a:cubicBezTo>
                      <a:pt x="160" y="389"/>
                      <a:pt x="274" y="526"/>
                      <a:pt x="388" y="640"/>
                    </a:cubicBezTo>
                    <a:cubicBezTo>
                      <a:pt x="503" y="777"/>
                      <a:pt x="640" y="891"/>
                      <a:pt x="754" y="1005"/>
                    </a:cubicBezTo>
                    <a:cubicBezTo>
                      <a:pt x="982" y="1234"/>
                      <a:pt x="1210" y="1485"/>
                      <a:pt x="1438" y="1736"/>
                    </a:cubicBezTo>
                    <a:cubicBezTo>
                      <a:pt x="1667" y="1964"/>
                      <a:pt x="1895" y="2215"/>
                      <a:pt x="2100" y="2466"/>
                    </a:cubicBezTo>
                    <a:cubicBezTo>
                      <a:pt x="2214" y="2603"/>
                      <a:pt x="2329" y="2717"/>
                      <a:pt x="2443" y="2831"/>
                    </a:cubicBezTo>
                    <a:cubicBezTo>
                      <a:pt x="2534" y="2968"/>
                      <a:pt x="2648" y="3105"/>
                      <a:pt x="2762" y="3242"/>
                    </a:cubicBezTo>
                    <a:cubicBezTo>
                      <a:pt x="2831" y="3311"/>
                      <a:pt x="2899" y="3402"/>
                      <a:pt x="2991" y="3470"/>
                    </a:cubicBezTo>
                    <a:cubicBezTo>
                      <a:pt x="3025" y="3516"/>
                      <a:pt x="3070" y="3539"/>
                      <a:pt x="3119" y="3539"/>
                    </a:cubicBezTo>
                    <a:cubicBezTo>
                      <a:pt x="3167" y="3539"/>
                      <a:pt x="3219" y="3516"/>
                      <a:pt x="3264" y="3470"/>
                    </a:cubicBezTo>
                    <a:cubicBezTo>
                      <a:pt x="3333" y="3402"/>
                      <a:pt x="3333" y="3288"/>
                      <a:pt x="3264" y="3196"/>
                    </a:cubicBezTo>
                    <a:cubicBezTo>
                      <a:pt x="3150" y="3060"/>
                      <a:pt x="3036" y="2945"/>
                      <a:pt x="2922" y="2808"/>
                    </a:cubicBezTo>
                    <a:cubicBezTo>
                      <a:pt x="2831" y="2671"/>
                      <a:pt x="2694" y="2557"/>
                      <a:pt x="2603" y="2443"/>
                    </a:cubicBezTo>
                    <a:cubicBezTo>
                      <a:pt x="2351" y="2192"/>
                      <a:pt x="2123" y="1941"/>
                      <a:pt x="1895" y="1690"/>
                    </a:cubicBezTo>
                    <a:cubicBezTo>
                      <a:pt x="1667" y="1462"/>
                      <a:pt x="1416" y="1234"/>
                      <a:pt x="1187" y="1005"/>
                    </a:cubicBezTo>
                    <a:cubicBezTo>
                      <a:pt x="1073" y="868"/>
                      <a:pt x="936" y="754"/>
                      <a:pt x="799" y="640"/>
                    </a:cubicBezTo>
                    <a:cubicBezTo>
                      <a:pt x="708" y="526"/>
                      <a:pt x="594" y="435"/>
                      <a:pt x="480" y="320"/>
                    </a:cubicBezTo>
                    <a:cubicBezTo>
                      <a:pt x="411" y="229"/>
                      <a:pt x="343" y="138"/>
                      <a:pt x="274" y="47"/>
                    </a:cubicBezTo>
                    <a:cubicBezTo>
                      <a:pt x="229" y="24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22"/>
              <p:cNvSpPr/>
              <p:nvPr/>
            </p:nvSpPr>
            <p:spPr>
              <a:xfrm>
                <a:off x="6624587" y="2491089"/>
                <a:ext cx="12380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80" extrusionOk="0">
                    <a:moveTo>
                      <a:pt x="252" y="0"/>
                    </a:moveTo>
                    <a:cubicBezTo>
                      <a:pt x="115" y="0"/>
                      <a:pt x="1" y="91"/>
                      <a:pt x="1" y="228"/>
                    </a:cubicBezTo>
                    <a:cubicBezTo>
                      <a:pt x="1" y="343"/>
                      <a:pt x="92" y="479"/>
                      <a:pt x="229" y="479"/>
                    </a:cubicBezTo>
                    <a:cubicBezTo>
                      <a:pt x="343" y="479"/>
                      <a:pt x="457" y="388"/>
                      <a:pt x="457" y="251"/>
                    </a:cubicBezTo>
                    <a:cubicBezTo>
                      <a:pt x="457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22"/>
              <p:cNvSpPr/>
              <p:nvPr/>
            </p:nvSpPr>
            <p:spPr>
              <a:xfrm>
                <a:off x="6667159" y="255152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0" y="138"/>
                      <a:pt x="46" y="161"/>
                      <a:pt x="92" y="161"/>
                    </a:cubicBezTo>
                    <a:cubicBezTo>
                      <a:pt x="137" y="161"/>
                      <a:pt x="160" y="138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22"/>
              <p:cNvSpPr/>
              <p:nvPr/>
            </p:nvSpPr>
            <p:spPr>
              <a:xfrm>
                <a:off x="6469110" y="2671244"/>
                <a:ext cx="197454" cy="31617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1697" extrusionOk="0">
                    <a:moveTo>
                      <a:pt x="160" y="0"/>
                    </a:moveTo>
                    <a:cubicBezTo>
                      <a:pt x="138" y="0"/>
                      <a:pt x="115" y="0"/>
                      <a:pt x="92" y="23"/>
                    </a:cubicBezTo>
                    <a:cubicBezTo>
                      <a:pt x="46" y="46"/>
                      <a:pt x="1" y="114"/>
                      <a:pt x="46" y="183"/>
                    </a:cubicBezTo>
                    <a:cubicBezTo>
                      <a:pt x="229" y="479"/>
                      <a:pt x="434" y="776"/>
                      <a:pt x="640" y="1073"/>
                    </a:cubicBezTo>
                    <a:cubicBezTo>
                      <a:pt x="822" y="1370"/>
                      <a:pt x="1051" y="1666"/>
                      <a:pt x="1233" y="1940"/>
                    </a:cubicBezTo>
                    <a:cubicBezTo>
                      <a:pt x="1439" y="2214"/>
                      <a:pt x="1621" y="2488"/>
                      <a:pt x="1804" y="2762"/>
                    </a:cubicBezTo>
                    <a:cubicBezTo>
                      <a:pt x="2009" y="3059"/>
                      <a:pt x="2192" y="3378"/>
                      <a:pt x="2397" y="3675"/>
                    </a:cubicBezTo>
                    <a:cubicBezTo>
                      <a:pt x="2762" y="4246"/>
                      <a:pt x="3105" y="4816"/>
                      <a:pt x="3424" y="5410"/>
                    </a:cubicBezTo>
                    <a:cubicBezTo>
                      <a:pt x="3607" y="5684"/>
                      <a:pt x="3767" y="5980"/>
                      <a:pt x="3927" y="6254"/>
                    </a:cubicBezTo>
                    <a:cubicBezTo>
                      <a:pt x="4086" y="6551"/>
                      <a:pt x="4246" y="6848"/>
                      <a:pt x="4406" y="7144"/>
                    </a:cubicBezTo>
                    <a:cubicBezTo>
                      <a:pt x="4588" y="7418"/>
                      <a:pt x="4748" y="7715"/>
                      <a:pt x="4885" y="8012"/>
                    </a:cubicBezTo>
                    <a:lnTo>
                      <a:pt x="5159" y="8491"/>
                    </a:lnTo>
                    <a:cubicBezTo>
                      <a:pt x="5228" y="8628"/>
                      <a:pt x="5296" y="8788"/>
                      <a:pt x="5365" y="8925"/>
                    </a:cubicBezTo>
                    <a:cubicBezTo>
                      <a:pt x="5684" y="9518"/>
                      <a:pt x="6004" y="10112"/>
                      <a:pt x="6300" y="10705"/>
                    </a:cubicBezTo>
                    <a:cubicBezTo>
                      <a:pt x="6369" y="10842"/>
                      <a:pt x="6437" y="10956"/>
                      <a:pt x="6483" y="11093"/>
                    </a:cubicBezTo>
                    <a:cubicBezTo>
                      <a:pt x="6574" y="11230"/>
                      <a:pt x="6643" y="11390"/>
                      <a:pt x="6711" y="11527"/>
                    </a:cubicBezTo>
                    <a:cubicBezTo>
                      <a:pt x="6757" y="11595"/>
                      <a:pt x="6825" y="11664"/>
                      <a:pt x="6894" y="11687"/>
                    </a:cubicBezTo>
                    <a:cubicBezTo>
                      <a:pt x="6921" y="11693"/>
                      <a:pt x="6945" y="11696"/>
                      <a:pt x="6969" y="11696"/>
                    </a:cubicBezTo>
                    <a:cubicBezTo>
                      <a:pt x="7027" y="11696"/>
                      <a:pt x="7080" y="11680"/>
                      <a:pt x="7145" y="11664"/>
                    </a:cubicBezTo>
                    <a:cubicBezTo>
                      <a:pt x="7213" y="11618"/>
                      <a:pt x="7259" y="11550"/>
                      <a:pt x="7282" y="11481"/>
                    </a:cubicBezTo>
                    <a:cubicBezTo>
                      <a:pt x="7305" y="11390"/>
                      <a:pt x="7282" y="11321"/>
                      <a:pt x="7259" y="11230"/>
                    </a:cubicBezTo>
                    <a:cubicBezTo>
                      <a:pt x="7191" y="11070"/>
                      <a:pt x="7099" y="10933"/>
                      <a:pt x="7031" y="10774"/>
                    </a:cubicBezTo>
                    <a:cubicBezTo>
                      <a:pt x="6939" y="10637"/>
                      <a:pt x="6871" y="10500"/>
                      <a:pt x="6803" y="10340"/>
                    </a:cubicBezTo>
                    <a:cubicBezTo>
                      <a:pt x="6643" y="10043"/>
                      <a:pt x="6460" y="9746"/>
                      <a:pt x="6300" y="9450"/>
                    </a:cubicBezTo>
                    <a:cubicBezTo>
                      <a:pt x="5981" y="8856"/>
                      <a:pt x="5661" y="8263"/>
                      <a:pt x="5342" y="7692"/>
                    </a:cubicBezTo>
                    <a:cubicBezTo>
                      <a:pt x="4999" y="7099"/>
                      <a:pt x="4634" y="6528"/>
                      <a:pt x="4292" y="5957"/>
                    </a:cubicBezTo>
                    <a:cubicBezTo>
                      <a:pt x="3927" y="5387"/>
                      <a:pt x="3584" y="4816"/>
                      <a:pt x="3219" y="4268"/>
                    </a:cubicBezTo>
                    <a:cubicBezTo>
                      <a:pt x="2831" y="3698"/>
                      <a:pt x="2443" y="3150"/>
                      <a:pt x="2055" y="2602"/>
                    </a:cubicBezTo>
                    <a:cubicBezTo>
                      <a:pt x="1872" y="2328"/>
                      <a:pt x="1667" y="2077"/>
                      <a:pt x="1484" y="1803"/>
                    </a:cubicBezTo>
                    <a:cubicBezTo>
                      <a:pt x="1302" y="1552"/>
                      <a:pt x="1119" y="1324"/>
                      <a:pt x="936" y="1073"/>
                    </a:cubicBezTo>
                    <a:cubicBezTo>
                      <a:pt x="822" y="936"/>
                      <a:pt x="731" y="776"/>
                      <a:pt x="640" y="639"/>
                    </a:cubicBezTo>
                    <a:cubicBezTo>
                      <a:pt x="503" y="457"/>
                      <a:pt x="389" y="251"/>
                      <a:pt x="252" y="69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22"/>
              <p:cNvSpPr/>
              <p:nvPr/>
            </p:nvSpPr>
            <p:spPr>
              <a:xfrm>
                <a:off x="6324122" y="2025281"/>
                <a:ext cx="463375" cy="518922"/>
              </a:xfrm>
              <a:custGeom>
                <a:avLst/>
                <a:gdLst/>
                <a:ahLst/>
                <a:cxnLst/>
                <a:rect l="l" t="t" r="r" b="b"/>
                <a:pathLst>
                  <a:path w="17143" h="19198" extrusionOk="0">
                    <a:moveTo>
                      <a:pt x="15842" y="17970"/>
                    </a:moveTo>
                    <a:cubicBezTo>
                      <a:pt x="15846" y="17991"/>
                      <a:pt x="15866" y="18011"/>
                      <a:pt x="15887" y="18032"/>
                    </a:cubicBezTo>
                    <a:cubicBezTo>
                      <a:pt x="15872" y="18011"/>
                      <a:pt x="15857" y="17991"/>
                      <a:pt x="15842" y="17970"/>
                    </a:cubicBezTo>
                    <a:close/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46"/>
                      <a:pt x="1" y="114"/>
                      <a:pt x="46" y="137"/>
                    </a:cubicBezTo>
                    <a:cubicBezTo>
                      <a:pt x="183" y="274"/>
                      <a:pt x="320" y="411"/>
                      <a:pt x="457" y="548"/>
                    </a:cubicBezTo>
                    <a:cubicBezTo>
                      <a:pt x="571" y="662"/>
                      <a:pt x="708" y="776"/>
                      <a:pt x="822" y="913"/>
                    </a:cubicBezTo>
                    <a:cubicBezTo>
                      <a:pt x="1073" y="1164"/>
                      <a:pt x="1324" y="1392"/>
                      <a:pt x="1576" y="1643"/>
                    </a:cubicBezTo>
                    <a:cubicBezTo>
                      <a:pt x="1827" y="1895"/>
                      <a:pt x="2078" y="2123"/>
                      <a:pt x="2329" y="2374"/>
                    </a:cubicBezTo>
                    <a:cubicBezTo>
                      <a:pt x="2580" y="2602"/>
                      <a:pt x="2854" y="2853"/>
                      <a:pt x="3105" y="3104"/>
                    </a:cubicBezTo>
                    <a:cubicBezTo>
                      <a:pt x="3356" y="3355"/>
                      <a:pt x="3584" y="3606"/>
                      <a:pt x="3812" y="3880"/>
                    </a:cubicBezTo>
                    <a:cubicBezTo>
                      <a:pt x="4064" y="4131"/>
                      <a:pt x="4292" y="4383"/>
                      <a:pt x="4520" y="4634"/>
                    </a:cubicBezTo>
                    <a:cubicBezTo>
                      <a:pt x="4748" y="4907"/>
                      <a:pt x="4977" y="5159"/>
                      <a:pt x="5205" y="5432"/>
                    </a:cubicBezTo>
                    <a:cubicBezTo>
                      <a:pt x="5456" y="5706"/>
                      <a:pt x="5707" y="5980"/>
                      <a:pt x="5958" y="6254"/>
                    </a:cubicBezTo>
                    <a:cubicBezTo>
                      <a:pt x="6072" y="6368"/>
                      <a:pt x="6186" y="6505"/>
                      <a:pt x="6300" y="6619"/>
                    </a:cubicBezTo>
                    <a:cubicBezTo>
                      <a:pt x="6415" y="6734"/>
                      <a:pt x="6506" y="6870"/>
                      <a:pt x="6620" y="6985"/>
                    </a:cubicBezTo>
                    <a:cubicBezTo>
                      <a:pt x="6871" y="7236"/>
                      <a:pt x="7122" y="7487"/>
                      <a:pt x="7350" y="7738"/>
                    </a:cubicBezTo>
                    <a:cubicBezTo>
                      <a:pt x="7601" y="7989"/>
                      <a:pt x="7830" y="8263"/>
                      <a:pt x="8058" y="8514"/>
                    </a:cubicBezTo>
                    <a:cubicBezTo>
                      <a:pt x="8286" y="8788"/>
                      <a:pt x="8514" y="9039"/>
                      <a:pt x="8743" y="9313"/>
                    </a:cubicBezTo>
                    <a:cubicBezTo>
                      <a:pt x="9199" y="9838"/>
                      <a:pt x="9633" y="10363"/>
                      <a:pt x="10089" y="10888"/>
                    </a:cubicBezTo>
                    <a:cubicBezTo>
                      <a:pt x="10181" y="11025"/>
                      <a:pt x="10318" y="11162"/>
                      <a:pt x="10409" y="11276"/>
                    </a:cubicBezTo>
                    <a:lnTo>
                      <a:pt x="10751" y="11664"/>
                    </a:lnTo>
                    <a:cubicBezTo>
                      <a:pt x="10957" y="11915"/>
                      <a:pt x="11185" y="12143"/>
                      <a:pt x="11413" y="12394"/>
                    </a:cubicBezTo>
                    <a:cubicBezTo>
                      <a:pt x="11642" y="12668"/>
                      <a:pt x="11870" y="12919"/>
                      <a:pt x="12075" y="13193"/>
                    </a:cubicBezTo>
                    <a:lnTo>
                      <a:pt x="12418" y="13581"/>
                    </a:lnTo>
                    <a:cubicBezTo>
                      <a:pt x="12532" y="13718"/>
                      <a:pt x="12646" y="13832"/>
                      <a:pt x="12737" y="13969"/>
                    </a:cubicBezTo>
                    <a:cubicBezTo>
                      <a:pt x="12965" y="14220"/>
                      <a:pt x="13194" y="14471"/>
                      <a:pt x="13399" y="14722"/>
                    </a:cubicBezTo>
                    <a:cubicBezTo>
                      <a:pt x="13604" y="14973"/>
                      <a:pt x="13833" y="15247"/>
                      <a:pt x="14038" y="15521"/>
                    </a:cubicBezTo>
                    <a:cubicBezTo>
                      <a:pt x="14198" y="15704"/>
                      <a:pt x="14358" y="15909"/>
                      <a:pt x="14495" y="16115"/>
                    </a:cubicBezTo>
                    <a:cubicBezTo>
                      <a:pt x="14654" y="16343"/>
                      <a:pt x="14791" y="16548"/>
                      <a:pt x="14951" y="16754"/>
                    </a:cubicBezTo>
                    <a:cubicBezTo>
                      <a:pt x="15088" y="16936"/>
                      <a:pt x="15202" y="17096"/>
                      <a:pt x="15339" y="17279"/>
                    </a:cubicBezTo>
                    <a:cubicBezTo>
                      <a:pt x="15507" y="17509"/>
                      <a:pt x="15674" y="17740"/>
                      <a:pt x="15842" y="17970"/>
                    </a:cubicBezTo>
                    <a:lnTo>
                      <a:pt x="15842" y="17970"/>
                    </a:lnTo>
                    <a:cubicBezTo>
                      <a:pt x="15842" y="17968"/>
                      <a:pt x="15841" y="17966"/>
                      <a:pt x="15841" y="17964"/>
                    </a:cubicBezTo>
                    <a:lnTo>
                      <a:pt x="15841" y="17964"/>
                    </a:lnTo>
                    <a:cubicBezTo>
                      <a:pt x="15956" y="18123"/>
                      <a:pt x="16070" y="18283"/>
                      <a:pt x="16184" y="18443"/>
                    </a:cubicBezTo>
                    <a:cubicBezTo>
                      <a:pt x="16252" y="18534"/>
                      <a:pt x="16321" y="18625"/>
                      <a:pt x="16389" y="18717"/>
                    </a:cubicBezTo>
                    <a:cubicBezTo>
                      <a:pt x="16480" y="18854"/>
                      <a:pt x="16572" y="18991"/>
                      <a:pt x="16686" y="19128"/>
                    </a:cubicBezTo>
                    <a:cubicBezTo>
                      <a:pt x="16730" y="19172"/>
                      <a:pt x="16803" y="19197"/>
                      <a:pt x="16880" y="19197"/>
                    </a:cubicBezTo>
                    <a:cubicBezTo>
                      <a:pt x="16922" y="19197"/>
                      <a:pt x="16965" y="19189"/>
                      <a:pt x="17005" y="19173"/>
                    </a:cubicBezTo>
                    <a:cubicBezTo>
                      <a:pt x="17051" y="19128"/>
                      <a:pt x="17097" y="19082"/>
                      <a:pt x="17120" y="19013"/>
                    </a:cubicBezTo>
                    <a:cubicBezTo>
                      <a:pt x="17142" y="18945"/>
                      <a:pt x="17142" y="18854"/>
                      <a:pt x="17097" y="18808"/>
                    </a:cubicBezTo>
                    <a:cubicBezTo>
                      <a:pt x="17028" y="18694"/>
                      <a:pt x="16960" y="18580"/>
                      <a:pt x="16891" y="18489"/>
                    </a:cubicBezTo>
                    <a:cubicBezTo>
                      <a:pt x="16823" y="18374"/>
                      <a:pt x="16754" y="18283"/>
                      <a:pt x="16686" y="18192"/>
                    </a:cubicBezTo>
                    <a:cubicBezTo>
                      <a:pt x="16549" y="17986"/>
                      <a:pt x="16389" y="17758"/>
                      <a:pt x="16229" y="17553"/>
                    </a:cubicBezTo>
                    <a:lnTo>
                      <a:pt x="16229" y="17553"/>
                    </a:lnTo>
                    <a:cubicBezTo>
                      <a:pt x="16229" y="17576"/>
                      <a:pt x="16252" y="17598"/>
                      <a:pt x="16252" y="17621"/>
                    </a:cubicBezTo>
                    <a:cubicBezTo>
                      <a:pt x="16092" y="17393"/>
                      <a:pt x="15956" y="17142"/>
                      <a:pt x="15773" y="16936"/>
                    </a:cubicBezTo>
                    <a:cubicBezTo>
                      <a:pt x="15636" y="16731"/>
                      <a:pt x="15476" y="16526"/>
                      <a:pt x="15339" y="16343"/>
                    </a:cubicBezTo>
                    <a:cubicBezTo>
                      <a:pt x="15134" y="16046"/>
                      <a:pt x="14928" y="15749"/>
                      <a:pt x="14700" y="15476"/>
                    </a:cubicBezTo>
                    <a:cubicBezTo>
                      <a:pt x="14495" y="15202"/>
                      <a:pt x="14289" y="14951"/>
                      <a:pt x="14061" y="14677"/>
                    </a:cubicBezTo>
                    <a:cubicBezTo>
                      <a:pt x="13650" y="14175"/>
                      <a:pt x="13194" y="13672"/>
                      <a:pt x="12760" y="13170"/>
                    </a:cubicBezTo>
                    <a:cubicBezTo>
                      <a:pt x="12532" y="12919"/>
                      <a:pt x="12326" y="12668"/>
                      <a:pt x="12098" y="12417"/>
                    </a:cubicBezTo>
                    <a:cubicBezTo>
                      <a:pt x="11984" y="12280"/>
                      <a:pt x="11870" y="12143"/>
                      <a:pt x="11756" y="12006"/>
                    </a:cubicBezTo>
                    <a:cubicBezTo>
                      <a:pt x="11642" y="11892"/>
                      <a:pt x="11527" y="11778"/>
                      <a:pt x="11413" y="11641"/>
                    </a:cubicBezTo>
                    <a:cubicBezTo>
                      <a:pt x="11185" y="11390"/>
                      <a:pt x="10957" y="11139"/>
                      <a:pt x="10729" y="10888"/>
                    </a:cubicBezTo>
                    <a:cubicBezTo>
                      <a:pt x="10500" y="10637"/>
                      <a:pt x="10295" y="10386"/>
                      <a:pt x="10067" y="10112"/>
                    </a:cubicBezTo>
                    <a:cubicBezTo>
                      <a:pt x="9838" y="9861"/>
                      <a:pt x="9610" y="9587"/>
                      <a:pt x="9359" y="9336"/>
                    </a:cubicBezTo>
                    <a:cubicBezTo>
                      <a:pt x="9131" y="9062"/>
                      <a:pt x="8902" y="8811"/>
                      <a:pt x="8651" y="8537"/>
                    </a:cubicBezTo>
                    <a:cubicBezTo>
                      <a:pt x="8423" y="8308"/>
                      <a:pt x="8195" y="8035"/>
                      <a:pt x="7967" y="7806"/>
                    </a:cubicBezTo>
                    <a:cubicBezTo>
                      <a:pt x="7830" y="7669"/>
                      <a:pt x="7716" y="7532"/>
                      <a:pt x="7579" y="7395"/>
                    </a:cubicBezTo>
                    <a:cubicBezTo>
                      <a:pt x="7464" y="7281"/>
                      <a:pt x="7328" y="7167"/>
                      <a:pt x="7213" y="7053"/>
                    </a:cubicBezTo>
                    <a:cubicBezTo>
                      <a:pt x="6962" y="6825"/>
                      <a:pt x="6734" y="6574"/>
                      <a:pt x="6506" y="6345"/>
                    </a:cubicBezTo>
                    <a:cubicBezTo>
                      <a:pt x="6255" y="6094"/>
                      <a:pt x="6004" y="5843"/>
                      <a:pt x="5775" y="5592"/>
                    </a:cubicBezTo>
                    <a:cubicBezTo>
                      <a:pt x="5502" y="5318"/>
                      <a:pt x="5273" y="5067"/>
                      <a:pt x="5022" y="4793"/>
                    </a:cubicBezTo>
                    <a:cubicBezTo>
                      <a:pt x="4771" y="4519"/>
                      <a:pt x="4520" y="4268"/>
                      <a:pt x="4269" y="4017"/>
                    </a:cubicBezTo>
                    <a:cubicBezTo>
                      <a:pt x="4018" y="3766"/>
                      <a:pt x="3767" y="3515"/>
                      <a:pt x="3539" y="3264"/>
                    </a:cubicBezTo>
                    <a:cubicBezTo>
                      <a:pt x="3287" y="3036"/>
                      <a:pt x="3036" y="2808"/>
                      <a:pt x="2785" y="2556"/>
                    </a:cubicBezTo>
                    <a:cubicBezTo>
                      <a:pt x="2534" y="2328"/>
                      <a:pt x="2283" y="2100"/>
                      <a:pt x="2032" y="1849"/>
                    </a:cubicBezTo>
                    <a:cubicBezTo>
                      <a:pt x="1781" y="1621"/>
                      <a:pt x="1530" y="1370"/>
                      <a:pt x="1302" y="1141"/>
                    </a:cubicBezTo>
                    <a:cubicBezTo>
                      <a:pt x="1119" y="959"/>
                      <a:pt x="936" y="776"/>
                      <a:pt x="754" y="594"/>
                    </a:cubicBezTo>
                    <a:cubicBezTo>
                      <a:pt x="548" y="411"/>
                      <a:pt x="366" y="228"/>
                      <a:pt x="160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22"/>
              <p:cNvSpPr/>
              <p:nvPr/>
            </p:nvSpPr>
            <p:spPr>
              <a:xfrm>
                <a:off x="6651130" y="2625591"/>
                <a:ext cx="242486" cy="309358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11445" extrusionOk="0"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91"/>
                      <a:pt x="23" y="160"/>
                      <a:pt x="69" y="205"/>
                    </a:cubicBezTo>
                    <a:cubicBezTo>
                      <a:pt x="274" y="411"/>
                      <a:pt x="502" y="616"/>
                      <a:pt x="708" y="822"/>
                    </a:cubicBezTo>
                    <a:cubicBezTo>
                      <a:pt x="768" y="882"/>
                      <a:pt x="827" y="941"/>
                      <a:pt x="867" y="982"/>
                    </a:cubicBezTo>
                    <a:cubicBezTo>
                      <a:pt x="936" y="1050"/>
                      <a:pt x="1004" y="1141"/>
                      <a:pt x="1050" y="1210"/>
                    </a:cubicBezTo>
                    <a:cubicBezTo>
                      <a:pt x="1164" y="1324"/>
                      <a:pt x="1278" y="1461"/>
                      <a:pt x="1392" y="1575"/>
                    </a:cubicBezTo>
                    <a:cubicBezTo>
                      <a:pt x="1621" y="1849"/>
                      <a:pt x="1849" y="2123"/>
                      <a:pt x="2077" y="2397"/>
                    </a:cubicBezTo>
                    <a:cubicBezTo>
                      <a:pt x="2283" y="2671"/>
                      <a:pt x="2488" y="2922"/>
                      <a:pt x="2693" y="3173"/>
                    </a:cubicBezTo>
                    <a:cubicBezTo>
                      <a:pt x="2922" y="3447"/>
                      <a:pt x="3127" y="3721"/>
                      <a:pt x="3333" y="4017"/>
                    </a:cubicBezTo>
                    <a:cubicBezTo>
                      <a:pt x="3766" y="4588"/>
                      <a:pt x="4177" y="5159"/>
                      <a:pt x="4588" y="5729"/>
                    </a:cubicBezTo>
                    <a:cubicBezTo>
                      <a:pt x="4702" y="5866"/>
                      <a:pt x="4816" y="6003"/>
                      <a:pt x="4907" y="6163"/>
                    </a:cubicBezTo>
                    <a:cubicBezTo>
                      <a:pt x="4999" y="6277"/>
                      <a:pt x="5090" y="6414"/>
                      <a:pt x="5181" y="6528"/>
                    </a:cubicBezTo>
                    <a:cubicBezTo>
                      <a:pt x="5387" y="6825"/>
                      <a:pt x="5592" y="7099"/>
                      <a:pt x="5798" y="7395"/>
                    </a:cubicBezTo>
                    <a:cubicBezTo>
                      <a:pt x="5980" y="7669"/>
                      <a:pt x="6163" y="7943"/>
                      <a:pt x="6345" y="8217"/>
                    </a:cubicBezTo>
                    <a:cubicBezTo>
                      <a:pt x="6574" y="8514"/>
                      <a:pt x="6756" y="8811"/>
                      <a:pt x="6962" y="9107"/>
                    </a:cubicBezTo>
                    <a:cubicBezTo>
                      <a:pt x="7167" y="9381"/>
                      <a:pt x="7350" y="9655"/>
                      <a:pt x="7532" y="9952"/>
                    </a:cubicBezTo>
                    <a:cubicBezTo>
                      <a:pt x="7715" y="10226"/>
                      <a:pt x="7898" y="10500"/>
                      <a:pt x="8080" y="10774"/>
                    </a:cubicBezTo>
                    <a:cubicBezTo>
                      <a:pt x="8217" y="10979"/>
                      <a:pt x="8331" y="11184"/>
                      <a:pt x="8468" y="11344"/>
                    </a:cubicBezTo>
                    <a:cubicBezTo>
                      <a:pt x="8514" y="11390"/>
                      <a:pt x="8560" y="11435"/>
                      <a:pt x="8628" y="11435"/>
                    </a:cubicBezTo>
                    <a:cubicBezTo>
                      <a:pt x="8646" y="11442"/>
                      <a:pt x="8665" y="11444"/>
                      <a:pt x="8683" y="11444"/>
                    </a:cubicBezTo>
                    <a:cubicBezTo>
                      <a:pt x="8733" y="11444"/>
                      <a:pt x="8783" y="11423"/>
                      <a:pt x="8833" y="11390"/>
                    </a:cubicBezTo>
                    <a:cubicBezTo>
                      <a:pt x="8948" y="11299"/>
                      <a:pt x="8970" y="11162"/>
                      <a:pt x="8879" y="11047"/>
                    </a:cubicBezTo>
                    <a:cubicBezTo>
                      <a:pt x="8788" y="10888"/>
                      <a:pt x="8674" y="10728"/>
                      <a:pt x="8582" y="10591"/>
                    </a:cubicBezTo>
                    <a:cubicBezTo>
                      <a:pt x="8491" y="10454"/>
                      <a:pt x="8400" y="10317"/>
                      <a:pt x="8308" y="10203"/>
                    </a:cubicBezTo>
                    <a:cubicBezTo>
                      <a:pt x="8217" y="10043"/>
                      <a:pt x="8103" y="9906"/>
                      <a:pt x="8012" y="9746"/>
                    </a:cubicBezTo>
                    <a:cubicBezTo>
                      <a:pt x="7920" y="9609"/>
                      <a:pt x="7829" y="9473"/>
                      <a:pt x="7715" y="9336"/>
                    </a:cubicBezTo>
                    <a:cubicBezTo>
                      <a:pt x="7532" y="9062"/>
                      <a:pt x="7327" y="8788"/>
                      <a:pt x="7122" y="8514"/>
                    </a:cubicBezTo>
                    <a:cubicBezTo>
                      <a:pt x="6916" y="8240"/>
                      <a:pt x="6711" y="7943"/>
                      <a:pt x="6482" y="7646"/>
                    </a:cubicBezTo>
                    <a:cubicBezTo>
                      <a:pt x="6094" y="7099"/>
                      <a:pt x="5706" y="6574"/>
                      <a:pt x="5273" y="6049"/>
                    </a:cubicBezTo>
                    <a:cubicBezTo>
                      <a:pt x="5067" y="5775"/>
                      <a:pt x="4862" y="5501"/>
                      <a:pt x="4634" y="5227"/>
                    </a:cubicBezTo>
                    <a:cubicBezTo>
                      <a:pt x="4428" y="4953"/>
                      <a:pt x="4200" y="4656"/>
                      <a:pt x="3994" y="4382"/>
                    </a:cubicBezTo>
                    <a:cubicBezTo>
                      <a:pt x="3766" y="4109"/>
                      <a:pt x="3561" y="3812"/>
                      <a:pt x="3333" y="3538"/>
                    </a:cubicBezTo>
                    <a:cubicBezTo>
                      <a:pt x="3127" y="3264"/>
                      <a:pt x="2899" y="3013"/>
                      <a:pt x="2693" y="2762"/>
                    </a:cubicBezTo>
                    <a:cubicBezTo>
                      <a:pt x="2465" y="2488"/>
                      <a:pt x="2214" y="2214"/>
                      <a:pt x="1986" y="1940"/>
                    </a:cubicBezTo>
                    <a:cubicBezTo>
                      <a:pt x="1758" y="1689"/>
                      <a:pt x="1529" y="1415"/>
                      <a:pt x="1324" y="1164"/>
                    </a:cubicBezTo>
                    <a:cubicBezTo>
                      <a:pt x="1141" y="982"/>
                      <a:pt x="982" y="799"/>
                      <a:pt x="822" y="639"/>
                    </a:cubicBezTo>
                    <a:cubicBezTo>
                      <a:pt x="616" y="434"/>
                      <a:pt x="411" y="228"/>
                      <a:pt x="183" y="23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22"/>
              <p:cNvSpPr/>
              <p:nvPr/>
            </p:nvSpPr>
            <p:spPr>
              <a:xfrm>
                <a:off x="5849664" y="1864236"/>
                <a:ext cx="327036" cy="279517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10341" extrusionOk="0">
                    <a:moveTo>
                      <a:pt x="92" y="1"/>
                    </a:moveTo>
                    <a:cubicBezTo>
                      <a:pt x="69" y="1"/>
                      <a:pt x="47" y="23"/>
                      <a:pt x="47" y="23"/>
                    </a:cubicBezTo>
                    <a:cubicBezTo>
                      <a:pt x="24" y="69"/>
                      <a:pt x="1" y="115"/>
                      <a:pt x="47" y="138"/>
                    </a:cubicBezTo>
                    <a:cubicBezTo>
                      <a:pt x="206" y="275"/>
                      <a:pt x="343" y="389"/>
                      <a:pt x="503" y="503"/>
                    </a:cubicBezTo>
                    <a:cubicBezTo>
                      <a:pt x="617" y="617"/>
                      <a:pt x="731" y="708"/>
                      <a:pt x="868" y="822"/>
                    </a:cubicBezTo>
                    <a:cubicBezTo>
                      <a:pt x="1097" y="1028"/>
                      <a:pt x="1370" y="1233"/>
                      <a:pt x="1622" y="1416"/>
                    </a:cubicBezTo>
                    <a:cubicBezTo>
                      <a:pt x="1781" y="1530"/>
                      <a:pt x="1918" y="1644"/>
                      <a:pt x="2078" y="1758"/>
                    </a:cubicBezTo>
                    <a:cubicBezTo>
                      <a:pt x="2215" y="1872"/>
                      <a:pt x="2352" y="1986"/>
                      <a:pt x="2489" y="2101"/>
                    </a:cubicBezTo>
                    <a:cubicBezTo>
                      <a:pt x="2763" y="2306"/>
                      <a:pt x="3037" y="2534"/>
                      <a:pt x="3311" y="2740"/>
                    </a:cubicBezTo>
                    <a:cubicBezTo>
                      <a:pt x="3585" y="2945"/>
                      <a:pt x="3858" y="3173"/>
                      <a:pt x="4132" y="3379"/>
                    </a:cubicBezTo>
                    <a:cubicBezTo>
                      <a:pt x="4429" y="3607"/>
                      <a:pt x="4703" y="3835"/>
                      <a:pt x="5000" y="4086"/>
                    </a:cubicBezTo>
                    <a:cubicBezTo>
                      <a:pt x="5251" y="4292"/>
                      <a:pt x="5525" y="4520"/>
                      <a:pt x="5776" y="4748"/>
                    </a:cubicBezTo>
                    <a:cubicBezTo>
                      <a:pt x="5890" y="4840"/>
                      <a:pt x="6004" y="4954"/>
                      <a:pt x="6141" y="5045"/>
                    </a:cubicBezTo>
                    <a:cubicBezTo>
                      <a:pt x="6278" y="5182"/>
                      <a:pt x="6415" y="5296"/>
                      <a:pt x="6552" y="5410"/>
                    </a:cubicBezTo>
                    <a:cubicBezTo>
                      <a:pt x="6803" y="5638"/>
                      <a:pt x="7077" y="5867"/>
                      <a:pt x="7328" y="6095"/>
                    </a:cubicBezTo>
                    <a:cubicBezTo>
                      <a:pt x="7442" y="6209"/>
                      <a:pt x="7579" y="6323"/>
                      <a:pt x="7693" y="6437"/>
                    </a:cubicBezTo>
                    <a:cubicBezTo>
                      <a:pt x="7830" y="6552"/>
                      <a:pt x="7944" y="6688"/>
                      <a:pt x="8081" y="6803"/>
                    </a:cubicBezTo>
                    <a:cubicBezTo>
                      <a:pt x="8332" y="7031"/>
                      <a:pt x="8560" y="7282"/>
                      <a:pt x="8812" y="7510"/>
                    </a:cubicBezTo>
                    <a:cubicBezTo>
                      <a:pt x="9063" y="7716"/>
                      <a:pt x="9314" y="7944"/>
                      <a:pt x="9565" y="8149"/>
                    </a:cubicBezTo>
                    <a:cubicBezTo>
                      <a:pt x="9930" y="8469"/>
                      <a:pt x="10295" y="8788"/>
                      <a:pt x="10638" y="9108"/>
                    </a:cubicBezTo>
                    <a:cubicBezTo>
                      <a:pt x="10797" y="9291"/>
                      <a:pt x="10980" y="9473"/>
                      <a:pt x="11140" y="9656"/>
                    </a:cubicBezTo>
                    <a:cubicBezTo>
                      <a:pt x="11208" y="9747"/>
                      <a:pt x="11299" y="9838"/>
                      <a:pt x="11368" y="9930"/>
                    </a:cubicBezTo>
                    <a:cubicBezTo>
                      <a:pt x="11414" y="9952"/>
                      <a:pt x="11436" y="9998"/>
                      <a:pt x="11482" y="10044"/>
                    </a:cubicBezTo>
                    <a:cubicBezTo>
                      <a:pt x="11505" y="10067"/>
                      <a:pt x="11528" y="10089"/>
                      <a:pt x="11551" y="10112"/>
                    </a:cubicBezTo>
                    <a:cubicBezTo>
                      <a:pt x="11619" y="10181"/>
                      <a:pt x="11688" y="10226"/>
                      <a:pt x="11756" y="10272"/>
                    </a:cubicBezTo>
                    <a:cubicBezTo>
                      <a:pt x="11802" y="10318"/>
                      <a:pt x="11824" y="10341"/>
                      <a:pt x="11893" y="10341"/>
                    </a:cubicBezTo>
                    <a:cubicBezTo>
                      <a:pt x="11961" y="10341"/>
                      <a:pt x="12007" y="10318"/>
                      <a:pt x="12053" y="10272"/>
                    </a:cubicBezTo>
                    <a:cubicBezTo>
                      <a:pt x="12076" y="10226"/>
                      <a:pt x="12098" y="10181"/>
                      <a:pt x="12098" y="10112"/>
                    </a:cubicBezTo>
                    <a:cubicBezTo>
                      <a:pt x="12098" y="10067"/>
                      <a:pt x="12076" y="9998"/>
                      <a:pt x="12030" y="9975"/>
                    </a:cubicBezTo>
                    <a:cubicBezTo>
                      <a:pt x="11984" y="9930"/>
                      <a:pt x="11939" y="9907"/>
                      <a:pt x="11893" y="9861"/>
                    </a:cubicBezTo>
                    <a:cubicBezTo>
                      <a:pt x="11870" y="9838"/>
                      <a:pt x="11847" y="9816"/>
                      <a:pt x="11824" y="9793"/>
                    </a:cubicBezTo>
                    <a:cubicBezTo>
                      <a:pt x="11802" y="9770"/>
                      <a:pt x="11779" y="9724"/>
                      <a:pt x="11756" y="9701"/>
                    </a:cubicBezTo>
                    <a:cubicBezTo>
                      <a:pt x="11688" y="9633"/>
                      <a:pt x="11619" y="9564"/>
                      <a:pt x="11573" y="9496"/>
                    </a:cubicBezTo>
                    <a:cubicBezTo>
                      <a:pt x="11459" y="9382"/>
                      <a:pt x="11345" y="9245"/>
                      <a:pt x="11231" y="9108"/>
                    </a:cubicBezTo>
                    <a:cubicBezTo>
                      <a:pt x="10980" y="8880"/>
                      <a:pt x="10729" y="8629"/>
                      <a:pt x="10478" y="8400"/>
                    </a:cubicBezTo>
                    <a:cubicBezTo>
                      <a:pt x="9976" y="7967"/>
                      <a:pt x="9428" y="7533"/>
                      <a:pt x="8926" y="7076"/>
                    </a:cubicBezTo>
                    <a:cubicBezTo>
                      <a:pt x="8675" y="6871"/>
                      <a:pt x="8423" y="6620"/>
                      <a:pt x="8172" y="6392"/>
                    </a:cubicBezTo>
                    <a:cubicBezTo>
                      <a:pt x="7921" y="6163"/>
                      <a:pt x="7670" y="5935"/>
                      <a:pt x="7396" y="5707"/>
                    </a:cubicBezTo>
                    <a:cubicBezTo>
                      <a:pt x="7122" y="5502"/>
                      <a:pt x="6871" y="5273"/>
                      <a:pt x="6597" y="5045"/>
                    </a:cubicBezTo>
                    <a:cubicBezTo>
                      <a:pt x="6324" y="4840"/>
                      <a:pt x="6050" y="4634"/>
                      <a:pt x="5799" y="4406"/>
                    </a:cubicBezTo>
                    <a:cubicBezTo>
                      <a:pt x="5502" y="4178"/>
                      <a:pt x="5228" y="3949"/>
                      <a:pt x="4931" y="3721"/>
                    </a:cubicBezTo>
                    <a:cubicBezTo>
                      <a:pt x="4817" y="3630"/>
                      <a:pt x="4680" y="3516"/>
                      <a:pt x="4543" y="3424"/>
                    </a:cubicBezTo>
                    <a:cubicBezTo>
                      <a:pt x="4406" y="3310"/>
                      <a:pt x="4269" y="3219"/>
                      <a:pt x="4132" y="3128"/>
                    </a:cubicBezTo>
                    <a:cubicBezTo>
                      <a:pt x="3836" y="2899"/>
                      <a:pt x="3562" y="2694"/>
                      <a:pt x="3265" y="2466"/>
                    </a:cubicBezTo>
                    <a:cubicBezTo>
                      <a:pt x="2968" y="2260"/>
                      <a:pt x="2694" y="2032"/>
                      <a:pt x="2420" y="1827"/>
                    </a:cubicBezTo>
                    <a:cubicBezTo>
                      <a:pt x="2215" y="1667"/>
                      <a:pt x="2010" y="1507"/>
                      <a:pt x="1827" y="1370"/>
                    </a:cubicBezTo>
                    <a:cubicBezTo>
                      <a:pt x="1736" y="1302"/>
                      <a:pt x="1644" y="1233"/>
                      <a:pt x="1576" y="1165"/>
                    </a:cubicBezTo>
                    <a:cubicBezTo>
                      <a:pt x="1462" y="1096"/>
                      <a:pt x="1370" y="1028"/>
                      <a:pt x="1256" y="936"/>
                    </a:cubicBezTo>
                    <a:cubicBezTo>
                      <a:pt x="1097" y="800"/>
                      <a:pt x="914" y="663"/>
                      <a:pt x="754" y="503"/>
                    </a:cubicBezTo>
                    <a:cubicBezTo>
                      <a:pt x="549" y="343"/>
                      <a:pt x="343" y="183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22"/>
              <p:cNvSpPr/>
              <p:nvPr/>
            </p:nvSpPr>
            <p:spPr>
              <a:xfrm>
                <a:off x="5932349" y="1681622"/>
                <a:ext cx="284437" cy="236404"/>
              </a:xfrm>
              <a:custGeom>
                <a:avLst/>
                <a:gdLst/>
                <a:ahLst/>
                <a:cxnLst/>
                <a:rect l="l" t="t" r="r" b="b"/>
                <a:pathLst>
                  <a:path w="10523" h="8746" extrusionOk="0">
                    <a:moveTo>
                      <a:pt x="115" y="0"/>
                    </a:moveTo>
                    <a:cubicBezTo>
                      <a:pt x="69" y="0"/>
                      <a:pt x="23" y="23"/>
                      <a:pt x="23" y="46"/>
                    </a:cubicBezTo>
                    <a:cubicBezTo>
                      <a:pt x="1" y="92"/>
                      <a:pt x="1" y="160"/>
                      <a:pt x="46" y="183"/>
                    </a:cubicBezTo>
                    <a:cubicBezTo>
                      <a:pt x="252" y="297"/>
                      <a:pt x="480" y="434"/>
                      <a:pt x="662" y="571"/>
                    </a:cubicBezTo>
                    <a:cubicBezTo>
                      <a:pt x="868" y="685"/>
                      <a:pt x="1073" y="822"/>
                      <a:pt x="1256" y="959"/>
                    </a:cubicBezTo>
                    <a:lnTo>
                      <a:pt x="1233" y="959"/>
                    </a:lnTo>
                    <a:cubicBezTo>
                      <a:pt x="1507" y="1142"/>
                      <a:pt x="1781" y="1347"/>
                      <a:pt x="2055" y="1552"/>
                    </a:cubicBezTo>
                    <a:cubicBezTo>
                      <a:pt x="2329" y="1758"/>
                      <a:pt x="2603" y="1963"/>
                      <a:pt x="2877" y="2192"/>
                    </a:cubicBezTo>
                    <a:cubicBezTo>
                      <a:pt x="3173" y="2420"/>
                      <a:pt x="3447" y="2648"/>
                      <a:pt x="3744" y="2876"/>
                    </a:cubicBezTo>
                    <a:cubicBezTo>
                      <a:pt x="3995" y="3082"/>
                      <a:pt x="4246" y="3287"/>
                      <a:pt x="4520" y="3515"/>
                    </a:cubicBezTo>
                    <a:cubicBezTo>
                      <a:pt x="4771" y="3721"/>
                      <a:pt x="5045" y="3949"/>
                      <a:pt x="5296" y="4177"/>
                    </a:cubicBezTo>
                    <a:cubicBezTo>
                      <a:pt x="5547" y="4406"/>
                      <a:pt x="5821" y="4634"/>
                      <a:pt x="6072" y="4862"/>
                    </a:cubicBezTo>
                    <a:cubicBezTo>
                      <a:pt x="6323" y="5068"/>
                      <a:pt x="6574" y="5296"/>
                      <a:pt x="6825" y="5524"/>
                    </a:cubicBezTo>
                    <a:cubicBezTo>
                      <a:pt x="7076" y="5752"/>
                      <a:pt x="7327" y="5981"/>
                      <a:pt x="7556" y="6209"/>
                    </a:cubicBezTo>
                    <a:cubicBezTo>
                      <a:pt x="7989" y="6597"/>
                      <a:pt x="8400" y="7008"/>
                      <a:pt x="8811" y="7396"/>
                    </a:cubicBezTo>
                    <a:cubicBezTo>
                      <a:pt x="9017" y="7601"/>
                      <a:pt x="9222" y="7807"/>
                      <a:pt x="9427" y="8012"/>
                    </a:cubicBezTo>
                    <a:cubicBezTo>
                      <a:pt x="9519" y="8126"/>
                      <a:pt x="9633" y="8217"/>
                      <a:pt x="9724" y="8332"/>
                    </a:cubicBezTo>
                    <a:cubicBezTo>
                      <a:pt x="9770" y="8400"/>
                      <a:pt x="9815" y="8446"/>
                      <a:pt x="9884" y="8514"/>
                    </a:cubicBezTo>
                    <a:cubicBezTo>
                      <a:pt x="9930" y="8560"/>
                      <a:pt x="9998" y="8606"/>
                      <a:pt x="10044" y="8674"/>
                    </a:cubicBezTo>
                    <a:cubicBezTo>
                      <a:pt x="10093" y="8723"/>
                      <a:pt x="10155" y="8746"/>
                      <a:pt x="10219" y="8746"/>
                    </a:cubicBezTo>
                    <a:cubicBezTo>
                      <a:pt x="10275" y="8746"/>
                      <a:pt x="10333" y="8729"/>
                      <a:pt x="10386" y="8697"/>
                    </a:cubicBezTo>
                    <a:cubicBezTo>
                      <a:pt x="10432" y="8674"/>
                      <a:pt x="10477" y="8606"/>
                      <a:pt x="10500" y="8537"/>
                    </a:cubicBezTo>
                    <a:cubicBezTo>
                      <a:pt x="10523" y="8469"/>
                      <a:pt x="10500" y="8377"/>
                      <a:pt x="10477" y="8332"/>
                    </a:cubicBezTo>
                    <a:cubicBezTo>
                      <a:pt x="10340" y="8195"/>
                      <a:pt x="10226" y="8058"/>
                      <a:pt x="10089" y="7898"/>
                    </a:cubicBezTo>
                    <a:cubicBezTo>
                      <a:pt x="9998" y="7784"/>
                      <a:pt x="9861" y="7670"/>
                      <a:pt x="9747" y="7533"/>
                    </a:cubicBezTo>
                    <a:cubicBezTo>
                      <a:pt x="9496" y="7304"/>
                      <a:pt x="9245" y="7076"/>
                      <a:pt x="9017" y="6848"/>
                    </a:cubicBezTo>
                    <a:cubicBezTo>
                      <a:pt x="8765" y="6620"/>
                      <a:pt x="8514" y="6391"/>
                      <a:pt x="8286" y="6186"/>
                    </a:cubicBezTo>
                    <a:cubicBezTo>
                      <a:pt x="8035" y="5958"/>
                      <a:pt x="7784" y="5730"/>
                      <a:pt x="7510" y="5524"/>
                    </a:cubicBezTo>
                    <a:cubicBezTo>
                      <a:pt x="7259" y="5296"/>
                      <a:pt x="6985" y="5068"/>
                      <a:pt x="6711" y="4839"/>
                    </a:cubicBezTo>
                    <a:cubicBezTo>
                      <a:pt x="6460" y="4634"/>
                      <a:pt x="6186" y="4428"/>
                      <a:pt x="5935" y="4200"/>
                    </a:cubicBezTo>
                    <a:cubicBezTo>
                      <a:pt x="5661" y="3995"/>
                      <a:pt x="5410" y="3789"/>
                      <a:pt x="5136" y="3561"/>
                    </a:cubicBezTo>
                    <a:cubicBezTo>
                      <a:pt x="4862" y="3356"/>
                      <a:pt x="4588" y="3150"/>
                      <a:pt x="4315" y="2922"/>
                    </a:cubicBezTo>
                    <a:cubicBezTo>
                      <a:pt x="4086" y="2762"/>
                      <a:pt x="3881" y="2625"/>
                      <a:pt x="3675" y="2466"/>
                    </a:cubicBezTo>
                    <a:cubicBezTo>
                      <a:pt x="3447" y="2283"/>
                      <a:pt x="3242" y="2123"/>
                      <a:pt x="3013" y="1963"/>
                    </a:cubicBezTo>
                    <a:cubicBezTo>
                      <a:pt x="2785" y="1804"/>
                      <a:pt x="2580" y="1644"/>
                      <a:pt x="2352" y="1484"/>
                    </a:cubicBezTo>
                    <a:cubicBezTo>
                      <a:pt x="2123" y="1324"/>
                      <a:pt x="1895" y="1164"/>
                      <a:pt x="1667" y="1005"/>
                    </a:cubicBezTo>
                    <a:lnTo>
                      <a:pt x="1690" y="1005"/>
                    </a:lnTo>
                    <a:cubicBezTo>
                      <a:pt x="1439" y="822"/>
                      <a:pt x="1187" y="662"/>
                      <a:pt x="936" y="480"/>
                    </a:cubicBezTo>
                    <a:cubicBezTo>
                      <a:pt x="662" y="320"/>
                      <a:pt x="411" y="16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22"/>
              <p:cNvSpPr/>
              <p:nvPr/>
            </p:nvSpPr>
            <p:spPr>
              <a:xfrm>
                <a:off x="7345207" y="2852615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1"/>
                    </a:moveTo>
                    <a:cubicBezTo>
                      <a:pt x="137" y="1"/>
                      <a:pt x="0" y="138"/>
                      <a:pt x="0" y="320"/>
                    </a:cubicBezTo>
                    <a:cubicBezTo>
                      <a:pt x="0" y="503"/>
                      <a:pt x="137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22"/>
              <p:cNvSpPr/>
              <p:nvPr/>
            </p:nvSpPr>
            <p:spPr>
              <a:xfrm>
                <a:off x="7402592" y="2804502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0"/>
                    </a:moveTo>
                    <a:cubicBezTo>
                      <a:pt x="92" y="0"/>
                      <a:pt x="0" y="92"/>
                      <a:pt x="0" y="229"/>
                    </a:cubicBezTo>
                    <a:cubicBezTo>
                      <a:pt x="0" y="366"/>
                      <a:pt x="92" y="480"/>
                      <a:pt x="229" y="480"/>
                    </a:cubicBezTo>
                    <a:cubicBezTo>
                      <a:pt x="365" y="480"/>
                      <a:pt x="480" y="366"/>
                      <a:pt x="480" y="229"/>
                    </a:cubicBezTo>
                    <a:cubicBezTo>
                      <a:pt x="480" y="92"/>
                      <a:pt x="365" y="0"/>
                      <a:pt x="22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22"/>
              <p:cNvSpPr/>
              <p:nvPr/>
            </p:nvSpPr>
            <p:spPr>
              <a:xfrm>
                <a:off x="7481546" y="2855102"/>
                <a:ext cx="17921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2" extrusionOk="0">
                    <a:moveTo>
                      <a:pt x="343" y="0"/>
                    </a:moveTo>
                    <a:cubicBezTo>
                      <a:pt x="161" y="0"/>
                      <a:pt x="1" y="160"/>
                      <a:pt x="1" y="320"/>
                    </a:cubicBezTo>
                    <a:cubicBezTo>
                      <a:pt x="1" y="502"/>
                      <a:pt x="161" y="662"/>
                      <a:pt x="343" y="662"/>
                    </a:cubicBezTo>
                    <a:cubicBezTo>
                      <a:pt x="503" y="662"/>
                      <a:pt x="663" y="502"/>
                      <a:pt x="663" y="320"/>
                    </a:cubicBezTo>
                    <a:cubicBezTo>
                      <a:pt x="663" y="160"/>
                      <a:pt x="503" y="0"/>
                      <a:pt x="34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22"/>
              <p:cNvSpPr/>
              <p:nvPr/>
            </p:nvSpPr>
            <p:spPr>
              <a:xfrm>
                <a:off x="7413701" y="2853859"/>
                <a:ext cx="9271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66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2" y="274"/>
                      <a:pt x="342" y="183"/>
                    </a:cubicBezTo>
                    <a:cubicBezTo>
                      <a:pt x="342" y="92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22"/>
              <p:cNvSpPr/>
              <p:nvPr/>
            </p:nvSpPr>
            <p:spPr>
              <a:xfrm>
                <a:off x="7459355" y="2778580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4" y="1"/>
                    </a:moveTo>
                    <a:cubicBezTo>
                      <a:pt x="46" y="1"/>
                      <a:pt x="0" y="46"/>
                      <a:pt x="0" y="115"/>
                    </a:cubicBezTo>
                    <a:cubicBezTo>
                      <a:pt x="0" y="160"/>
                      <a:pt x="46" y="229"/>
                      <a:pt x="114" y="229"/>
                    </a:cubicBezTo>
                    <a:cubicBezTo>
                      <a:pt x="183" y="229"/>
                      <a:pt x="228" y="160"/>
                      <a:pt x="228" y="115"/>
                    </a:cubicBezTo>
                    <a:cubicBezTo>
                      <a:pt x="228" y="46"/>
                      <a:pt x="183" y="1"/>
                      <a:pt x="114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22"/>
              <p:cNvSpPr/>
              <p:nvPr/>
            </p:nvSpPr>
            <p:spPr>
              <a:xfrm>
                <a:off x="7442082" y="2930975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1"/>
                    </a:moveTo>
                    <a:cubicBezTo>
                      <a:pt x="137" y="1"/>
                      <a:pt x="0" y="160"/>
                      <a:pt x="0" y="343"/>
                    </a:cubicBezTo>
                    <a:cubicBezTo>
                      <a:pt x="0" y="503"/>
                      <a:pt x="137" y="662"/>
                      <a:pt x="320" y="662"/>
                    </a:cubicBezTo>
                    <a:cubicBezTo>
                      <a:pt x="502" y="662"/>
                      <a:pt x="639" y="503"/>
                      <a:pt x="639" y="343"/>
                    </a:cubicBezTo>
                    <a:cubicBezTo>
                      <a:pt x="639" y="160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22"/>
              <p:cNvSpPr/>
              <p:nvPr/>
            </p:nvSpPr>
            <p:spPr>
              <a:xfrm>
                <a:off x="7358776" y="2950707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92"/>
                    </a:cubicBezTo>
                    <a:cubicBezTo>
                      <a:pt x="1" y="138"/>
                      <a:pt x="46" y="184"/>
                      <a:pt x="92" y="184"/>
                    </a:cubicBezTo>
                    <a:cubicBezTo>
                      <a:pt x="138" y="184"/>
                      <a:pt x="183" y="138"/>
                      <a:pt x="183" y="92"/>
                    </a:cubicBezTo>
                    <a:cubicBezTo>
                      <a:pt x="183" y="24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22"/>
              <p:cNvSpPr/>
              <p:nvPr/>
            </p:nvSpPr>
            <p:spPr>
              <a:xfrm>
                <a:off x="6475895" y="2991442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503"/>
                      <a:pt x="138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7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22"/>
              <p:cNvSpPr/>
              <p:nvPr/>
            </p:nvSpPr>
            <p:spPr>
              <a:xfrm>
                <a:off x="6443189" y="2932219"/>
                <a:ext cx="9920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7" h="366" extrusionOk="0">
                    <a:moveTo>
                      <a:pt x="184" y="0"/>
                    </a:moveTo>
                    <a:cubicBezTo>
                      <a:pt x="92" y="0"/>
                      <a:pt x="1" y="91"/>
                      <a:pt x="1" y="183"/>
                    </a:cubicBezTo>
                    <a:cubicBezTo>
                      <a:pt x="1" y="274"/>
                      <a:pt x="92" y="365"/>
                      <a:pt x="184" y="365"/>
                    </a:cubicBezTo>
                    <a:cubicBezTo>
                      <a:pt x="275" y="365"/>
                      <a:pt x="366" y="274"/>
                      <a:pt x="366" y="183"/>
                    </a:cubicBezTo>
                    <a:cubicBezTo>
                      <a:pt x="366" y="91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22"/>
              <p:cNvSpPr/>
              <p:nvPr/>
            </p:nvSpPr>
            <p:spPr>
              <a:xfrm>
                <a:off x="6523414" y="2923569"/>
                <a:ext cx="9271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1" extrusionOk="0">
                    <a:moveTo>
                      <a:pt x="183" y="1"/>
                    </a:moveTo>
                    <a:cubicBezTo>
                      <a:pt x="91" y="1"/>
                      <a:pt x="0" y="69"/>
                      <a:pt x="0" y="160"/>
                    </a:cubicBezTo>
                    <a:cubicBezTo>
                      <a:pt x="0" y="252"/>
                      <a:pt x="91" y="320"/>
                      <a:pt x="183" y="320"/>
                    </a:cubicBezTo>
                    <a:cubicBezTo>
                      <a:pt x="251" y="320"/>
                      <a:pt x="343" y="252"/>
                      <a:pt x="343" y="160"/>
                    </a:cubicBezTo>
                    <a:cubicBezTo>
                      <a:pt x="343" y="69"/>
                      <a:pt x="251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22"/>
              <p:cNvSpPr/>
              <p:nvPr/>
            </p:nvSpPr>
            <p:spPr>
              <a:xfrm>
                <a:off x="6570284" y="2963682"/>
                <a:ext cx="8677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43" extrusionOk="0">
                    <a:moveTo>
                      <a:pt x="161" y="0"/>
                    </a:moveTo>
                    <a:cubicBezTo>
                      <a:pt x="92" y="0"/>
                      <a:pt x="1" y="92"/>
                      <a:pt x="1" y="160"/>
                    </a:cubicBezTo>
                    <a:cubicBezTo>
                      <a:pt x="1" y="251"/>
                      <a:pt x="92" y="343"/>
                      <a:pt x="161" y="343"/>
                    </a:cubicBezTo>
                    <a:cubicBezTo>
                      <a:pt x="252" y="343"/>
                      <a:pt x="320" y="251"/>
                      <a:pt x="320" y="160"/>
                    </a:cubicBezTo>
                    <a:cubicBezTo>
                      <a:pt x="320" y="92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22"/>
              <p:cNvSpPr/>
              <p:nvPr/>
            </p:nvSpPr>
            <p:spPr>
              <a:xfrm>
                <a:off x="6363612" y="3069802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0"/>
                    </a:moveTo>
                    <a:cubicBezTo>
                      <a:pt x="137" y="0"/>
                      <a:pt x="0" y="160"/>
                      <a:pt x="0" y="320"/>
                    </a:cubicBezTo>
                    <a:cubicBezTo>
                      <a:pt x="0" y="502"/>
                      <a:pt x="137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22"/>
              <p:cNvSpPr/>
              <p:nvPr/>
            </p:nvSpPr>
            <p:spPr>
              <a:xfrm>
                <a:off x="6242680" y="3068558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43" y="1"/>
                    </a:moveTo>
                    <a:cubicBezTo>
                      <a:pt x="160" y="1"/>
                      <a:pt x="1" y="138"/>
                      <a:pt x="1" y="320"/>
                    </a:cubicBezTo>
                    <a:cubicBezTo>
                      <a:pt x="1" y="480"/>
                      <a:pt x="160" y="640"/>
                      <a:pt x="343" y="640"/>
                    </a:cubicBezTo>
                    <a:cubicBezTo>
                      <a:pt x="503" y="640"/>
                      <a:pt x="663" y="480"/>
                      <a:pt x="663" y="320"/>
                    </a:cubicBezTo>
                    <a:cubicBezTo>
                      <a:pt x="663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22"/>
              <p:cNvSpPr/>
              <p:nvPr/>
            </p:nvSpPr>
            <p:spPr>
              <a:xfrm>
                <a:off x="6273521" y="2993901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1"/>
                    </a:moveTo>
                    <a:cubicBezTo>
                      <a:pt x="69" y="1"/>
                      <a:pt x="1" y="69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75" y="206"/>
                      <a:pt x="275" y="138"/>
                    </a:cubicBezTo>
                    <a:cubicBezTo>
                      <a:pt x="275" y="69"/>
                      <a:pt x="229" y="1"/>
                      <a:pt x="138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22"/>
              <p:cNvSpPr/>
              <p:nvPr/>
            </p:nvSpPr>
            <p:spPr>
              <a:xfrm>
                <a:off x="6309309" y="303339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83" y="1"/>
                    </a:moveTo>
                    <a:cubicBezTo>
                      <a:pt x="92" y="1"/>
                      <a:pt x="1" y="69"/>
                      <a:pt x="1" y="160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74"/>
                      <a:pt x="366" y="160"/>
                    </a:cubicBezTo>
                    <a:cubicBezTo>
                      <a:pt x="366" y="69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22"/>
              <p:cNvSpPr/>
              <p:nvPr/>
            </p:nvSpPr>
            <p:spPr>
              <a:xfrm>
                <a:off x="6355584" y="2999469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0"/>
                    </a:moveTo>
                    <a:cubicBezTo>
                      <a:pt x="46" y="0"/>
                      <a:pt x="1" y="46"/>
                      <a:pt x="1" y="137"/>
                    </a:cubicBezTo>
                    <a:cubicBezTo>
                      <a:pt x="1" y="206"/>
                      <a:pt x="46" y="274"/>
                      <a:pt x="138" y="274"/>
                    </a:cubicBezTo>
                    <a:cubicBezTo>
                      <a:pt x="206" y="274"/>
                      <a:pt x="275" y="206"/>
                      <a:pt x="275" y="137"/>
                    </a:cubicBezTo>
                    <a:cubicBezTo>
                      <a:pt x="275" y="46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22"/>
              <p:cNvSpPr/>
              <p:nvPr/>
            </p:nvSpPr>
            <p:spPr>
              <a:xfrm>
                <a:off x="6320418" y="3090777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183"/>
                    </a:cubicBezTo>
                    <a:cubicBezTo>
                      <a:pt x="1" y="297"/>
                      <a:pt x="92" y="365"/>
                      <a:pt x="206" y="365"/>
                    </a:cubicBezTo>
                    <a:cubicBezTo>
                      <a:pt x="297" y="365"/>
                      <a:pt x="389" y="297"/>
                      <a:pt x="389" y="183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22"/>
              <p:cNvSpPr/>
              <p:nvPr/>
            </p:nvSpPr>
            <p:spPr>
              <a:xfrm>
                <a:off x="6220461" y="3130268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7" y="0"/>
                      <a:pt x="1" y="46"/>
                      <a:pt x="1" y="91"/>
                    </a:cubicBezTo>
                    <a:cubicBezTo>
                      <a:pt x="1" y="137"/>
                      <a:pt x="47" y="160"/>
                      <a:pt x="92" y="160"/>
                    </a:cubicBezTo>
                    <a:cubicBezTo>
                      <a:pt x="115" y="160"/>
                      <a:pt x="161" y="137"/>
                      <a:pt x="161" y="91"/>
                    </a:cubicBezTo>
                    <a:cubicBezTo>
                      <a:pt x="161" y="46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22"/>
              <p:cNvSpPr/>
              <p:nvPr/>
            </p:nvSpPr>
            <p:spPr>
              <a:xfrm>
                <a:off x="7722789" y="3084614"/>
                <a:ext cx="17299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2" extrusionOk="0">
                    <a:moveTo>
                      <a:pt x="320" y="0"/>
                    </a:moveTo>
                    <a:cubicBezTo>
                      <a:pt x="138" y="0"/>
                      <a:pt x="1" y="160"/>
                      <a:pt x="1" y="320"/>
                    </a:cubicBezTo>
                    <a:cubicBezTo>
                      <a:pt x="1" y="502"/>
                      <a:pt x="138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22"/>
              <p:cNvSpPr/>
              <p:nvPr/>
            </p:nvSpPr>
            <p:spPr>
              <a:xfrm>
                <a:off x="7611750" y="3043258"/>
                <a:ext cx="13596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03" extrusionOk="0">
                    <a:moveTo>
                      <a:pt x="251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503"/>
                      <a:pt x="251" y="503"/>
                    </a:cubicBezTo>
                    <a:cubicBezTo>
                      <a:pt x="388" y="503"/>
                      <a:pt x="502" y="389"/>
                      <a:pt x="502" y="252"/>
                    </a:cubicBezTo>
                    <a:cubicBezTo>
                      <a:pt x="502" y="115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22"/>
              <p:cNvSpPr/>
              <p:nvPr/>
            </p:nvSpPr>
            <p:spPr>
              <a:xfrm>
                <a:off x="7654295" y="2970466"/>
                <a:ext cx="8677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0" extrusionOk="0">
                    <a:moveTo>
                      <a:pt x="161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61" y="320"/>
                    </a:cubicBezTo>
                    <a:cubicBezTo>
                      <a:pt x="252" y="320"/>
                      <a:pt x="321" y="251"/>
                      <a:pt x="321" y="160"/>
                    </a:cubicBezTo>
                    <a:cubicBezTo>
                      <a:pt x="321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22"/>
              <p:cNvSpPr/>
              <p:nvPr/>
            </p:nvSpPr>
            <p:spPr>
              <a:xfrm>
                <a:off x="7670351" y="3019201"/>
                <a:ext cx="8650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1" extrusionOk="0">
                    <a:moveTo>
                      <a:pt x="160" y="1"/>
                    </a:moveTo>
                    <a:cubicBezTo>
                      <a:pt x="69" y="1"/>
                      <a:pt x="0" y="69"/>
                      <a:pt x="0" y="160"/>
                    </a:cubicBezTo>
                    <a:cubicBezTo>
                      <a:pt x="0" y="252"/>
                      <a:pt x="69" y="320"/>
                      <a:pt x="160" y="320"/>
                    </a:cubicBezTo>
                    <a:cubicBezTo>
                      <a:pt x="252" y="320"/>
                      <a:pt x="320" y="252"/>
                      <a:pt x="320" y="160"/>
                    </a:cubicBezTo>
                    <a:cubicBezTo>
                      <a:pt x="320" y="69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22"/>
              <p:cNvSpPr/>
              <p:nvPr/>
            </p:nvSpPr>
            <p:spPr>
              <a:xfrm>
                <a:off x="7753035" y="3033392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183" y="1"/>
                    </a:moveTo>
                    <a:cubicBezTo>
                      <a:pt x="91" y="1"/>
                      <a:pt x="0" y="92"/>
                      <a:pt x="0" y="183"/>
                    </a:cubicBezTo>
                    <a:cubicBezTo>
                      <a:pt x="0" y="274"/>
                      <a:pt x="91" y="343"/>
                      <a:pt x="183" y="343"/>
                    </a:cubicBezTo>
                    <a:cubicBezTo>
                      <a:pt x="274" y="343"/>
                      <a:pt x="342" y="274"/>
                      <a:pt x="342" y="183"/>
                    </a:cubicBezTo>
                    <a:cubicBezTo>
                      <a:pt x="342" y="92"/>
                      <a:pt x="274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22"/>
              <p:cNvSpPr/>
              <p:nvPr/>
            </p:nvSpPr>
            <p:spPr>
              <a:xfrm>
                <a:off x="7814096" y="3083992"/>
                <a:ext cx="11136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206"/>
                    </a:cubicBezTo>
                    <a:cubicBezTo>
                      <a:pt x="1" y="320"/>
                      <a:pt x="92" y="411"/>
                      <a:pt x="206" y="411"/>
                    </a:cubicBezTo>
                    <a:cubicBezTo>
                      <a:pt x="320" y="411"/>
                      <a:pt x="412" y="320"/>
                      <a:pt x="412" y="206"/>
                    </a:cubicBezTo>
                    <a:cubicBezTo>
                      <a:pt x="412" y="92"/>
                      <a:pt x="320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7780174" y="317775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480"/>
                      <a:pt x="229" y="480"/>
                    </a:cubicBezTo>
                    <a:cubicBezTo>
                      <a:pt x="366" y="480"/>
                      <a:pt x="480" y="389"/>
                      <a:pt x="480" y="252"/>
                    </a:cubicBezTo>
                    <a:cubicBezTo>
                      <a:pt x="480" y="115"/>
                      <a:pt x="366" y="1"/>
                      <a:pt x="22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22"/>
              <p:cNvSpPr/>
              <p:nvPr/>
            </p:nvSpPr>
            <p:spPr>
              <a:xfrm>
                <a:off x="7522280" y="3005632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0" y="92"/>
                      <a:pt x="0" y="206"/>
                    </a:cubicBezTo>
                    <a:cubicBezTo>
                      <a:pt x="0" y="297"/>
                      <a:pt x="92" y="388"/>
                      <a:pt x="206" y="388"/>
                    </a:cubicBezTo>
                    <a:cubicBezTo>
                      <a:pt x="297" y="388"/>
                      <a:pt x="388" y="297"/>
                      <a:pt x="388" y="206"/>
                    </a:cubicBezTo>
                    <a:cubicBezTo>
                      <a:pt x="388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22"/>
              <p:cNvSpPr/>
              <p:nvPr/>
            </p:nvSpPr>
            <p:spPr>
              <a:xfrm>
                <a:off x="7571015" y="2811287"/>
                <a:ext cx="16678" cy="1667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17" extrusionOk="0">
                    <a:moveTo>
                      <a:pt x="297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480"/>
                      <a:pt x="138" y="617"/>
                      <a:pt x="297" y="617"/>
                    </a:cubicBezTo>
                    <a:cubicBezTo>
                      <a:pt x="480" y="617"/>
                      <a:pt x="617" y="480"/>
                      <a:pt x="617" y="320"/>
                    </a:cubicBezTo>
                    <a:cubicBezTo>
                      <a:pt x="617" y="137"/>
                      <a:pt x="480" y="0"/>
                      <a:pt x="29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22"/>
              <p:cNvSpPr/>
              <p:nvPr/>
            </p:nvSpPr>
            <p:spPr>
              <a:xfrm>
                <a:off x="7550040" y="2950113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69" y="0"/>
                    </a:moveTo>
                    <a:cubicBezTo>
                      <a:pt x="23" y="0"/>
                      <a:pt x="0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23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22"/>
              <p:cNvSpPr/>
              <p:nvPr/>
            </p:nvSpPr>
            <p:spPr>
              <a:xfrm>
                <a:off x="6391994" y="2860022"/>
                <a:ext cx="129582" cy="122797"/>
              </a:xfrm>
              <a:custGeom>
                <a:avLst/>
                <a:gdLst/>
                <a:ahLst/>
                <a:cxnLst/>
                <a:rect l="l" t="t" r="r" b="b"/>
                <a:pathLst>
                  <a:path w="4794" h="4543" extrusionOk="0">
                    <a:moveTo>
                      <a:pt x="1617" y="1041"/>
                    </a:moveTo>
                    <a:lnTo>
                      <a:pt x="1598" y="1051"/>
                    </a:lnTo>
                    <a:cubicBezTo>
                      <a:pt x="1608" y="1051"/>
                      <a:pt x="1614" y="1046"/>
                      <a:pt x="1617" y="1041"/>
                    </a:cubicBezTo>
                    <a:close/>
                    <a:moveTo>
                      <a:pt x="3744" y="1"/>
                    </a:moveTo>
                    <a:cubicBezTo>
                      <a:pt x="3424" y="1"/>
                      <a:pt x="3105" y="46"/>
                      <a:pt x="2808" y="115"/>
                    </a:cubicBezTo>
                    <a:cubicBezTo>
                      <a:pt x="2192" y="275"/>
                      <a:pt x="1621" y="571"/>
                      <a:pt x="1164" y="1005"/>
                    </a:cubicBezTo>
                    <a:cubicBezTo>
                      <a:pt x="708" y="1393"/>
                      <a:pt x="366" y="1941"/>
                      <a:pt x="183" y="2511"/>
                    </a:cubicBezTo>
                    <a:cubicBezTo>
                      <a:pt x="0" y="3128"/>
                      <a:pt x="46" y="3812"/>
                      <a:pt x="251" y="4406"/>
                    </a:cubicBezTo>
                    <a:cubicBezTo>
                      <a:pt x="251" y="4452"/>
                      <a:pt x="274" y="4497"/>
                      <a:pt x="320" y="4520"/>
                    </a:cubicBezTo>
                    <a:cubicBezTo>
                      <a:pt x="366" y="4543"/>
                      <a:pt x="411" y="4543"/>
                      <a:pt x="434" y="4543"/>
                    </a:cubicBezTo>
                    <a:cubicBezTo>
                      <a:pt x="480" y="4520"/>
                      <a:pt x="525" y="4497"/>
                      <a:pt x="548" y="4452"/>
                    </a:cubicBezTo>
                    <a:cubicBezTo>
                      <a:pt x="571" y="4429"/>
                      <a:pt x="571" y="4383"/>
                      <a:pt x="571" y="4337"/>
                    </a:cubicBezTo>
                    <a:cubicBezTo>
                      <a:pt x="480" y="4109"/>
                      <a:pt x="434" y="3881"/>
                      <a:pt x="411" y="3630"/>
                    </a:cubicBezTo>
                    <a:lnTo>
                      <a:pt x="411" y="3675"/>
                    </a:lnTo>
                    <a:cubicBezTo>
                      <a:pt x="388" y="3424"/>
                      <a:pt x="388" y="3196"/>
                      <a:pt x="411" y="2945"/>
                    </a:cubicBezTo>
                    <a:cubicBezTo>
                      <a:pt x="457" y="2717"/>
                      <a:pt x="525" y="2511"/>
                      <a:pt x="617" y="2283"/>
                    </a:cubicBezTo>
                    <a:cubicBezTo>
                      <a:pt x="708" y="2055"/>
                      <a:pt x="845" y="1849"/>
                      <a:pt x="982" y="1667"/>
                    </a:cubicBezTo>
                    <a:cubicBezTo>
                      <a:pt x="1164" y="1416"/>
                      <a:pt x="1393" y="1210"/>
                      <a:pt x="1621" y="1028"/>
                    </a:cubicBezTo>
                    <a:lnTo>
                      <a:pt x="1621" y="1028"/>
                    </a:lnTo>
                    <a:cubicBezTo>
                      <a:pt x="1621" y="1028"/>
                      <a:pt x="1621" y="1035"/>
                      <a:pt x="1617" y="1041"/>
                    </a:cubicBezTo>
                    <a:lnTo>
                      <a:pt x="1617" y="1041"/>
                    </a:lnTo>
                    <a:lnTo>
                      <a:pt x="1644" y="1028"/>
                    </a:lnTo>
                    <a:cubicBezTo>
                      <a:pt x="1895" y="845"/>
                      <a:pt x="2169" y="708"/>
                      <a:pt x="2443" y="571"/>
                    </a:cubicBezTo>
                    <a:cubicBezTo>
                      <a:pt x="2762" y="457"/>
                      <a:pt x="3082" y="389"/>
                      <a:pt x="3424" y="343"/>
                    </a:cubicBezTo>
                    <a:cubicBezTo>
                      <a:pt x="3547" y="334"/>
                      <a:pt x="3666" y="328"/>
                      <a:pt x="3784" y="328"/>
                    </a:cubicBezTo>
                    <a:cubicBezTo>
                      <a:pt x="3952" y="328"/>
                      <a:pt x="4118" y="339"/>
                      <a:pt x="4292" y="366"/>
                    </a:cubicBezTo>
                    <a:cubicBezTo>
                      <a:pt x="4337" y="366"/>
                      <a:pt x="4383" y="389"/>
                      <a:pt x="4429" y="389"/>
                    </a:cubicBezTo>
                    <a:cubicBezTo>
                      <a:pt x="4474" y="389"/>
                      <a:pt x="4497" y="411"/>
                      <a:pt x="4520" y="411"/>
                    </a:cubicBezTo>
                    <a:cubicBezTo>
                      <a:pt x="4565" y="411"/>
                      <a:pt x="4611" y="434"/>
                      <a:pt x="4634" y="434"/>
                    </a:cubicBezTo>
                    <a:lnTo>
                      <a:pt x="4657" y="434"/>
                    </a:lnTo>
                    <a:cubicBezTo>
                      <a:pt x="4702" y="434"/>
                      <a:pt x="4748" y="411"/>
                      <a:pt x="4794" y="389"/>
                    </a:cubicBezTo>
                    <a:cubicBezTo>
                      <a:pt x="4771" y="343"/>
                      <a:pt x="4748" y="297"/>
                      <a:pt x="4748" y="252"/>
                    </a:cubicBezTo>
                    <a:cubicBezTo>
                      <a:pt x="4725" y="206"/>
                      <a:pt x="4702" y="160"/>
                      <a:pt x="4680" y="115"/>
                    </a:cubicBezTo>
                    <a:cubicBezTo>
                      <a:pt x="4383" y="46"/>
                      <a:pt x="4063" y="1"/>
                      <a:pt x="376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22"/>
              <p:cNvSpPr/>
              <p:nvPr/>
            </p:nvSpPr>
            <p:spPr>
              <a:xfrm>
                <a:off x="6435782" y="28877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22"/>
              <p:cNvSpPr/>
              <p:nvPr/>
            </p:nvSpPr>
            <p:spPr>
              <a:xfrm>
                <a:off x="6408644" y="2922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22"/>
              <p:cNvSpPr/>
              <p:nvPr/>
            </p:nvSpPr>
            <p:spPr>
              <a:xfrm>
                <a:off x="6127316" y="2942706"/>
                <a:ext cx="337497" cy="318603"/>
              </a:xfrm>
              <a:custGeom>
                <a:avLst/>
                <a:gdLst/>
                <a:ahLst/>
                <a:cxnLst/>
                <a:rect l="l" t="t" r="r" b="b"/>
                <a:pathLst>
                  <a:path w="12486" h="11787" extrusionOk="0">
                    <a:moveTo>
                      <a:pt x="1415" y="3662"/>
                    </a:moveTo>
                    <a:lnTo>
                      <a:pt x="1415" y="3662"/>
                    </a:lnTo>
                    <a:cubicBezTo>
                      <a:pt x="1408" y="3674"/>
                      <a:pt x="1400" y="3686"/>
                      <a:pt x="1393" y="3698"/>
                    </a:cubicBezTo>
                    <a:cubicBezTo>
                      <a:pt x="1412" y="3679"/>
                      <a:pt x="1415" y="3676"/>
                      <a:pt x="1415" y="3662"/>
                    </a:cubicBezTo>
                    <a:close/>
                    <a:moveTo>
                      <a:pt x="884" y="10118"/>
                    </a:moveTo>
                    <a:cubicBezTo>
                      <a:pt x="891" y="10125"/>
                      <a:pt x="891" y="10135"/>
                      <a:pt x="891" y="10135"/>
                    </a:cubicBezTo>
                    <a:lnTo>
                      <a:pt x="891" y="10135"/>
                    </a:lnTo>
                    <a:cubicBezTo>
                      <a:pt x="891" y="10127"/>
                      <a:pt x="888" y="10122"/>
                      <a:pt x="884" y="10118"/>
                    </a:cubicBezTo>
                    <a:close/>
                    <a:moveTo>
                      <a:pt x="7236" y="0"/>
                    </a:moveTo>
                    <a:cubicBezTo>
                      <a:pt x="5410" y="0"/>
                      <a:pt x="3493" y="959"/>
                      <a:pt x="2214" y="2169"/>
                    </a:cubicBezTo>
                    <a:cubicBezTo>
                      <a:pt x="1986" y="2397"/>
                      <a:pt x="1758" y="2625"/>
                      <a:pt x="1552" y="2876"/>
                    </a:cubicBezTo>
                    <a:cubicBezTo>
                      <a:pt x="1416" y="3059"/>
                      <a:pt x="1279" y="3241"/>
                      <a:pt x="1164" y="3447"/>
                    </a:cubicBezTo>
                    <a:cubicBezTo>
                      <a:pt x="913" y="3881"/>
                      <a:pt x="708" y="4360"/>
                      <a:pt x="525" y="4839"/>
                    </a:cubicBezTo>
                    <a:cubicBezTo>
                      <a:pt x="343" y="5364"/>
                      <a:pt x="206" y="5912"/>
                      <a:pt x="114" y="6460"/>
                    </a:cubicBezTo>
                    <a:cubicBezTo>
                      <a:pt x="23" y="7008"/>
                      <a:pt x="0" y="7578"/>
                      <a:pt x="23" y="8126"/>
                    </a:cubicBezTo>
                    <a:cubicBezTo>
                      <a:pt x="46" y="8651"/>
                      <a:pt x="137" y="9153"/>
                      <a:pt x="297" y="9655"/>
                    </a:cubicBezTo>
                    <a:cubicBezTo>
                      <a:pt x="457" y="10112"/>
                      <a:pt x="708" y="10545"/>
                      <a:pt x="1050" y="10865"/>
                    </a:cubicBezTo>
                    <a:cubicBezTo>
                      <a:pt x="1416" y="11230"/>
                      <a:pt x="1849" y="11481"/>
                      <a:pt x="2329" y="11641"/>
                    </a:cubicBezTo>
                    <a:cubicBezTo>
                      <a:pt x="2625" y="11710"/>
                      <a:pt x="2922" y="11755"/>
                      <a:pt x="3219" y="11778"/>
                    </a:cubicBezTo>
                    <a:cubicBezTo>
                      <a:pt x="3335" y="11784"/>
                      <a:pt x="3451" y="11787"/>
                      <a:pt x="3567" y="11787"/>
                    </a:cubicBezTo>
                    <a:cubicBezTo>
                      <a:pt x="3883" y="11787"/>
                      <a:pt x="4196" y="11766"/>
                      <a:pt x="4497" y="11732"/>
                    </a:cubicBezTo>
                    <a:cubicBezTo>
                      <a:pt x="5273" y="11664"/>
                      <a:pt x="6003" y="11436"/>
                      <a:pt x="6711" y="11162"/>
                    </a:cubicBezTo>
                    <a:cubicBezTo>
                      <a:pt x="7441" y="10865"/>
                      <a:pt x="8103" y="10500"/>
                      <a:pt x="8765" y="10066"/>
                    </a:cubicBezTo>
                    <a:cubicBezTo>
                      <a:pt x="10066" y="9244"/>
                      <a:pt x="11253" y="8217"/>
                      <a:pt x="12417" y="7190"/>
                    </a:cubicBezTo>
                    <a:cubicBezTo>
                      <a:pt x="12463" y="7122"/>
                      <a:pt x="12486" y="7030"/>
                      <a:pt x="12440" y="6962"/>
                    </a:cubicBezTo>
                    <a:cubicBezTo>
                      <a:pt x="12411" y="6918"/>
                      <a:pt x="12353" y="6893"/>
                      <a:pt x="12297" y="6893"/>
                    </a:cubicBezTo>
                    <a:cubicBezTo>
                      <a:pt x="12266" y="6893"/>
                      <a:pt x="12236" y="6900"/>
                      <a:pt x="12212" y="6916"/>
                    </a:cubicBezTo>
                    <a:cubicBezTo>
                      <a:pt x="10934" y="8080"/>
                      <a:pt x="9610" y="9199"/>
                      <a:pt x="8126" y="10089"/>
                    </a:cubicBezTo>
                    <a:cubicBezTo>
                      <a:pt x="8126" y="10089"/>
                      <a:pt x="8149" y="10066"/>
                      <a:pt x="8149" y="10066"/>
                    </a:cubicBezTo>
                    <a:lnTo>
                      <a:pt x="8149" y="10066"/>
                    </a:lnTo>
                    <a:cubicBezTo>
                      <a:pt x="7350" y="10545"/>
                      <a:pt x="6483" y="10934"/>
                      <a:pt x="5593" y="11207"/>
                    </a:cubicBezTo>
                    <a:cubicBezTo>
                      <a:pt x="4953" y="11367"/>
                      <a:pt x="4314" y="11458"/>
                      <a:pt x="3652" y="11458"/>
                    </a:cubicBezTo>
                    <a:cubicBezTo>
                      <a:pt x="3264" y="11458"/>
                      <a:pt x="2854" y="11436"/>
                      <a:pt x="2465" y="11344"/>
                    </a:cubicBezTo>
                    <a:cubicBezTo>
                      <a:pt x="2237" y="11276"/>
                      <a:pt x="2032" y="11185"/>
                      <a:pt x="1826" y="11070"/>
                    </a:cubicBezTo>
                    <a:cubicBezTo>
                      <a:pt x="1644" y="10956"/>
                      <a:pt x="1461" y="10819"/>
                      <a:pt x="1301" y="10682"/>
                    </a:cubicBezTo>
                    <a:cubicBezTo>
                      <a:pt x="1142" y="10500"/>
                      <a:pt x="1005" y="10317"/>
                      <a:pt x="891" y="10135"/>
                    </a:cubicBezTo>
                    <a:cubicBezTo>
                      <a:pt x="868" y="10112"/>
                      <a:pt x="868" y="10112"/>
                      <a:pt x="868" y="10112"/>
                    </a:cubicBezTo>
                    <a:lnTo>
                      <a:pt x="868" y="10112"/>
                    </a:lnTo>
                    <a:cubicBezTo>
                      <a:pt x="868" y="10112"/>
                      <a:pt x="877" y="10112"/>
                      <a:pt x="884" y="10118"/>
                    </a:cubicBezTo>
                    <a:lnTo>
                      <a:pt x="884" y="10118"/>
                    </a:lnTo>
                    <a:cubicBezTo>
                      <a:pt x="881" y="10115"/>
                      <a:pt x="876" y="10112"/>
                      <a:pt x="868" y="10112"/>
                    </a:cubicBezTo>
                    <a:cubicBezTo>
                      <a:pt x="708" y="9838"/>
                      <a:pt x="594" y="9541"/>
                      <a:pt x="525" y="9244"/>
                    </a:cubicBezTo>
                    <a:cubicBezTo>
                      <a:pt x="390" y="8750"/>
                      <a:pt x="344" y="8278"/>
                      <a:pt x="343" y="7784"/>
                    </a:cubicBezTo>
                    <a:lnTo>
                      <a:pt x="343" y="7784"/>
                    </a:lnTo>
                    <a:cubicBezTo>
                      <a:pt x="345" y="7016"/>
                      <a:pt x="459" y="6270"/>
                      <a:pt x="639" y="5547"/>
                    </a:cubicBezTo>
                    <a:cubicBezTo>
                      <a:pt x="639" y="5570"/>
                      <a:pt x="639" y="5570"/>
                      <a:pt x="639" y="5570"/>
                    </a:cubicBezTo>
                    <a:cubicBezTo>
                      <a:pt x="822" y="4908"/>
                      <a:pt x="1073" y="4246"/>
                      <a:pt x="1416" y="3652"/>
                    </a:cubicBezTo>
                    <a:lnTo>
                      <a:pt x="1416" y="3652"/>
                    </a:lnTo>
                    <a:cubicBezTo>
                      <a:pt x="1416" y="3656"/>
                      <a:pt x="1416" y="3659"/>
                      <a:pt x="1415" y="3662"/>
                    </a:cubicBezTo>
                    <a:lnTo>
                      <a:pt x="1415" y="3662"/>
                    </a:lnTo>
                    <a:cubicBezTo>
                      <a:pt x="1522" y="3494"/>
                      <a:pt x="1629" y="3345"/>
                      <a:pt x="1735" y="3196"/>
                    </a:cubicBezTo>
                    <a:cubicBezTo>
                      <a:pt x="1888" y="2977"/>
                      <a:pt x="2062" y="2779"/>
                      <a:pt x="2237" y="2602"/>
                    </a:cubicBezTo>
                    <a:lnTo>
                      <a:pt x="2237" y="2602"/>
                    </a:lnTo>
                    <a:cubicBezTo>
                      <a:pt x="2237" y="2602"/>
                      <a:pt x="2237" y="2602"/>
                      <a:pt x="2237" y="2602"/>
                    </a:cubicBezTo>
                    <a:cubicBezTo>
                      <a:pt x="2241" y="2598"/>
                      <a:pt x="2245" y="2594"/>
                      <a:pt x="2250" y="2590"/>
                    </a:cubicBezTo>
                    <a:lnTo>
                      <a:pt x="2250" y="2590"/>
                    </a:lnTo>
                    <a:cubicBezTo>
                      <a:pt x="2245" y="2594"/>
                      <a:pt x="2241" y="2598"/>
                      <a:pt x="2237" y="2602"/>
                    </a:cubicBezTo>
                    <a:lnTo>
                      <a:pt x="2237" y="2602"/>
                    </a:lnTo>
                    <a:cubicBezTo>
                      <a:pt x="2259" y="2602"/>
                      <a:pt x="2260" y="2581"/>
                      <a:pt x="2260" y="2580"/>
                    </a:cubicBezTo>
                    <a:lnTo>
                      <a:pt x="2260" y="2580"/>
                    </a:lnTo>
                    <a:cubicBezTo>
                      <a:pt x="2257" y="2583"/>
                      <a:pt x="2253" y="2586"/>
                      <a:pt x="2250" y="2590"/>
                    </a:cubicBezTo>
                    <a:lnTo>
                      <a:pt x="2250" y="2590"/>
                    </a:lnTo>
                    <a:cubicBezTo>
                      <a:pt x="2253" y="2586"/>
                      <a:pt x="2257" y="2583"/>
                      <a:pt x="2260" y="2579"/>
                    </a:cubicBezTo>
                    <a:lnTo>
                      <a:pt x="2260" y="2579"/>
                    </a:lnTo>
                    <a:cubicBezTo>
                      <a:pt x="2260" y="2579"/>
                      <a:pt x="2260" y="2580"/>
                      <a:pt x="2260" y="2580"/>
                    </a:cubicBezTo>
                    <a:lnTo>
                      <a:pt x="2260" y="2580"/>
                    </a:lnTo>
                    <a:cubicBezTo>
                      <a:pt x="2734" y="2109"/>
                      <a:pt x="3274" y="1684"/>
                      <a:pt x="3858" y="1347"/>
                    </a:cubicBezTo>
                    <a:cubicBezTo>
                      <a:pt x="4451" y="1005"/>
                      <a:pt x="5090" y="731"/>
                      <a:pt x="5752" y="525"/>
                    </a:cubicBezTo>
                    <a:cubicBezTo>
                      <a:pt x="6232" y="411"/>
                      <a:pt x="6734" y="320"/>
                      <a:pt x="7259" y="320"/>
                    </a:cubicBezTo>
                    <a:cubicBezTo>
                      <a:pt x="7624" y="320"/>
                      <a:pt x="8012" y="365"/>
                      <a:pt x="8377" y="480"/>
                    </a:cubicBezTo>
                    <a:cubicBezTo>
                      <a:pt x="8697" y="548"/>
                      <a:pt x="8994" y="685"/>
                      <a:pt x="9267" y="845"/>
                    </a:cubicBezTo>
                    <a:cubicBezTo>
                      <a:pt x="9518" y="1005"/>
                      <a:pt x="9770" y="1164"/>
                      <a:pt x="9975" y="1370"/>
                    </a:cubicBezTo>
                    <a:cubicBezTo>
                      <a:pt x="10004" y="1398"/>
                      <a:pt x="10040" y="1411"/>
                      <a:pt x="10077" y="1411"/>
                    </a:cubicBezTo>
                    <a:cubicBezTo>
                      <a:pt x="10127" y="1411"/>
                      <a:pt x="10177" y="1387"/>
                      <a:pt x="10203" y="1347"/>
                    </a:cubicBezTo>
                    <a:cubicBezTo>
                      <a:pt x="10226" y="1301"/>
                      <a:pt x="10249" y="1256"/>
                      <a:pt x="10226" y="1210"/>
                    </a:cubicBezTo>
                    <a:cubicBezTo>
                      <a:pt x="10226" y="1164"/>
                      <a:pt x="10203" y="1141"/>
                      <a:pt x="10180" y="1119"/>
                    </a:cubicBezTo>
                    <a:cubicBezTo>
                      <a:pt x="9313" y="320"/>
                      <a:pt x="8309" y="0"/>
                      <a:pt x="723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22"/>
              <p:cNvSpPr/>
              <p:nvPr/>
            </p:nvSpPr>
            <p:spPr>
              <a:xfrm>
                <a:off x="6454298" y="3121618"/>
                <a:ext cx="185750" cy="67332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2491" extrusionOk="0">
                    <a:moveTo>
                      <a:pt x="6689" y="1"/>
                    </a:moveTo>
                    <a:cubicBezTo>
                      <a:pt x="6643" y="1"/>
                      <a:pt x="6597" y="23"/>
                      <a:pt x="6574" y="69"/>
                    </a:cubicBezTo>
                    <a:cubicBezTo>
                      <a:pt x="6346" y="434"/>
                      <a:pt x="6095" y="799"/>
                      <a:pt x="5798" y="1119"/>
                    </a:cubicBezTo>
                    <a:cubicBezTo>
                      <a:pt x="5593" y="1324"/>
                      <a:pt x="5342" y="1507"/>
                      <a:pt x="5091" y="1644"/>
                    </a:cubicBezTo>
                    <a:cubicBezTo>
                      <a:pt x="4817" y="1827"/>
                      <a:pt x="4497" y="1941"/>
                      <a:pt x="4178" y="2032"/>
                    </a:cubicBezTo>
                    <a:cubicBezTo>
                      <a:pt x="3858" y="2123"/>
                      <a:pt x="3539" y="2169"/>
                      <a:pt x="3196" y="2169"/>
                    </a:cubicBezTo>
                    <a:cubicBezTo>
                      <a:pt x="2877" y="2169"/>
                      <a:pt x="2557" y="2123"/>
                      <a:pt x="2260" y="2055"/>
                    </a:cubicBezTo>
                    <a:cubicBezTo>
                      <a:pt x="2009" y="1964"/>
                      <a:pt x="1758" y="1872"/>
                      <a:pt x="1530" y="1735"/>
                    </a:cubicBezTo>
                    <a:cubicBezTo>
                      <a:pt x="1530" y="1758"/>
                      <a:pt x="1530" y="1758"/>
                      <a:pt x="1530" y="1758"/>
                    </a:cubicBezTo>
                    <a:cubicBezTo>
                      <a:pt x="1325" y="1621"/>
                      <a:pt x="1142" y="1484"/>
                      <a:pt x="959" y="1324"/>
                    </a:cubicBezTo>
                    <a:cubicBezTo>
                      <a:pt x="777" y="1142"/>
                      <a:pt x="640" y="936"/>
                      <a:pt x="503" y="731"/>
                    </a:cubicBezTo>
                    <a:cubicBezTo>
                      <a:pt x="434" y="617"/>
                      <a:pt x="389" y="503"/>
                      <a:pt x="320" y="389"/>
                    </a:cubicBezTo>
                    <a:cubicBezTo>
                      <a:pt x="304" y="322"/>
                      <a:pt x="238" y="279"/>
                      <a:pt x="177" y="279"/>
                    </a:cubicBezTo>
                    <a:cubicBezTo>
                      <a:pt x="155" y="279"/>
                      <a:pt x="133" y="285"/>
                      <a:pt x="115" y="297"/>
                    </a:cubicBezTo>
                    <a:cubicBezTo>
                      <a:pt x="24" y="343"/>
                      <a:pt x="1" y="434"/>
                      <a:pt x="24" y="503"/>
                    </a:cubicBezTo>
                    <a:cubicBezTo>
                      <a:pt x="161" y="822"/>
                      <a:pt x="343" y="1096"/>
                      <a:pt x="549" y="1370"/>
                    </a:cubicBezTo>
                    <a:cubicBezTo>
                      <a:pt x="754" y="1598"/>
                      <a:pt x="1005" y="1804"/>
                      <a:pt x="1279" y="1964"/>
                    </a:cubicBezTo>
                    <a:cubicBezTo>
                      <a:pt x="1804" y="2306"/>
                      <a:pt x="2443" y="2466"/>
                      <a:pt x="3059" y="2488"/>
                    </a:cubicBezTo>
                    <a:cubicBezTo>
                      <a:pt x="3107" y="2490"/>
                      <a:pt x="3154" y="2491"/>
                      <a:pt x="3202" y="2491"/>
                    </a:cubicBezTo>
                    <a:cubicBezTo>
                      <a:pt x="3813" y="2491"/>
                      <a:pt x="4403" y="2355"/>
                      <a:pt x="4954" y="2100"/>
                    </a:cubicBezTo>
                    <a:cubicBezTo>
                      <a:pt x="5228" y="1964"/>
                      <a:pt x="5524" y="1781"/>
                      <a:pt x="5776" y="1575"/>
                    </a:cubicBezTo>
                    <a:cubicBezTo>
                      <a:pt x="6118" y="1302"/>
                      <a:pt x="6392" y="936"/>
                      <a:pt x="6643" y="548"/>
                    </a:cubicBezTo>
                    <a:cubicBezTo>
                      <a:pt x="6711" y="457"/>
                      <a:pt x="6780" y="366"/>
                      <a:pt x="6826" y="274"/>
                    </a:cubicBezTo>
                    <a:cubicBezTo>
                      <a:pt x="6848" y="229"/>
                      <a:pt x="6871" y="183"/>
                      <a:pt x="6871" y="137"/>
                    </a:cubicBezTo>
                    <a:cubicBezTo>
                      <a:pt x="6848" y="92"/>
                      <a:pt x="6826" y="69"/>
                      <a:pt x="6803" y="46"/>
                    </a:cubicBezTo>
                    <a:cubicBezTo>
                      <a:pt x="6780" y="23"/>
                      <a:pt x="6734" y="1"/>
                      <a:pt x="668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22"/>
              <p:cNvSpPr/>
              <p:nvPr/>
            </p:nvSpPr>
            <p:spPr>
              <a:xfrm>
                <a:off x="7451327" y="3117915"/>
                <a:ext cx="127122" cy="40599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502" extrusionOk="0">
                    <a:moveTo>
                      <a:pt x="1165" y="754"/>
                    </a:moveTo>
                    <a:cubicBezTo>
                      <a:pt x="1171" y="757"/>
                      <a:pt x="1177" y="760"/>
                      <a:pt x="1184" y="763"/>
                    </a:cubicBezTo>
                    <a:lnTo>
                      <a:pt x="1184" y="763"/>
                    </a:lnTo>
                    <a:cubicBezTo>
                      <a:pt x="1177" y="754"/>
                      <a:pt x="1165" y="754"/>
                      <a:pt x="1165" y="754"/>
                    </a:cubicBezTo>
                    <a:close/>
                    <a:moveTo>
                      <a:pt x="3607" y="1051"/>
                    </a:moveTo>
                    <a:cubicBezTo>
                      <a:pt x="3590" y="1051"/>
                      <a:pt x="3586" y="1051"/>
                      <a:pt x="3575" y="1060"/>
                    </a:cubicBezTo>
                    <a:lnTo>
                      <a:pt x="3575" y="1060"/>
                    </a:lnTo>
                    <a:cubicBezTo>
                      <a:pt x="3586" y="1057"/>
                      <a:pt x="3596" y="1054"/>
                      <a:pt x="3607" y="1051"/>
                    </a:cubicBezTo>
                    <a:close/>
                    <a:moveTo>
                      <a:pt x="183" y="1"/>
                    </a:moveTo>
                    <a:cubicBezTo>
                      <a:pt x="160" y="1"/>
                      <a:pt x="115" y="1"/>
                      <a:pt x="92" y="23"/>
                    </a:cubicBezTo>
                    <a:cubicBezTo>
                      <a:pt x="23" y="92"/>
                      <a:pt x="0" y="183"/>
                      <a:pt x="69" y="252"/>
                    </a:cubicBezTo>
                    <a:cubicBezTo>
                      <a:pt x="594" y="914"/>
                      <a:pt x="1416" y="1324"/>
                      <a:pt x="2260" y="1461"/>
                    </a:cubicBezTo>
                    <a:cubicBezTo>
                      <a:pt x="2422" y="1488"/>
                      <a:pt x="2591" y="1501"/>
                      <a:pt x="2762" y="1501"/>
                    </a:cubicBezTo>
                    <a:cubicBezTo>
                      <a:pt x="3024" y="1501"/>
                      <a:pt x="3290" y="1471"/>
                      <a:pt x="3538" y="1416"/>
                    </a:cubicBezTo>
                    <a:cubicBezTo>
                      <a:pt x="3949" y="1302"/>
                      <a:pt x="4337" y="1096"/>
                      <a:pt x="4634" y="799"/>
                    </a:cubicBezTo>
                    <a:cubicBezTo>
                      <a:pt x="4680" y="777"/>
                      <a:pt x="4702" y="731"/>
                      <a:pt x="4702" y="685"/>
                    </a:cubicBezTo>
                    <a:cubicBezTo>
                      <a:pt x="4702" y="640"/>
                      <a:pt x="4702" y="594"/>
                      <a:pt x="4657" y="571"/>
                    </a:cubicBezTo>
                    <a:cubicBezTo>
                      <a:pt x="4630" y="531"/>
                      <a:pt x="4581" y="507"/>
                      <a:pt x="4530" y="507"/>
                    </a:cubicBezTo>
                    <a:cubicBezTo>
                      <a:pt x="4494" y="507"/>
                      <a:pt x="4457" y="520"/>
                      <a:pt x="4429" y="548"/>
                    </a:cubicBezTo>
                    <a:cubicBezTo>
                      <a:pt x="4314" y="663"/>
                      <a:pt x="4200" y="754"/>
                      <a:pt x="4063" y="845"/>
                    </a:cubicBezTo>
                    <a:cubicBezTo>
                      <a:pt x="3904" y="936"/>
                      <a:pt x="3744" y="1005"/>
                      <a:pt x="3561" y="1073"/>
                    </a:cubicBezTo>
                    <a:cubicBezTo>
                      <a:pt x="3567" y="1068"/>
                      <a:pt x="3571" y="1063"/>
                      <a:pt x="3575" y="1060"/>
                    </a:cubicBezTo>
                    <a:lnTo>
                      <a:pt x="3575" y="1060"/>
                    </a:lnTo>
                    <a:cubicBezTo>
                      <a:pt x="3355" y="1123"/>
                      <a:pt x="3117" y="1165"/>
                      <a:pt x="2899" y="1165"/>
                    </a:cubicBezTo>
                    <a:cubicBezTo>
                      <a:pt x="2847" y="1169"/>
                      <a:pt x="2795" y="1171"/>
                      <a:pt x="2743" y="1171"/>
                    </a:cubicBezTo>
                    <a:cubicBezTo>
                      <a:pt x="2505" y="1171"/>
                      <a:pt x="2276" y="1130"/>
                      <a:pt x="2032" y="1073"/>
                    </a:cubicBezTo>
                    <a:cubicBezTo>
                      <a:pt x="1742" y="1006"/>
                      <a:pt x="1452" y="896"/>
                      <a:pt x="1184" y="763"/>
                    </a:cubicBezTo>
                    <a:lnTo>
                      <a:pt x="1184" y="763"/>
                    </a:lnTo>
                    <a:cubicBezTo>
                      <a:pt x="1186" y="767"/>
                      <a:pt x="1187" y="771"/>
                      <a:pt x="1187" y="777"/>
                    </a:cubicBezTo>
                    <a:cubicBezTo>
                      <a:pt x="959" y="640"/>
                      <a:pt x="754" y="480"/>
                      <a:pt x="548" y="320"/>
                    </a:cubicBezTo>
                    <a:cubicBezTo>
                      <a:pt x="457" y="229"/>
                      <a:pt x="388" y="138"/>
                      <a:pt x="320" y="46"/>
                    </a:cubicBezTo>
                    <a:cubicBezTo>
                      <a:pt x="274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22"/>
              <p:cNvSpPr/>
              <p:nvPr/>
            </p:nvSpPr>
            <p:spPr>
              <a:xfrm>
                <a:off x="7571637" y="2989576"/>
                <a:ext cx="366500" cy="287140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10623" extrusionOk="0">
                    <a:moveTo>
                      <a:pt x="11449" y="9565"/>
                    </a:moveTo>
                    <a:cubicBezTo>
                      <a:pt x="11435" y="9565"/>
                      <a:pt x="11432" y="9568"/>
                      <a:pt x="11413" y="9588"/>
                    </a:cubicBezTo>
                    <a:cubicBezTo>
                      <a:pt x="11425" y="9580"/>
                      <a:pt x="11437" y="9572"/>
                      <a:pt x="11449" y="9565"/>
                    </a:cubicBezTo>
                    <a:close/>
                    <a:moveTo>
                      <a:pt x="10340" y="10067"/>
                    </a:moveTo>
                    <a:cubicBezTo>
                      <a:pt x="10333" y="10067"/>
                      <a:pt x="10329" y="10069"/>
                      <a:pt x="10325" y="10072"/>
                    </a:cubicBezTo>
                    <a:lnTo>
                      <a:pt x="10325" y="10072"/>
                    </a:lnTo>
                    <a:cubicBezTo>
                      <a:pt x="10330" y="10070"/>
                      <a:pt x="10335" y="10069"/>
                      <a:pt x="10340" y="10067"/>
                    </a:cubicBezTo>
                    <a:close/>
                    <a:moveTo>
                      <a:pt x="6300" y="1"/>
                    </a:moveTo>
                    <a:cubicBezTo>
                      <a:pt x="6095" y="1"/>
                      <a:pt x="5866" y="1"/>
                      <a:pt x="5661" y="24"/>
                    </a:cubicBezTo>
                    <a:cubicBezTo>
                      <a:pt x="5456" y="47"/>
                      <a:pt x="5250" y="69"/>
                      <a:pt x="5045" y="115"/>
                    </a:cubicBezTo>
                    <a:cubicBezTo>
                      <a:pt x="4953" y="138"/>
                      <a:pt x="4908" y="229"/>
                      <a:pt x="4908" y="320"/>
                    </a:cubicBezTo>
                    <a:cubicBezTo>
                      <a:pt x="4928" y="380"/>
                      <a:pt x="4999" y="439"/>
                      <a:pt x="5077" y="439"/>
                    </a:cubicBezTo>
                    <a:cubicBezTo>
                      <a:pt x="5089" y="439"/>
                      <a:pt x="5101" y="438"/>
                      <a:pt x="5113" y="435"/>
                    </a:cubicBezTo>
                    <a:cubicBezTo>
                      <a:pt x="5410" y="366"/>
                      <a:pt x="5752" y="343"/>
                      <a:pt x="6072" y="320"/>
                    </a:cubicBezTo>
                    <a:cubicBezTo>
                      <a:pt x="6734" y="320"/>
                      <a:pt x="7396" y="389"/>
                      <a:pt x="8035" y="526"/>
                    </a:cubicBezTo>
                    <a:cubicBezTo>
                      <a:pt x="8742" y="709"/>
                      <a:pt x="9427" y="960"/>
                      <a:pt x="10066" y="1302"/>
                    </a:cubicBezTo>
                    <a:cubicBezTo>
                      <a:pt x="10591" y="1599"/>
                      <a:pt x="11071" y="1941"/>
                      <a:pt x="11504" y="2352"/>
                    </a:cubicBezTo>
                    <a:cubicBezTo>
                      <a:pt x="11824" y="2649"/>
                      <a:pt x="12098" y="3014"/>
                      <a:pt x="12349" y="3379"/>
                    </a:cubicBezTo>
                    <a:cubicBezTo>
                      <a:pt x="12623" y="3813"/>
                      <a:pt x="12828" y="4292"/>
                      <a:pt x="12988" y="4794"/>
                    </a:cubicBezTo>
                    <a:cubicBezTo>
                      <a:pt x="13125" y="5228"/>
                      <a:pt x="13216" y="5684"/>
                      <a:pt x="13239" y="6141"/>
                    </a:cubicBezTo>
                    <a:lnTo>
                      <a:pt x="13239" y="6164"/>
                    </a:lnTo>
                    <a:cubicBezTo>
                      <a:pt x="13239" y="6529"/>
                      <a:pt x="13193" y="6894"/>
                      <a:pt x="13125" y="7259"/>
                    </a:cubicBezTo>
                    <a:cubicBezTo>
                      <a:pt x="13034" y="7579"/>
                      <a:pt x="12920" y="7876"/>
                      <a:pt x="12783" y="8172"/>
                    </a:cubicBezTo>
                    <a:cubicBezTo>
                      <a:pt x="12624" y="8467"/>
                      <a:pt x="12420" y="8717"/>
                      <a:pt x="12193" y="8967"/>
                    </a:cubicBezTo>
                    <a:lnTo>
                      <a:pt x="12193" y="8967"/>
                    </a:lnTo>
                    <a:cubicBezTo>
                      <a:pt x="11964" y="9191"/>
                      <a:pt x="11716" y="9396"/>
                      <a:pt x="11449" y="9565"/>
                    </a:cubicBezTo>
                    <a:lnTo>
                      <a:pt x="11449" y="9565"/>
                    </a:lnTo>
                    <a:cubicBezTo>
                      <a:pt x="11452" y="9565"/>
                      <a:pt x="11455" y="9565"/>
                      <a:pt x="11459" y="9565"/>
                    </a:cubicBezTo>
                    <a:cubicBezTo>
                      <a:pt x="11098" y="9790"/>
                      <a:pt x="10716" y="9949"/>
                      <a:pt x="10311" y="10084"/>
                    </a:cubicBezTo>
                    <a:lnTo>
                      <a:pt x="10311" y="10084"/>
                    </a:lnTo>
                    <a:cubicBezTo>
                      <a:pt x="10316" y="10080"/>
                      <a:pt x="10320" y="10075"/>
                      <a:pt x="10325" y="10072"/>
                    </a:cubicBezTo>
                    <a:lnTo>
                      <a:pt x="10325" y="10072"/>
                    </a:lnTo>
                    <a:cubicBezTo>
                      <a:pt x="9896" y="10205"/>
                      <a:pt x="9445" y="10273"/>
                      <a:pt x="8994" y="10295"/>
                    </a:cubicBezTo>
                    <a:lnTo>
                      <a:pt x="8971" y="10295"/>
                    </a:lnTo>
                    <a:cubicBezTo>
                      <a:pt x="8907" y="10297"/>
                      <a:pt x="8844" y="10299"/>
                      <a:pt x="8781" y="10299"/>
                    </a:cubicBezTo>
                    <a:cubicBezTo>
                      <a:pt x="8232" y="10299"/>
                      <a:pt x="7697" y="10213"/>
                      <a:pt x="7145" y="10090"/>
                    </a:cubicBezTo>
                    <a:lnTo>
                      <a:pt x="7122" y="10090"/>
                    </a:lnTo>
                    <a:cubicBezTo>
                      <a:pt x="6049" y="9816"/>
                      <a:pt x="4999" y="9359"/>
                      <a:pt x="4018" y="8834"/>
                    </a:cubicBezTo>
                    <a:lnTo>
                      <a:pt x="4040" y="8834"/>
                    </a:lnTo>
                    <a:cubicBezTo>
                      <a:pt x="4018" y="8834"/>
                      <a:pt x="4018" y="8811"/>
                      <a:pt x="3995" y="8811"/>
                    </a:cubicBezTo>
                    <a:cubicBezTo>
                      <a:pt x="3157" y="8336"/>
                      <a:pt x="2342" y="7816"/>
                      <a:pt x="1617" y="7140"/>
                    </a:cubicBezTo>
                    <a:lnTo>
                      <a:pt x="1617" y="7140"/>
                    </a:lnTo>
                    <a:cubicBezTo>
                      <a:pt x="1624" y="7145"/>
                      <a:pt x="1630" y="7145"/>
                      <a:pt x="1644" y="7145"/>
                    </a:cubicBezTo>
                    <a:cubicBezTo>
                      <a:pt x="1262" y="6809"/>
                      <a:pt x="903" y="6406"/>
                      <a:pt x="630" y="5958"/>
                    </a:cubicBezTo>
                    <a:lnTo>
                      <a:pt x="630" y="5958"/>
                    </a:lnTo>
                    <a:cubicBezTo>
                      <a:pt x="633" y="5958"/>
                      <a:pt x="636" y="5958"/>
                      <a:pt x="639" y="5958"/>
                    </a:cubicBezTo>
                    <a:cubicBezTo>
                      <a:pt x="635" y="5958"/>
                      <a:pt x="632" y="5958"/>
                      <a:pt x="629" y="5956"/>
                    </a:cubicBezTo>
                    <a:lnTo>
                      <a:pt x="629" y="5956"/>
                    </a:lnTo>
                    <a:cubicBezTo>
                      <a:pt x="625" y="5949"/>
                      <a:pt x="621" y="5942"/>
                      <a:pt x="617" y="5936"/>
                    </a:cubicBezTo>
                    <a:cubicBezTo>
                      <a:pt x="503" y="5753"/>
                      <a:pt x="411" y="5570"/>
                      <a:pt x="320" y="5388"/>
                    </a:cubicBezTo>
                    <a:cubicBezTo>
                      <a:pt x="302" y="5318"/>
                      <a:pt x="232" y="5288"/>
                      <a:pt x="169" y="5288"/>
                    </a:cubicBezTo>
                    <a:cubicBezTo>
                      <a:pt x="149" y="5288"/>
                      <a:pt x="131" y="5291"/>
                      <a:pt x="115" y="5296"/>
                    </a:cubicBezTo>
                    <a:cubicBezTo>
                      <a:pt x="23" y="5342"/>
                      <a:pt x="0" y="5433"/>
                      <a:pt x="23" y="5525"/>
                    </a:cubicBezTo>
                    <a:cubicBezTo>
                      <a:pt x="183" y="5867"/>
                      <a:pt x="388" y="6209"/>
                      <a:pt x="617" y="6529"/>
                    </a:cubicBezTo>
                    <a:cubicBezTo>
                      <a:pt x="868" y="6849"/>
                      <a:pt x="1164" y="7145"/>
                      <a:pt x="1461" y="7419"/>
                    </a:cubicBezTo>
                    <a:cubicBezTo>
                      <a:pt x="2055" y="7990"/>
                      <a:pt x="2762" y="8469"/>
                      <a:pt x="3470" y="8880"/>
                    </a:cubicBezTo>
                    <a:cubicBezTo>
                      <a:pt x="4223" y="9314"/>
                      <a:pt x="4999" y="9702"/>
                      <a:pt x="5798" y="10021"/>
                    </a:cubicBezTo>
                    <a:cubicBezTo>
                      <a:pt x="6665" y="10341"/>
                      <a:pt x="7601" y="10569"/>
                      <a:pt x="8537" y="10615"/>
                    </a:cubicBezTo>
                    <a:cubicBezTo>
                      <a:pt x="8645" y="10620"/>
                      <a:pt x="8753" y="10623"/>
                      <a:pt x="8860" y="10623"/>
                    </a:cubicBezTo>
                    <a:cubicBezTo>
                      <a:pt x="9209" y="10623"/>
                      <a:pt x="9558" y="10593"/>
                      <a:pt x="9907" y="10523"/>
                    </a:cubicBezTo>
                    <a:cubicBezTo>
                      <a:pt x="10363" y="10432"/>
                      <a:pt x="10797" y="10272"/>
                      <a:pt x="11230" y="10067"/>
                    </a:cubicBezTo>
                    <a:cubicBezTo>
                      <a:pt x="11870" y="9747"/>
                      <a:pt x="12440" y="9268"/>
                      <a:pt x="12851" y="8675"/>
                    </a:cubicBezTo>
                    <a:cubicBezTo>
                      <a:pt x="13216" y="8127"/>
                      <a:pt x="13444" y="7488"/>
                      <a:pt x="13536" y="6826"/>
                    </a:cubicBezTo>
                    <a:cubicBezTo>
                      <a:pt x="13559" y="6506"/>
                      <a:pt x="13559" y="6164"/>
                      <a:pt x="13536" y="5821"/>
                    </a:cubicBezTo>
                    <a:cubicBezTo>
                      <a:pt x="13513" y="5479"/>
                      <a:pt x="13444" y="5137"/>
                      <a:pt x="13330" y="4794"/>
                    </a:cubicBezTo>
                    <a:cubicBezTo>
                      <a:pt x="13125" y="4087"/>
                      <a:pt x="12805" y="3425"/>
                      <a:pt x="12372" y="2831"/>
                    </a:cubicBezTo>
                    <a:cubicBezTo>
                      <a:pt x="12121" y="2512"/>
                      <a:pt x="11847" y="2215"/>
                      <a:pt x="11550" y="1964"/>
                    </a:cubicBezTo>
                    <a:cubicBezTo>
                      <a:pt x="11253" y="1690"/>
                      <a:pt x="10911" y="1439"/>
                      <a:pt x="10568" y="1234"/>
                    </a:cubicBezTo>
                    <a:cubicBezTo>
                      <a:pt x="9884" y="800"/>
                      <a:pt x="9131" y="480"/>
                      <a:pt x="8332" y="275"/>
                    </a:cubicBezTo>
                    <a:cubicBezTo>
                      <a:pt x="7670" y="92"/>
                      <a:pt x="6985" y="1"/>
                      <a:pt x="630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22"/>
              <p:cNvSpPr/>
              <p:nvPr/>
            </p:nvSpPr>
            <p:spPr>
              <a:xfrm>
                <a:off x="7616669" y="2922948"/>
                <a:ext cx="108012" cy="77035"/>
              </a:xfrm>
              <a:custGeom>
                <a:avLst/>
                <a:gdLst/>
                <a:ahLst/>
                <a:cxnLst/>
                <a:rect l="l" t="t" r="r" b="b"/>
                <a:pathLst>
                  <a:path w="3996" h="2850" extrusionOk="0">
                    <a:moveTo>
                      <a:pt x="2648" y="686"/>
                    </a:moveTo>
                    <a:cubicBezTo>
                      <a:pt x="2671" y="686"/>
                      <a:pt x="2671" y="708"/>
                      <a:pt x="2671" y="708"/>
                    </a:cubicBezTo>
                    <a:cubicBezTo>
                      <a:pt x="2671" y="708"/>
                      <a:pt x="2671" y="708"/>
                      <a:pt x="2671" y="686"/>
                    </a:cubicBezTo>
                    <a:close/>
                    <a:moveTo>
                      <a:pt x="1279" y="1"/>
                    </a:moveTo>
                    <a:cubicBezTo>
                      <a:pt x="845" y="1"/>
                      <a:pt x="411" y="115"/>
                      <a:pt x="92" y="389"/>
                    </a:cubicBezTo>
                    <a:cubicBezTo>
                      <a:pt x="23" y="457"/>
                      <a:pt x="1" y="549"/>
                      <a:pt x="69" y="617"/>
                    </a:cubicBezTo>
                    <a:cubicBezTo>
                      <a:pt x="96" y="657"/>
                      <a:pt x="145" y="681"/>
                      <a:pt x="196" y="681"/>
                    </a:cubicBezTo>
                    <a:cubicBezTo>
                      <a:pt x="232" y="681"/>
                      <a:pt x="269" y="669"/>
                      <a:pt x="297" y="640"/>
                    </a:cubicBezTo>
                    <a:cubicBezTo>
                      <a:pt x="343" y="594"/>
                      <a:pt x="389" y="571"/>
                      <a:pt x="434" y="526"/>
                    </a:cubicBezTo>
                    <a:cubicBezTo>
                      <a:pt x="526" y="480"/>
                      <a:pt x="640" y="434"/>
                      <a:pt x="731" y="389"/>
                    </a:cubicBezTo>
                    <a:cubicBezTo>
                      <a:pt x="891" y="343"/>
                      <a:pt x="1051" y="320"/>
                      <a:pt x="1210" y="320"/>
                    </a:cubicBezTo>
                    <a:cubicBezTo>
                      <a:pt x="1439" y="320"/>
                      <a:pt x="1667" y="343"/>
                      <a:pt x="1895" y="389"/>
                    </a:cubicBezTo>
                    <a:lnTo>
                      <a:pt x="1849" y="389"/>
                    </a:lnTo>
                    <a:cubicBezTo>
                      <a:pt x="2146" y="457"/>
                      <a:pt x="2420" y="549"/>
                      <a:pt x="2671" y="686"/>
                    </a:cubicBezTo>
                    <a:cubicBezTo>
                      <a:pt x="2671" y="708"/>
                      <a:pt x="2671" y="708"/>
                      <a:pt x="2694" y="708"/>
                    </a:cubicBezTo>
                    <a:cubicBezTo>
                      <a:pt x="2877" y="823"/>
                      <a:pt x="3082" y="959"/>
                      <a:pt x="3242" y="1119"/>
                    </a:cubicBezTo>
                    <a:cubicBezTo>
                      <a:pt x="3242" y="1118"/>
                      <a:pt x="3242" y="1116"/>
                      <a:pt x="3242" y="1115"/>
                    </a:cubicBezTo>
                    <a:lnTo>
                      <a:pt x="3242" y="1115"/>
                    </a:lnTo>
                    <a:cubicBezTo>
                      <a:pt x="3345" y="1203"/>
                      <a:pt x="3431" y="1311"/>
                      <a:pt x="3516" y="1439"/>
                    </a:cubicBezTo>
                    <a:cubicBezTo>
                      <a:pt x="3561" y="1507"/>
                      <a:pt x="3584" y="1599"/>
                      <a:pt x="3630" y="1690"/>
                    </a:cubicBezTo>
                    <a:cubicBezTo>
                      <a:pt x="3630" y="1758"/>
                      <a:pt x="3653" y="1827"/>
                      <a:pt x="3653" y="1895"/>
                    </a:cubicBezTo>
                    <a:cubicBezTo>
                      <a:pt x="3653" y="1964"/>
                      <a:pt x="3653" y="2032"/>
                      <a:pt x="3630" y="2101"/>
                    </a:cubicBezTo>
                    <a:cubicBezTo>
                      <a:pt x="3630" y="2169"/>
                      <a:pt x="3584" y="2215"/>
                      <a:pt x="3561" y="2283"/>
                    </a:cubicBezTo>
                    <a:cubicBezTo>
                      <a:pt x="3516" y="2375"/>
                      <a:pt x="3447" y="2443"/>
                      <a:pt x="3379" y="2512"/>
                    </a:cubicBezTo>
                    <a:cubicBezTo>
                      <a:pt x="3402" y="2512"/>
                      <a:pt x="3402" y="2489"/>
                      <a:pt x="3424" y="2489"/>
                    </a:cubicBezTo>
                    <a:cubicBezTo>
                      <a:pt x="3402" y="2512"/>
                      <a:pt x="3379" y="2534"/>
                      <a:pt x="3356" y="2557"/>
                    </a:cubicBezTo>
                    <a:cubicBezTo>
                      <a:pt x="3310" y="2580"/>
                      <a:pt x="3287" y="2626"/>
                      <a:pt x="3287" y="2671"/>
                    </a:cubicBezTo>
                    <a:cubicBezTo>
                      <a:pt x="3287" y="2717"/>
                      <a:pt x="3287" y="2763"/>
                      <a:pt x="3333" y="2785"/>
                    </a:cubicBezTo>
                    <a:cubicBezTo>
                      <a:pt x="3360" y="2825"/>
                      <a:pt x="3409" y="2850"/>
                      <a:pt x="3460" y="2850"/>
                    </a:cubicBezTo>
                    <a:cubicBezTo>
                      <a:pt x="3496" y="2850"/>
                      <a:pt x="3533" y="2837"/>
                      <a:pt x="3561" y="2808"/>
                    </a:cubicBezTo>
                    <a:cubicBezTo>
                      <a:pt x="3721" y="2649"/>
                      <a:pt x="3881" y="2443"/>
                      <a:pt x="3949" y="2215"/>
                    </a:cubicBezTo>
                    <a:cubicBezTo>
                      <a:pt x="3995" y="1987"/>
                      <a:pt x="3995" y="1781"/>
                      <a:pt x="3927" y="1576"/>
                    </a:cubicBezTo>
                    <a:cubicBezTo>
                      <a:pt x="3858" y="1370"/>
                      <a:pt x="3744" y="1165"/>
                      <a:pt x="3584" y="1005"/>
                    </a:cubicBezTo>
                    <a:cubicBezTo>
                      <a:pt x="3424" y="823"/>
                      <a:pt x="3219" y="663"/>
                      <a:pt x="3014" y="526"/>
                    </a:cubicBezTo>
                    <a:cubicBezTo>
                      <a:pt x="2557" y="229"/>
                      <a:pt x="2055" y="46"/>
                      <a:pt x="150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22"/>
              <p:cNvSpPr/>
              <p:nvPr/>
            </p:nvSpPr>
            <p:spPr>
              <a:xfrm>
                <a:off x="6633831" y="3118537"/>
                <a:ext cx="824307" cy="167289"/>
              </a:xfrm>
              <a:custGeom>
                <a:avLst/>
                <a:gdLst/>
                <a:ahLst/>
                <a:cxnLst/>
                <a:rect l="l" t="t" r="r" b="b"/>
                <a:pathLst>
                  <a:path w="30496" h="6189" extrusionOk="0">
                    <a:moveTo>
                      <a:pt x="18193" y="4999"/>
                    </a:moveTo>
                    <a:cubicBezTo>
                      <a:pt x="18193" y="4999"/>
                      <a:pt x="18181" y="4999"/>
                      <a:pt x="18174" y="5008"/>
                    </a:cubicBezTo>
                    <a:lnTo>
                      <a:pt x="18174" y="5008"/>
                    </a:lnTo>
                    <a:cubicBezTo>
                      <a:pt x="18180" y="5005"/>
                      <a:pt x="18186" y="5002"/>
                      <a:pt x="18193" y="4999"/>
                    </a:cubicBezTo>
                    <a:close/>
                    <a:moveTo>
                      <a:pt x="161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29"/>
                      <a:pt x="24" y="251"/>
                      <a:pt x="47" y="297"/>
                    </a:cubicBezTo>
                    <a:cubicBezTo>
                      <a:pt x="92" y="320"/>
                      <a:pt x="115" y="343"/>
                      <a:pt x="161" y="343"/>
                    </a:cubicBezTo>
                    <a:cubicBezTo>
                      <a:pt x="298" y="343"/>
                      <a:pt x="435" y="343"/>
                      <a:pt x="549" y="366"/>
                    </a:cubicBezTo>
                    <a:lnTo>
                      <a:pt x="526" y="366"/>
                    </a:lnTo>
                    <a:cubicBezTo>
                      <a:pt x="1302" y="434"/>
                      <a:pt x="2055" y="640"/>
                      <a:pt x="2786" y="913"/>
                    </a:cubicBezTo>
                    <a:cubicBezTo>
                      <a:pt x="4498" y="1575"/>
                      <a:pt x="6027" y="2580"/>
                      <a:pt x="7579" y="3538"/>
                    </a:cubicBezTo>
                    <a:cubicBezTo>
                      <a:pt x="8332" y="3995"/>
                      <a:pt x="9108" y="4451"/>
                      <a:pt x="9907" y="4862"/>
                    </a:cubicBezTo>
                    <a:cubicBezTo>
                      <a:pt x="10683" y="5273"/>
                      <a:pt x="11505" y="5615"/>
                      <a:pt x="12327" y="5867"/>
                    </a:cubicBezTo>
                    <a:cubicBezTo>
                      <a:pt x="13057" y="6072"/>
                      <a:pt x="13787" y="6186"/>
                      <a:pt x="14541" y="6186"/>
                    </a:cubicBezTo>
                    <a:cubicBezTo>
                      <a:pt x="14600" y="6188"/>
                      <a:pt x="14660" y="6189"/>
                      <a:pt x="14719" y="6189"/>
                    </a:cubicBezTo>
                    <a:cubicBezTo>
                      <a:pt x="15478" y="6189"/>
                      <a:pt x="16218" y="6055"/>
                      <a:pt x="16937" y="5844"/>
                    </a:cubicBezTo>
                    <a:cubicBezTo>
                      <a:pt x="18558" y="5364"/>
                      <a:pt x="19950" y="4383"/>
                      <a:pt x="21457" y="3675"/>
                    </a:cubicBezTo>
                    <a:cubicBezTo>
                      <a:pt x="21468" y="3675"/>
                      <a:pt x="21474" y="3675"/>
                      <a:pt x="21480" y="3672"/>
                    </a:cubicBezTo>
                    <a:lnTo>
                      <a:pt x="21480" y="3672"/>
                    </a:lnTo>
                    <a:cubicBezTo>
                      <a:pt x="21480" y="3674"/>
                      <a:pt x="21480" y="3675"/>
                      <a:pt x="21480" y="3675"/>
                    </a:cubicBezTo>
                    <a:cubicBezTo>
                      <a:pt x="21480" y="3675"/>
                      <a:pt x="21498" y="3657"/>
                      <a:pt x="21502" y="3653"/>
                    </a:cubicBezTo>
                    <a:lnTo>
                      <a:pt x="21502" y="3653"/>
                    </a:lnTo>
                    <a:cubicBezTo>
                      <a:pt x="21502" y="3653"/>
                      <a:pt x="21502" y="3653"/>
                      <a:pt x="21502" y="3652"/>
                    </a:cubicBezTo>
                    <a:cubicBezTo>
                      <a:pt x="21822" y="3516"/>
                      <a:pt x="22164" y="3379"/>
                      <a:pt x="22529" y="3264"/>
                    </a:cubicBezTo>
                    <a:cubicBezTo>
                      <a:pt x="22895" y="3150"/>
                      <a:pt x="23260" y="3036"/>
                      <a:pt x="23625" y="2945"/>
                    </a:cubicBezTo>
                    <a:cubicBezTo>
                      <a:pt x="24378" y="2762"/>
                      <a:pt x="25132" y="2625"/>
                      <a:pt x="25908" y="2466"/>
                    </a:cubicBezTo>
                    <a:cubicBezTo>
                      <a:pt x="26661" y="2283"/>
                      <a:pt x="27391" y="2100"/>
                      <a:pt x="28099" y="1804"/>
                    </a:cubicBezTo>
                    <a:cubicBezTo>
                      <a:pt x="28464" y="1667"/>
                      <a:pt x="28784" y="1507"/>
                      <a:pt x="29103" y="1324"/>
                    </a:cubicBezTo>
                    <a:cubicBezTo>
                      <a:pt x="29446" y="1142"/>
                      <a:pt x="29742" y="936"/>
                      <a:pt x="30016" y="685"/>
                    </a:cubicBezTo>
                    <a:cubicBezTo>
                      <a:pt x="30176" y="548"/>
                      <a:pt x="30313" y="411"/>
                      <a:pt x="30450" y="274"/>
                    </a:cubicBezTo>
                    <a:cubicBezTo>
                      <a:pt x="30496" y="206"/>
                      <a:pt x="30496" y="115"/>
                      <a:pt x="30427" y="46"/>
                    </a:cubicBezTo>
                    <a:cubicBezTo>
                      <a:pt x="30404" y="23"/>
                      <a:pt x="30359" y="0"/>
                      <a:pt x="30313" y="0"/>
                    </a:cubicBezTo>
                    <a:cubicBezTo>
                      <a:pt x="30290" y="0"/>
                      <a:pt x="30244" y="23"/>
                      <a:pt x="30199" y="46"/>
                    </a:cubicBezTo>
                    <a:cubicBezTo>
                      <a:pt x="30062" y="206"/>
                      <a:pt x="29902" y="366"/>
                      <a:pt x="29742" y="503"/>
                    </a:cubicBezTo>
                    <a:lnTo>
                      <a:pt x="29719" y="503"/>
                    </a:lnTo>
                    <a:cubicBezTo>
                      <a:pt x="29331" y="845"/>
                      <a:pt x="28875" y="1096"/>
                      <a:pt x="28418" y="1324"/>
                    </a:cubicBezTo>
                    <a:cubicBezTo>
                      <a:pt x="28396" y="1324"/>
                      <a:pt x="28396" y="1347"/>
                      <a:pt x="28396" y="1347"/>
                    </a:cubicBezTo>
                    <a:cubicBezTo>
                      <a:pt x="27711" y="1644"/>
                      <a:pt x="26980" y="1872"/>
                      <a:pt x="26250" y="2032"/>
                    </a:cubicBezTo>
                    <a:cubicBezTo>
                      <a:pt x="25497" y="2214"/>
                      <a:pt x="24744" y="2374"/>
                      <a:pt x="23967" y="2534"/>
                    </a:cubicBezTo>
                    <a:cubicBezTo>
                      <a:pt x="23237" y="2694"/>
                      <a:pt x="22507" y="2899"/>
                      <a:pt x="21799" y="3173"/>
                    </a:cubicBezTo>
                    <a:cubicBezTo>
                      <a:pt x="21388" y="3333"/>
                      <a:pt x="21000" y="3538"/>
                      <a:pt x="20612" y="3744"/>
                    </a:cubicBezTo>
                    <a:cubicBezTo>
                      <a:pt x="20178" y="3972"/>
                      <a:pt x="19768" y="4200"/>
                      <a:pt x="19334" y="4429"/>
                    </a:cubicBezTo>
                    <a:cubicBezTo>
                      <a:pt x="18946" y="4634"/>
                      <a:pt x="18558" y="4817"/>
                      <a:pt x="18170" y="5022"/>
                    </a:cubicBezTo>
                    <a:cubicBezTo>
                      <a:pt x="18170" y="5016"/>
                      <a:pt x="18172" y="5011"/>
                      <a:pt x="18174" y="5008"/>
                    </a:cubicBezTo>
                    <a:lnTo>
                      <a:pt x="18174" y="5008"/>
                    </a:lnTo>
                    <a:cubicBezTo>
                      <a:pt x="17792" y="5187"/>
                      <a:pt x="17410" y="5344"/>
                      <a:pt x="17006" y="5478"/>
                    </a:cubicBezTo>
                    <a:cubicBezTo>
                      <a:pt x="16618" y="5593"/>
                      <a:pt x="16207" y="5707"/>
                      <a:pt x="15796" y="5775"/>
                    </a:cubicBezTo>
                    <a:lnTo>
                      <a:pt x="15819" y="5775"/>
                    </a:lnTo>
                    <a:cubicBezTo>
                      <a:pt x="15378" y="5836"/>
                      <a:pt x="14926" y="5867"/>
                      <a:pt x="14478" y="5867"/>
                    </a:cubicBezTo>
                    <a:cubicBezTo>
                      <a:pt x="14254" y="5867"/>
                      <a:pt x="14031" y="5859"/>
                      <a:pt x="13810" y="5844"/>
                    </a:cubicBezTo>
                    <a:lnTo>
                      <a:pt x="13856" y="5844"/>
                    </a:lnTo>
                    <a:cubicBezTo>
                      <a:pt x="13080" y="5752"/>
                      <a:pt x="12327" y="5547"/>
                      <a:pt x="11573" y="5273"/>
                    </a:cubicBezTo>
                    <a:cubicBezTo>
                      <a:pt x="10752" y="4953"/>
                      <a:pt x="9953" y="4543"/>
                      <a:pt x="9177" y="4109"/>
                    </a:cubicBezTo>
                    <a:cubicBezTo>
                      <a:pt x="8401" y="3675"/>
                      <a:pt x="7670" y="3196"/>
                      <a:pt x="6917" y="2739"/>
                    </a:cubicBezTo>
                    <a:cubicBezTo>
                      <a:pt x="6118" y="2260"/>
                      <a:pt x="5342" y="1781"/>
                      <a:pt x="4520" y="1347"/>
                    </a:cubicBezTo>
                    <a:cubicBezTo>
                      <a:pt x="3721" y="936"/>
                      <a:pt x="2877" y="571"/>
                      <a:pt x="2010" y="320"/>
                    </a:cubicBezTo>
                    <a:cubicBezTo>
                      <a:pt x="1393" y="137"/>
                      <a:pt x="777" y="23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22"/>
              <p:cNvSpPr/>
              <p:nvPr/>
            </p:nvSpPr>
            <p:spPr>
              <a:xfrm>
                <a:off x="7339044" y="2712573"/>
                <a:ext cx="304790" cy="225755"/>
              </a:xfrm>
              <a:custGeom>
                <a:avLst/>
                <a:gdLst/>
                <a:ahLst/>
                <a:cxnLst/>
                <a:rect l="l" t="t" r="r" b="b"/>
                <a:pathLst>
                  <a:path w="11276" h="8352" extrusionOk="0">
                    <a:moveTo>
                      <a:pt x="3287" y="0"/>
                    </a:moveTo>
                    <a:cubicBezTo>
                      <a:pt x="3059" y="0"/>
                      <a:pt x="2808" y="0"/>
                      <a:pt x="2580" y="23"/>
                    </a:cubicBezTo>
                    <a:cubicBezTo>
                      <a:pt x="1735" y="92"/>
                      <a:pt x="913" y="320"/>
                      <a:pt x="114" y="662"/>
                    </a:cubicBezTo>
                    <a:cubicBezTo>
                      <a:pt x="92" y="662"/>
                      <a:pt x="46" y="685"/>
                      <a:pt x="23" y="731"/>
                    </a:cubicBezTo>
                    <a:cubicBezTo>
                      <a:pt x="0" y="776"/>
                      <a:pt x="0" y="822"/>
                      <a:pt x="23" y="868"/>
                    </a:cubicBezTo>
                    <a:cubicBezTo>
                      <a:pt x="41" y="921"/>
                      <a:pt x="100" y="974"/>
                      <a:pt x="168" y="974"/>
                    </a:cubicBezTo>
                    <a:cubicBezTo>
                      <a:pt x="187" y="974"/>
                      <a:pt x="208" y="969"/>
                      <a:pt x="228" y="959"/>
                    </a:cubicBezTo>
                    <a:cubicBezTo>
                      <a:pt x="776" y="731"/>
                      <a:pt x="1347" y="548"/>
                      <a:pt x="1940" y="434"/>
                    </a:cubicBezTo>
                    <a:cubicBezTo>
                      <a:pt x="2260" y="388"/>
                      <a:pt x="2557" y="343"/>
                      <a:pt x="2876" y="320"/>
                    </a:cubicBezTo>
                    <a:cubicBezTo>
                      <a:pt x="3219" y="320"/>
                      <a:pt x="3561" y="320"/>
                      <a:pt x="3903" y="343"/>
                    </a:cubicBezTo>
                    <a:cubicBezTo>
                      <a:pt x="4314" y="388"/>
                      <a:pt x="4702" y="434"/>
                      <a:pt x="5090" y="525"/>
                    </a:cubicBezTo>
                    <a:cubicBezTo>
                      <a:pt x="5501" y="617"/>
                      <a:pt x="5912" y="754"/>
                      <a:pt x="6323" y="891"/>
                    </a:cubicBezTo>
                    <a:cubicBezTo>
                      <a:pt x="6848" y="1096"/>
                      <a:pt x="7350" y="1393"/>
                      <a:pt x="7806" y="1712"/>
                    </a:cubicBezTo>
                    <a:cubicBezTo>
                      <a:pt x="8468" y="2192"/>
                      <a:pt x="9085" y="2739"/>
                      <a:pt x="9610" y="3356"/>
                    </a:cubicBezTo>
                    <a:lnTo>
                      <a:pt x="9587" y="3356"/>
                    </a:lnTo>
                    <a:cubicBezTo>
                      <a:pt x="9610" y="3356"/>
                      <a:pt x="9610" y="3379"/>
                      <a:pt x="9610" y="3379"/>
                    </a:cubicBezTo>
                    <a:cubicBezTo>
                      <a:pt x="9610" y="3379"/>
                      <a:pt x="9610" y="3379"/>
                      <a:pt x="9610" y="3379"/>
                    </a:cubicBezTo>
                    <a:lnTo>
                      <a:pt x="9610" y="3379"/>
                    </a:lnTo>
                    <a:cubicBezTo>
                      <a:pt x="9610" y="3379"/>
                      <a:pt x="9610" y="3399"/>
                      <a:pt x="9629" y="3401"/>
                    </a:cubicBezTo>
                    <a:lnTo>
                      <a:pt x="9629" y="3401"/>
                    </a:lnTo>
                    <a:cubicBezTo>
                      <a:pt x="9622" y="3394"/>
                      <a:pt x="9616" y="3386"/>
                      <a:pt x="9610" y="3379"/>
                    </a:cubicBezTo>
                    <a:lnTo>
                      <a:pt x="9610" y="3379"/>
                    </a:lnTo>
                    <a:lnTo>
                      <a:pt x="9633" y="3401"/>
                    </a:lnTo>
                    <a:cubicBezTo>
                      <a:pt x="9631" y="3401"/>
                      <a:pt x="9630" y="3401"/>
                      <a:pt x="9629" y="3401"/>
                    </a:cubicBezTo>
                    <a:lnTo>
                      <a:pt x="9629" y="3401"/>
                    </a:lnTo>
                    <a:cubicBezTo>
                      <a:pt x="9985" y="3828"/>
                      <a:pt x="10276" y="4277"/>
                      <a:pt x="10523" y="4771"/>
                    </a:cubicBezTo>
                    <a:lnTo>
                      <a:pt x="10536" y="4798"/>
                    </a:lnTo>
                    <a:lnTo>
                      <a:pt x="10536" y="4798"/>
                    </a:lnTo>
                    <a:cubicBezTo>
                      <a:pt x="10530" y="4794"/>
                      <a:pt x="10523" y="4794"/>
                      <a:pt x="10523" y="4794"/>
                    </a:cubicBezTo>
                    <a:lnTo>
                      <a:pt x="10523" y="4794"/>
                    </a:lnTo>
                    <a:cubicBezTo>
                      <a:pt x="10682" y="5113"/>
                      <a:pt x="10797" y="5456"/>
                      <a:pt x="10888" y="5821"/>
                    </a:cubicBezTo>
                    <a:cubicBezTo>
                      <a:pt x="10934" y="6095"/>
                      <a:pt x="10934" y="6369"/>
                      <a:pt x="10911" y="6643"/>
                    </a:cubicBezTo>
                    <a:cubicBezTo>
                      <a:pt x="10888" y="6871"/>
                      <a:pt x="10842" y="7099"/>
                      <a:pt x="10774" y="7304"/>
                    </a:cubicBezTo>
                    <a:cubicBezTo>
                      <a:pt x="10774" y="7304"/>
                      <a:pt x="10774" y="7282"/>
                      <a:pt x="10774" y="7282"/>
                    </a:cubicBezTo>
                    <a:cubicBezTo>
                      <a:pt x="10705" y="7510"/>
                      <a:pt x="10591" y="7715"/>
                      <a:pt x="10431" y="7921"/>
                    </a:cubicBezTo>
                    <a:lnTo>
                      <a:pt x="10454" y="7921"/>
                    </a:lnTo>
                    <a:cubicBezTo>
                      <a:pt x="10454" y="7921"/>
                      <a:pt x="10431" y="7921"/>
                      <a:pt x="10431" y="7944"/>
                    </a:cubicBezTo>
                    <a:cubicBezTo>
                      <a:pt x="10409" y="7989"/>
                      <a:pt x="10363" y="8035"/>
                      <a:pt x="10340" y="8081"/>
                    </a:cubicBezTo>
                    <a:cubicBezTo>
                      <a:pt x="10294" y="8103"/>
                      <a:pt x="10294" y="8149"/>
                      <a:pt x="10294" y="8195"/>
                    </a:cubicBezTo>
                    <a:cubicBezTo>
                      <a:pt x="10294" y="8240"/>
                      <a:pt x="10317" y="8286"/>
                      <a:pt x="10340" y="8309"/>
                    </a:cubicBezTo>
                    <a:cubicBezTo>
                      <a:pt x="10378" y="8334"/>
                      <a:pt x="10429" y="8352"/>
                      <a:pt x="10475" y="8352"/>
                    </a:cubicBezTo>
                    <a:cubicBezTo>
                      <a:pt x="10513" y="8352"/>
                      <a:pt x="10548" y="8340"/>
                      <a:pt x="10568" y="8309"/>
                    </a:cubicBezTo>
                    <a:cubicBezTo>
                      <a:pt x="10774" y="8035"/>
                      <a:pt x="10934" y="7761"/>
                      <a:pt x="11048" y="7464"/>
                    </a:cubicBezTo>
                    <a:cubicBezTo>
                      <a:pt x="11116" y="7327"/>
                      <a:pt x="11162" y="7190"/>
                      <a:pt x="11185" y="7031"/>
                    </a:cubicBezTo>
                    <a:cubicBezTo>
                      <a:pt x="11230" y="6871"/>
                      <a:pt x="11230" y="6734"/>
                      <a:pt x="11253" y="6574"/>
                    </a:cubicBezTo>
                    <a:cubicBezTo>
                      <a:pt x="11276" y="6277"/>
                      <a:pt x="11230" y="5958"/>
                      <a:pt x="11185" y="5661"/>
                    </a:cubicBezTo>
                    <a:cubicBezTo>
                      <a:pt x="11116" y="5364"/>
                      <a:pt x="11002" y="5068"/>
                      <a:pt x="10888" y="4771"/>
                    </a:cubicBezTo>
                    <a:cubicBezTo>
                      <a:pt x="10614" y="4155"/>
                      <a:pt x="10226" y="3607"/>
                      <a:pt x="9792" y="3082"/>
                    </a:cubicBezTo>
                    <a:cubicBezTo>
                      <a:pt x="9359" y="2580"/>
                      <a:pt x="8856" y="2100"/>
                      <a:pt x="8309" y="1689"/>
                    </a:cubicBezTo>
                    <a:cubicBezTo>
                      <a:pt x="7898" y="1370"/>
                      <a:pt x="7441" y="1073"/>
                      <a:pt x="6985" y="845"/>
                    </a:cubicBezTo>
                    <a:cubicBezTo>
                      <a:pt x="6757" y="731"/>
                      <a:pt x="6551" y="640"/>
                      <a:pt x="6323" y="571"/>
                    </a:cubicBezTo>
                    <a:cubicBezTo>
                      <a:pt x="5912" y="411"/>
                      <a:pt x="5478" y="274"/>
                      <a:pt x="5045" y="183"/>
                    </a:cubicBezTo>
                    <a:cubicBezTo>
                      <a:pt x="4451" y="69"/>
                      <a:pt x="3881" y="0"/>
                      <a:pt x="3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22"/>
              <p:cNvSpPr/>
              <p:nvPr/>
            </p:nvSpPr>
            <p:spPr>
              <a:xfrm>
                <a:off x="6845449" y="2388051"/>
                <a:ext cx="502244" cy="349228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920" extrusionOk="0">
                    <a:moveTo>
                      <a:pt x="5372" y="812"/>
                    </a:moveTo>
                    <a:cubicBezTo>
                      <a:pt x="5362" y="815"/>
                      <a:pt x="5352" y="819"/>
                      <a:pt x="5342" y="822"/>
                    </a:cubicBezTo>
                    <a:cubicBezTo>
                      <a:pt x="5342" y="822"/>
                      <a:pt x="5355" y="822"/>
                      <a:pt x="5372" y="812"/>
                    </a:cubicBezTo>
                    <a:close/>
                    <a:moveTo>
                      <a:pt x="8287" y="0"/>
                    </a:moveTo>
                    <a:cubicBezTo>
                      <a:pt x="7899" y="0"/>
                      <a:pt x="7533" y="23"/>
                      <a:pt x="7145" y="69"/>
                    </a:cubicBezTo>
                    <a:cubicBezTo>
                      <a:pt x="6506" y="160"/>
                      <a:pt x="5890" y="297"/>
                      <a:pt x="5274" y="502"/>
                    </a:cubicBezTo>
                    <a:cubicBezTo>
                      <a:pt x="4110" y="890"/>
                      <a:pt x="3014" y="1461"/>
                      <a:pt x="2078" y="2237"/>
                    </a:cubicBezTo>
                    <a:cubicBezTo>
                      <a:pt x="1211" y="2968"/>
                      <a:pt x="458" y="3858"/>
                      <a:pt x="47" y="4908"/>
                    </a:cubicBezTo>
                    <a:cubicBezTo>
                      <a:pt x="1" y="4999"/>
                      <a:pt x="69" y="5090"/>
                      <a:pt x="138" y="5113"/>
                    </a:cubicBezTo>
                    <a:cubicBezTo>
                      <a:pt x="162" y="5125"/>
                      <a:pt x="187" y="5131"/>
                      <a:pt x="210" y="5131"/>
                    </a:cubicBezTo>
                    <a:cubicBezTo>
                      <a:pt x="273" y="5131"/>
                      <a:pt x="327" y="5089"/>
                      <a:pt x="343" y="5022"/>
                    </a:cubicBezTo>
                    <a:cubicBezTo>
                      <a:pt x="412" y="4862"/>
                      <a:pt x="480" y="4702"/>
                      <a:pt x="572" y="4543"/>
                    </a:cubicBezTo>
                    <a:cubicBezTo>
                      <a:pt x="823" y="4086"/>
                      <a:pt x="1119" y="3652"/>
                      <a:pt x="1462" y="3264"/>
                    </a:cubicBezTo>
                    <a:cubicBezTo>
                      <a:pt x="1941" y="2739"/>
                      <a:pt x="2489" y="2306"/>
                      <a:pt x="3060" y="1918"/>
                    </a:cubicBezTo>
                    <a:lnTo>
                      <a:pt x="3060" y="1918"/>
                    </a:lnTo>
                    <a:lnTo>
                      <a:pt x="3037" y="1940"/>
                    </a:lnTo>
                    <a:cubicBezTo>
                      <a:pt x="3767" y="1461"/>
                      <a:pt x="4543" y="1096"/>
                      <a:pt x="5388" y="799"/>
                    </a:cubicBezTo>
                    <a:lnTo>
                      <a:pt x="5388" y="799"/>
                    </a:lnTo>
                    <a:cubicBezTo>
                      <a:pt x="5382" y="805"/>
                      <a:pt x="5377" y="809"/>
                      <a:pt x="5372" y="812"/>
                    </a:cubicBezTo>
                    <a:lnTo>
                      <a:pt x="5372" y="812"/>
                    </a:lnTo>
                    <a:cubicBezTo>
                      <a:pt x="6162" y="544"/>
                      <a:pt x="6996" y="388"/>
                      <a:pt x="7853" y="343"/>
                    </a:cubicBezTo>
                    <a:lnTo>
                      <a:pt x="7807" y="343"/>
                    </a:lnTo>
                    <a:cubicBezTo>
                      <a:pt x="7973" y="331"/>
                      <a:pt x="8138" y="326"/>
                      <a:pt x="8304" y="326"/>
                    </a:cubicBezTo>
                    <a:cubicBezTo>
                      <a:pt x="8800" y="326"/>
                      <a:pt x="9297" y="377"/>
                      <a:pt x="9793" y="480"/>
                    </a:cubicBezTo>
                    <a:cubicBezTo>
                      <a:pt x="10295" y="594"/>
                      <a:pt x="10797" y="754"/>
                      <a:pt x="11254" y="1005"/>
                    </a:cubicBezTo>
                    <a:cubicBezTo>
                      <a:pt x="11254" y="1005"/>
                      <a:pt x="11231" y="982"/>
                      <a:pt x="11231" y="982"/>
                    </a:cubicBezTo>
                    <a:lnTo>
                      <a:pt x="11231" y="982"/>
                    </a:lnTo>
                    <a:cubicBezTo>
                      <a:pt x="11619" y="1187"/>
                      <a:pt x="11984" y="1438"/>
                      <a:pt x="12304" y="1735"/>
                    </a:cubicBezTo>
                    <a:cubicBezTo>
                      <a:pt x="12304" y="1735"/>
                      <a:pt x="12304" y="1712"/>
                      <a:pt x="12304" y="1712"/>
                    </a:cubicBezTo>
                    <a:cubicBezTo>
                      <a:pt x="12304" y="1735"/>
                      <a:pt x="12304" y="1735"/>
                      <a:pt x="12327" y="1735"/>
                    </a:cubicBezTo>
                    <a:cubicBezTo>
                      <a:pt x="12646" y="2055"/>
                      <a:pt x="12943" y="2397"/>
                      <a:pt x="13194" y="2762"/>
                    </a:cubicBezTo>
                    <a:lnTo>
                      <a:pt x="13171" y="2739"/>
                    </a:lnTo>
                    <a:lnTo>
                      <a:pt x="13171" y="2739"/>
                    </a:lnTo>
                    <a:cubicBezTo>
                      <a:pt x="13468" y="3219"/>
                      <a:pt x="13719" y="3744"/>
                      <a:pt x="13902" y="4269"/>
                    </a:cubicBezTo>
                    <a:cubicBezTo>
                      <a:pt x="13902" y="4269"/>
                      <a:pt x="13879" y="4246"/>
                      <a:pt x="13879" y="4246"/>
                    </a:cubicBezTo>
                    <a:lnTo>
                      <a:pt x="13879" y="4246"/>
                    </a:lnTo>
                    <a:cubicBezTo>
                      <a:pt x="14153" y="5022"/>
                      <a:pt x="14290" y="5866"/>
                      <a:pt x="14335" y="6688"/>
                    </a:cubicBezTo>
                    <a:cubicBezTo>
                      <a:pt x="14335" y="6711"/>
                      <a:pt x="14335" y="6711"/>
                      <a:pt x="14335" y="6734"/>
                    </a:cubicBezTo>
                    <a:cubicBezTo>
                      <a:pt x="14404" y="7852"/>
                      <a:pt x="14312" y="8971"/>
                      <a:pt x="14084" y="10066"/>
                    </a:cubicBezTo>
                    <a:cubicBezTo>
                      <a:pt x="14084" y="10112"/>
                      <a:pt x="14130" y="10180"/>
                      <a:pt x="14176" y="10203"/>
                    </a:cubicBezTo>
                    <a:cubicBezTo>
                      <a:pt x="14202" y="10230"/>
                      <a:pt x="14229" y="10241"/>
                      <a:pt x="14260" y="10241"/>
                    </a:cubicBezTo>
                    <a:cubicBezTo>
                      <a:pt x="14282" y="10241"/>
                      <a:pt x="14307" y="10235"/>
                      <a:pt x="14335" y="10226"/>
                    </a:cubicBezTo>
                    <a:cubicBezTo>
                      <a:pt x="14427" y="10180"/>
                      <a:pt x="14541" y="10135"/>
                      <a:pt x="14655" y="10089"/>
                    </a:cubicBezTo>
                    <a:cubicBezTo>
                      <a:pt x="14883" y="10021"/>
                      <a:pt x="15111" y="9975"/>
                      <a:pt x="15340" y="9952"/>
                    </a:cubicBezTo>
                    <a:cubicBezTo>
                      <a:pt x="15401" y="9946"/>
                      <a:pt x="15462" y="9943"/>
                      <a:pt x="15523" y="9943"/>
                    </a:cubicBezTo>
                    <a:cubicBezTo>
                      <a:pt x="15690" y="9943"/>
                      <a:pt x="15857" y="9964"/>
                      <a:pt x="16024" y="9998"/>
                    </a:cubicBezTo>
                    <a:cubicBezTo>
                      <a:pt x="16275" y="10066"/>
                      <a:pt x="16527" y="10135"/>
                      <a:pt x="16755" y="10272"/>
                    </a:cubicBezTo>
                    <a:cubicBezTo>
                      <a:pt x="16983" y="10386"/>
                      <a:pt x="17188" y="10523"/>
                      <a:pt x="17371" y="10683"/>
                    </a:cubicBezTo>
                    <a:cubicBezTo>
                      <a:pt x="17554" y="10865"/>
                      <a:pt x="17713" y="11048"/>
                      <a:pt x="17850" y="11253"/>
                    </a:cubicBezTo>
                    <a:cubicBezTo>
                      <a:pt x="17965" y="11436"/>
                      <a:pt x="18056" y="11641"/>
                      <a:pt x="18124" y="11847"/>
                    </a:cubicBezTo>
                    <a:cubicBezTo>
                      <a:pt x="18193" y="12052"/>
                      <a:pt x="18238" y="12280"/>
                      <a:pt x="18261" y="12509"/>
                    </a:cubicBezTo>
                    <a:cubicBezTo>
                      <a:pt x="18261" y="12577"/>
                      <a:pt x="18261" y="12668"/>
                      <a:pt x="18261" y="12737"/>
                    </a:cubicBezTo>
                    <a:cubicBezTo>
                      <a:pt x="18261" y="12828"/>
                      <a:pt x="18307" y="12897"/>
                      <a:pt x="18398" y="12919"/>
                    </a:cubicBezTo>
                    <a:cubicBezTo>
                      <a:pt x="18489" y="12919"/>
                      <a:pt x="18581" y="12851"/>
                      <a:pt x="18581" y="12760"/>
                    </a:cubicBezTo>
                    <a:cubicBezTo>
                      <a:pt x="18581" y="12509"/>
                      <a:pt x="18581" y="12257"/>
                      <a:pt x="18512" y="12006"/>
                    </a:cubicBezTo>
                    <a:cubicBezTo>
                      <a:pt x="18467" y="11755"/>
                      <a:pt x="18353" y="11504"/>
                      <a:pt x="18238" y="11276"/>
                    </a:cubicBezTo>
                    <a:cubicBezTo>
                      <a:pt x="17987" y="10819"/>
                      <a:pt x="17622" y="10454"/>
                      <a:pt x="17211" y="10158"/>
                    </a:cubicBezTo>
                    <a:cubicBezTo>
                      <a:pt x="16778" y="9861"/>
                      <a:pt x="16275" y="9678"/>
                      <a:pt x="15750" y="9633"/>
                    </a:cubicBezTo>
                    <a:cubicBezTo>
                      <a:pt x="15662" y="9623"/>
                      <a:pt x="15573" y="9619"/>
                      <a:pt x="15485" y="9619"/>
                    </a:cubicBezTo>
                    <a:cubicBezTo>
                      <a:pt x="15141" y="9619"/>
                      <a:pt x="14799" y="9688"/>
                      <a:pt x="14472" y="9815"/>
                    </a:cubicBezTo>
                    <a:cubicBezTo>
                      <a:pt x="14586" y="9108"/>
                      <a:pt x="14655" y="8377"/>
                      <a:pt x="14678" y="7670"/>
                    </a:cubicBezTo>
                    <a:cubicBezTo>
                      <a:pt x="14700" y="6848"/>
                      <a:pt x="14632" y="6003"/>
                      <a:pt x="14472" y="5182"/>
                    </a:cubicBezTo>
                    <a:cubicBezTo>
                      <a:pt x="14312" y="4383"/>
                      <a:pt x="14039" y="3607"/>
                      <a:pt x="13628" y="2876"/>
                    </a:cubicBezTo>
                    <a:cubicBezTo>
                      <a:pt x="13445" y="2557"/>
                      <a:pt x="13217" y="2237"/>
                      <a:pt x="12989" y="1940"/>
                    </a:cubicBezTo>
                    <a:cubicBezTo>
                      <a:pt x="12783" y="1712"/>
                      <a:pt x="12555" y="1507"/>
                      <a:pt x="12327" y="1324"/>
                    </a:cubicBezTo>
                    <a:cubicBezTo>
                      <a:pt x="11391" y="548"/>
                      <a:pt x="10204" y="160"/>
                      <a:pt x="9017" y="23"/>
                    </a:cubicBezTo>
                    <a:cubicBezTo>
                      <a:pt x="8789" y="0"/>
                      <a:pt x="8538" y="0"/>
                      <a:pt x="8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22"/>
              <p:cNvSpPr/>
              <p:nvPr/>
            </p:nvSpPr>
            <p:spPr>
              <a:xfrm>
                <a:off x="5659643" y="1911134"/>
                <a:ext cx="862554" cy="962484"/>
              </a:xfrm>
              <a:custGeom>
                <a:avLst/>
                <a:gdLst/>
                <a:ahLst/>
                <a:cxnLst/>
                <a:rect l="l" t="t" r="r" b="b"/>
                <a:pathLst>
                  <a:path w="31911" h="35608" extrusionOk="0">
                    <a:moveTo>
                      <a:pt x="138" y="0"/>
                    </a:moveTo>
                    <a:cubicBezTo>
                      <a:pt x="92" y="0"/>
                      <a:pt x="69" y="23"/>
                      <a:pt x="24" y="69"/>
                    </a:cubicBezTo>
                    <a:cubicBezTo>
                      <a:pt x="1" y="92"/>
                      <a:pt x="1" y="137"/>
                      <a:pt x="1" y="183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1758" y="1301"/>
                      <a:pt x="3356" y="2443"/>
                      <a:pt x="4908" y="3652"/>
                    </a:cubicBezTo>
                    <a:cubicBezTo>
                      <a:pt x="6597" y="4976"/>
                      <a:pt x="8241" y="6391"/>
                      <a:pt x="9816" y="7829"/>
                    </a:cubicBezTo>
                    <a:cubicBezTo>
                      <a:pt x="10774" y="8697"/>
                      <a:pt x="11687" y="9587"/>
                      <a:pt x="12623" y="10500"/>
                    </a:cubicBezTo>
                    <a:cubicBezTo>
                      <a:pt x="13331" y="11185"/>
                      <a:pt x="14015" y="11892"/>
                      <a:pt x="14700" y="12600"/>
                    </a:cubicBezTo>
                    <a:cubicBezTo>
                      <a:pt x="14700" y="12623"/>
                      <a:pt x="14723" y="12623"/>
                      <a:pt x="14723" y="12623"/>
                    </a:cubicBezTo>
                    <a:cubicBezTo>
                      <a:pt x="17645" y="15681"/>
                      <a:pt x="20452" y="18877"/>
                      <a:pt x="23054" y="22209"/>
                    </a:cubicBezTo>
                    <a:cubicBezTo>
                      <a:pt x="23785" y="23145"/>
                      <a:pt x="24492" y="24081"/>
                      <a:pt x="25177" y="25040"/>
                    </a:cubicBezTo>
                    <a:cubicBezTo>
                      <a:pt x="25200" y="25063"/>
                      <a:pt x="25223" y="25085"/>
                      <a:pt x="25223" y="25085"/>
                    </a:cubicBezTo>
                    <a:cubicBezTo>
                      <a:pt x="26022" y="26204"/>
                      <a:pt x="26820" y="27345"/>
                      <a:pt x="27574" y="28486"/>
                    </a:cubicBezTo>
                    <a:cubicBezTo>
                      <a:pt x="27848" y="28920"/>
                      <a:pt x="28144" y="29354"/>
                      <a:pt x="28395" y="29787"/>
                    </a:cubicBezTo>
                    <a:lnTo>
                      <a:pt x="28418" y="29787"/>
                    </a:lnTo>
                    <a:cubicBezTo>
                      <a:pt x="28418" y="29787"/>
                      <a:pt x="28418" y="29810"/>
                      <a:pt x="28418" y="29810"/>
                    </a:cubicBezTo>
                    <a:cubicBezTo>
                      <a:pt x="28464" y="29879"/>
                      <a:pt x="28510" y="29947"/>
                      <a:pt x="28555" y="30016"/>
                    </a:cubicBezTo>
                    <a:cubicBezTo>
                      <a:pt x="28578" y="30038"/>
                      <a:pt x="28578" y="30061"/>
                      <a:pt x="28601" y="30084"/>
                    </a:cubicBezTo>
                    <a:cubicBezTo>
                      <a:pt x="28806" y="30404"/>
                      <a:pt x="29012" y="30746"/>
                      <a:pt x="29194" y="31066"/>
                    </a:cubicBezTo>
                    <a:cubicBezTo>
                      <a:pt x="29194" y="31066"/>
                      <a:pt x="29194" y="31066"/>
                      <a:pt x="29217" y="31088"/>
                    </a:cubicBezTo>
                    <a:cubicBezTo>
                      <a:pt x="29217" y="31111"/>
                      <a:pt x="29240" y="31134"/>
                      <a:pt x="29263" y="31157"/>
                    </a:cubicBezTo>
                    <a:cubicBezTo>
                      <a:pt x="29354" y="31317"/>
                      <a:pt x="29445" y="31476"/>
                      <a:pt x="29537" y="31659"/>
                    </a:cubicBezTo>
                    <a:lnTo>
                      <a:pt x="29582" y="31705"/>
                    </a:lnTo>
                    <a:cubicBezTo>
                      <a:pt x="29582" y="31705"/>
                      <a:pt x="29582" y="31727"/>
                      <a:pt x="29582" y="31727"/>
                    </a:cubicBezTo>
                    <a:cubicBezTo>
                      <a:pt x="29605" y="31750"/>
                      <a:pt x="29605" y="31750"/>
                      <a:pt x="29605" y="31750"/>
                    </a:cubicBezTo>
                    <a:cubicBezTo>
                      <a:pt x="29811" y="32093"/>
                      <a:pt x="29993" y="32458"/>
                      <a:pt x="30199" y="32800"/>
                    </a:cubicBezTo>
                    <a:cubicBezTo>
                      <a:pt x="30199" y="32823"/>
                      <a:pt x="30199" y="32823"/>
                      <a:pt x="30221" y="32823"/>
                    </a:cubicBezTo>
                    <a:cubicBezTo>
                      <a:pt x="30244" y="32869"/>
                      <a:pt x="30267" y="32937"/>
                      <a:pt x="30290" y="32983"/>
                    </a:cubicBezTo>
                    <a:cubicBezTo>
                      <a:pt x="30495" y="33348"/>
                      <a:pt x="30701" y="33736"/>
                      <a:pt x="30883" y="34101"/>
                    </a:cubicBezTo>
                    <a:cubicBezTo>
                      <a:pt x="30883" y="34101"/>
                      <a:pt x="30883" y="34101"/>
                      <a:pt x="30883" y="34124"/>
                    </a:cubicBezTo>
                    <a:cubicBezTo>
                      <a:pt x="30906" y="34147"/>
                      <a:pt x="30929" y="34193"/>
                      <a:pt x="30952" y="34215"/>
                    </a:cubicBezTo>
                    <a:cubicBezTo>
                      <a:pt x="30952" y="34238"/>
                      <a:pt x="30952" y="34238"/>
                      <a:pt x="30952" y="34238"/>
                    </a:cubicBezTo>
                    <a:cubicBezTo>
                      <a:pt x="30975" y="34261"/>
                      <a:pt x="30975" y="34284"/>
                      <a:pt x="30998" y="34307"/>
                    </a:cubicBezTo>
                    <a:cubicBezTo>
                      <a:pt x="30998" y="34330"/>
                      <a:pt x="30998" y="34330"/>
                      <a:pt x="31020" y="34352"/>
                    </a:cubicBezTo>
                    <a:cubicBezTo>
                      <a:pt x="31020" y="34352"/>
                      <a:pt x="31020" y="34375"/>
                      <a:pt x="31020" y="34375"/>
                    </a:cubicBezTo>
                    <a:cubicBezTo>
                      <a:pt x="31157" y="34672"/>
                      <a:pt x="31294" y="34946"/>
                      <a:pt x="31431" y="35220"/>
                    </a:cubicBezTo>
                    <a:cubicBezTo>
                      <a:pt x="31431" y="35220"/>
                      <a:pt x="31431" y="35220"/>
                      <a:pt x="31431" y="35243"/>
                    </a:cubicBezTo>
                    <a:cubicBezTo>
                      <a:pt x="31454" y="35243"/>
                      <a:pt x="31454" y="35243"/>
                      <a:pt x="31454" y="35265"/>
                    </a:cubicBezTo>
                    <a:cubicBezTo>
                      <a:pt x="31477" y="35288"/>
                      <a:pt x="31477" y="35334"/>
                      <a:pt x="31500" y="35357"/>
                    </a:cubicBezTo>
                    <a:cubicBezTo>
                      <a:pt x="31500" y="35380"/>
                      <a:pt x="31500" y="35380"/>
                      <a:pt x="31500" y="35380"/>
                    </a:cubicBezTo>
                    <a:cubicBezTo>
                      <a:pt x="31500" y="35380"/>
                      <a:pt x="31523" y="35402"/>
                      <a:pt x="31523" y="35402"/>
                    </a:cubicBezTo>
                    <a:cubicBezTo>
                      <a:pt x="31523" y="35425"/>
                      <a:pt x="31545" y="35448"/>
                      <a:pt x="31545" y="35471"/>
                    </a:cubicBezTo>
                    <a:cubicBezTo>
                      <a:pt x="31545" y="35471"/>
                      <a:pt x="31568" y="35494"/>
                      <a:pt x="31568" y="35494"/>
                    </a:cubicBezTo>
                    <a:cubicBezTo>
                      <a:pt x="31591" y="35494"/>
                      <a:pt x="31614" y="35516"/>
                      <a:pt x="31614" y="35516"/>
                    </a:cubicBezTo>
                    <a:cubicBezTo>
                      <a:pt x="31659" y="35516"/>
                      <a:pt x="31705" y="35539"/>
                      <a:pt x="31728" y="35539"/>
                    </a:cubicBezTo>
                    <a:cubicBezTo>
                      <a:pt x="31796" y="35562"/>
                      <a:pt x="31842" y="35585"/>
                      <a:pt x="31911" y="35608"/>
                    </a:cubicBezTo>
                    <a:cubicBezTo>
                      <a:pt x="31911" y="35585"/>
                      <a:pt x="31911" y="35585"/>
                      <a:pt x="31911" y="35585"/>
                    </a:cubicBezTo>
                    <a:cubicBezTo>
                      <a:pt x="31888" y="35516"/>
                      <a:pt x="31865" y="35425"/>
                      <a:pt x="31842" y="35357"/>
                    </a:cubicBezTo>
                    <a:cubicBezTo>
                      <a:pt x="31819" y="35288"/>
                      <a:pt x="31796" y="35243"/>
                      <a:pt x="31774" y="35197"/>
                    </a:cubicBezTo>
                    <a:cubicBezTo>
                      <a:pt x="31774" y="35174"/>
                      <a:pt x="31751" y="35151"/>
                      <a:pt x="31751" y="35128"/>
                    </a:cubicBezTo>
                    <a:cubicBezTo>
                      <a:pt x="31751" y="35128"/>
                      <a:pt x="31751" y="35128"/>
                      <a:pt x="31751" y="35106"/>
                    </a:cubicBezTo>
                    <a:lnTo>
                      <a:pt x="31728" y="35106"/>
                    </a:lnTo>
                    <a:lnTo>
                      <a:pt x="31728" y="35083"/>
                    </a:lnTo>
                    <a:cubicBezTo>
                      <a:pt x="31728" y="35083"/>
                      <a:pt x="31728" y="35060"/>
                      <a:pt x="31728" y="35060"/>
                    </a:cubicBezTo>
                    <a:cubicBezTo>
                      <a:pt x="31614" y="34855"/>
                      <a:pt x="31500" y="34626"/>
                      <a:pt x="31408" y="34398"/>
                    </a:cubicBezTo>
                    <a:lnTo>
                      <a:pt x="31386" y="34398"/>
                    </a:lnTo>
                    <a:cubicBezTo>
                      <a:pt x="31386" y="34375"/>
                      <a:pt x="31363" y="34352"/>
                      <a:pt x="31363" y="34330"/>
                    </a:cubicBezTo>
                    <a:cubicBezTo>
                      <a:pt x="31340" y="34307"/>
                      <a:pt x="31340" y="34284"/>
                      <a:pt x="31317" y="34261"/>
                    </a:cubicBezTo>
                    <a:cubicBezTo>
                      <a:pt x="31317" y="34215"/>
                      <a:pt x="31294" y="34170"/>
                      <a:pt x="31271" y="34147"/>
                    </a:cubicBezTo>
                    <a:cubicBezTo>
                      <a:pt x="31271" y="34124"/>
                      <a:pt x="31271" y="34124"/>
                      <a:pt x="31249" y="34124"/>
                    </a:cubicBezTo>
                    <a:cubicBezTo>
                      <a:pt x="31249" y="34101"/>
                      <a:pt x="31249" y="34101"/>
                      <a:pt x="31249" y="34078"/>
                    </a:cubicBezTo>
                    <a:cubicBezTo>
                      <a:pt x="31226" y="34078"/>
                      <a:pt x="31226" y="34056"/>
                      <a:pt x="31203" y="34033"/>
                    </a:cubicBezTo>
                    <a:cubicBezTo>
                      <a:pt x="31203" y="34010"/>
                      <a:pt x="31203" y="34010"/>
                      <a:pt x="31203" y="33987"/>
                    </a:cubicBezTo>
                    <a:cubicBezTo>
                      <a:pt x="31180" y="33964"/>
                      <a:pt x="31157" y="33942"/>
                      <a:pt x="31157" y="33896"/>
                    </a:cubicBezTo>
                    <a:cubicBezTo>
                      <a:pt x="31134" y="33896"/>
                      <a:pt x="31134" y="33896"/>
                      <a:pt x="31134" y="33873"/>
                    </a:cubicBezTo>
                    <a:cubicBezTo>
                      <a:pt x="31134" y="33873"/>
                      <a:pt x="31134" y="33873"/>
                      <a:pt x="31134" y="33850"/>
                    </a:cubicBezTo>
                    <a:cubicBezTo>
                      <a:pt x="30975" y="33554"/>
                      <a:pt x="30815" y="33257"/>
                      <a:pt x="30655" y="32960"/>
                    </a:cubicBezTo>
                    <a:cubicBezTo>
                      <a:pt x="30632" y="32914"/>
                      <a:pt x="30609" y="32892"/>
                      <a:pt x="30587" y="32869"/>
                    </a:cubicBezTo>
                    <a:cubicBezTo>
                      <a:pt x="30587" y="32846"/>
                      <a:pt x="30587" y="32846"/>
                      <a:pt x="30587" y="32846"/>
                    </a:cubicBezTo>
                    <a:cubicBezTo>
                      <a:pt x="30564" y="32800"/>
                      <a:pt x="30518" y="32732"/>
                      <a:pt x="30495" y="32686"/>
                    </a:cubicBezTo>
                    <a:cubicBezTo>
                      <a:pt x="30473" y="32663"/>
                      <a:pt x="30473" y="32618"/>
                      <a:pt x="30450" y="32595"/>
                    </a:cubicBezTo>
                    <a:cubicBezTo>
                      <a:pt x="30221" y="32207"/>
                      <a:pt x="29993" y="31796"/>
                      <a:pt x="29765" y="31385"/>
                    </a:cubicBezTo>
                    <a:cubicBezTo>
                      <a:pt x="29696" y="31248"/>
                      <a:pt x="29605" y="31134"/>
                      <a:pt x="29537" y="30997"/>
                    </a:cubicBezTo>
                    <a:cubicBezTo>
                      <a:pt x="29537" y="30974"/>
                      <a:pt x="29514" y="30974"/>
                      <a:pt x="29514" y="30974"/>
                    </a:cubicBezTo>
                    <a:cubicBezTo>
                      <a:pt x="29514" y="30951"/>
                      <a:pt x="29514" y="30951"/>
                      <a:pt x="29514" y="30951"/>
                    </a:cubicBezTo>
                    <a:cubicBezTo>
                      <a:pt x="29491" y="30929"/>
                      <a:pt x="29468" y="30906"/>
                      <a:pt x="29468" y="30883"/>
                    </a:cubicBezTo>
                    <a:cubicBezTo>
                      <a:pt x="29263" y="30563"/>
                      <a:pt x="29080" y="30221"/>
                      <a:pt x="28875" y="29901"/>
                    </a:cubicBezTo>
                    <a:lnTo>
                      <a:pt x="28852" y="29901"/>
                    </a:lnTo>
                    <a:lnTo>
                      <a:pt x="28829" y="29856"/>
                    </a:lnTo>
                    <a:lnTo>
                      <a:pt x="28738" y="29696"/>
                    </a:lnTo>
                    <a:cubicBezTo>
                      <a:pt x="28715" y="29673"/>
                      <a:pt x="28715" y="29650"/>
                      <a:pt x="28692" y="29605"/>
                    </a:cubicBezTo>
                    <a:lnTo>
                      <a:pt x="28669" y="29605"/>
                    </a:lnTo>
                    <a:cubicBezTo>
                      <a:pt x="28669" y="29582"/>
                      <a:pt x="28669" y="29582"/>
                      <a:pt x="28669" y="29582"/>
                    </a:cubicBezTo>
                    <a:cubicBezTo>
                      <a:pt x="28647" y="29559"/>
                      <a:pt x="28647" y="29536"/>
                      <a:pt x="28624" y="29513"/>
                    </a:cubicBezTo>
                    <a:cubicBezTo>
                      <a:pt x="28624" y="29513"/>
                      <a:pt x="28601" y="29491"/>
                      <a:pt x="28601" y="29468"/>
                    </a:cubicBezTo>
                    <a:cubicBezTo>
                      <a:pt x="28350" y="29057"/>
                      <a:pt x="28076" y="28669"/>
                      <a:pt x="27825" y="28258"/>
                    </a:cubicBezTo>
                    <a:lnTo>
                      <a:pt x="27802" y="28258"/>
                    </a:lnTo>
                    <a:cubicBezTo>
                      <a:pt x="27049" y="27117"/>
                      <a:pt x="26273" y="25998"/>
                      <a:pt x="25474" y="24903"/>
                    </a:cubicBezTo>
                    <a:cubicBezTo>
                      <a:pt x="25474" y="24880"/>
                      <a:pt x="25451" y="24857"/>
                      <a:pt x="25451" y="24857"/>
                    </a:cubicBezTo>
                    <a:cubicBezTo>
                      <a:pt x="25451" y="24834"/>
                      <a:pt x="25428" y="24834"/>
                      <a:pt x="25428" y="24834"/>
                    </a:cubicBezTo>
                    <a:cubicBezTo>
                      <a:pt x="22963" y="21433"/>
                      <a:pt x="20292" y="18192"/>
                      <a:pt x="17462" y="15088"/>
                    </a:cubicBezTo>
                    <a:cubicBezTo>
                      <a:pt x="16640" y="14198"/>
                      <a:pt x="15819" y="13285"/>
                      <a:pt x="14974" y="12417"/>
                    </a:cubicBezTo>
                    <a:lnTo>
                      <a:pt x="14951" y="12417"/>
                    </a:lnTo>
                    <a:cubicBezTo>
                      <a:pt x="14951" y="12394"/>
                      <a:pt x="14951" y="12394"/>
                      <a:pt x="14951" y="12394"/>
                    </a:cubicBezTo>
                    <a:cubicBezTo>
                      <a:pt x="13491" y="10888"/>
                      <a:pt x="12007" y="9404"/>
                      <a:pt x="10478" y="7989"/>
                    </a:cubicBezTo>
                    <a:cubicBezTo>
                      <a:pt x="8903" y="6528"/>
                      <a:pt x="7259" y="5113"/>
                      <a:pt x="5593" y="3789"/>
                    </a:cubicBezTo>
                    <a:cubicBezTo>
                      <a:pt x="4703" y="3082"/>
                      <a:pt x="3813" y="2397"/>
                      <a:pt x="2900" y="1758"/>
                    </a:cubicBezTo>
                    <a:cubicBezTo>
                      <a:pt x="2032" y="1142"/>
                      <a:pt x="1165" y="571"/>
                      <a:pt x="252" y="23"/>
                    </a:cubicBezTo>
                    <a:cubicBezTo>
                      <a:pt x="229" y="23"/>
                      <a:pt x="206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22"/>
              <p:cNvSpPr/>
              <p:nvPr/>
            </p:nvSpPr>
            <p:spPr>
              <a:xfrm>
                <a:off x="5901507" y="1592774"/>
                <a:ext cx="953862" cy="931643"/>
              </a:xfrm>
              <a:custGeom>
                <a:avLst/>
                <a:gdLst/>
                <a:ahLst/>
                <a:cxnLst/>
                <a:rect l="l" t="t" r="r" b="b"/>
                <a:pathLst>
                  <a:path w="35289" h="34467" extrusionOk="0">
                    <a:moveTo>
                      <a:pt x="160" y="1"/>
                    </a:moveTo>
                    <a:cubicBezTo>
                      <a:pt x="114" y="1"/>
                      <a:pt x="46" y="46"/>
                      <a:pt x="23" y="92"/>
                    </a:cubicBezTo>
                    <a:cubicBezTo>
                      <a:pt x="0" y="115"/>
                      <a:pt x="0" y="160"/>
                      <a:pt x="0" y="206"/>
                    </a:cubicBezTo>
                    <a:cubicBezTo>
                      <a:pt x="23" y="252"/>
                      <a:pt x="46" y="274"/>
                      <a:pt x="69" y="320"/>
                    </a:cubicBezTo>
                    <a:cubicBezTo>
                      <a:pt x="1667" y="1393"/>
                      <a:pt x="3219" y="2534"/>
                      <a:pt x="4748" y="3698"/>
                    </a:cubicBezTo>
                    <a:cubicBezTo>
                      <a:pt x="4748" y="3698"/>
                      <a:pt x="4725" y="3675"/>
                      <a:pt x="4725" y="3675"/>
                    </a:cubicBezTo>
                    <a:lnTo>
                      <a:pt x="4725" y="3675"/>
                    </a:lnTo>
                    <a:cubicBezTo>
                      <a:pt x="6163" y="4794"/>
                      <a:pt x="7601" y="5912"/>
                      <a:pt x="8993" y="7076"/>
                    </a:cubicBezTo>
                    <a:lnTo>
                      <a:pt x="9016" y="7076"/>
                    </a:lnTo>
                    <a:cubicBezTo>
                      <a:pt x="9085" y="7168"/>
                      <a:pt x="9176" y="7236"/>
                      <a:pt x="9267" y="7305"/>
                    </a:cubicBezTo>
                    <a:cubicBezTo>
                      <a:pt x="9838" y="7784"/>
                      <a:pt x="10409" y="8263"/>
                      <a:pt x="10979" y="8743"/>
                    </a:cubicBezTo>
                    <a:cubicBezTo>
                      <a:pt x="11025" y="8765"/>
                      <a:pt x="11071" y="8811"/>
                      <a:pt x="11116" y="8857"/>
                    </a:cubicBezTo>
                    <a:cubicBezTo>
                      <a:pt x="11253" y="8971"/>
                      <a:pt x="11367" y="9085"/>
                      <a:pt x="11504" y="9199"/>
                    </a:cubicBezTo>
                    <a:cubicBezTo>
                      <a:pt x="11641" y="9290"/>
                      <a:pt x="11755" y="9405"/>
                      <a:pt x="11869" y="9519"/>
                    </a:cubicBezTo>
                    <a:lnTo>
                      <a:pt x="11892" y="9519"/>
                    </a:lnTo>
                    <a:cubicBezTo>
                      <a:pt x="13513" y="10911"/>
                      <a:pt x="15088" y="12349"/>
                      <a:pt x="16663" y="13810"/>
                    </a:cubicBezTo>
                    <a:cubicBezTo>
                      <a:pt x="16663" y="13833"/>
                      <a:pt x="16663" y="13833"/>
                      <a:pt x="16686" y="13833"/>
                    </a:cubicBezTo>
                    <a:cubicBezTo>
                      <a:pt x="19562" y="16549"/>
                      <a:pt x="22369" y="19334"/>
                      <a:pt x="25062" y="22255"/>
                    </a:cubicBezTo>
                    <a:lnTo>
                      <a:pt x="25085" y="22255"/>
                    </a:lnTo>
                    <a:cubicBezTo>
                      <a:pt x="25222" y="22392"/>
                      <a:pt x="25336" y="22552"/>
                      <a:pt x="25473" y="22689"/>
                    </a:cubicBezTo>
                    <a:cubicBezTo>
                      <a:pt x="25496" y="22712"/>
                      <a:pt x="25496" y="22712"/>
                      <a:pt x="25496" y="22712"/>
                    </a:cubicBezTo>
                    <a:cubicBezTo>
                      <a:pt x="25542" y="22757"/>
                      <a:pt x="25587" y="22803"/>
                      <a:pt x="25610" y="22849"/>
                    </a:cubicBezTo>
                    <a:cubicBezTo>
                      <a:pt x="25633" y="22871"/>
                      <a:pt x="25656" y="22894"/>
                      <a:pt x="25679" y="22917"/>
                    </a:cubicBezTo>
                    <a:cubicBezTo>
                      <a:pt x="25679" y="22917"/>
                      <a:pt x="25702" y="22917"/>
                      <a:pt x="25702" y="22940"/>
                    </a:cubicBezTo>
                    <a:cubicBezTo>
                      <a:pt x="26204" y="23488"/>
                      <a:pt x="26706" y="24036"/>
                      <a:pt x="27185" y="24583"/>
                    </a:cubicBezTo>
                    <a:cubicBezTo>
                      <a:pt x="27208" y="24606"/>
                      <a:pt x="27208" y="24606"/>
                      <a:pt x="27208" y="24629"/>
                    </a:cubicBezTo>
                    <a:cubicBezTo>
                      <a:pt x="27231" y="24652"/>
                      <a:pt x="27254" y="24675"/>
                      <a:pt x="27277" y="24697"/>
                    </a:cubicBezTo>
                    <a:cubicBezTo>
                      <a:pt x="27368" y="24812"/>
                      <a:pt x="27482" y="24926"/>
                      <a:pt x="27573" y="25040"/>
                    </a:cubicBezTo>
                    <a:lnTo>
                      <a:pt x="27596" y="25040"/>
                    </a:lnTo>
                    <a:cubicBezTo>
                      <a:pt x="29285" y="26980"/>
                      <a:pt x="30929" y="28966"/>
                      <a:pt x="32481" y="30997"/>
                    </a:cubicBezTo>
                    <a:cubicBezTo>
                      <a:pt x="32504" y="31020"/>
                      <a:pt x="32526" y="31066"/>
                      <a:pt x="32549" y="31089"/>
                    </a:cubicBezTo>
                    <a:cubicBezTo>
                      <a:pt x="32549" y="31066"/>
                      <a:pt x="32549" y="31066"/>
                      <a:pt x="32549" y="31066"/>
                    </a:cubicBezTo>
                    <a:cubicBezTo>
                      <a:pt x="32595" y="31134"/>
                      <a:pt x="32640" y="31225"/>
                      <a:pt x="32709" y="31294"/>
                    </a:cubicBezTo>
                    <a:cubicBezTo>
                      <a:pt x="33051" y="31750"/>
                      <a:pt x="33394" y="32184"/>
                      <a:pt x="33713" y="32641"/>
                    </a:cubicBezTo>
                    <a:cubicBezTo>
                      <a:pt x="33736" y="32663"/>
                      <a:pt x="33736" y="32686"/>
                      <a:pt x="33759" y="32686"/>
                    </a:cubicBezTo>
                    <a:cubicBezTo>
                      <a:pt x="33759" y="32686"/>
                      <a:pt x="33759" y="32709"/>
                      <a:pt x="33759" y="32709"/>
                    </a:cubicBezTo>
                    <a:cubicBezTo>
                      <a:pt x="33782" y="32732"/>
                      <a:pt x="33805" y="32778"/>
                      <a:pt x="33850" y="32823"/>
                    </a:cubicBezTo>
                    <a:cubicBezTo>
                      <a:pt x="33850" y="32823"/>
                      <a:pt x="33850" y="32846"/>
                      <a:pt x="33850" y="32846"/>
                    </a:cubicBezTo>
                    <a:cubicBezTo>
                      <a:pt x="33896" y="32892"/>
                      <a:pt x="33942" y="32937"/>
                      <a:pt x="33964" y="33006"/>
                    </a:cubicBezTo>
                    <a:cubicBezTo>
                      <a:pt x="33987" y="33006"/>
                      <a:pt x="33987" y="33006"/>
                      <a:pt x="33987" y="33029"/>
                    </a:cubicBezTo>
                    <a:cubicBezTo>
                      <a:pt x="33987" y="33029"/>
                      <a:pt x="34010" y="33029"/>
                      <a:pt x="34010" y="33052"/>
                    </a:cubicBezTo>
                    <a:cubicBezTo>
                      <a:pt x="34078" y="33143"/>
                      <a:pt x="34147" y="33257"/>
                      <a:pt x="34215" y="33348"/>
                    </a:cubicBezTo>
                    <a:cubicBezTo>
                      <a:pt x="34466" y="33691"/>
                      <a:pt x="34718" y="34033"/>
                      <a:pt x="34946" y="34375"/>
                    </a:cubicBezTo>
                    <a:cubicBezTo>
                      <a:pt x="34969" y="34421"/>
                      <a:pt x="34991" y="34444"/>
                      <a:pt x="35037" y="34467"/>
                    </a:cubicBezTo>
                    <a:cubicBezTo>
                      <a:pt x="35083" y="34467"/>
                      <a:pt x="35128" y="34467"/>
                      <a:pt x="35174" y="34444"/>
                    </a:cubicBezTo>
                    <a:cubicBezTo>
                      <a:pt x="35243" y="34398"/>
                      <a:pt x="35288" y="34284"/>
                      <a:pt x="35220" y="34216"/>
                    </a:cubicBezTo>
                    <a:cubicBezTo>
                      <a:pt x="34991" y="33873"/>
                      <a:pt x="34763" y="33531"/>
                      <a:pt x="34512" y="33188"/>
                    </a:cubicBezTo>
                    <a:cubicBezTo>
                      <a:pt x="34489" y="33143"/>
                      <a:pt x="34444" y="33097"/>
                      <a:pt x="34421" y="33074"/>
                    </a:cubicBezTo>
                    <a:cubicBezTo>
                      <a:pt x="34421" y="33052"/>
                      <a:pt x="34421" y="33052"/>
                      <a:pt x="34421" y="33052"/>
                    </a:cubicBezTo>
                    <a:lnTo>
                      <a:pt x="34398" y="33052"/>
                    </a:lnTo>
                    <a:cubicBezTo>
                      <a:pt x="34375" y="32983"/>
                      <a:pt x="34330" y="32937"/>
                      <a:pt x="34284" y="32892"/>
                    </a:cubicBezTo>
                    <a:cubicBezTo>
                      <a:pt x="34284" y="32892"/>
                      <a:pt x="34284" y="32892"/>
                      <a:pt x="34284" y="32869"/>
                    </a:cubicBezTo>
                    <a:lnTo>
                      <a:pt x="34261" y="32869"/>
                    </a:lnTo>
                    <a:lnTo>
                      <a:pt x="34193" y="32755"/>
                    </a:lnTo>
                    <a:cubicBezTo>
                      <a:pt x="34170" y="32732"/>
                      <a:pt x="34170" y="32709"/>
                      <a:pt x="34147" y="32686"/>
                    </a:cubicBezTo>
                    <a:cubicBezTo>
                      <a:pt x="34147" y="32663"/>
                      <a:pt x="34124" y="32663"/>
                      <a:pt x="34124" y="32663"/>
                    </a:cubicBezTo>
                    <a:cubicBezTo>
                      <a:pt x="34101" y="32618"/>
                      <a:pt x="34056" y="32572"/>
                      <a:pt x="34033" y="32527"/>
                    </a:cubicBezTo>
                    <a:cubicBezTo>
                      <a:pt x="34033" y="32527"/>
                      <a:pt x="34010" y="32504"/>
                      <a:pt x="34010" y="32481"/>
                    </a:cubicBezTo>
                    <a:lnTo>
                      <a:pt x="33987" y="32481"/>
                    </a:lnTo>
                    <a:cubicBezTo>
                      <a:pt x="33645" y="32024"/>
                      <a:pt x="33302" y="31545"/>
                      <a:pt x="32960" y="31089"/>
                    </a:cubicBezTo>
                    <a:cubicBezTo>
                      <a:pt x="32892" y="30997"/>
                      <a:pt x="32823" y="30929"/>
                      <a:pt x="32777" y="30837"/>
                    </a:cubicBezTo>
                    <a:cubicBezTo>
                      <a:pt x="32777" y="30837"/>
                      <a:pt x="32755" y="30837"/>
                      <a:pt x="32755" y="30815"/>
                    </a:cubicBezTo>
                    <a:cubicBezTo>
                      <a:pt x="31202" y="28806"/>
                      <a:pt x="29582" y="26820"/>
                      <a:pt x="27893" y="24903"/>
                    </a:cubicBezTo>
                    <a:cubicBezTo>
                      <a:pt x="27756" y="24743"/>
                      <a:pt x="27642" y="24606"/>
                      <a:pt x="27505" y="24469"/>
                    </a:cubicBezTo>
                    <a:cubicBezTo>
                      <a:pt x="27505" y="24469"/>
                      <a:pt x="27505" y="24469"/>
                      <a:pt x="27505" y="24446"/>
                    </a:cubicBezTo>
                    <a:cubicBezTo>
                      <a:pt x="27482" y="24446"/>
                      <a:pt x="27459" y="24424"/>
                      <a:pt x="27459" y="24401"/>
                    </a:cubicBezTo>
                    <a:cubicBezTo>
                      <a:pt x="27436" y="24378"/>
                      <a:pt x="27413" y="24355"/>
                      <a:pt x="27413" y="24355"/>
                    </a:cubicBezTo>
                    <a:cubicBezTo>
                      <a:pt x="26866" y="23739"/>
                      <a:pt x="26341" y="23145"/>
                      <a:pt x="25793" y="22552"/>
                    </a:cubicBezTo>
                    <a:cubicBezTo>
                      <a:pt x="25702" y="22438"/>
                      <a:pt x="25610" y="22346"/>
                      <a:pt x="25519" y="22255"/>
                    </a:cubicBezTo>
                    <a:cubicBezTo>
                      <a:pt x="25450" y="22164"/>
                      <a:pt x="25359" y="22095"/>
                      <a:pt x="25291" y="22004"/>
                    </a:cubicBezTo>
                    <a:cubicBezTo>
                      <a:pt x="25245" y="21958"/>
                      <a:pt x="25222" y="21936"/>
                      <a:pt x="25177" y="21890"/>
                    </a:cubicBezTo>
                    <a:cubicBezTo>
                      <a:pt x="22529" y="19037"/>
                      <a:pt x="19790" y="16298"/>
                      <a:pt x="16959" y="13650"/>
                    </a:cubicBezTo>
                    <a:cubicBezTo>
                      <a:pt x="16937" y="13627"/>
                      <a:pt x="16914" y="13604"/>
                      <a:pt x="16891" y="13582"/>
                    </a:cubicBezTo>
                    <a:cubicBezTo>
                      <a:pt x="15316" y="12098"/>
                      <a:pt x="13718" y="10660"/>
                      <a:pt x="12075" y="9268"/>
                    </a:cubicBezTo>
                    <a:cubicBezTo>
                      <a:pt x="12075" y="9245"/>
                      <a:pt x="12052" y="9245"/>
                      <a:pt x="12029" y="9222"/>
                    </a:cubicBezTo>
                    <a:lnTo>
                      <a:pt x="12006" y="9199"/>
                    </a:lnTo>
                    <a:cubicBezTo>
                      <a:pt x="11961" y="9153"/>
                      <a:pt x="11915" y="9108"/>
                      <a:pt x="11869" y="9085"/>
                    </a:cubicBezTo>
                    <a:cubicBezTo>
                      <a:pt x="11869" y="9085"/>
                      <a:pt x="11869" y="9062"/>
                      <a:pt x="11869" y="9062"/>
                    </a:cubicBezTo>
                    <a:cubicBezTo>
                      <a:pt x="11710" y="8925"/>
                      <a:pt x="11550" y="8788"/>
                      <a:pt x="11390" y="8674"/>
                    </a:cubicBezTo>
                    <a:cubicBezTo>
                      <a:pt x="11390" y="8651"/>
                      <a:pt x="11390" y="8651"/>
                      <a:pt x="11390" y="8651"/>
                    </a:cubicBezTo>
                    <a:cubicBezTo>
                      <a:pt x="11322" y="8606"/>
                      <a:pt x="11276" y="8560"/>
                      <a:pt x="11208" y="8514"/>
                    </a:cubicBezTo>
                    <a:cubicBezTo>
                      <a:pt x="11208" y="8514"/>
                      <a:pt x="11208" y="8514"/>
                      <a:pt x="11208" y="8492"/>
                    </a:cubicBezTo>
                    <a:cubicBezTo>
                      <a:pt x="10705" y="8081"/>
                      <a:pt x="10203" y="7670"/>
                      <a:pt x="9701" y="7236"/>
                    </a:cubicBezTo>
                    <a:cubicBezTo>
                      <a:pt x="9655" y="7213"/>
                      <a:pt x="9633" y="7191"/>
                      <a:pt x="9587" y="7145"/>
                    </a:cubicBezTo>
                    <a:cubicBezTo>
                      <a:pt x="9564" y="7122"/>
                      <a:pt x="9541" y="7099"/>
                      <a:pt x="9496" y="7076"/>
                    </a:cubicBezTo>
                    <a:cubicBezTo>
                      <a:pt x="9359" y="6962"/>
                      <a:pt x="9222" y="6848"/>
                      <a:pt x="9085" y="6734"/>
                    </a:cubicBezTo>
                    <a:cubicBezTo>
                      <a:pt x="6232" y="4383"/>
                      <a:pt x="3287" y="2123"/>
                      <a:pt x="251" y="23"/>
                    </a:cubicBezTo>
                    <a:cubicBezTo>
                      <a:pt x="229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22"/>
              <p:cNvSpPr/>
              <p:nvPr/>
            </p:nvSpPr>
            <p:spPr>
              <a:xfrm>
                <a:off x="5444944" y="1442244"/>
                <a:ext cx="643530" cy="511489"/>
              </a:xfrm>
              <a:custGeom>
                <a:avLst/>
                <a:gdLst/>
                <a:ahLst/>
                <a:cxnLst/>
                <a:rect l="l" t="t" r="r" b="b"/>
                <a:pathLst>
                  <a:path w="23808" h="18923" extrusionOk="0">
                    <a:moveTo>
                      <a:pt x="5848" y="2245"/>
                    </a:moveTo>
                    <a:lnTo>
                      <a:pt x="5848" y="2245"/>
                    </a:lnTo>
                    <a:cubicBezTo>
                      <a:pt x="5846" y="2249"/>
                      <a:pt x="5844" y="2254"/>
                      <a:pt x="5844" y="2260"/>
                    </a:cubicBezTo>
                    <a:cubicBezTo>
                      <a:pt x="5844" y="2260"/>
                      <a:pt x="5844" y="2260"/>
                      <a:pt x="5844" y="2283"/>
                    </a:cubicBezTo>
                    <a:cubicBezTo>
                      <a:pt x="5844" y="2270"/>
                      <a:pt x="5846" y="2258"/>
                      <a:pt x="5848" y="2245"/>
                    </a:cubicBezTo>
                    <a:close/>
                    <a:moveTo>
                      <a:pt x="6620" y="0"/>
                    </a:moveTo>
                    <a:cubicBezTo>
                      <a:pt x="6529" y="0"/>
                      <a:pt x="6414" y="46"/>
                      <a:pt x="6369" y="137"/>
                    </a:cubicBezTo>
                    <a:cubicBezTo>
                      <a:pt x="6300" y="160"/>
                      <a:pt x="6255" y="228"/>
                      <a:pt x="6232" y="297"/>
                    </a:cubicBezTo>
                    <a:cubicBezTo>
                      <a:pt x="6186" y="411"/>
                      <a:pt x="6186" y="525"/>
                      <a:pt x="6186" y="639"/>
                    </a:cubicBezTo>
                    <a:cubicBezTo>
                      <a:pt x="6186" y="685"/>
                      <a:pt x="6163" y="731"/>
                      <a:pt x="6163" y="776"/>
                    </a:cubicBezTo>
                    <a:lnTo>
                      <a:pt x="6163" y="890"/>
                    </a:lnTo>
                    <a:cubicBezTo>
                      <a:pt x="6141" y="1004"/>
                      <a:pt x="6141" y="1141"/>
                      <a:pt x="6118" y="1256"/>
                    </a:cubicBezTo>
                    <a:cubicBezTo>
                      <a:pt x="6049" y="1507"/>
                      <a:pt x="5981" y="1735"/>
                      <a:pt x="5912" y="1963"/>
                    </a:cubicBezTo>
                    <a:lnTo>
                      <a:pt x="5867" y="2146"/>
                    </a:lnTo>
                    <a:cubicBezTo>
                      <a:pt x="5867" y="2179"/>
                      <a:pt x="5855" y="2212"/>
                      <a:pt x="5848" y="2245"/>
                    </a:cubicBezTo>
                    <a:lnTo>
                      <a:pt x="5848" y="2245"/>
                    </a:lnTo>
                    <a:cubicBezTo>
                      <a:pt x="5855" y="2235"/>
                      <a:pt x="5867" y="2231"/>
                      <a:pt x="5867" y="2214"/>
                    </a:cubicBezTo>
                    <a:cubicBezTo>
                      <a:pt x="5867" y="2191"/>
                      <a:pt x="5867" y="2146"/>
                      <a:pt x="5889" y="2123"/>
                    </a:cubicBezTo>
                    <a:cubicBezTo>
                      <a:pt x="5912" y="2054"/>
                      <a:pt x="5958" y="2009"/>
                      <a:pt x="6026" y="1986"/>
                    </a:cubicBezTo>
                    <a:cubicBezTo>
                      <a:pt x="6049" y="1963"/>
                      <a:pt x="6095" y="1963"/>
                      <a:pt x="6118" y="1963"/>
                    </a:cubicBezTo>
                    <a:cubicBezTo>
                      <a:pt x="6141" y="1963"/>
                      <a:pt x="6186" y="1986"/>
                      <a:pt x="6232" y="1986"/>
                    </a:cubicBezTo>
                    <a:cubicBezTo>
                      <a:pt x="6323" y="2009"/>
                      <a:pt x="6392" y="2032"/>
                      <a:pt x="6483" y="2032"/>
                    </a:cubicBezTo>
                    <a:lnTo>
                      <a:pt x="6597" y="2054"/>
                    </a:lnTo>
                    <a:cubicBezTo>
                      <a:pt x="6711" y="2054"/>
                      <a:pt x="6825" y="2077"/>
                      <a:pt x="6939" y="2100"/>
                    </a:cubicBezTo>
                    <a:cubicBezTo>
                      <a:pt x="7145" y="2146"/>
                      <a:pt x="7350" y="2191"/>
                      <a:pt x="7556" y="2283"/>
                    </a:cubicBezTo>
                    <a:lnTo>
                      <a:pt x="7647" y="2306"/>
                    </a:lnTo>
                    <a:cubicBezTo>
                      <a:pt x="7716" y="2328"/>
                      <a:pt x="7807" y="2351"/>
                      <a:pt x="7875" y="2397"/>
                    </a:cubicBezTo>
                    <a:cubicBezTo>
                      <a:pt x="7944" y="2420"/>
                      <a:pt x="8035" y="2465"/>
                      <a:pt x="8104" y="2488"/>
                    </a:cubicBezTo>
                    <a:lnTo>
                      <a:pt x="8218" y="2534"/>
                    </a:lnTo>
                    <a:cubicBezTo>
                      <a:pt x="8377" y="2579"/>
                      <a:pt x="8514" y="2648"/>
                      <a:pt x="8674" y="2716"/>
                    </a:cubicBezTo>
                    <a:cubicBezTo>
                      <a:pt x="8925" y="2831"/>
                      <a:pt x="9176" y="2922"/>
                      <a:pt x="9405" y="3036"/>
                    </a:cubicBezTo>
                    <a:cubicBezTo>
                      <a:pt x="9542" y="3104"/>
                      <a:pt x="9678" y="3173"/>
                      <a:pt x="9793" y="3241"/>
                    </a:cubicBezTo>
                    <a:cubicBezTo>
                      <a:pt x="9907" y="3287"/>
                      <a:pt x="9998" y="3333"/>
                      <a:pt x="10112" y="3401"/>
                    </a:cubicBezTo>
                    <a:cubicBezTo>
                      <a:pt x="10249" y="3447"/>
                      <a:pt x="10363" y="3515"/>
                      <a:pt x="10477" y="3584"/>
                    </a:cubicBezTo>
                    <a:cubicBezTo>
                      <a:pt x="10546" y="3629"/>
                      <a:pt x="10614" y="3652"/>
                      <a:pt x="10660" y="3698"/>
                    </a:cubicBezTo>
                    <a:cubicBezTo>
                      <a:pt x="10728" y="3721"/>
                      <a:pt x="10774" y="3744"/>
                      <a:pt x="10843" y="3789"/>
                    </a:cubicBezTo>
                    <a:lnTo>
                      <a:pt x="11002" y="3880"/>
                    </a:lnTo>
                    <a:cubicBezTo>
                      <a:pt x="11071" y="3926"/>
                      <a:pt x="11162" y="3972"/>
                      <a:pt x="11231" y="4017"/>
                    </a:cubicBezTo>
                    <a:lnTo>
                      <a:pt x="11345" y="4086"/>
                    </a:lnTo>
                    <a:cubicBezTo>
                      <a:pt x="11436" y="4132"/>
                      <a:pt x="11527" y="4200"/>
                      <a:pt x="11619" y="4246"/>
                    </a:cubicBezTo>
                    <a:lnTo>
                      <a:pt x="11641" y="4269"/>
                    </a:lnTo>
                    <a:lnTo>
                      <a:pt x="11664" y="4291"/>
                    </a:lnTo>
                    <a:lnTo>
                      <a:pt x="11756" y="4337"/>
                    </a:lnTo>
                    <a:lnTo>
                      <a:pt x="12007" y="4497"/>
                    </a:lnTo>
                    <a:lnTo>
                      <a:pt x="12052" y="4520"/>
                    </a:lnTo>
                    <a:lnTo>
                      <a:pt x="12121" y="4542"/>
                    </a:lnTo>
                    <a:cubicBezTo>
                      <a:pt x="12212" y="4611"/>
                      <a:pt x="12326" y="4679"/>
                      <a:pt x="12440" y="4771"/>
                    </a:cubicBezTo>
                    <a:lnTo>
                      <a:pt x="12577" y="4862"/>
                    </a:lnTo>
                    <a:cubicBezTo>
                      <a:pt x="12623" y="4908"/>
                      <a:pt x="12691" y="4953"/>
                      <a:pt x="12760" y="4999"/>
                    </a:cubicBezTo>
                    <a:cubicBezTo>
                      <a:pt x="12965" y="5136"/>
                      <a:pt x="13171" y="5318"/>
                      <a:pt x="13376" y="5478"/>
                    </a:cubicBezTo>
                    <a:lnTo>
                      <a:pt x="13399" y="5501"/>
                    </a:lnTo>
                    <a:lnTo>
                      <a:pt x="13559" y="5615"/>
                    </a:lnTo>
                    <a:cubicBezTo>
                      <a:pt x="13741" y="5752"/>
                      <a:pt x="13901" y="5912"/>
                      <a:pt x="14084" y="6049"/>
                    </a:cubicBezTo>
                    <a:cubicBezTo>
                      <a:pt x="14175" y="6140"/>
                      <a:pt x="14244" y="6231"/>
                      <a:pt x="14335" y="6323"/>
                    </a:cubicBezTo>
                    <a:lnTo>
                      <a:pt x="14380" y="6368"/>
                    </a:lnTo>
                    <a:cubicBezTo>
                      <a:pt x="14472" y="6460"/>
                      <a:pt x="14586" y="6551"/>
                      <a:pt x="14654" y="6665"/>
                    </a:cubicBezTo>
                    <a:cubicBezTo>
                      <a:pt x="14700" y="6756"/>
                      <a:pt x="14723" y="6848"/>
                      <a:pt x="14700" y="6939"/>
                    </a:cubicBezTo>
                    <a:cubicBezTo>
                      <a:pt x="14746" y="6985"/>
                      <a:pt x="14791" y="7030"/>
                      <a:pt x="14837" y="7076"/>
                    </a:cubicBezTo>
                    <a:cubicBezTo>
                      <a:pt x="14974" y="7190"/>
                      <a:pt x="15088" y="7327"/>
                      <a:pt x="15202" y="7487"/>
                    </a:cubicBezTo>
                    <a:cubicBezTo>
                      <a:pt x="15294" y="7624"/>
                      <a:pt x="15385" y="7784"/>
                      <a:pt x="15476" y="7943"/>
                    </a:cubicBezTo>
                    <a:cubicBezTo>
                      <a:pt x="15567" y="8080"/>
                      <a:pt x="15636" y="8240"/>
                      <a:pt x="15682" y="8400"/>
                    </a:cubicBezTo>
                    <a:cubicBezTo>
                      <a:pt x="15727" y="8491"/>
                      <a:pt x="15750" y="8582"/>
                      <a:pt x="15773" y="8697"/>
                    </a:cubicBezTo>
                    <a:cubicBezTo>
                      <a:pt x="15796" y="8788"/>
                      <a:pt x="15796" y="8879"/>
                      <a:pt x="15773" y="8948"/>
                    </a:cubicBezTo>
                    <a:cubicBezTo>
                      <a:pt x="15750" y="9085"/>
                      <a:pt x="15682" y="9199"/>
                      <a:pt x="15613" y="9290"/>
                    </a:cubicBezTo>
                    <a:cubicBezTo>
                      <a:pt x="15567" y="9336"/>
                      <a:pt x="15545" y="9381"/>
                      <a:pt x="15476" y="9427"/>
                    </a:cubicBezTo>
                    <a:cubicBezTo>
                      <a:pt x="15430" y="9495"/>
                      <a:pt x="15362" y="9541"/>
                      <a:pt x="15294" y="9587"/>
                    </a:cubicBezTo>
                    <a:cubicBezTo>
                      <a:pt x="15111" y="9701"/>
                      <a:pt x="14905" y="9724"/>
                      <a:pt x="14700" y="9747"/>
                    </a:cubicBezTo>
                    <a:lnTo>
                      <a:pt x="14586" y="9769"/>
                    </a:lnTo>
                    <a:lnTo>
                      <a:pt x="14426" y="9769"/>
                    </a:lnTo>
                    <a:lnTo>
                      <a:pt x="14540" y="9861"/>
                    </a:lnTo>
                    <a:lnTo>
                      <a:pt x="14632" y="9929"/>
                    </a:lnTo>
                    <a:lnTo>
                      <a:pt x="14837" y="10089"/>
                    </a:lnTo>
                    <a:cubicBezTo>
                      <a:pt x="15042" y="10226"/>
                      <a:pt x="15225" y="10363"/>
                      <a:pt x="15430" y="10523"/>
                    </a:cubicBezTo>
                    <a:lnTo>
                      <a:pt x="15796" y="10842"/>
                    </a:lnTo>
                    <a:lnTo>
                      <a:pt x="16184" y="11139"/>
                    </a:lnTo>
                    <a:cubicBezTo>
                      <a:pt x="16298" y="11253"/>
                      <a:pt x="16435" y="11344"/>
                      <a:pt x="16549" y="11458"/>
                    </a:cubicBezTo>
                    <a:cubicBezTo>
                      <a:pt x="16617" y="11504"/>
                      <a:pt x="16686" y="11550"/>
                      <a:pt x="16754" y="11618"/>
                    </a:cubicBezTo>
                    <a:cubicBezTo>
                      <a:pt x="16800" y="11664"/>
                      <a:pt x="16868" y="11710"/>
                      <a:pt x="16914" y="11755"/>
                    </a:cubicBezTo>
                    <a:lnTo>
                      <a:pt x="16983" y="11824"/>
                    </a:lnTo>
                    <a:cubicBezTo>
                      <a:pt x="17074" y="11892"/>
                      <a:pt x="17165" y="11961"/>
                      <a:pt x="17256" y="12052"/>
                    </a:cubicBezTo>
                    <a:cubicBezTo>
                      <a:pt x="17325" y="12098"/>
                      <a:pt x="17393" y="12166"/>
                      <a:pt x="17462" y="12235"/>
                    </a:cubicBezTo>
                    <a:cubicBezTo>
                      <a:pt x="17508" y="12280"/>
                      <a:pt x="17530" y="12326"/>
                      <a:pt x="17576" y="12371"/>
                    </a:cubicBezTo>
                    <a:lnTo>
                      <a:pt x="17622" y="12394"/>
                    </a:lnTo>
                    <a:cubicBezTo>
                      <a:pt x="17736" y="12508"/>
                      <a:pt x="17850" y="12623"/>
                      <a:pt x="17964" y="12737"/>
                    </a:cubicBezTo>
                    <a:cubicBezTo>
                      <a:pt x="18033" y="12805"/>
                      <a:pt x="18078" y="12874"/>
                      <a:pt x="18124" y="12919"/>
                    </a:cubicBezTo>
                    <a:lnTo>
                      <a:pt x="18238" y="13056"/>
                    </a:lnTo>
                    <a:lnTo>
                      <a:pt x="18284" y="13102"/>
                    </a:lnTo>
                    <a:cubicBezTo>
                      <a:pt x="18352" y="13148"/>
                      <a:pt x="18421" y="13216"/>
                      <a:pt x="18466" y="13284"/>
                    </a:cubicBezTo>
                    <a:cubicBezTo>
                      <a:pt x="18512" y="13353"/>
                      <a:pt x="18535" y="13399"/>
                      <a:pt x="18580" y="13467"/>
                    </a:cubicBezTo>
                    <a:lnTo>
                      <a:pt x="18626" y="13536"/>
                    </a:lnTo>
                    <a:cubicBezTo>
                      <a:pt x="18740" y="13718"/>
                      <a:pt x="18854" y="13878"/>
                      <a:pt x="18923" y="14061"/>
                    </a:cubicBezTo>
                    <a:lnTo>
                      <a:pt x="18968" y="14152"/>
                    </a:lnTo>
                    <a:cubicBezTo>
                      <a:pt x="18991" y="14220"/>
                      <a:pt x="19014" y="14289"/>
                      <a:pt x="19037" y="14357"/>
                    </a:cubicBezTo>
                    <a:cubicBezTo>
                      <a:pt x="19060" y="14449"/>
                      <a:pt x="19083" y="14540"/>
                      <a:pt x="19105" y="14631"/>
                    </a:cubicBezTo>
                    <a:cubicBezTo>
                      <a:pt x="19128" y="14700"/>
                      <a:pt x="19128" y="14768"/>
                      <a:pt x="19128" y="14859"/>
                    </a:cubicBezTo>
                    <a:cubicBezTo>
                      <a:pt x="19128" y="14928"/>
                      <a:pt x="19105" y="15019"/>
                      <a:pt x="19083" y="15065"/>
                    </a:cubicBezTo>
                    <a:cubicBezTo>
                      <a:pt x="19037" y="15156"/>
                      <a:pt x="18991" y="15225"/>
                      <a:pt x="18946" y="15293"/>
                    </a:cubicBezTo>
                    <a:lnTo>
                      <a:pt x="18900" y="15362"/>
                    </a:lnTo>
                    <a:cubicBezTo>
                      <a:pt x="18831" y="15453"/>
                      <a:pt x="18763" y="15521"/>
                      <a:pt x="18649" y="15613"/>
                    </a:cubicBezTo>
                    <a:cubicBezTo>
                      <a:pt x="18535" y="15704"/>
                      <a:pt x="18375" y="15795"/>
                      <a:pt x="18215" y="15841"/>
                    </a:cubicBezTo>
                    <a:cubicBezTo>
                      <a:pt x="18101" y="15864"/>
                      <a:pt x="17964" y="15887"/>
                      <a:pt x="17804" y="15909"/>
                    </a:cubicBezTo>
                    <a:lnTo>
                      <a:pt x="17622" y="15909"/>
                    </a:lnTo>
                    <a:cubicBezTo>
                      <a:pt x="17530" y="15909"/>
                      <a:pt x="17416" y="15909"/>
                      <a:pt x="17325" y="15887"/>
                    </a:cubicBezTo>
                    <a:cubicBezTo>
                      <a:pt x="17188" y="15864"/>
                      <a:pt x="17051" y="15864"/>
                      <a:pt x="16914" y="15818"/>
                    </a:cubicBezTo>
                    <a:cubicBezTo>
                      <a:pt x="16777" y="15795"/>
                      <a:pt x="16663" y="15772"/>
                      <a:pt x="16503" y="15727"/>
                    </a:cubicBezTo>
                    <a:lnTo>
                      <a:pt x="16366" y="15681"/>
                    </a:lnTo>
                    <a:cubicBezTo>
                      <a:pt x="16252" y="15658"/>
                      <a:pt x="16138" y="15635"/>
                      <a:pt x="16047" y="15590"/>
                    </a:cubicBezTo>
                    <a:lnTo>
                      <a:pt x="15910" y="15567"/>
                    </a:lnTo>
                    <a:lnTo>
                      <a:pt x="15773" y="15521"/>
                    </a:lnTo>
                    <a:lnTo>
                      <a:pt x="15796" y="15544"/>
                    </a:lnTo>
                    <a:lnTo>
                      <a:pt x="15727" y="15521"/>
                    </a:lnTo>
                    <a:lnTo>
                      <a:pt x="15773" y="15521"/>
                    </a:lnTo>
                    <a:lnTo>
                      <a:pt x="15590" y="15476"/>
                    </a:lnTo>
                    <a:cubicBezTo>
                      <a:pt x="15362" y="15407"/>
                      <a:pt x="15134" y="15339"/>
                      <a:pt x="14905" y="15270"/>
                    </a:cubicBezTo>
                    <a:cubicBezTo>
                      <a:pt x="14654" y="15179"/>
                      <a:pt x="14380" y="15088"/>
                      <a:pt x="14107" y="14996"/>
                    </a:cubicBezTo>
                    <a:cubicBezTo>
                      <a:pt x="13856" y="14928"/>
                      <a:pt x="13604" y="14837"/>
                      <a:pt x="13376" y="14722"/>
                    </a:cubicBezTo>
                    <a:cubicBezTo>
                      <a:pt x="13239" y="14677"/>
                      <a:pt x="13125" y="14608"/>
                      <a:pt x="13011" y="14563"/>
                    </a:cubicBezTo>
                    <a:cubicBezTo>
                      <a:pt x="12874" y="14494"/>
                      <a:pt x="12737" y="14426"/>
                      <a:pt x="12600" y="14357"/>
                    </a:cubicBezTo>
                    <a:cubicBezTo>
                      <a:pt x="12395" y="14266"/>
                      <a:pt x="12166" y="14152"/>
                      <a:pt x="11938" y="14061"/>
                    </a:cubicBezTo>
                    <a:lnTo>
                      <a:pt x="11938" y="14061"/>
                    </a:lnTo>
                    <a:lnTo>
                      <a:pt x="11961" y="14083"/>
                    </a:lnTo>
                    <a:lnTo>
                      <a:pt x="11961" y="14129"/>
                    </a:lnTo>
                    <a:cubicBezTo>
                      <a:pt x="11984" y="14197"/>
                      <a:pt x="12029" y="14266"/>
                      <a:pt x="12052" y="14334"/>
                    </a:cubicBezTo>
                    <a:lnTo>
                      <a:pt x="12098" y="14449"/>
                    </a:lnTo>
                    <a:cubicBezTo>
                      <a:pt x="12144" y="14563"/>
                      <a:pt x="12189" y="14677"/>
                      <a:pt x="12189" y="14814"/>
                    </a:cubicBezTo>
                    <a:cubicBezTo>
                      <a:pt x="12212" y="14928"/>
                      <a:pt x="12189" y="15042"/>
                      <a:pt x="12144" y="15133"/>
                    </a:cubicBezTo>
                    <a:cubicBezTo>
                      <a:pt x="12075" y="15270"/>
                      <a:pt x="11984" y="15384"/>
                      <a:pt x="11870" y="15453"/>
                    </a:cubicBezTo>
                    <a:cubicBezTo>
                      <a:pt x="11801" y="15499"/>
                      <a:pt x="11710" y="15544"/>
                      <a:pt x="11641" y="15567"/>
                    </a:cubicBezTo>
                    <a:cubicBezTo>
                      <a:pt x="11573" y="15590"/>
                      <a:pt x="11505" y="15613"/>
                      <a:pt x="11413" y="15635"/>
                    </a:cubicBezTo>
                    <a:lnTo>
                      <a:pt x="11368" y="15635"/>
                    </a:lnTo>
                    <a:cubicBezTo>
                      <a:pt x="11299" y="15658"/>
                      <a:pt x="11231" y="15681"/>
                      <a:pt x="11162" y="15681"/>
                    </a:cubicBezTo>
                    <a:cubicBezTo>
                      <a:pt x="11071" y="15704"/>
                      <a:pt x="10980" y="15704"/>
                      <a:pt x="10888" y="15704"/>
                    </a:cubicBezTo>
                    <a:lnTo>
                      <a:pt x="10820" y="15704"/>
                    </a:lnTo>
                    <a:cubicBezTo>
                      <a:pt x="10706" y="15704"/>
                      <a:pt x="10614" y="15704"/>
                      <a:pt x="10523" y="15681"/>
                    </a:cubicBezTo>
                    <a:cubicBezTo>
                      <a:pt x="10272" y="15658"/>
                      <a:pt x="9998" y="15590"/>
                      <a:pt x="9793" y="15544"/>
                    </a:cubicBezTo>
                    <a:lnTo>
                      <a:pt x="9633" y="15521"/>
                    </a:lnTo>
                    <a:cubicBezTo>
                      <a:pt x="9542" y="15499"/>
                      <a:pt x="9473" y="15476"/>
                      <a:pt x="9382" y="15453"/>
                    </a:cubicBezTo>
                    <a:cubicBezTo>
                      <a:pt x="9222" y="15430"/>
                      <a:pt x="9039" y="15362"/>
                      <a:pt x="8880" y="15316"/>
                    </a:cubicBezTo>
                    <a:cubicBezTo>
                      <a:pt x="8606" y="15247"/>
                      <a:pt x="8355" y="15133"/>
                      <a:pt x="8126" y="15042"/>
                    </a:cubicBezTo>
                    <a:cubicBezTo>
                      <a:pt x="7967" y="14974"/>
                      <a:pt x="7830" y="14905"/>
                      <a:pt x="7670" y="14837"/>
                    </a:cubicBezTo>
                    <a:cubicBezTo>
                      <a:pt x="7579" y="14791"/>
                      <a:pt x="7487" y="14768"/>
                      <a:pt x="7396" y="14722"/>
                    </a:cubicBezTo>
                    <a:lnTo>
                      <a:pt x="7213" y="14631"/>
                    </a:lnTo>
                    <a:cubicBezTo>
                      <a:pt x="7031" y="14563"/>
                      <a:pt x="6871" y="14471"/>
                      <a:pt x="6688" y="14380"/>
                    </a:cubicBezTo>
                    <a:cubicBezTo>
                      <a:pt x="6460" y="14289"/>
                      <a:pt x="6209" y="14152"/>
                      <a:pt x="5912" y="13969"/>
                    </a:cubicBezTo>
                    <a:lnTo>
                      <a:pt x="5867" y="13946"/>
                    </a:lnTo>
                    <a:cubicBezTo>
                      <a:pt x="5661" y="13832"/>
                      <a:pt x="5456" y="13718"/>
                      <a:pt x="5228" y="13581"/>
                    </a:cubicBezTo>
                    <a:lnTo>
                      <a:pt x="5205" y="13558"/>
                    </a:lnTo>
                    <a:lnTo>
                      <a:pt x="5159" y="13536"/>
                    </a:lnTo>
                    <a:lnTo>
                      <a:pt x="5045" y="13444"/>
                    </a:lnTo>
                    <a:cubicBezTo>
                      <a:pt x="5022" y="13444"/>
                      <a:pt x="5022" y="13444"/>
                      <a:pt x="4999" y="13421"/>
                    </a:cubicBezTo>
                    <a:lnTo>
                      <a:pt x="4976" y="13421"/>
                    </a:lnTo>
                    <a:lnTo>
                      <a:pt x="4771" y="13284"/>
                    </a:lnTo>
                    <a:lnTo>
                      <a:pt x="4543" y="13148"/>
                    </a:lnTo>
                    <a:lnTo>
                      <a:pt x="4337" y="13033"/>
                    </a:lnTo>
                    <a:cubicBezTo>
                      <a:pt x="4315" y="13033"/>
                      <a:pt x="4315" y="13033"/>
                      <a:pt x="4269" y="12988"/>
                    </a:cubicBezTo>
                    <a:cubicBezTo>
                      <a:pt x="4200" y="12965"/>
                      <a:pt x="4155" y="12942"/>
                      <a:pt x="4109" y="12896"/>
                    </a:cubicBezTo>
                    <a:cubicBezTo>
                      <a:pt x="3881" y="12760"/>
                      <a:pt x="3675" y="12577"/>
                      <a:pt x="3470" y="12417"/>
                    </a:cubicBezTo>
                    <a:lnTo>
                      <a:pt x="3424" y="12394"/>
                    </a:lnTo>
                    <a:lnTo>
                      <a:pt x="3265" y="12235"/>
                    </a:lnTo>
                    <a:cubicBezTo>
                      <a:pt x="3082" y="12098"/>
                      <a:pt x="2899" y="11961"/>
                      <a:pt x="2717" y="11801"/>
                    </a:cubicBezTo>
                    <a:cubicBezTo>
                      <a:pt x="2557" y="11664"/>
                      <a:pt x="2420" y="11527"/>
                      <a:pt x="2260" y="11367"/>
                    </a:cubicBezTo>
                    <a:lnTo>
                      <a:pt x="2123" y="11230"/>
                    </a:lnTo>
                    <a:cubicBezTo>
                      <a:pt x="2032" y="11162"/>
                      <a:pt x="1941" y="11070"/>
                      <a:pt x="1849" y="10979"/>
                    </a:cubicBezTo>
                    <a:lnTo>
                      <a:pt x="1804" y="10911"/>
                    </a:lnTo>
                    <a:lnTo>
                      <a:pt x="1735" y="10865"/>
                    </a:lnTo>
                    <a:cubicBezTo>
                      <a:pt x="1644" y="10774"/>
                      <a:pt x="1575" y="10682"/>
                      <a:pt x="1484" y="10614"/>
                    </a:cubicBezTo>
                    <a:cubicBezTo>
                      <a:pt x="1370" y="10523"/>
                      <a:pt x="1324" y="10386"/>
                      <a:pt x="1370" y="10249"/>
                    </a:cubicBezTo>
                    <a:lnTo>
                      <a:pt x="1370" y="10249"/>
                    </a:lnTo>
                    <a:cubicBezTo>
                      <a:pt x="1370" y="10249"/>
                      <a:pt x="1347" y="10272"/>
                      <a:pt x="1324" y="10294"/>
                    </a:cubicBezTo>
                    <a:lnTo>
                      <a:pt x="1279" y="10340"/>
                    </a:lnTo>
                    <a:cubicBezTo>
                      <a:pt x="1096" y="10545"/>
                      <a:pt x="891" y="10751"/>
                      <a:pt x="685" y="10933"/>
                    </a:cubicBezTo>
                    <a:cubicBezTo>
                      <a:pt x="457" y="11139"/>
                      <a:pt x="252" y="11299"/>
                      <a:pt x="46" y="11436"/>
                    </a:cubicBezTo>
                    <a:cubicBezTo>
                      <a:pt x="23" y="11481"/>
                      <a:pt x="23" y="11504"/>
                      <a:pt x="23" y="11550"/>
                    </a:cubicBezTo>
                    <a:cubicBezTo>
                      <a:pt x="1" y="11618"/>
                      <a:pt x="46" y="11710"/>
                      <a:pt x="92" y="11778"/>
                    </a:cubicBezTo>
                    <a:cubicBezTo>
                      <a:pt x="138" y="11824"/>
                      <a:pt x="183" y="11846"/>
                      <a:pt x="252" y="11869"/>
                    </a:cubicBezTo>
                    <a:cubicBezTo>
                      <a:pt x="274" y="11892"/>
                      <a:pt x="297" y="11915"/>
                      <a:pt x="320" y="11961"/>
                    </a:cubicBezTo>
                    <a:cubicBezTo>
                      <a:pt x="389" y="12029"/>
                      <a:pt x="457" y="12120"/>
                      <a:pt x="526" y="12212"/>
                    </a:cubicBezTo>
                    <a:lnTo>
                      <a:pt x="594" y="12280"/>
                    </a:lnTo>
                    <a:cubicBezTo>
                      <a:pt x="708" y="12417"/>
                      <a:pt x="822" y="12554"/>
                      <a:pt x="936" y="12714"/>
                    </a:cubicBezTo>
                    <a:cubicBezTo>
                      <a:pt x="1210" y="13011"/>
                      <a:pt x="1530" y="13307"/>
                      <a:pt x="1827" y="13558"/>
                    </a:cubicBezTo>
                    <a:lnTo>
                      <a:pt x="1849" y="13581"/>
                    </a:lnTo>
                    <a:cubicBezTo>
                      <a:pt x="2078" y="13787"/>
                      <a:pt x="2329" y="13992"/>
                      <a:pt x="2557" y="14175"/>
                    </a:cubicBezTo>
                    <a:lnTo>
                      <a:pt x="2740" y="14312"/>
                    </a:lnTo>
                    <a:lnTo>
                      <a:pt x="2922" y="14449"/>
                    </a:lnTo>
                    <a:cubicBezTo>
                      <a:pt x="2991" y="14517"/>
                      <a:pt x="3059" y="14563"/>
                      <a:pt x="3128" y="14631"/>
                    </a:cubicBezTo>
                    <a:cubicBezTo>
                      <a:pt x="3196" y="14654"/>
                      <a:pt x="3242" y="14700"/>
                      <a:pt x="3310" y="14745"/>
                    </a:cubicBezTo>
                    <a:cubicBezTo>
                      <a:pt x="3516" y="14905"/>
                      <a:pt x="3744" y="15065"/>
                      <a:pt x="3972" y="15202"/>
                    </a:cubicBezTo>
                    <a:lnTo>
                      <a:pt x="4041" y="15247"/>
                    </a:lnTo>
                    <a:lnTo>
                      <a:pt x="4429" y="15499"/>
                    </a:lnTo>
                    <a:lnTo>
                      <a:pt x="4474" y="15544"/>
                    </a:lnTo>
                    <a:cubicBezTo>
                      <a:pt x="4588" y="15613"/>
                      <a:pt x="4703" y="15681"/>
                      <a:pt x="4817" y="15750"/>
                    </a:cubicBezTo>
                    <a:lnTo>
                      <a:pt x="5205" y="15978"/>
                    </a:lnTo>
                    <a:lnTo>
                      <a:pt x="5342" y="16046"/>
                    </a:lnTo>
                    <a:lnTo>
                      <a:pt x="5410" y="16092"/>
                    </a:lnTo>
                    <a:cubicBezTo>
                      <a:pt x="5570" y="16183"/>
                      <a:pt x="5707" y="16275"/>
                      <a:pt x="5867" y="16366"/>
                    </a:cubicBezTo>
                    <a:cubicBezTo>
                      <a:pt x="5958" y="16412"/>
                      <a:pt x="6049" y="16480"/>
                      <a:pt x="6141" y="16526"/>
                    </a:cubicBezTo>
                    <a:lnTo>
                      <a:pt x="6232" y="16571"/>
                    </a:lnTo>
                    <a:cubicBezTo>
                      <a:pt x="6300" y="16594"/>
                      <a:pt x="6369" y="16640"/>
                      <a:pt x="6414" y="16663"/>
                    </a:cubicBezTo>
                    <a:lnTo>
                      <a:pt x="6551" y="16731"/>
                    </a:lnTo>
                    <a:cubicBezTo>
                      <a:pt x="6711" y="16800"/>
                      <a:pt x="6848" y="16868"/>
                      <a:pt x="7008" y="16959"/>
                    </a:cubicBezTo>
                    <a:cubicBezTo>
                      <a:pt x="7236" y="17073"/>
                      <a:pt x="7510" y="17188"/>
                      <a:pt x="7784" y="17302"/>
                    </a:cubicBezTo>
                    <a:cubicBezTo>
                      <a:pt x="7944" y="17347"/>
                      <a:pt x="8081" y="17416"/>
                      <a:pt x="8218" y="17462"/>
                    </a:cubicBezTo>
                    <a:cubicBezTo>
                      <a:pt x="8355" y="17530"/>
                      <a:pt x="8492" y="17576"/>
                      <a:pt x="8606" y="17621"/>
                    </a:cubicBezTo>
                    <a:cubicBezTo>
                      <a:pt x="8880" y="17735"/>
                      <a:pt x="9154" y="17827"/>
                      <a:pt x="9427" y="17918"/>
                    </a:cubicBezTo>
                    <a:cubicBezTo>
                      <a:pt x="9701" y="18032"/>
                      <a:pt x="9975" y="18123"/>
                      <a:pt x="10249" y="18192"/>
                    </a:cubicBezTo>
                    <a:cubicBezTo>
                      <a:pt x="10340" y="18215"/>
                      <a:pt x="10409" y="18238"/>
                      <a:pt x="10500" y="18260"/>
                    </a:cubicBezTo>
                    <a:cubicBezTo>
                      <a:pt x="10569" y="18283"/>
                      <a:pt x="10637" y="18306"/>
                      <a:pt x="10706" y="18329"/>
                    </a:cubicBezTo>
                    <a:cubicBezTo>
                      <a:pt x="10843" y="18375"/>
                      <a:pt x="10980" y="18420"/>
                      <a:pt x="11116" y="18443"/>
                    </a:cubicBezTo>
                    <a:cubicBezTo>
                      <a:pt x="11390" y="18534"/>
                      <a:pt x="11687" y="18580"/>
                      <a:pt x="12075" y="18626"/>
                    </a:cubicBezTo>
                    <a:cubicBezTo>
                      <a:pt x="12189" y="18648"/>
                      <a:pt x="12303" y="18671"/>
                      <a:pt x="12418" y="18671"/>
                    </a:cubicBezTo>
                    <a:lnTo>
                      <a:pt x="12737" y="18671"/>
                    </a:lnTo>
                    <a:cubicBezTo>
                      <a:pt x="12874" y="18648"/>
                      <a:pt x="12988" y="18648"/>
                      <a:pt x="13102" y="18626"/>
                    </a:cubicBezTo>
                    <a:lnTo>
                      <a:pt x="13148" y="18626"/>
                    </a:lnTo>
                    <a:lnTo>
                      <a:pt x="13216" y="18603"/>
                    </a:lnTo>
                    <a:cubicBezTo>
                      <a:pt x="13285" y="18603"/>
                      <a:pt x="13376" y="18603"/>
                      <a:pt x="13467" y="18557"/>
                    </a:cubicBezTo>
                    <a:cubicBezTo>
                      <a:pt x="13559" y="18534"/>
                      <a:pt x="13627" y="18511"/>
                      <a:pt x="13696" y="18466"/>
                    </a:cubicBezTo>
                    <a:cubicBezTo>
                      <a:pt x="13764" y="18420"/>
                      <a:pt x="13856" y="18375"/>
                      <a:pt x="13924" y="18306"/>
                    </a:cubicBezTo>
                    <a:cubicBezTo>
                      <a:pt x="14061" y="18169"/>
                      <a:pt x="14152" y="18009"/>
                      <a:pt x="14198" y="17804"/>
                    </a:cubicBezTo>
                    <a:cubicBezTo>
                      <a:pt x="14221" y="17781"/>
                      <a:pt x="14221" y="17758"/>
                      <a:pt x="14221" y="17713"/>
                    </a:cubicBezTo>
                    <a:cubicBezTo>
                      <a:pt x="14221" y="17713"/>
                      <a:pt x="14221" y="17690"/>
                      <a:pt x="14221" y="17667"/>
                    </a:cubicBezTo>
                    <a:cubicBezTo>
                      <a:pt x="14244" y="17576"/>
                      <a:pt x="14221" y="17484"/>
                      <a:pt x="14198" y="17393"/>
                    </a:cubicBezTo>
                    <a:cubicBezTo>
                      <a:pt x="14198" y="17347"/>
                      <a:pt x="14175" y="17302"/>
                      <a:pt x="14152" y="17256"/>
                    </a:cubicBezTo>
                    <a:cubicBezTo>
                      <a:pt x="14129" y="17165"/>
                      <a:pt x="14107" y="17073"/>
                      <a:pt x="14061" y="16982"/>
                    </a:cubicBezTo>
                    <a:lnTo>
                      <a:pt x="14038" y="16914"/>
                    </a:lnTo>
                    <a:cubicBezTo>
                      <a:pt x="14038" y="16868"/>
                      <a:pt x="14015" y="16845"/>
                      <a:pt x="14015" y="16800"/>
                    </a:cubicBezTo>
                    <a:cubicBezTo>
                      <a:pt x="13992" y="16708"/>
                      <a:pt x="13947" y="16640"/>
                      <a:pt x="13901" y="16548"/>
                    </a:cubicBezTo>
                    <a:cubicBezTo>
                      <a:pt x="13878" y="16480"/>
                      <a:pt x="13856" y="16434"/>
                      <a:pt x="13810" y="16366"/>
                    </a:cubicBezTo>
                    <a:lnTo>
                      <a:pt x="13787" y="16320"/>
                    </a:lnTo>
                    <a:lnTo>
                      <a:pt x="13810" y="16297"/>
                    </a:lnTo>
                    <a:lnTo>
                      <a:pt x="13856" y="16275"/>
                    </a:lnTo>
                    <a:cubicBezTo>
                      <a:pt x="13878" y="16252"/>
                      <a:pt x="13878" y="16252"/>
                      <a:pt x="13901" y="16252"/>
                    </a:cubicBezTo>
                    <a:lnTo>
                      <a:pt x="13947" y="16252"/>
                    </a:lnTo>
                    <a:cubicBezTo>
                      <a:pt x="14084" y="16275"/>
                      <a:pt x="14244" y="16343"/>
                      <a:pt x="14358" y="16389"/>
                    </a:cubicBezTo>
                    <a:lnTo>
                      <a:pt x="14426" y="16412"/>
                    </a:lnTo>
                    <a:lnTo>
                      <a:pt x="14540" y="16457"/>
                    </a:lnTo>
                    <a:cubicBezTo>
                      <a:pt x="14654" y="16526"/>
                      <a:pt x="14791" y="16571"/>
                      <a:pt x="14905" y="16640"/>
                    </a:cubicBezTo>
                    <a:cubicBezTo>
                      <a:pt x="15179" y="16754"/>
                      <a:pt x="15453" y="16914"/>
                      <a:pt x="15704" y="17051"/>
                    </a:cubicBezTo>
                    <a:cubicBezTo>
                      <a:pt x="15841" y="17119"/>
                      <a:pt x="15955" y="17188"/>
                      <a:pt x="16070" y="17233"/>
                    </a:cubicBezTo>
                    <a:lnTo>
                      <a:pt x="16138" y="17279"/>
                    </a:lnTo>
                    <a:cubicBezTo>
                      <a:pt x="16275" y="17347"/>
                      <a:pt x="16435" y="17416"/>
                      <a:pt x="16595" y="17484"/>
                    </a:cubicBezTo>
                    <a:cubicBezTo>
                      <a:pt x="16709" y="17530"/>
                      <a:pt x="16846" y="17598"/>
                      <a:pt x="16983" y="17644"/>
                    </a:cubicBezTo>
                    <a:cubicBezTo>
                      <a:pt x="17393" y="17827"/>
                      <a:pt x="17827" y="18009"/>
                      <a:pt x="18284" y="18146"/>
                    </a:cubicBezTo>
                    <a:cubicBezTo>
                      <a:pt x="18421" y="18192"/>
                      <a:pt x="18558" y="18238"/>
                      <a:pt x="18694" y="18283"/>
                    </a:cubicBezTo>
                    <a:cubicBezTo>
                      <a:pt x="18786" y="18329"/>
                      <a:pt x="18900" y="18352"/>
                      <a:pt x="18991" y="18375"/>
                    </a:cubicBezTo>
                    <a:lnTo>
                      <a:pt x="19128" y="18420"/>
                    </a:lnTo>
                    <a:lnTo>
                      <a:pt x="19197" y="18443"/>
                    </a:lnTo>
                    <a:cubicBezTo>
                      <a:pt x="19448" y="18511"/>
                      <a:pt x="19722" y="18580"/>
                      <a:pt x="19996" y="18648"/>
                    </a:cubicBezTo>
                    <a:cubicBezTo>
                      <a:pt x="20292" y="18717"/>
                      <a:pt x="20566" y="18763"/>
                      <a:pt x="20863" y="18831"/>
                    </a:cubicBezTo>
                    <a:lnTo>
                      <a:pt x="20909" y="18831"/>
                    </a:lnTo>
                    <a:cubicBezTo>
                      <a:pt x="21068" y="18854"/>
                      <a:pt x="21205" y="18877"/>
                      <a:pt x="21365" y="18899"/>
                    </a:cubicBezTo>
                    <a:cubicBezTo>
                      <a:pt x="21502" y="18922"/>
                      <a:pt x="21639" y="18922"/>
                      <a:pt x="21776" y="18922"/>
                    </a:cubicBezTo>
                    <a:lnTo>
                      <a:pt x="21822" y="18922"/>
                    </a:lnTo>
                    <a:cubicBezTo>
                      <a:pt x="21936" y="18922"/>
                      <a:pt x="22050" y="18899"/>
                      <a:pt x="22141" y="18899"/>
                    </a:cubicBezTo>
                    <a:lnTo>
                      <a:pt x="22187" y="18899"/>
                    </a:lnTo>
                    <a:lnTo>
                      <a:pt x="22255" y="18877"/>
                    </a:lnTo>
                    <a:lnTo>
                      <a:pt x="22392" y="18877"/>
                    </a:lnTo>
                    <a:cubicBezTo>
                      <a:pt x="22483" y="18877"/>
                      <a:pt x="22552" y="18854"/>
                      <a:pt x="22620" y="18854"/>
                    </a:cubicBezTo>
                    <a:cubicBezTo>
                      <a:pt x="22735" y="18831"/>
                      <a:pt x="22849" y="18785"/>
                      <a:pt x="22963" y="18740"/>
                    </a:cubicBezTo>
                    <a:cubicBezTo>
                      <a:pt x="23054" y="18717"/>
                      <a:pt x="23168" y="18648"/>
                      <a:pt x="23260" y="18580"/>
                    </a:cubicBezTo>
                    <a:cubicBezTo>
                      <a:pt x="23328" y="18534"/>
                      <a:pt x="23396" y="18466"/>
                      <a:pt x="23442" y="18397"/>
                    </a:cubicBezTo>
                    <a:lnTo>
                      <a:pt x="23465" y="18375"/>
                    </a:lnTo>
                    <a:cubicBezTo>
                      <a:pt x="23533" y="18329"/>
                      <a:pt x="23579" y="18260"/>
                      <a:pt x="23625" y="18192"/>
                    </a:cubicBezTo>
                    <a:cubicBezTo>
                      <a:pt x="23648" y="18146"/>
                      <a:pt x="23670" y="18078"/>
                      <a:pt x="23716" y="18009"/>
                    </a:cubicBezTo>
                    <a:cubicBezTo>
                      <a:pt x="23762" y="17918"/>
                      <a:pt x="23762" y="17804"/>
                      <a:pt x="23785" y="17713"/>
                    </a:cubicBezTo>
                    <a:lnTo>
                      <a:pt x="23785" y="17667"/>
                    </a:lnTo>
                    <a:cubicBezTo>
                      <a:pt x="23807" y="17530"/>
                      <a:pt x="23807" y="17370"/>
                      <a:pt x="23785" y="17233"/>
                    </a:cubicBezTo>
                    <a:lnTo>
                      <a:pt x="23762" y="17142"/>
                    </a:lnTo>
                    <a:cubicBezTo>
                      <a:pt x="23762" y="17051"/>
                      <a:pt x="23762" y="16982"/>
                      <a:pt x="23739" y="16891"/>
                    </a:cubicBezTo>
                    <a:cubicBezTo>
                      <a:pt x="23716" y="16822"/>
                      <a:pt x="23670" y="16754"/>
                      <a:pt x="23648" y="16685"/>
                    </a:cubicBezTo>
                    <a:cubicBezTo>
                      <a:pt x="23602" y="16640"/>
                      <a:pt x="23579" y="16594"/>
                      <a:pt x="23556" y="16526"/>
                    </a:cubicBezTo>
                    <a:lnTo>
                      <a:pt x="23465" y="16366"/>
                    </a:lnTo>
                    <a:cubicBezTo>
                      <a:pt x="23374" y="16206"/>
                      <a:pt x="23282" y="16046"/>
                      <a:pt x="23191" y="15887"/>
                    </a:cubicBezTo>
                    <a:cubicBezTo>
                      <a:pt x="23008" y="15613"/>
                      <a:pt x="22826" y="15384"/>
                      <a:pt x="22666" y="15179"/>
                    </a:cubicBezTo>
                    <a:cubicBezTo>
                      <a:pt x="22575" y="15042"/>
                      <a:pt x="22461" y="14951"/>
                      <a:pt x="22369" y="14837"/>
                    </a:cubicBezTo>
                    <a:cubicBezTo>
                      <a:pt x="22301" y="14768"/>
                      <a:pt x="22232" y="14700"/>
                      <a:pt x="22141" y="14631"/>
                    </a:cubicBezTo>
                    <a:cubicBezTo>
                      <a:pt x="22095" y="14586"/>
                      <a:pt x="22050" y="14540"/>
                      <a:pt x="22004" y="14494"/>
                    </a:cubicBezTo>
                    <a:cubicBezTo>
                      <a:pt x="21936" y="14426"/>
                      <a:pt x="21890" y="14357"/>
                      <a:pt x="21822" y="14312"/>
                    </a:cubicBezTo>
                    <a:lnTo>
                      <a:pt x="21730" y="14197"/>
                    </a:lnTo>
                    <a:cubicBezTo>
                      <a:pt x="21730" y="14129"/>
                      <a:pt x="21707" y="14061"/>
                      <a:pt x="21662" y="14015"/>
                    </a:cubicBezTo>
                    <a:lnTo>
                      <a:pt x="21570" y="13924"/>
                    </a:lnTo>
                    <a:cubicBezTo>
                      <a:pt x="21525" y="13878"/>
                      <a:pt x="21479" y="13809"/>
                      <a:pt x="21434" y="13764"/>
                    </a:cubicBezTo>
                    <a:cubicBezTo>
                      <a:pt x="21388" y="13741"/>
                      <a:pt x="21342" y="13695"/>
                      <a:pt x="21297" y="13650"/>
                    </a:cubicBezTo>
                    <a:lnTo>
                      <a:pt x="21205" y="13558"/>
                    </a:lnTo>
                    <a:cubicBezTo>
                      <a:pt x="21045" y="13399"/>
                      <a:pt x="20909" y="13262"/>
                      <a:pt x="20749" y="13125"/>
                    </a:cubicBezTo>
                    <a:cubicBezTo>
                      <a:pt x="20589" y="12942"/>
                      <a:pt x="20452" y="12805"/>
                      <a:pt x="20292" y="12668"/>
                    </a:cubicBezTo>
                    <a:cubicBezTo>
                      <a:pt x="20178" y="12577"/>
                      <a:pt x="20064" y="12463"/>
                      <a:pt x="19950" y="12371"/>
                    </a:cubicBezTo>
                    <a:lnTo>
                      <a:pt x="19813" y="12257"/>
                    </a:lnTo>
                    <a:cubicBezTo>
                      <a:pt x="19744" y="12212"/>
                      <a:pt x="19676" y="12143"/>
                      <a:pt x="19630" y="12075"/>
                    </a:cubicBezTo>
                    <a:lnTo>
                      <a:pt x="19493" y="11961"/>
                    </a:lnTo>
                    <a:cubicBezTo>
                      <a:pt x="19356" y="11846"/>
                      <a:pt x="19219" y="11732"/>
                      <a:pt x="19083" y="11618"/>
                    </a:cubicBezTo>
                    <a:lnTo>
                      <a:pt x="18900" y="11458"/>
                    </a:lnTo>
                    <a:lnTo>
                      <a:pt x="18694" y="11299"/>
                    </a:lnTo>
                    <a:cubicBezTo>
                      <a:pt x="18626" y="11253"/>
                      <a:pt x="18558" y="11185"/>
                      <a:pt x="18489" y="11139"/>
                    </a:cubicBezTo>
                    <a:lnTo>
                      <a:pt x="18329" y="11002"/>
                    </a:lnTo>
                    <a:cubicBezTo>
                      <a:pt x="18215" y="10888"/>
                      <a:pt x="18078" y="10797"/>
                      <a:pt x="17941" y="10705"/>
                    </a:cubicBezTo>
                    <a:cubicBezTo>
                      <a:pt x="17827" y="10591"/>
                      <a:pt x="17667" y="10500"/>
                      <a:pt x="17530" y="10431"/>
                    </a:cubicBezTo>
                    <a:lnTo>
                      <a:pt x="17508" y="10408"/>
                    </a:lnTo>
                    <a:lnTo>
                      <a:pt x="17439" y="10386"/>
                    </a:lnTo>
                    <a:cubicBezTo>
                      <a:pt x="17485" y="10363"/>
                      <a:pt x="17530" y="10363"/>
                      <a:pt x="17599" y="10363"/>
                    </a:cubicBezTo>
                    <a:lnTo>
                      <a:pt x="17896" y="10363"/>
                    </a:lnTo>
                    <a:cubicBezTo>
                      <a:pt x="17941" y="10363"/>
                      <a:pt x="17964" y="10386"/>
                      <a:pt x="17987" y="10386"/>
                    </a:cubicBezTo>
                    <a:cubicBezTo>
                      <a:pt x="18033" y="10386"/>
                      <a:pt x="18078" y="10363"/>
                      <a:pt x="18147" y="10363"/>
                    </a:cubicBezTo>
                    <a:lnTo>
                      <a:pt x="18215" y="10363"/>
                    </a:lnTo>
                    <a:cubicBezTo>
                      <a:pt x="18352" y="10363"/>
                      <a:pt x="18489" y="10363"/>
                      <a:pt x="18603" y="10317"/>
                    </a:cubicBezTo>
                    <a:cubicBezTo>
                      <a:pt x="18763" y="10249"/>
                      <a:pt x="18900" y="10180"/>
                      <a:pt x="18991" y="10066"/>
                    </a:cubicBezTo>
                    <a:cubicBezTo>
                      <a:pt x="19060" y="9998"/>
                      <a:pt x="19105" y="9929"/>
                      <a:pt x="19151" y="9861"/>
                    </a:cubicBezTo>
                    <a:cubicBezTo>
                      <a:pt x="19197" y="9792"/>
                      <a:pt x="19242" y="9701"/>
                      <a:pt x="19265" y="9610"/>
                    </a:cubicBezTo>
                    <a:cubicBezTo>
                      <a:pt x="19311" y="9495"/>
                      <a:pt x="19334" y="9359"/>
                      <a:pt x="19334" y="9199"/>
                    </a:cubicBezTo>
                    <a:cubicBezTo>
                      <a:pt x="19334" y="8925"/>
                      <a:pt x="19242" y="8697"/>
                      <a:pt x="19128" y="8468"/>
                    </a:cubicBezTo>
                    <a:lnTo>
                      <a:pt x="19083" y="8331"/>
                    </a:lnTo>
                    <a:cubicBezTo>
                      <a:pt x="18991" y="8080"/>
                      <a:pt x="18854" y="7852"/>
                      <a:pt x="18694" y="7601"/>
                    </a:cubicBezTo>
                    <a:cubicBezTo>
                      <a:pt x="18535" y="7350"/>
                      <a:pt x="18352" y="7144"/>
                      <a:pt x="18147" y="6939"/>
                    </a:cubicBezTo>
                    <a:lnTo>
                      <a:pt x="18101" y="6871"/>
                    </a:lnTo>
                    <a:lnTo>
                      <a:pt x="18033" y="6802"/>
                    </a:lnTo>
                    <a:cubicBezTo>
                      <a:pt x="17964" y="6711"/>
                      <a:pt x="17896" y="6642"/>
                      <a:pt x="17804" y="6551"/>
                    </a:cubicBezTo>
                    <a:cubicBezTo>
                      <a:pt x="17690" y="6437"/>
                      <a:pt x="17576" y="6323"/>
                      <a:pt x="17439" y="6231"/>
                    </a:cubicBezTo>
                    <a:lnTo>
                      <a:pt x="17416" y="6209"/>
                    </a:lnTo>
                    <a:lnTo>
                      <a:pt x="17371" y="6140"/>
                    </a:lnTo>
                    <a:cubicBezTo>
                      <a:pt x="17325" y="6072"/>
                      <a:pt x="17256" y="6003"/>
                      <a:pt x="17211" y="5935"/>
                    </a:cubicBezTo>
                    <a:cubicBezTo>
                      <a:pt x="17097" y="5821"/>
                      <a:pt x="16983" y="5684"/>
                      <a:pt x="16868" y="5570"/>
                    </a:cubicBezTo>
                    <a:cubicBezTo>
                      <a:pt x="16777" y="5478"/>
                      <a:pt x="16686" y="5410"/>
                      <a:pt x="16595" y="5318"/>
                    </a:cubicBezTo>
                    <a:lnTo>
                      <a:pt x="16503" y="5250"/>
                    </a:lnTo>
                    <a:lnTo>
                      <a:pt x="16480" y="5204"/>
                    </a:lnTo>
                    <a:cubicBezTo>
                      <a:pt x="16343" y="5090"/>
                      <a:pt x="16207" y="4976"/>
                      <a:pt x="16092" y="4862"/>
                    </a:cubicBezTo>
                    <a:cubicBezTo>
                      <a:pt x="15887" y="4702"/>
                      <a:pt x="15682" y="4542"/>
                      <a:pt x="15476" y="4383"/>
                    </a:cubicBezTo>
                    <a:lnTo>
                      <a:pt x="15339" y="4269"/>
                    </a:lnTo>
                    <a:cubicBezTo>
                      <a:pt x="15065" y="4040"/>
                      <a:pt x="14791" y="3835"/>
                      <a:pt x="14563" y="3675"/>
                    </a:cubicBezTo>
                    <a:cubicBezTo>
                      <a:pt x="14198" y="3401"/>
                      <a:pt x="13810" y="3150"/>
                      <a:pt x="13422" y="2922"/>
                    </a:cubicBezTo>
                    <a:lnTo>
                      <a:pt x="13194" y="2762"/>
                    </a:lnTo>
                    <a:cubicBezTo>
                      <a:pt x="12988" y="2648"/>
                      <a:pt x="12760" y="2488"/>
                      <a:pt x="12509" y="2351"/>
                    </a:cubicBezTo>
                    <a:lnTo>
                      <a:pt x="12395" y="2283"/>
                    </a:lnTo>
                    <a:cubicBezTo>
                      <a:pt x="12326" y="2260"/>
                      <a:pt x="12258" y="2214"/>
                      <a:pt x="12189" y="2169"/>
                    </a:cubicBezTo>
                    <a:cubicBezTo>
                      <a:pt x="12075" y="2123"/>
                      <a:pt x="11961" y="2054"/>
                      <a:pt x="11847" y="2009"/>
                    </a:cubicBezTo>
                    <a:lnTo>
                      <a:pt x="11801" y="1986"/>
                    </a:lnTo>
                    <a:lnTo>
                      <a:pt x="11687" y="1918"/>
                    </a:lnTo>
                    <a:cubicBezTo>
                      <a:pt x="11390" y="1781"/>
                      <a:pt x="11094" y="1621"/>
                      <a:pt x="10774" y="1507"/>
                    </a:cubicBezTo>
                    <a:cubicBezTo>
                      <a:pt x="10660" y="1438"/>
                      <a:pt x="10523" y="1393"/>
                      <a:pt x="10409" y="1324"/>
                    </a:cubicBezTo>
                    <a:cubicBezTo>
                      <a:pt x="10203" y="1256"/>
                      <a:pt x="10021" y="1164"/>
                      <a:pt x="9838" y="1073"/>
                    </a:cubicBezTo>
                    <a:lnTo>
                      <a:pt x="9587" y="959"/>
                    </a:lnTo>
                    <a:cubicBezTo>
                      <a:pt x="9405" y="890"/>
                      <a:pt x="9245" y="799"/>
                      <a:pt x="9062" y="708"/>
                    </a:cubicBezTo>
                    <a:lnTo>
                      <a:pt x="8902" y="662"/>
                    </a:lnTo>
                    <a:cubicBezTo>
                      <a:pt x="8720" y="571"/>
                      <a:pt x="8514" y="480"/>
                      <a:pt x="8286" y="388"/>
                    </a:cubicBezTo>
                    <a:cubicBezTo>
                      <a:pt x="8240" y="388"/>
                      <a:pt x="8172" y="365"/>
                      <a:pt x="8104" y="343"/>
                    </a:cubicBezTo>
                    <a:cubicBezTo>
                      <a:pt x="8058" y="320"/>
                      <a:pt x="7989" y="297"/>
                      <a:pt x="7921" y="274"/>
                    </a:cubicBezTo>
                    <a:lnTo>
                      <a:pt x="7761" y="228"/>
                    </a:lnTo>
                    <a:cubicBezTo>
                      <a:pt x="7693" y="206"/>
                      <a:pt x="7624" y="183"/>
                      <a:pt x="7556" y="160"/>
                    </a:cubicBezTo>
                    <a:cubicBezTo>
                      <a:pt x="7442" y="114"/>
                      <a:pt x="7305" y="91"/>
                      <a:pt x="7191" y="69"/>
                    </a:cubicBezTo>
                    <a:cubicBezTo>
                      <a:pt x="6939" y="23"/>
                      <a:pt x="6780" y="0"/>
                      <a:pt x="6620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22"/>
              <p:cNvSpPr/>
              <p:nvPr/>
            </p:nvSpPr>
            <p:spPr>
              <a:xfrm>
                <a:off x="5486894" y="1697651"/>
                <a:ext cx="13596" cy="1670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618" extrusionOk="0">
                    <a:moveTo>
                      <a:pt x="503" y="1"/>
                    </a:moveTo>
                    <a:cubicBezTo>
                      <a:pt x="503" y="15"/>
                      <a:pt x="494" y="29"/>
                      <a:pt x="482" y="49"/>
                    </a:cubicBezTo>
                    <a:lnTo>
                      <a:pt x="482" y="49"/>
                    </a:lnTo>
                    <a:lnTo>
                      <a:pt x="503" y="24"/>
                    </a:lnTo>
                    <a:cubicBezTo>
                      <a:pt x="503" y="24"/>
                      <a:pt x="503" y="24"/>
                      <a:pt x="503" y="1"/>
                    </a:cubicBezTo>
                    <a:close/>
                    <a:moveTo>
                      <a:pt x="482" y="49"/>
                    </a:moveTo>
                    <a:lnTo>
                      <a:pt x="389" y="161"/>
                    </a:lnTo>
                    <a:cubicBezTo>
                      <a:pt x="343" y="229"/>
                      <a:pt x="275" y="298"/>
                      <a:pt x="229" y="366"/>
                    </a:cubicBezTo>
                    <a:cubicBezTo>
                      <a:pt x="160" y="457"/>
                      <a:pt x="69" y="526"/>
                      <a:pt x="1" y="617"/>
                    </a:cubicBezTo>
                    <a:cubicBezTo>
                      <a:pt x="46" y="594"/>
                      <a:pt x="69" y="594"/>
                      <a:pt x="92" y="594"/>
                    </a:cubicBezTo>
                    <a:cubicBezTo>
                      <a:pt x="160" y="526"/>
                      <a:pt x="206" y="457"/>
                      <a:pt x="252" y="366"/>
                    </a:cubicBezTo>
                    <a:lnTo>
                      <a:pt x="320" y="275"/>
                    </a:lnTo>
                    <a:cubicBezTo>
                      <a:pt x="366" y="229"/>
                      <a:pt x="412" y="161"/>
                      <a:pt x="457" y="92"/>
                    </a:cubicBezTo>
                    <a:cubicBezTo>
                      <a:pt x="466" y="75"/>
                      <a:pt x="475" y="61"/>
                      <a:pt x="482" y="49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22"/>
              <p:cNvSpPr/>
              <p:nvPr/>
            </p:nvSpPr>
            <p:spPr>
              <a:xfrm>
                <a:off x="5480731" y="1495304"/>
                <a:ext cx="481269" cy="376987"/>
              </a:xfrm>
              <a:custGeom>
                <a:avLst/>
                <a:gdLst/>
                <a:ahLst/>
                <a:cxnLst/>
                <a:rect l="l" t="t" r="r" b="b"/>
                <a:pathLst>
                  <a:path w="17805" h="13947" extrusionOk="0">
                    <a:moveTo>
                      <a:pt x="3792" y="2189"/>
                    </a:moveTo>
                    <a:cubicBezTo>
                      <a:pt x="3791" y="2190"/>
                      <a:pt x="3790" y="2191"/>
                      <a:pt x="3789" y="2191"/>
                    </a:cubicBezTo>
                    <a:lnTo>
                      <a:pt x="3788" y="2197"/>
                    </a:lnTo>
                    <a:lnTo>
                      <a:pt x="3788" y="2197"/>
                    </a:lnTo>
                    <a:cubicBezTo>
                      <a:pt x="3789" y="2194"/>
                      <a:pt x="3791" y="2192"/>
                      <a:pt x="3792" y="2189"/>
                    </a:cubicBezTo>
                    <a:close/>
                    <a:moveTo>
                      <a:pt x="3788" y="2197"/>
                    </a:moveTo>
                    <a:cubicBezTo>
                      <a:pt x="3747" y="2286"/>
                      <a:pt x="3708" y="2369"/>
                      <a:pt x="3675" y="2442"/>
                    </a:cubicBezTo>
                    <a:lnTo>
                      <a:pt x="3607" y="2579"/>
                    </a:lnTo>
                    <a:cubicBezTo>
                      <a:pt x="3607" y="2602"/>
                      <a:pt x="3584" y="2625"/>
                      <a:pt x="3584" y="2648"/>
                    </a:cubicBezTo>
                    <a:cubicBezTo>
                      <a:pt x="3630" y="2534"/>
                      <a:pt x="3698" y="2420"/>
                      <a:pt x="3767" y="2283"/>
                    </a:cubicBezTo>
                    <a:lnTo>
                      <a:pt x="3788" y="2197"/>
                    </a:lnTo>
                    <a:close/>
                    <a:moveTo>
                      <a:pt x="1963" y="5706"/>
                    </a:moveTo>
                    <a:lnTo>
                      <a:pt x="1895" y="5798"/>
                    </a:lnTo>
                    <a:lnTo>
                      <a:pt x="1887" y="5813"/>
                    </a:lnTo>
                    <a:lnTo>
                      <a:pt x="1963" y="5706"/>
                    </a:lnTo>
                    <a:close/>
                    <a:moveTo>
                      <a:pt x="14403" y="13558"/>
                    </a:moveTo>
                    <a:lnTo>
                      <a:pt x="14472" y="13581"/>
                    </a:lnTo>
                    <a:lnTo>
                      <a:pt x="14449" y="13558"/>
                    </a:lnTo>
                    <a:close/>
                    <a:moveTo>
                      <a:pt x="4794" y="0"/>
                    </a:moveTo>
                    <a:cubicBezTo>
                      <a:pt x="4771" y="0"/>
                      <a:pt x="4725" y="0"/>
                      <a:pt x="4702" y="23"/>
                    </a:cubicBezTo>
                    <a:cubicBezTo>
                      <a:pt x="4634" y="46"/>
                      <a:pt x="4588" y="91"/>
                      <a:pt x="4565" y="160"/>
                    </a:cubicBezTo>
                    <a:cubicBezTo>
                      <a:pt x="4543" y="183"/>
                      <a:pt x="4543" y="228"/>
                      <a:pt x="4543" y="251"/>
                    </a:cubicBezTo>
                    <a:cubicBezTo>
                      <a:pt x="4543" y="274"/>
                      <a:pt x="4520" y="274"/>
                      <a:pt x="4520" y="297"/>
                    </a:cubicBezTo>
                    <a:cubicBezTo>
                      <a:pt x="4497" y="343"/>
                      <a:pt x="4451" y="388"/>
                      <a:pt x="4429" y="457"/>
                    </a:cubicBezTo>
                    <a:lnTo>
                      <a:pt x="4406" y="548"/>
                    </a:lnTo>
                    <a:lnTo>
                      <a:pt x="4360" y="662"/>
                    </a:lnTo>
                    <a:cubicBezTo>
                      <a:pt x="4337" y="731"/>
                      <a:pt x="4314" y="799"/>
                      <a:pt x="4292" y="868"/>
                    </a:cubicBezTo>
                    <a:cubicBezTo>
                      <a:pt x="4269" y="936"/>
                      <a:pt x="4246" y="1004"/>
                      <a:pt x="4223" y="1073"/>
                    </a:cubicBezTo>
                    <a:lnTo>
                      <a:pt x="4223" y="1096"/>
                    </a:lnTo>
                    <a:cubicBezTo>
                      <a:pt x="4155" y="1301"/>
                      <a:pt x="4086" y="1484"/>
                      <a:pt x="4018" y="1666"/>
                    </a:cubicBezTo>
                    <a:cubicBezTo>
                      <a:pt x="3946" y="1853"/>
                      <a:pt x="3865" y="2031"/>
                      <a:pt x="3792" y="2189"/>
                    </a:cubicBezTo>
                    <a:lnTo>
                      <a:pt x="3792" y="2189"/>
                    </a:lnTo>
                    <a:cubicBezTo>
                      <a:pt x="3814" y="2165"/>
                      <a:pt x="3836" y="2121"/>
                      <a:pt x="3858" y="2054"/>
                    </a:cubicBezTo>
                    <a:cubicBezTo>
                      <a:pt x="3881" y="2009"/>
                      <a:pt x="3904" y="1963"/>
                      <a:pt x="3949" y="1917"/>
                    </a:cubicBezTo>
                    <a:cubicBezTo>
                      <a:pt x="3972" y="1895"/>
                      <a:pt x="3995" y="1872"/>
                      <a:pt x="4041" y="1849"/>
                    </a:cubicBezTo>
                    <a:cubicBezTo>
                      <a:pt x="4063" y="1781"/>
                      <a:pt x="4132" y="1735"/>
                      <a:pt x="4200" y="1735"/>
                    </a:cubicBezTo>
                    <a:cubicBezTo>
                      <a:pt x="4223" y="1735"/>
                      <a:pt x="4223" y="1758"/>
                      <a:pt x="4246" y="1758"/>
                    </a:cubicBezTo>
                    <a:cubicBezTo>
                      <a:pt x="4360" y="1803"/>
                      <a:pt x="4474" y="1803"/>
                      <a:pt x="4588" y="1826"/>
                    </a:cubicBezTo>
                    <a:cubicBezTo>
                      <a:pt x="4657" y="1849"/>
                      <a:pt x="4725" y="1849"/>
                      <a:pt x="4794" y="1872"/>
                    </a:cubicBezTo>
                    <a:cubicBezTo>
                      <a:pt x="4862" y="1872"/>
                      <a:pt x="4908" y="1895"/>
                      <a:pt x="4976" y="1895"/>
                    </a:cubicBezTo>
                    <a:cubicBezTo>
                      <a:pt x="5113" y="1917"/>
                      <a:pt x="5227" y="1963"/>
                      <a:pt x="5364" y="1986"/>
                    </a:cubicBezTo>
                    <a:cubicBezTo>
                      <a:pt x="5456" y="2009"/>
                      <a:pt x="5547" y="2032"/>
                      <a:pt x="5638" y="2077"/>
                    </a:cubicBezTo>
                    <a:cubicBezTo>
                      <a:pt x="5752" y="2100"/>
                      <a:pt x="5867" y="2146"/>
                      <a:pt x="5981" y="2191"/>
                    </a:cubicBezTo>
                    <a:cubicBezTo>
                      <a:pt x="6049" y="2214"/>
                      <a:pt x="6118" y="2237"/>
                      <a:pt x="6186" y="2260"/>
                    </a:cubicBezTo>
                    <a:cubicBezTo>
                      <a:pt x="6323" y="2328"/>
                      <a:pt x="6483" y="2374"/>
                      <a:pt x="6620" y="2442"/>
                    </a:cubicBezTo>
                    <a:cubicBezTo>
                      <a:pt x="6916" y="2579"/>
                      <a:pt x="7213" y="2762"/>
                      <a:pt x="7464" y="2899"/>
                    </a:cubicBezTo>
                    <a:cubicBezTo>
                      <a:pt x="7715" y="3036"/>
                      <a:pt x="7966" y="3196"/>
                      <a:pt x="8218" y="3378"/>
                    </a:cubicBezTo>
                    <a:cubicBezTo>
                      <a:pt x="8469" y="3538"/>
                      <a:pt x="8720" y="3743"/>
                      <a:pt x="8971" y="3949"/>
                    </a:cubicBezTo>
                    <a:cubicBezTo>
                      <a:pt x="9062" y="4017"/>
                      <a:pt x="9176" y="4109"/>
                      <a:pt x="9267" y="4223"/>
                    </a:cubicBezTo>
                    <a:cubicBezTo>
                      <a:pt x="9313" y="4291"/>
                      <a:pt x="9359" y="4360"/>
                      <a:pt x="9427" y="4428"/>
                    </a:cubicBezTo>
                    <a:lnTo>
                      <a:pt x="9450" y="4474"/>
                    </a:lnTo>
                    <a:lnTo>
                      <a:pt x="9473" y="4520"/>
                    </a:lnTo>
                    <a:lnTo>
                      <a:pt x="9541" y="4588"/>
                    </a:lnTo>
                    <a:cubicBezTo>
                      <a:pt x="9610" y="4657"/>
                      <a:pt x="9678" y="4725"/>
                      <a:pt x="9724" y="4793"/>
                    </a:cubicBezTo>
                    <a:lnTo>
                      <a:pt x="9838" y="4908"/>
                    </a:lnTo>
                    <a:lnTo>
                      <a:pt x="9907" y="4976"/>
                    </a:lnTo>
                    <a:cubicBezTo>
                      <a:pt x="9975" y="5045"/>
                      <a:pt x="10021" y="5090"/>
                      <a:pt x="10089" y="5159"/>
                    </a:cubicBezTo>
                    <a:lnTo>
                      <a:pt x="10112" y="5204"/>
                    </a:lnTo>
                    <a:cubicBezTo>
                      <a:pt x="10203" y="5318"/>
                      <a:pt x="10295" y="5433"/>
                      <a:pt x="10363" y="5547"/>
                    </a:cubicBezTo>
                    <a:cubicBezTo>
                      <a:pt x="10386" y="5592"/>
                      <a:pt x="10432" y="5661"/>
                      <a:pt x="10454" y="5752"/>
                    </a:cubicBezTo>
                    <a:cubicBezTo>
                      <a:pt x="10500" y="5866"/>
                      <a:pt x="10500" y="5980"/>
                      <a:pt x="10454" y="6072"/>
                    </a:cubicBezTo>
                    <a:cubicBezTo>
                      <a:pt x="10409" y="6186"/>
                      <a:pt x="10363" y="6277"/>
                      <a:pt x="10272" y="6346"/>
                    </a:cubicBezTo>
                    <a:cubicBezTo>
                      <a:pt x="10203" y="6414"/>
                      <a:pt x="10112" y="6460"/>
                      <a:pt x="10044" y="6483"/>
                    </a:cubicBezTo>
                    <a:cubicBezTo>
                      <a:pt x="9975" y="6505"/>
                      <a:pt x="9907" y="6505"/>
                      <a:pt x="9861" y="6528"/>
                    </a:cubicBezTo>
                    <a:lnTo>
                      <a:pt x="9610" y="6528"/>
                    </a:lnTo>
                    <a:lnTo>
                      <a:pt x="9519" y="6505"/>
                    </a:lnTo>
                    <a:lnTo>
                      <a:pt x="9519" y="6505"/>
                    </a:lnTo>
                    <a:cubicBezTo>
                      <a:pt x="9541" y="6528"/>
                      <a:pt x="9587" y="6551"/>
                      <a:pt x="9633" y="6574"/>
                    </a:cubicBezTo>
                    <a:cubicBezTo>
                      <a:pt x="9724" y="6642"/>
                      <a:pt x="9815" y="6711"/>
                      <a:pt x="9907" y="6779"/>
                    </a:cubicBezTo>
                    <a:lnTo>
                      <a:pt x="9975" y="6848"/>
                    </a:lnTo>
                    <a:lnTo>
                      <a:pt x="10066" y="6916"/>
                    </a:lnTo>
                    <a:cubicBezTo>
                      <a:pt x="10158" y="6985"/>
                      <a:pt x="10249" y="7030"/>
                      <a:pt x="10317" y="7122"/>
                    </a:cubicBezTo>
                    <a:cubicBezTo>
                      <a:pt x="10409" y="7167"/>
                      <a:pt x="10477" y="7259"/>
                      <a:pt x="10546" y="7327"/>
                    </a:cubicBezTo>
                    <a:lnTo>
                      <a:pt x="10637" y="7418"/>
                    </a:lnTo>
                    <a:lnTo>
                      <a:pt x="10660" y="7464"/>
                    </a:lnTo>
                    <a:lnTo>
                      <a:pt x="10728" y="7487"/>
                    </a:lnTo>
                    <a:cubicBezTo>
                      <a:pt x="10774" y="7532"/>
                      <a:pt x="10842" y="7555"/>
                      <a:pt x="10888" y="7601"/>
                    </a:cubicBezTo>
                    <a:lnTo>
                      <a:pt x="10934" y="7624"/>
                    </a:lnTo>
                    <a:cubicBezTo>
                      <a:pt x="11002" y="7692"/>
                      <a:pt x="11071" y="7738"/>
                      <a:pt x="11139" y="7784"/>
                    </a:cubicBezTo>
                    <a:cubicBezTo>
                      <a:pt x="11208" y="7852"/>
                      <a:pt x="11276" y="7921"/>
                      <a:pt x="11345" y="7966"/>
                    </a:cubicBezTo>
                    <a:cubicBezTo>
                      <a:pt x="11436" y="8035"/>
                      <a:pt x="11504" y="8126"/>
                      <a:pt x="11550" y="8194"/>
                    </a:cubicBezTo>
                    <a:cubicBezTo>
                      <a:pt x="11596" y="8240"/>
                      <a:pt x="11619" y="8263"/>
                      <a:pt x="11641" y="8331"/>
                    </a:cubicBezTo>
                    <a:cubicBezTo>
                      <a:pt x="11664" y="8354"/>
                      <a:pt x="11687" y="8377"/>
                      <a:pt x="11687" y="8400"/>
                    </a:cubicBezTo>
                    <a:cubicBezTo>
                      <a:pt x="11733" y="8468"/>
                      <a:pt x="11778" y="8514"/>
                      <a:pt x="11824" y="8582"/>
                    </a:cubicBezTo>
                    <a:lnTo>
                      <a:pt x="11847" y="8605"/>
                    </a:lnTo>
                    <a:cubicBezTo>
                      <a:pt x="11892" y="8651"/>
                      <a:pt x="11915" y="8674"/>
                      <a:pt x="11938" y="8697"/>
                    </a:cubicBezTo>
                    <a:cubicBezTo>
                      <a:pt x="12098" y="8856"/>
                      <a:pt x="12235" y="9039"/>
                      <a:pt x="12326" y="9267"/>
                    </a:cubicBezTo>
                    <a:cubicBezTo>
                      <a:pt x="12349" y="9336"/>
                      <a:pt x="12372" y="9381"/>
                      <a:pt x="12372" y="9450"/>
                    </a:cubicBezTo>
                    <a:cubicBezTo>
                      <a:pt x="12395" y="9541"/>
                      <a:pt x="12417" y="9610"/>
                      <a:pt x="12417" y="9678"/>
                    </a:cubicBezTo>
                    <a:cubicBezTo>
                      <a:pt x="12417" y="9792"/>
                      <a:pt x="12372" y="9883"/>
                      <a:pt x="12349" y="9952"/>
                    </a:cubicBezTo>
                    <a:cubicBezTo>
                      <a:pt x="12326" y="9975"/>
                      <a:pt x="12326" y="9998"/>
                      <a:pt x="12280" y="10043"/>
                    </a:cubicBezTo>
                    <a:cubicBezTo>
                      <a:pt x="12258" y="10089"/>
                      <a:pt x="12235" y="10112"/>
                      <a:pt x="12212" y="10157"/>
                    </a:cubicBezTo>
                    <a:cubicBezTo>
                      <a:pt x="12098" y="10226"/>
                      <a:pt x="11984" y="10294"/>
                      <a:pt x="11801" y="10340"/>
                    </a:cubicBezTo>
                    <a:cubicBezTo>
                      <a:pt x="11733" y="10363"/>
                      <a:pt x="11664" y="10363"/>
                      <a:pt x="11550" y="10363"/>
                    </a:cubicBezTo>
                    <a:cubicBezTo>
                      <a:pt x="11459" y="10386"/>
                      <a:pt x="11367" y="10386"/>
                      <a:pt x="11276" y="10386"/>
                    </a:cubicBezTo>
                    <a:lnTo>
                      <a:pt x="11253" y="10386"/>
                    </a:lnTo>
                    <a:cubicBezTo>
                      <a:pt x="11185" y="10386"/>
                      <a:pt x="11139" y="10386"/>
                      <a:pt x="11048" y="10363"/>
                    </a:cubicBezTo>
                    <a:cubicBezTo>
                      <a:pt x="10957" y="10363"/>
                      <a:pt x="10865" y="10340"/>
                      <a:pt x="10774" y="10317"/>
                    </a:cubicBezTo>
                    <a:cubicBezTo>
                      <a:pt x="10546" y="10272"/>
                      <a:pt x="10340" y="10203"/>
                      <a:pt x="10135" y="10135"/>
                    </a:cubicBezTo>
                    <a:lnTo>
                      <a:pt x="9907" y="10066"/>
                    </a:lnTo>
                    <a:cubicBezTo>
                      <a:pt x="9724" y="9998"/>
                      <a:pt x="9541" y="9929"/>
                      <a:pt x="9359" y="9861"/>
                    </a:cubicBezTo>
                    <a:cubicBezTo>
                      <a:pt x="9131" y="9747"/>
                      <a:pt x="8857" y="9632"/>
                      <a:pt x="8606" y="9495"/>
                    </a:cubicBezTo>
                    <a:lnTo>
                      <a:pt x="8469" y="9404"/>
                    </a:lnTo>
                    <a:cubicBezTo>
                      <a:pt x="8377" y="9359"/>
                      <a:pt x="8309" y="9313"/>
                      <a:pt x="8218" y="9267"/>
                    </a:cubicBezTo>
                    <a:lnTo>
                      <a:pt x="8126" y="9222"/>
                    </a:lnTo>
                    <a:lnTo>
                      <a:pt x="8035" y="9176"/>
                    </a:lnTo>
                    <a:lnTo>
                      <a:pt x="8058" y="9244"/>
                    </a:lnTo>
                    <a:cubicBezTo>
                      <a:pt x="8058" y="9244"/>
                      <a:pt x="8081" y="9267"/>
                      <a:pt x="8081" y="9267"/>
                    </a:cubicBezTo>
                    <a:cubicBezTo>
                      <a:pt x="8103" y="9359"/>
                      <a:pt x="8149" y="9450"/>
                      <a:pt x="8149" y="9541"/>
                    </a:cubicBezTo>
                    <a:cubicBezTo>
                      <a:pt x="8126" y="9655"/>
                      <a:pt x="8103" y="9747"/>
                      <a:pt x="8081" y="9838"/>
                    </a:cubicBezTo>
                    <a:cubicBezTo>
                      <a:pt x="8058" y="9906"/>
                      <a:pt x="8035" y="9998"/>
                      <a:pt x="7989" y="10066"/>
                    </a:cubicBezTo>
                    <a:cubicBezTo>
                      <a:pt x="7944" y="10112"/>
                      <a:pt x="7875" y="10203"/>
                      <a:pt x="7784" y="10226"/>
                    </a:cubicBezTo>
                    <a:cubicBezTo>
                      <a:pt x="7738" y="10249"/>
                      <a:pt x="7715" y="10272"/>
                      <a:pt x="7693" y="10272"/>
                    </a:cubicBezTo>
                    <a:lnTo>
                      <a:pt x="7647" y="10272"/>
                    </a:lnTo>
                    <a:cubicBezTo>
                      <a:pt x="7556" y="10294"/>
                      <a:pt x="7464" y="10294"/>
                      <a:pt x="7373" y="10294"/>
                    </a:cubicBezTo>
                    <a:lnTo>
                      <a:pt x="7145" y="10294"/>
                    </a:lnTo>
                    <a:cubicBezTo>
                      <a:pt x="7099" y="10272"/>
                      <a:pt x="7053" y="10272"/>
                      <a:pt x="7031" y="10272"/>
                    </a:cubicBezTo>
                    <a:lnTo>
                      <a:pt x="6894" y="10249"/>
                    </a:lnTo>
                    <a:lnTo>
                      <a:pt x="6780" y="10226"/>
                    </a:lnTo>
                    <a:cubicBezTo>
                      <a:pt x="6780" y="10226"/>
                      <a:pt x="6757" y="10249"/>
                      <a:pt x="6757" y="10249"/>
                    </a:cubicBezTo>
                    <a:cubicBezTo>
                      <a:pt x="6757" y="10249"/>
                      <a:pt x="6757" y="10226"/>
                      <a:pt x="6757" y="10226"/>
                    </a:cubicBezTo>
                    <a:lnTo>
                      <a:pt x="6711" y="10226"/>
                    </a:lnTo>
                    <a:cubicBezTo>
                      <a:pt x="6620" y="10226"/>
                      <a:pt x="6551" y="10203"/>
                      <a:pt x="6460" y="10203"/>
                    </a:cubicBezTo>
                    <a:cubicBezTo>
                      <a:pt x="6369" y="10180"/>
                      <a:pt x="6300" y="10157"/>
                      <a:pt x="6209" y="10112"/>
                    </a:cubicBezTo>
                    <a:cubicBezTo>
                      <a:pt x="6140" y="10089"/>
                      <a:pt x="6072" y="10066"/>
                      <a:pt x="6003" y="10043"/>
                    </a:cubicBezTo>
                    <a:lnTo>
                      <a:pt x="5889" y="9998"/>
                    </a:lnTo>
                    <a:cubicBezTo>
                      <a:pt x="5775" y="9952"/>
                      <a:pt x="5661" y="9906"/>
                      <a:pt x="5524" y="9861"/>
                    </a:cubicBezTo>
                    <a:cubicBezTo>
                      <a:pt x="5433" y="9815"/>
                      <a:pt x="5319" y="9769"/>
                      <a:pt x="5205" y="9724"/>
                    </a:cubicBezTo>
                    <a:cubicBezTo>
                      <a:pt x="5136" y="9701"/>
                      <a:pt x="5090" y="9678"/>
                      <a:pt x="5022" y="9632"/>
                    </a:cubicBezTo>
                    <a:lnTo>
                      <a:pt x="4954" y="9610"/>
                    </a:lnTo>
                    <a:cubicBezTo>
                      <a:pt x="4771" y="9518"/>
                      <a:pt x="4611" y="9427"/>
                      <a:pt x="4451" y="9336"/>
                    </a:cubicBezTo>
                    <a:lnTo>
                      <a:pt x="4360" y="9290"/>
                    </a:lnTo>
                    <a:lnTo>
                      <a:pt x="4086" y="9130"/>
                    </a:lnTo>
                    <a:cubicBezTo>
                      <a:pt x="3926" y="9039"/>
                      <a:pt x="3767" y="8948"/>
                      <a:pt x="3607" y="8856"/>
                    </a:cubicBezTo>
                    <a:cubicBezTo>
                      <a:pt x="3516" y="8788"/>
                      <a:pt x="3401" y="8742"/>
                      <a:pt x="3310" y="8674"/>
                    </a:cubicBezTo>
                    <a:cubicBezTo>
                      <a:pt x="3219" y="8605"/>
                      <a:pt x="3127" y="8537"/>
                      <a:pt x="3036" y="8468"/>
                    </a:cubicBezTo>
                    <a:lnTo>
                      <a:pt x="3013" y="8445"/>
                    </a:lnTo>
                    <a:lnTo>
                      <a:pt x="2991" y="8423"/>
                    </a:lnTo>
                    <a:cubicBezTo>
                      <a:pt x="2694" y="8194"/>
                      <a:pt x="2374" y="7943"/>
                      <a:pt x="2123" y="7647"/>
                    </a:cubicBezTo>
                    <a:cubicBezTo>
                      <a:pt x="2055" y="7578"/>
                      <a:pt x="1986" y="7510"/>
                      <a:pt x="1918" y="7418"/>
                    </a:cubicBezTo>
                    <a:cubicBezTo>
                      <a:pt x="1895" y="7373"/>
                      <a:pt x="1849" y="7327"/>
                      <a:pt x="1826" y="7281"/>
                    </a:cubicBezTo>
                    <a:cubicBezTo>
                      <a:pt x="1758" y="7190"/>
                      <a:pt x="1689" y="7122"/>
                      <a:pt x="1621" y="7030"/>
                    </a:cubicBezTo>
                    <a:lnTo>
                      <a:pt x="1575" y="6985"/>
                    </a:lnTo>
                    <a:cubicBezTo>
                      <a:pt x="1553" y="6939"/>
                      <a:pt x="1530" y="6916"/>
                      <a:pt x="1507" y="6893"/>
                    </a:cubicBezTo>
                    <a:cubicBezTo>
                      <a:pt x="1507" y="6871"/>
                      <a:pt x="1507" y="6848"/>
                      <a:pt x="1507" y="6848"/>
                    </a:cubicBezTo>
                    <a:cubicBezTo>
                      <a:pt x="1484" y="6802"/>
                      <a:pt x="1461" y="6779"/>
                      <a:pt x="1461" y="6734"/>
                    </a:cubicBezTo>
                    <a:cubicBezTo>
                      <a:pt x="1461" y="6711"/>
                      <a:pt x="1461" y="6665"/>
                      <a:pt x="1507" y="6642"/>
                    </a:cubicBezTo>
                    <a:cubicBezTo>
                      <a:pt x="1507" y="6597"/>
                      <a:pt x="1507" y="6574"/>
                      <a:pt x="1530" y="6551"/>
                    </a:cubicBezTo>
                    <a:cubicBezTo>
                      <a:pt x="1553" y="6437"/>
                      <a:pt x="1598" y="6346"/>
                      <a:pt x="1667" y="6254"/>
                    </a:cubicBezTo>
                    <a:lnTo>
                      <a:pt x="1712" y="6163"/>
                    </a:lnTo>
                    <a:lnTo>
                      <a:pt x="1804" y="5980"/>
                    </a:lnTo>
                    <a:lnTo>
                      <a:pt x="1887" y="5813"/>
                    </a:lnTo>
                    <a:lnTo>
                      <a:pt x="1849" y="5866"/>
                    </a:lnTo>
                    <a:lnTo>
                      <a:pt x="1621" y="6209"/>
                    </a:lnTo>
                    <a:cubicBezTo>
                      <a:pt x="1461" y="6483"/>
                      <a:pt x="1279" y="6734"/>
                      <a:pt x="1096" y="6962"/>
                    </a:cubicBezTo>
                    <a:cubicBezTo>
                      <a:pt x="1096" y="6985"/>
                      <a:pt x="1096" y="6985"/>
                      <a:pt x="1096" y="6985"/>
                    </a:cubicBezTo>
                    <a:lnTo>
                      <a:pt x="1073" y="7008"/>
                    </a:lnTo>
                    <a:cubicBezTo>
                      <a:pt x="1005" y="7122"/>
                      <a:pt x="936" y="7236"/>
                      <a:pt x="845" y="7327"/>
                    </a:cubicBezTo>
                    <a:lnTo>
                      <a:pt x="799" y="7396"/>
                    </a:lnTo>
                    <a:cubicBezTo>
                      <a:pt x="754" y="7464"/>
                      <a:pt x="731" y="7510"/>
                      <a:pt x="685" y="7578"/>
                    </a:cubicBezTo>
                    <a:cubicBezTo>
                      <a:pt x="640" y="7647"/>
                      <a:pt x="594" y="7692"/>
                      <a:pt x="548" y="7761"/>
                    </a:cubicBezTo>
                    <a:lnTo>
                      <a:pt x="480" y="7852"/>
                    </a:lnTo>
                    <a:cubicBezTo>
                      <a:pt x="434" y="7943"/>
                      <a:pt x="388" y="8012"/>
                      <a:pt x="320" y="8080"/>
                    </a:cubicBezTo>
                    <a:cubicBezTo>
                      <a:pt x="274" y="8080"/>
                      <a:pt x="229" y="8103"/>
                      <a:pt x="183" y="8126"/>
                    </a:cubicBezTo>
                    <a:cubicBezTo>
                      <a:pt x="160" y="8172"/>
                      <a:pt x="115" y="8217"/>
                      <a:pt x="69" y="8263"/>
                    </a:cubicBezTo>
                    <a:lnTo>
                      <a:pt x="46" y="8263"/>
                    </a:lnTo>
                    <a:cubicBezTo>
                      <a:pt x="0" y="8400"/>
                      <a:pt x="46" y="8560"/>
                      <a:pt x="160" y="8651"/>
                    </a:cubicBezTo>
                    <a:cubicBezTo>
                      <a:pt x="251" y="8719"/>
                      <a:pt x="320" y="8811"/>
                      <a:pt x="411" y="8902"/>
                    </a:cubicBezTo>
                    <a:lnTo>
                      <a:pt x="457" y="8948"/>
                    </a:lnTo>
                    <a:lnTo>
                      <a:pt x="525" y="9016"/>
                    </a:lnTo>
                    <a:cubicBezTo>
                      <a:pt x="617" y="9107"/>
                      <a:pt x="708" y="9199"/>
                      <a:pt x="799" y="9267"/>
                    </a:cubicBezTo>
                    <a:lnTo>
                      <a:pt x="936" y="9404"/>
                    </a:lnTo>
                    <a:cubicBezTo>
                      <a:pt x="1096" y="9564"/>
                      <a:pt x="1233" y="9701"/>
                      <a:pt x="1393" y="9838"/>
                    </a:cubicBezTo>
                    <a:cubicBezTo>
                      <a:pt x="1575" y="9998"/>
                      <a:pt x="1758" y="10135"/>
                      <a:pt x="1918" y="10272"/>
                    </a:cubicBezTo>
                    <a:lnTo>
                      <a:pt x="2100" y="10431"/>
                    </a:lnTo>
                    <a:lnTo>
                      <a:pt x="2146" y="10454"/>
                    </a:lnTo>
                    <a:cubicBezTo>
                      <a:pt x="2351" y="10614"/>
                      <a:pt x="2557" y="10797"/>
                      <a:pt x="2785" y="10933"/>
                    </a:cubicBezTo>
                    <a:cubicBezTo>
                      <a:pt x="2831" y="10979"/>
                      <a:pt x="2876" y="11002"/>
                      <a:pt x="2945" y="11025"/>
                    </a:cubicBezTo>
                    <a:cubicBezTo>
                      <a:pt x="2991" y="11070"/>
                      <a:pt x="2991" y="11070"/>
                      <a:pt x="3013" y="11070"/>
                    </a:cubicBezTo>
                    <a:lnTo>
                      <a:pt x="3219" y="11185"/>
                    </a:lnTo>
                    <a:lnTo>
                      <a:pt x="3447" y="11321"/>
                    </a:lnTo>
                    <a:lnTo>
                      <a:pt x="3652" y="11458"/>
                    </a:lnTo>
                    <a:lnTo>
                      <a:pt x="3630" y="11436"/>
                    </a:lnTo>
                    <a:lnTo>
                      <a:pt x="3630" y="11436"/>
                    </a:lnTo>
                    <a:cubicBezTo>
                      <a:pt x="3652" y="11458"/>
                      <a:pt x="3653" y="11458"/>
                      <a:pt x="3675" y="11458"/>
                    </a:cubicBezTo>
                    <a:cubicBezTo>
                      <a:pt x="3698" y="11481"/>
                      <a:pt x="3698" y="11481"/>
                      <a:pt x="3721" y="11481"/>
                    </a:cubicBezTo>
                    <a:lnTo>
                      <a:pt x="3835" y="11573"/>
                    </a:lnTo>
                    <a:lnTo>
                      <a:pt x="3881" y="11595"/>
                    </a:lnTo>
                    <a:lnTo>
                      <a:pt x="3904" y="11618"/>
                    </a:lnTo>
                    <a:cubicBezTo>
                      <a:pt x="4132" y="11755"/>
                      <a:pt x="4337" y="11869"/>
                      <a:pt x="4543" y="11983"/>
                    </a:cubicBezTo>
                    <a:lnTo>
                      <a:pt x="4588" y="12006"/>
                    </a:lnTo>
                    <a:cubicBezTo>
                      <a:pt x="4885" y="12189"/>
                      <a:pt x="5136" y="12326"/>
                      <a:pt x="5364" y="12417"/>
                    </a:cubicBezTo>
                    <a:cubicBezTo>
                      <a:pt x="5524" y="12508"/>
                      <a:pt x="5707" y="12600"/>
                      <a:pt x="5889" y="12668"/>
                    </a:cubicBezTo>
                    <a:lnTo>
                      <a:pt x="6072" y="12759"/>
                    </a:lnTo>
                    <a:cubicBezTo>
                      <a:pt x="6163" y="12805"/>
                      <a:pt x="6255" y="12828"/>
                      <a:pt x="6346" y="12874"/>
                    </a:cubicBezTo>
                    <a:cubicBezTo>
                      <a:pt x="6506" y="12942"/>
                      <a:pt x="6643" y="13011"/>
                      <a:pt x="6802" y="13079"/>
                    </a:cubicBezTo>
                    <a:cubicBezTo>
                      <a:pt x="7031" y="13170"/>
                      <a:pt x="7282" y="13284"/>
                      <a:pt x="7556" y="13353"/>
                    </a:cubicBezTo>
                    <a:cubicBezTo>
                      <a:pt x="7715" y="13399"/>
                      <a:pt x="7898" y="13467"/>
                      <a:pt x="8058" y="13490"/>
                    </a:cubicBezTo>
                    <a:cubicBezTo>
                      <a:pt x="8149" y="13513"/>
                      <a:pt x="8218" y="13536"/>
                      <a:pt x="8309" y="13558"/>
                    </a:cubicBezTo>
                    <a:lnTo>
                      <a:pt x="8469" y="13581"/>
                    </a:lnTo>
                    <a:cubicBezTo>
                      <a:pt x="8674" y="13627"/>
                      <a:pt x="8948" y="13695"/>
                      <a:pt x="9199" y="13718"/>
                    </a:cubicBezTo>
                    <a:cubicBezTo>
                      <a:pt x="9290" y="13741"/>
                      <a:pt x="9382" y="13741"/>
                      <a:pt x="9473" y="13741"/>
                    </a:cubicBezTo>
                    <a:lnTo>
                      <a:pt x="9564" y="13741"/>
                    </a:lnTo>
                    <a:cubicBezTo>
                      <a:pt x="9656" y="13741"/>
                      <a:pt x="9747" y="13741"/>
                      <a:pt x="9838" y="13718"/>
                    </a:cubicBezTo>
                    <a:cubicBezTo>
                      <a:pt x="9907" y="13718"/>
                      <a:pt x="9975" y="13695"/>
                      <a:pt x="10044" y="13672"/>
                    </a:cubicBezTo>
                    <a:lnTo>
                      <a:pt x="10089" y="13672"/>
                    </a:lnTo>
                    <a:cubicBezTo>
                      <a:pt x="10181" y="13650"/>
                      <a:pt x="10249" y="13627"/>
                      <a:pt x="10317" y="13604"/>
                    </a:cubicBezTo>
                    <a:cubicBezTo>
                      <a:pt x="10386" y="13581"/>
                      <a:pt x="10477" y="13536"/>
                      <a:pt x="10546" y="13490"/>
                    </a:cubicBezTo>
                    <a:cubicBezTo>
                      <a:pt x="10660" y="13421"/>
                      <a:pt x="10751" y="13307"/>
                      <a:pt x="10820" y="13170"/>
                    </a:cubicBezTo>
                    <a:cubicBezTo>
                      <a:pt x="10865" y="13079"/>
                      <a:pt x="10865" y="12965"/>
                      <a:pt x="10865" y="12851"/>
                    </a:cubicBezTo>
                    <a:cubicBezTo>
                      <a:pt x="10865" y="12714"/>
                      <a:pt x="10820" y="12600"/>
                      <a:pt x="10774" y="12486"/>
                    </a:cubicBezTo>
                    <a:lnTo>
                      <a:pt x="10728" y="12371"/>
                    </a:lnTo>
                    <a:cubicBezTo>
                      <a:pt x="10705" y="12303"/>
                      <a:pt x="10660" y="12234"/>
                      <a:pt x="10637" y="12166"/>
                    </a:cubicBezTo>
                    <a:lnTo>
                      <a:pt x="10637" y="12120"/>
                    </a:lnTo>
                    <a:lnTo>
                      <a:pt x="10614" y="12098"/>
                    </a:lnTo>
                    <a:lnTo>
                      <a:pt x="10614" y="12098"/>
                    </a:lnTo>
                    <a:cubicBezTo>
                      <a:pt x="10842" y="12189"/>
                      <a:pt x="11071" y="12303"/>
                      <a:pt x="11276" y="12394"/>
                    </a:cubicBezTo>
                    <a:cubicBezTo>
                      <a:pt x="11413" y="12463"/>
                      <a:pt x="11550" y="12531"/>
                      <a:pt x="11664" y="12600"/>
                    </a:cubicBezTo>
                    <a:cubicBezTo>
                      <a:pt x="11801" y="12645"/>
                      <a:pt x="11915" y="12714"/>
                      <a:pt x="12052" y="12759"/>
                    </a:cubicBezTo>
                    <a:cubicBezTo>
                      <a:pt x="12280" y="12874"/>
                      <a:pt x="12532" y="12965"/>
                      <a:pt x="12783" y="13033"/>
                    </a:cubicBezTo>
                    <a:cubicBezTo>
                      <a:pt x="13056" y="13125"/>
                      <a:pt x="13330" y="13216"/>
                      <a:pt x="13581" y="13307"/>
                    </a:cubicBezTo>
                    <a:cubicBezTo>
                      <a:pt x="13810" y="13376"/>
                      <a:pt x="14038" y="13444"/>
                      <a:pt x="14243" y="13513"/>
                    </a:cubicBezTo>
                    <a:lnTo>
                      <a:pt x="14449" y="13558"/>
                    </a:lnTo>
                    <a:lnTo>
                      <a:pt x="14586" y="13604"/>
                    </a:lnTo>
                    <a:lnTo>
                      <a:pt x="14723" y="13627"/>
                    </a:lnTo>
                    <a:cubicBezTo>
                      <a:pt x="14814" y="13672"/>
                      <a:pt x="14928" y="13695"/>
                      <a:pt x="15042" y="13718"/>
                    </a:cubicBezTo>
                    <a:lnTo>
                      <a:pt x="15179" y="13764"/>
                    </a:lnTo>
                    <a:cubicBezTo>
                      <a:pt x="15339" y="13809"/>
                      <a:pt x="15453" y="13832"/>
                      <a:pt x="15590" y="13855"/>
                    </a:cubicBezTo>
                    <a:cubicBezTo>
                      <a:pt x="15727" y="13901"/>
                      <a:pt x="15864" y="13901"/>
                      <a:pt x="16001" y="13924"/>
                    </a:cubicBezTo>
                    <a:cubicBezTo>
                      <a:pt x="16092" y="13946"/>
                      <a:pt x="16206" y="13946"/>
                      <a:pt x="16298" y="13946"/>
                    </a:cubicBezTo>
                    <a:lnTo>
                      <a:pt x="16480" y="13946"/>
                    </a:lnTo>
                    <a:cubicBezTo>
                      <a:pt x="16640" y="13924"/>
                      <a:pt x="16777" y="13901"/>
                      <a:pt x="16891" y="13878"/>
                    </a:cubicBezTo>
                    <a:cubicBezTo>
                      <a:pt x="17051" y="13832"/>
                      <a:pt x="17211" y="13741"/>
                      <a:pt x="17325" y="13650"/>
                    </a:cubicBezTo>
                    <a:cubicBezTo>
                      <a:pt x="17416" y="13558"/>
                      <a:pt x="17507" y="13490"/>
                      <a:pt x="17576" y="13399"/>
                    </a:cubicBezTo>
                    <a:lnTo>
                      <a:pt x="17622" y="13330"/>
                    </a:lnTo>
                    <a:cubicBezTo>
                      <a:pt x="17667" y="13262"/>
                      <a:pt x="17713" y="13193"/>
                      <a:pt x="17759" y="13102"/>
                    </a:cubicBezTo>
                    <a:cubicBezTo>
                      <a:pt x="17781" y="13056"/>
                      <a:pt x="17804" y="12965"/>
                      <a:pt x="17804" y="12896"/>
                    </a:cubicBezTo>
                    <a:cubicBezTo>
                      <a:pt x="17804" y="12805"/>
                      <a:pt x="17804" y="12737"/>
                      <a:pt x="17781" y="12668"/>
                    </a:cubicBezTo>
                    <a:cubicBezTo>
                      <a:pt x="17759" y="12577"/>
                      <a:pt x="17736" y="12486"/>
                      <a:pt x="17713" y="12394"/>
                    </a:cubicBezTo>
                    <a:cubicBezTo>
                      <a:pt x="17690" y="12326"/>
                      <a:pt x="17667" y="12257"/>
                      <a:pt x="17644" y="12189"/>
                    </a:cubicBezTo>
                    <a:lnTo>
                      <a:pt x="17599" y="12098"/>
                    </a:lnTo>
                    <a:cubicBezTo>
                      <a:pt x="17530" y="11915"/>
                      <a:pt x="17416" y="11755"/>
                      <a:pt x="17302" y="11573"/>
                    </a:cubicBezTo>
                    <a:lnTo>
                      <a:pt x="17256" y="11504"/>
                    </a:lnTo>
                    <a:cubicBezTo>
                      <a:pt x="17211" y="11436"/>
                      <a:pt x="17188" y="11390"/>
                      <a:pt x="17142" y="11321"/>
                    </a:cubicBezTo>
                    <a:cubicBezTo>
                      <a:pt x="17097" y="11253"/>
                      <a:pt x="17028" y="11185"/>
                      <a:pt x="16960" y="11139"/>
                    </a:cubicBezTo>
                    <a:lnTo>
                      <a:pt x="16914" y="11093"/>
                    </a:lnTo>
                    <a:lnTo>
                      <a:pt x="16800" y="10956"/>
                    </a:lnTo>
                    <a:cubicBezTo>
                      <a:pt x="16754" y="10911"/>
                      <a:pt x="16686" y="10842"/>
                      <a:pt x="16640" y="10774"/>
                    </a:cubicBezTo>
                    <a:cubicBezTo>
                      <a:pt x="16526" y="10660"/>
                      <a:pt x="16412" y="10545"/>
                      <a:pt x="16298" y="10431"/>
                    </a:cubicBezTo>
                    <a:lnTo>
                      <a:pt x="16252" y="10408"/>
                    </a:lnTo>
                    <a:cubicBezTo>
                      <a:pt x="16206" y="10363"/>
                      <a:pt x="16184" y="10317"/>
                      <a:pt x="16138" y="10272"/>
                    </a:cubicBezTo>
                    <a:cubicBezTo>
                      <a:pt x="16069" y="10203"/>
                      <a:pt x="16001" y="10135"/>
                      <a:pt x="15932" y="10089"/>
                    </a:cubicBezTo>
                    <a:cubicBezTo>
                      <a:pt x="15841" y="9998"/>
                      <a:pt x="15750" y="9929"/>
                      <a:pt x="15659" y="9861"/>
                    </a:cubicBezTo>
                    <a:lnTo>
                      <a:pt x="15590" y="9792"/>
                    </a:lnTo>
                    <a:cubicBezTo>
                      <a:pt x="15544" y="9747"/>
                      <a:pt x="15476" y="9701"/>
                      <a:pt x="15430" y="9655"/>
                    </a:cubicBezTo>
                    <a:cubicBezTo>
                      <a:pt x="15362" y="9587"/>
                      <a:pt x="15293" y="9541"/>
                      <a:pt x="15225" y="9495"/>
                    </a:cubicBezTo>
                    <a:cubicBezTo>
                      <a:pt x="15111" y="9381"/>
                      <a:pt x="14974" y="9290"/>
                      <a:pt x="14860" y="9176"/>
                    </a:cubicBezTo>
                    <a:lnTo>
                      <a:pt x="14472" y="8879"/>
                    </a:lnTo>
                    <a:lnTo>
                      <a:pt x="14106" y="8560"/>
                    </a:lnTo>
                    <a:cubicBezTo>
                      <a:pt x="13901" y="8400"/>
                      <a:pt x="13718" y="8263"/>
                      <a:pt x="13513" y="8126"/>
                    </a:cubicBezTo>
                    <a:lnTo>
                      <a:pt x="13308" y="7966"/>
                    </a:lnTo>
                    <a:lnTo>
                      <a:pt x="13216" y="7898"/>
                    </a:lnTo>
                    <a:lnTo>
                      <a:pt x="13102" y="7806"/>
                    </a:lnTo>
                    <a:lnTo>
                      <a:pt x="13262" y="7806"/>
                    </a:lnTo>
                    <a:lnTo>
                      <a:pt x="13376" y="7784"/>
                    </a:lnTo>
                    <a:cubicBezTo>
                      <a:pt x="13581" y="7761"/>
                      <a:pt x="13787" y="7738"/>
                      <a:pt x="13970" y="7624"/>
                    </a:cubicBezTo>
                    <a:cubicBezTo>
                      <a:pt x="14038" y="7578"/>
                      <a:pt x="14106" y="7532"/>
                      <a:pt x="14152" y="7464"/>
                    </a:cubicBezTo>
                    <a:cubicBezTo>
                      <a:pt x="14221" y="7418"/>
                      <a:pt x="14243" y="7373"/>
                      <a:pt x="14289" y="7327"/>
                    </a:cubicBezTo>
                    <a:cubicBezTo>
                      <a:pt x="14358" y="7236"/>
                      <a:pt x="14426" y="7122"/>
                      <a:pt x="14449" y="6985"/>
                    </a:cubicBezTo>
                    <a:cubicBezTo>
                      <a:pt x="14472" y="6916"/>
                      <a:pt x="14449" y="6825"/>
                      <a:pt x="14449" y="6734"/>
                    </a:cubicBezTo>
                    <a:cubicBezTo>
                      <a:pt x="14426" y="6619"/>
                      <a:pt x="14403" y="6528"/>
                      <a:pt x="14358" y="6437"/>
                    </a:cubicBezTo>
                    <a:cubicBezTo>
                      <a:pt x="14312" y="6277"/>
                      <a:pt x="14243" y="6117"/>
                      <a:pt x="14152" y="5980"/>
                    </a:cubicBezTo>
                    <a:cubicBezTo>
                      <a:pt x="14061" y="5821"/>
                      <a:pt x="13970" y="5661"/>
                      <a:pt x="13878" y="5524"/>
                    </a:cubicBezTo>
                    <a:cubicBezTo>
                      <a:pt x="13764" y="5364"/>
                      <a:pt x="13650" y="5227"/>
                      <a:pt x="13513" y="5113"/>
                    </a:cubicBezTo>
                    <a:cubicBezTo>
                      <a:pt x="13467" y="5067"/>
                      <a:pt x="13422" y="5022"/>
                      <a:pt x="13376" y="4976"/>
                    </a:cubicBezTo>
                    <a:cubicBezTo>
                      <a:pt x="13399" y="4885"/>
                      <a:pt x="13376" y="4793"/>
                      <a:pt x="13330" y="4702"/>
                    </a:cubicBezTo>
                    <a:cubicBezTo>
                      <a:pt x="13262" y="4588"/>
                      <a:pt x="13148" y="4497"/>
                      <a:pt x="13056" y="4405"/>
                    </a:cubicBezTo>
                    <a:lnTo>
                      <a:pt x="13011" y="4360"/>
                    </a:lnTo>
                    <a:cubicBezTo>
                      <a:pt x="12920" y="4268"/>
                      <a:pt x="12851" y="4177"/>
                      <a:pt x="12760" y="4086"/>
                    </a:cubicBezTo>
                    <a:cubicBezTo>
                      <a:pt x="12577" y="3949"/>
                      <a:pt x="12417" y="3789"/>
                      <a:pt x="12235" y="3652"/>
                    </a:cubicBezTo>
                    <a:lnTo>
                      <a:pt x="12075" y="3538"/>
                    </a:lnTo>
                    <a:lnTo>
                      <a:pt x="12052" y="3515"/>
                    </a:lnTo>
                    <a:cubicBezTo>
                      <a:pt x="11847" y="3355"/>
                      <a:pt x="11641" y="3173"/>
                      <a:pt x="11436" y="3036"/>
                    </a:cubicBezTo>
                    <a:cubicBezTo>
                      <a:pt x="11367" y="2990"/>
                      <a:pt x="11299" y="2945"/>
                      <a:pt x="11253" y="2899"/>
                    </a:cubicBezTo>
                    <a:lnTo>
                      <a:pt x="11116" y="2808"/>
                    </a:lnTo>
                    <a:cubicBezTo>
                      <a:pt x="11002" y="2716"/>
                      <a:pt x="10888" y="2648"/>
                      <a:pt x="10797" y="2579"/>
                    </a:cubicBezTo>
                    <a:lnTo>
                      <a:pt x="10728" y="2557"/>
                    </a:lnTo>
                    <a:lnTo>
                      <a:pt x="10683" y="2511"/>
                    </a:lnTo>
                    <a:lnTo>
                      <a:pt x="10432" y="2374"/>
                    </a:lnTo>
                    <a:lnTo>
                      <a:pt x="10340" y="2328"/>
                    </a:lnTo>
                    <a:lnTo>
                      <a:pt x="10317" y="2306"/>
                    </a:lnTo>
                    <a:cubicBezTo>
                      <a:pt x="10317" y="2306"/>
                      <a:pt x="10295" y="2283"/>
                      <a:pt x="10295" y="2283"/>
                    </a:cubicBezTo>
                    <a:cubicBezTo>
                      <a:pt x="10203" y="2237"/>
                      <a:pt x="10112" y="2169"/>
                      <a:pt x="10021" y="2123"/>
                    </a:cubicBezTo>
                    <a:lnTo>
                      <a:pt x="9907" y="2054"/>
                    </a:lnTo>
                    <a:cubicBezTo>
                      <a:pt x="9815" y="2009"/>
                      <a:pt x="9747" y="1963"/>
                      <a:pt x="9678" y="1917"/>
                    </a:cubicBezTo>
                    <a:lnTo>
                      <a:pt x="9519" y="1826"/>
                    </a:lnTo>
                    <a:cubicBezTo>
                      <a:pt x="9450" y="1781"/>
                      <a:pt x="9404" y="1758"/>
                      <a:pt x="9336" y="1735"/>
                    </a:cubicBezTo>
                    <a:cubicBezTo>
                      <a:pt x="9267" y="1689"/>
                      <a:pt x="9222" y="1666"/>
                      <a:pt x="9153" y="1621"/>
                    </a:cubicBezTo>
                    <a:cubicBezTo>
                      <a:pt x="9039" y="1552"/>
                      <a:pt x="8925" y="1484"/>
                      <a:pt x="8788" y="1438"/>
                    </a:cubicBezTo>
                    <a:cubicBezTo>
                      <a:pt x="8674" y="1370"/>
                      <a:pt x="8583" y="1324"/>
                      <a:pt x="8469" y="1278"/>
                    </a:cubicBezTo>
                    <a:cubicBezTo>
                      <a:pt x="8354" y="1210"/>
                      <a:pt x="8218" y="1141"/>
                      <a:pt x="8081" y="1073"/>
                    </a:cubicBezTo>
                    <a:cubicBezTo>
                      <a:pt x="7830" y="959"/>
                      <a:pt x="7601" y="868"/>
                      <a:pt x="7350" y="753"/>
                    </a:cubicBezTo>
                    <a:cubicBezTo>
                      <a:pt x="7190" y="685"/>
                      <a:pt x="7053" y="616"/>
                      <a:pt x="6894" y="571"/>
                    </a:cubicBezTo>
                    <a:lnTo>
                      <a:pt x="6780" y="525"/>
                    </a:lnTo>
                    <a:cubicBezTo>
                      <a:pt x="6711" y="502"/>
                      <a:pt x="6620" y="457"/>
                      <a:pt x="6551" y="434"/>
                    </a:cubicBezTo>
                    <a:cubicBezTo>
                      <a:pt x="6460" y="388"/>
                      <a:pt x="6392" y="365"/>
                      <a:pt x="6323" y="343"/>
                    </a:cubicBezTo>
                    <a:lnTo>
                      <a:pt x="6232" y="320"/>
                    </a:lnTo>
                    <a:cubicBezTo>
                      <a:pt x="6026" y="228"/>
                      <a:pt x="5821" y="183"/>
                      <a:pt x="5615" y="137"/>
                    </a:cubicBezTo>
                    <a:cubicBezTo>
                      <a:pt x="5501" y="114"/>
                      <a:pt x="5387" y="91"/>
                      <a:pt x="5273" y="91"/>
                    </a:cubicBezTo>
                    <a:lnTo>
                      <a:pt x="5159" y="69"/>
                    </a:lnTo>
                    <a:cubicBezTo>
                      <a:pt x="5068" y="69"/>
                      <a:pt x="4999" y="46"/>
                      <a:pt x="4908" y="23"/>
                    </a:cubicBezTo>
                    <a:cubicBezTo>
                      <a:pt x="4862" y="23"/>
                      <a:pt x="4817" y="0"/>
                      <a:pt x="4794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22"/>
              <p:cNvSpPr/>
              <p:nvPr/>
            </p:nvSpPr>
            <p:spPr>
              <a:xfrm>
                <a:off x="5476407" y="1722329"/>
                <a:ext cx="19164" cy="1756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50" extrusionOk="0">
                    <a:moveTo>
                      <a:pt x="183" y="1"/>
                    </a:moveTo>
                    <a:cubicBezTo>
                      <a:pt x="160" y="1"/>
                      <a:pt x="115" y="1"/>
                      <a:pt x="92" y="24"/>
                    </a:cubicBezTo>
                    <a:cubicBezTo>
                      <a:pt x="23" y="92"/>
                      <a:pt x="1" y="206"/>
                      <a:pt x="69" y="275"/>
                    </a:cubicBezTo>
                    <a:cubicBezTo>
                      <a:pt x="115" y="343"/>
                      <a:pt x="183" y="389"/>
                      <a:pt x="252" y="457"/>
                    </a:cubicBezTo>
                    <a:cubicBezTo>
                      <a:pt x="343" y="503"/>
                      <a:pt x="389" y="571"/>
                      <a:pt x="457" y="617"/>
                    </a:cubicBezTo>
                    <a:cubicBezTo>
                      <a:pt x="489" y="633"/>
                      <a:pt x="522" y="649"/>
                      <a:pt x="546" y="649"/>
                    </a:cubicBezTo>
                    <a:cubicBezTo>
                      <a:pt x="556" y="649"/>
                      <a:pt x="565" y="647"/>
                      <a:pt x="571" y="640"/>
                    </a:cubicBezTo>
                    <a:cubicBezTo>
                      <a:pt x="617" y="640"/>
                      <a:pt x="663" y="617"/>
                      <a:pt x="685" y="594"/>
                    </a:cubicBezTo>
                    <a:cubicBezTo>
                      <a:pt x="708" y="549"/>
                      <a:pt x="708" y="526"/>
                      <a:pt x="708" y="480"/>
                    </a:cubicBezTo>
                    <a:cubicBezTo>
                      <a:pt x="685" y="435"/>
                      <a:pt x="663" y="412"/>
                      <a:pt x="640" y="366"/>
                    </a:cubicBezTo>
                    <a:cubicBezTo>
                      <a:pt x="617" y="343"/>
                      <a:pt x="571" y="320"/>
                      <a:pt x="548" y="298"/>
                    </a:cubicBezTo>
                    <a:cubicBezTo>
                      <a:pt x="480" y="206"/>
                      <a:pt x="411" y="138"/>
                      <a:pt x="320" y="46"/>
                    </a:cubicBezTo>
                    <a:cubicBezTo>
                      <a:pt x="297" y="24"/>
                      <a:pt x="252" y="1"/>
                      <a:pt x="20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22"/>
              <p:cNvSpPr/>
              <p:nvPr/>
            </p:nvSpPr>
            <p:spPr>
              <a:xfrm>
                <a:off x="5520222" y="1542796"/>
                <a:ext cx="296168" cy="233242"/>
              </a:xfrm>
              <a:custGeom>
                <a:avLst/>
                <a:gdLst/>
                <a:ahLst/>
                <a:cxnLst/>
                <a:rect l="l" t="t" r="r" b="b"/>
                <a:pathLst>
                  <a:path w="10957" h="8629" extrusionOk="0">
                    <a:moveTo>
                      <a:pt x="2739" y="1"/>
                    </a:moveTo>
                    <a:cubicBezTo>
                      <a:pt x="2671" y="1"/>
                      <a:pt x="2602" y="24"/>
                      <a:pt x="2580" y="92"/>
                    </a:cubicBezTo>
                    <a:cubicBezTo>
                      <a:pt x="2534" y="115"/>
                      <a:pt x="2511" y="138"/>
                      <a:pt x="2488" y="160"/>
                    </a:cubicBezTo>
                    <a:cubicBezTo>
                      <a:pt x="2443" y="206"/>
                      <a:pt x="2420" y="252"/>
                      <a:pt x="2397" y="297"/>
                    </a:cubicBezTo>
                    <a:cubicBezTo>
                      <a:pt x="2374" y="366"/>
                      <a:pt x="2351" y="412"/>
                      <a:pt x="2328" y="434"/>
                    </a:cubicBezTo>
                    <a:lnTo>
                      <a:pt x="2306" y="526"/>
                    </a:lnTo>
                    <a:cubicBezTo>
                      <a:pt x="2237" y="663"/>
                      <a:pt x="2169" y="777"/>
                      <a:pt x="2123" y="891"/>
                    </a:cubicBezTo>
                    <a:cubicBezTo>
                      <a:pt x="2100" y="937"/>
                      <a:pt x="2077" y="982"/>
                      <a:pt x="2055" y="1028"/>
                    </a:cubicBezTo>
                    <a:cubicBezTo>
                      <a:pt x="2009" y="1119"/>
                      <a:pt x="1986" y="1188"/>
                      <a:pt x="1940" y="1256"/>
                    </a:cubicBezTo>
                    <a:lnTo>
                      <a:pt x="1872" y="1416"/>
                    </a:lnTo>
                    <a:lnTo>
                      <a:pt x="1781" y="1553"/>
                    </a:lnTo>
                    <a:cubicBezTo>
                      <a:pt x="1758" y="1644"/>
                      <a:pt x="1712" y="1713"/>
                      <a:pt x="1666" y="1804"/>
                    </a:cubicBezTo>
                    <a:lnTo>
                      <a:pt x="1621" y="1918"/>
                    </a:lnTo>
                    <a:cubicBezTo>
                      <a:pt x="1575" y="2009"/>
                      <a:pt x="1530" y="2101"/>
                      <a:pt x="1484" y="2192"/>
                    </a:cubicBezTo>
                    <a:lnTo>
                      <a:pt x="1393" y="2397"/>
                    </a:lnTo>
                    <a:cubicBezTo>
                      <a:pt x="1301" y="2580"/>
                      <a:pt x="1210" y="2763"/>
                      <a:pt x="1096" y="2945"/>
                    </a:cubicBezTo>
                    <a:lnTo>
                      <a:pt x="1073" y="3014"/>
                    </a:lnTo>
                    <a:cubicBezTo>
                      <a:pt x="913" y="3265"/>
                      <a:pt x="776" y="3516"/>
                      <a:pt x="617" y="3767"/>
                    </a:cubicBezTo>
                    <a:lnTo>
                      <a:pt x="502" y="3949"/>
                    </a:lnTo>
                    <a:lnTo>
                      <a:pt x="434" y="4041"/>
                    </a:lnTo>
                    <a:lnTo>
                      <a:pt x="343" y="4223"/>
                    </a:lnTo>
                    <a:lnTo>
                      <a:pt x="251" y="4406"/>
                    </a:lnTo>
                    <a:lnTo>
                      <a:pt x="206" y="4497"/>
                    </a:lnTo>
                    <a:cubicBezTo>
                      <a:pt x="137" y="4589"/>
                      <a:pt x="92" y="4680"/>
                      <a:pt x="69" y="4794"/>
                    </a:cubicBezTo>
                    <a:cubicBezTo>
                      <a:pt x="46" y="4817"/>
                      <a:pt x="46" y="4840"/>
                      <a:pt x="46" y="4885"/>
                    </a:cubicBezTo>
                    <a:cubicBezTo>
                      <a:pt x="23" y="4908"/>
                      <a:pt x="0" y="4954"/>
                      <a:pt x="0" y="4977"/>
                    </a:cubicBezTo>
                    <a:cubicBezTo>
                      <a:pt x="0" y="5022"/>
                      <a:pt x="23" y="5045"/>
                      <a:pt x="46" y="5091"/>
                    </a:cubicBezTo>
                    <a:cubicBezTo>
                      <a:pt x="46" y="5091"/>
                      <a:pt x="46" y="5114"/>
                      <a:pt x="46" y="5136"/>
                    </a:cubicBezTo>
                    <a:cubicBezTo>
                      <a:pt x="69" y="5159"/>
                      <a:pt x="92" y="5182"/>
                      <a:pt x="114" y="5228"/>
                    </a:cubicBezTo>
                    <a:lnTo>
                      <a:pt x="160" y="5273"/>
                    </a:lnTo>
                    <a:cubicBezTo>
                      <a:pt x="228" y="5365"/>
                      <a:pt x="297" y="5433"/>
                      <a:pt x="365" y="5524"/>
                    </a:cubicBezTo>
                    <a:cubicBezTo>
                      <a:pt x="388" y="5570"/>
                      <a:pt x="434" y="5616"/>
                      <a:pt x="457" y="5661"/>
                    </a:cubicBezTo>
                    <a:cubicBezTo>
                      <a:pt x="525" y="5753"/>
                      <a:pt x="594" y="5821"/>
                      <a:pt x="662" y="5890"/>
                    </a:cubicBezTo>
                    <a:cubicBezTo>
                      <a:pt x="913" y="6186"/>
                      <a:pt x="1233" y="6437"/>
                      <a:pt x="1530" y="6666"/>
                    </a:cubicBezTo>
                    <a:lnTo>
                      <a:pt x="1552" y="6688"/>
                    </a:lnTo>
                    <a:lnTo>
                      <a:pt x="1575" y="6711"/>
                    </a:lnTo>
                    <a:cubicBezTo>
                      <a:pt x="1666" y="6780"/>
                      <a:pt x="1758" y="6848"/>
                      <a:pt x="1849" y="6917"/>
                    </a:cubicBezTo>
                    <a:cubicBezTo>
                      <a:pt x="1940" y="6985"/>
                      <a:pt x="2055" y="7031"/>
                      <a:pt x="2146" y="7099"/>
                    </a:cubicBezTo>
                    <a:cubicBezTo>
                      <a:pt x="2306" y="7191"/>
                      <a:pt x="2465" y="7282"/>
                      <a:pt x="2648" y="7373"/>
                    </a:cubicBezTo>
                    <a:lnTo>
                      <a:pt x="2899" y="7533"/>
                    </a:lnTo>
                    <a:lnTo>
                      <a:pt x="2990" y="7579"/>
                    </a:lnTo>
                    <a:cubicBezTo>
                      <a:pt x="3150" y="7670"/>
                      <a:pt x="3310" y="7761"/>
                      <a:pt x="3493" y="7853"/>
                    </a:cubicBezTo>
                    <a:lnTo>
                      <a:pt x="3561" y="7875"/>
                    </a:lnTo>
                    <a:cubicBezTo>
                      <a:pt x="3629" y="7921"/>
                      <a:pt x="3675" y="7944"/>
                      <a:pt x="3744" y="7967"/>
                    </a:cubicBezTo>
                    <a:cubicBezTo>
                      <a:pt x="3858" y="8035"/>
                      <a:pt x="3972" y="8058"/>
                      <a:pt x="4063" y="8104"/>
                    </a:cubicBezTo>
                    <a:cubicBezTo>
                      <a:pt x="4200" y="8149"/>
                      <a:pt x="4314" y="8195"/>
                      <a:pt x="4428" y="8241"/>
                    </a:cubicBezTo>
                    <a:lnTo>
                      <a:pt x="4542" y="8286"/>
                    </a:lnTo>
                    <a:cubicBezTo>
                      <a:pt x="4611" y="8309"/>
                      <a:pt x="4679" y="8332"/>
                      <a:pt x="4748" y="8355"/>
                    </a:cubicBezTo>
                    <a:cubicBezTo>
                      <a:pt x="4839" y="8400"/>
                      <a:pt x="4908" y="8423"/>
                      <a:pt x="4999" y="8446"/>
                    </a:cubicBezTo>
                    <a:cubicBezTo>
                      <a:pt x="5090" y="8446"/>
                      <a:pt x="5159" y="8469"/>
                      <a:pt x="5250" y="8469"/>
                    </a:cubicBezTo>
                    <a:lnTo>
                      <a:pt x="5296" y="8469"/>
                    </a:lnTo>
                    <a:cubicBezTo>
                      <a:pt x="5296" y="8469"/>
                      <a:pt x="5296" y="8492"/>
                      <a:pt x="5296" y="8492"/>
                    </a:cubicBezTo>
                    <a:cubicBezTo>
                      <a:pt x="5296" y="8492"/>
                      <a:pt x="5319" y="8469"/>
                      <a:pt x="5319" y="8469"/>
                    </a:cubicBezTo>
                    <a:lnTo>
                      <a:pt x="5433" y="8492"/>
                    </a:lnTo>
                    <a:lnTo>
                      <a:pt x="5570" y="8515"/>
                    </a:lnTo>
                    <a:cubicBezTo>
                      <a:pt x="5592" y="8515"/>
                      <a:pt x="5638" y="8515"/>
                      <a:pt x="5684" y="8537"/>
                    </a:cubicBezTo>
                    <a:lnTo>
                      <a:pt x="5912" y="8537"/>
                    </a:lnTo>
                    <a:cubicBezTo>
                      <a:pt x="6003" y="8537"/>
                      <a:pt x="6095" y="8537"/>
                      <a:pt x="6186" y="8515"/>
                    </a:cubicBezTo>
                    <a:lnTo>
                      <a:pt x="6232" y="8515"/>
                    </a:lnTo>
                    <a:cubicBezTo>
                      <a:pt x="6254" y="8515"/>
                      <a:pt x="6300" y="8492"/>
                      <a:pt x="6323" y="8469"/>
                    </a:cubicBezTo>
                    <a:cubicBezTo>
                      <a:pt x="6414" y="8446"/>
                      <a:pt x="6483" y="8355"/>
                      <a:pt x="6528" y="8309"/>
                    </a:cubicBezTo>
                    <a:cubicBezTo>
                      <a:pt x="6574" y="8241"/>
                      <a:pt x="6620" y="8149"/>
                      <a:pt x="6620" y="8081"/>
                    </a:cubicBezTo>
                    <a:cubicBezTo>
                      <a:pt x="6642" y="7990"/>
                      <a:pt x="6665" y="7898"/>
                      <a:pt x="6688" y="7784"/>
                    </a:cubicBezTo>
                    <a:cubicBezTo>
                      <a:pt x="6688" y="7693"/>
                      <a:pt x="6642" y="7602"/>
                      <a:pt x="6620" y="7510"/>
                    </a:cubicBezTo>
                    <a:cubicBezTo>
                      <a:pt x="6620" y="7510"/>
                      <a:pt x="6597" y="7487"/>
                      <a:pt x="6597" y="7487"/>
                    </a:cubicBezTo>
                    <a:lnTo>
                      <a:pt x="6597" y="7419"/>
                    </a:lnTo>
                    <a:lnTo>
                      <a:pt x="6665" y="7465"/>
                    </a:lnTo>
                    <a:lnTo>
                      <a:pt x="6757" y="7510"/>
                    </a:lnTo>
                    <a:cubicBezTo>
                      <a:pt x="6848" y="7556"/>
                      <a:pt x="6916" y="7602"/>
                      <a:pt x="7008" y="7647"/>
                    </a:cubicBezTo>
                    <a:lnTo>
                      <a:pt x="7145" y="7716"/>
                    </a:lnTo>
                    <a:cubicBezTo>
                      <a:pt x="7396" y="7875"/>
                      <a:pt x="7670" y="7990"/>
                      <a:pt x="7898" y="8104"/>
                    </a:cubicBezTo>
                    <a:cubicBezTo>
                      <a:pt x="8080" y="8172"/>
                      <a:pt x="8263" y="8241"/>
                      <a:pt x="8446" y="8309"/>
                    </a:cubicBezTo>
                    <a:lnTo>
                      <a:pt x="8674" y="8378"/>
                    </a:lnTo>
                    <a:cubicBezTo>
                      <a:pt x="8879" y="8446"/>
                      <a:pt x="9085" y="8515"/>
                      <a:pt x="9313" y="8560"/>
                    </a:cubicBezTo>
                    <a:cubicBezTo>
                      <a:pt x="9404" y="8583"/>
                      <a:pt x="9496" y="8606"/>
                      <a:pt x="9587" y="8606"/>
                    </a:cubicBezTo>
                    <a:cubicBezTo>
                      <a:pt x="9678" y="8629"/>
                      <a:pt x="9724" y="8629"/>
                      <a:pt x="9792" y="8629"/>
                    </a:cubicBezTo>
                    <a:lnTo>
                      <a:pt x="9815" y="8629"/>
                    </a:lnTo>
                    <a:cubicBezTo>
                      <a:pt x="9906" y="8629"/>
                      <a:pt x="9998" y="8629"/>
                      <a:pt x="10089" y="8606"/>
                    </a:cubicBezTo>
                    <a:cubicBezTo>
                      <a:pt x="10203" y="8606"/>
                      <a:pt x="10272" y="8606"/>
                      <a:pt x="10340" y="8583"/>
                    </a:cubicBezTo>
                    <a:cubicBezTo>
                      <a:pt x="10523" y="8537"/>
                      <a:pt x="10637" y="8469"/>
                      <a:pt x="10751" y="8400"/>
                    </a:cubicBezTo>
                    <a:cubicBezTo>
                      <a:pt x="10774" y="8355"/>
                      <a:pt x="10797" y="8332"/>
                      <a:pt x="10819" y="8286"/>
                    </a:cubicBezTo>
                    <a:cubicBezTo>
                      <a:pt x="10865" y="8241"/>
                      <a:pt x="10865" y="8218"/>
                      <a:pt x="10888" y="8195"/>
                    </a:cubicBezTo>
                    <a:cubicBezTo>
                      <a:pt x="10911" y="8126"/>
                      <a:pt x="10956" y="8035"/>
                      <a:pt x="10956" y="7921"/>
                    </a:cubicBezTo>
                    <a:cubicBezTo>
                      <a:pt x="10956" y="7853"/>
                      <a:pt x="10934" y="7784"/>
                      <a:pt x="10911" y="7693"/>
                    </a:cubicBezTo>
                    <a:cubicBezTo>
                      <a:pt x="10911" y="7624"/>
                      <a:pt x="10888" y="7579"/>
                      <a:pt x="10865" y="7510"/>
                    </a:cubicBezTo>
                    <a:cubicBezTo>
                      <a:pt x="10774" y="7282"/>
                      <a:pt x="10637" y="7099"/>
                      <a:pt x="10477" y="6940"/>
                    </a:cubicBezTo>
                    <a:cubicBezTo>
                      <a:pt x="10454" y="6917"/>
                      <a:pt x="10431" y="6894"/>
                      <a:pt x="10386" y="6848"/>
                    </a:cubicBezTo>
                    <a:lnTo>
                      <a:pt x="10363" y="6825"/>
                    </a:lnTo>
                    <a:cubicBezTo>
                      <a:pt x="10317" y="6757"/>
                      <a:pt x="10272" y="6711"/>
                      <a:pt x="10226" y="6643"/>
                    </a:cubicBezTo>
                    <a:cubicBezTo>
                      <a:pt x="10226" y="6620"/>
                      <a:pt x="10203" y="6597"/>
                      <a:pt x="10180" y="6574"/>
                    </a:cubicBezTo>
                    <a:cubicBezTo>
                      <a:pt x="10158" y="6506"/>
                      <a:pt x="10135" y="6483"/>
                      <a:pt x="10089" y="6437"/>
                    </a:cubicBezTo>
                    <a:cubicBezTo>
                      <a:pt x="10043" y="6369"/>
                      <a:pt x="9975" y="6278"/>
                      <a:pt x="9884" y="6209"/>
                    </a:cubicBezTo>
                    <a:cubicBezTo>
                      <a:pt x="9815" y="6164"/>
                      <a:pt x="9747" y="6095"/>
                      <a:pt x="9678" y="6027"/>
                    </a:cubicBezTo>
                    <a:cubicBezTo>
                      <a:pt x="9610" y="5981"/>
                      <a:pt x="9541" y="5935"/>
                      <a:pt x="9473" y="5867"/>
                    </a:cubicBezTo>
                    <a:lnTo>
                      <a:pt x="9427" y="5844"/>
                    </a:lnTo>
                    <a:cubicBezTo>
                      <a:pt x="9381" y="5798"/>
                      <a:pt x="9313" y="5775"/>
                      <a:pt x="9267" y="5730"/>
                    </a:cubicBezTo>
                    <a:lnTo>
                      <a:pt x="9199" y="5707"/>
                    </a:lnTo>
                    <a:lnTo>
                      <a:pt x="9176" y="5661"/>
                    </a:lnTo>
                    <a:lnTo>
                      <a:pt x="9085" y="5570"/>
                    </a:lnTo>
                    <a:cubicBezTo>
                      <a:pt x="9016" y="5502"/>
                      <a:pt x="8948" y="5410"/>
                      <a:pt x="8856" y="5365"/>
                    </a:cubicBezTo>
                    <a:cubicBezTo>
                      <a:pt x="8788" y="5273"/>
                      <a:pt x="8697" y="5228"/>
                      <a:pt x="8605" y="5159"/>
                    </a:cubicBezTo>
                    <a:lnTo>
                      <a:pt x="8514" y="5091"/>
                    </a:lnTo>
                    <a:lnTo>
                      <a:pt x="8446" y="5022"/>
                    </a:lnTo>
                    <a:cubicBezTo>
                      <a:pt x="8354" y="4954"/>
                      <a:pt x="8263" y="4885"/>
                      <a:pt x="8172" y="4817"/>
                    </a:cubicBezTo>
                    <a:cubicBezTo>
                      <a:pt x="8126" y="4794"/>
                      <a:pt x="8080" y="4771"/>
                      <a:pt x="8058" y="4748"/>
                    </a:cubicBezTo>
                    <a:lnTo>
                      <a:pt x="8058" y="4748"/>
                    </a:lnTo>
                    <a:lnTo>
                      <a:pt x="8149" y="4771"/>
                    </a:lnTo>
                    <a:lnTo>
                      <a:pt x="8400" y="4771"/>
                    </a:lnTo>
                    <a:cubicBezTo>
                      <a:pt x="8446" y="4748"/>
                      <a:pt x="8514" y="4748"/>
                      <a:pt x="8583" y="4726"/>
                    </a:cubicBezTo>
                    <a:cubicBezTo>
                      <a:pt x="8651" y="4703"/>
                      <a:pt x="8742" y="4657"/>
                      <a:pt x="8811" y="4589"/>
                    </a:cubicBezTo>
                    <a:cubicBezTo>
                      <a:pt x="8902" y="4520"/>
                      <a:pt x="8948" y="4429"/>
                      <a:pt x="8993" y="4315"/>
                    </a:cubicBezTo>
                    <a:cubicBezTo>
                      <a:pt x="9039" y="4223"/>
                      <a:pt x="9039" y="4109"/>
                      <a:pt x="8993" y="3995"/>
                    </a:cubicBezTo>
                    <a:cubicBezTo>
                      <a:pt x="8971" y="3904"/>
                      <a:pt x="8925" y="3835"/>
                      <a:pt x="8902" y="3790"/>
                    </a:cubicBezTo>
                    <a:cubicBezTo>
                      <a:pt x="8834" y="3676"/>
                      <a:pt x="8742" y="3561"/>
                      <a:pt x="8651" y="3447"/>
                    </a:cubicBezTo>
                    <a:lnTo>
                      <a:pt x="8628" y="3402"/>
                    </a:lnTo>
                    <a:cubicBezTo>
                      <a:pt x="8560" y="3333"/>
                      <a:pt x="8514" y="3288"/>
                      <a:pt x="8446" y="3219"/>
                    </a:cubicBezTo>
                    <a:lnTo>
                      <a:pt x="8377" y="3151"/>
                    </a:lnTo>
                    <a:lnTo>
                      <a:pt x="8263" y="3036"/>
                    </a:lnTo>
                    <a:cubicBezTo>
                      <a:pt x="8217" y="2968"/>
                      <a:pt x="8149" y="2900"/>
                      <a:pt x="8080" y="2831"/>
                    </a:cubicBezTo>
                    <a:lnTo>
                      <a:pt x="8012" y="2763"/>
                    </a:lnTo>
                    <a:lnTo>
                      <a:pt x="7989" y="2717"/>
                    </a:lnTo>
                    <a:lnTo>
                      <a:pt x="7966" y="2671"/>
                    </a:lnTo>
                    <a:cubicBezTo>
                      <a:pt x="7898" y="2603"/>
                      <a:pt x="7852" y="2534"/>
                      <a:pt x="7806" y="2466"/>
                    </a:cubicBezTo>
                    <a:cubicBezTo>
                      <a:pt x="7715" y="2352"/>
                      <a:pt x="7601" y="2260"/>
                      <a:pt x="7510" y="2192"/>
                    </a:cubicBezTo>
                    <a:cubicBezTo>
                      <a:pt x="7259" y="1986"/>
                      <a:pt x="7008" y="1804"/>
                      <a:pt x="6757" y="1621"/>
                    </a:cubicBezTo>
                    <a:cubicBezTo>
                      <a:pt x="6505" y="1439"/>
                      <a:pt x="6254" y="1279"/>
                      <a:pt x="6003" y="1142"/>
                    </a:cubicBezTo>
                    <a:cubicBezTo>
                      <a:pt x="5752" y="1005"/>
                      <a:pt x="5455" y="822"/>
                      <a:pt x="5159" y="685"/>
                    </a:cubicBezTo>
                    <a:cubicBezTo>
                      <a:pt x="5022" y="617"/>
                      <a:pt x="4862" y="571"/>
                      <a:pt x="4725" y="503"/>
                    </a:cubicBezTo>
                    <a:cubicBezTo>
                      <a:pt x="4657" y="480"/>
                      <a:pt x="4588" y="457"/>
                      <a:pt x="4520" y="434"/>
                    </a:cubicBezTo>
                    <a:cubicBezTo>
                      <a:pt x="4406" y="389"/>
                      <a:pt x="4291" y="343"/>
                      <a:pt x="4177" y="320"/>
                    </a:cubicBezTo>
                    <a:cubicBezTo>
                      <a:pt x="4086" y="275"/>
                      <a:pt x="3995" y="252"/>
                      <a:pt x="3903" y="229"/>
                    </a:cubicBezTo>
                    <a:cubicBezTo>
                      <a:pt x="3766" y="206"/>
                      <a:pt x="3652" y="160"/>
                      <a:pt x="3515" y="138"/>
                    </a:cubicBezTo>
                    <a:cubicBezTo>
                      <a:pt x="3447" y="138"/>
                      <a:pt x="3401" y="115"/>
                      <a:pt x="3333" y="115"/>
                    </a:cubicBezTo>
                    <a:cubicBezTo>
                      <a:pt x="3264" y="92"/>
                      <a:pt x="3196" y="92"/>
                      <a:pt x="3127" y="69"/>
                    </a:cubicBezTo>
                    <a:cubicBezTo>
                      <a:pt x="3013" y="46"/>
                      <a:pt x="2899" y="46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22"/>
              <p:cNvSpPr/>
              <p:nvPr/>
            </p:nvSpPr>
            <p:spPr>
              <a:xfrm>
                <a:off x="5755897" y="1689028"/>
                <a:ext cx="16678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13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1" y="92"/>
                      <a:pt x="23" y="137"/>
                      <a:pt x="69" y="160"/>
                    </a:cubicBezTo>
                    <a:cubicBezTo>
                      <a:pt x="115" y="206"/>
                      <a:pt x="183" y="229"/>
                      <a:pt x="229" y="251"/>
                    </a:cubicBezTo>
                    <a:cubicBezTo>
                      <a:pt x="274" y="274"/>
                      <a:pt x="320" y="320"/>
                      <a:pt x="343" y="343"/>
                    </a:cubicBezTo>
                    <a:cubicBezTo>
                      <a:pt x="366" y="343"/>
                      <a:pt x="366" y="365"/>
                      <a:pt x="389" y="365"/>
                    </a:cubicBezTo>
                    <a:cubicBezTo>
                      <a:pt x="366" y="388"/>
                      <a:pt x="366" y="388"/>
                      <a:pt x="366" y="411"/>
                    </a:cubicBezTo>
                    <a:cubicBezTo>
                      <a:pt x="366" y="434"/>
                      <a:pt x="389" y="480"/>
                      <a:pt x="434" y="502"/>
                    </a:cubicBezTo>
                    <a:cubicBezTo>
                      <a:pt x="465" y="502"/>
                      <a:pt x="495" y="513"/>
                      <a:pt x="525" y="513"/>
                    </a:cubicBezTo>
                    <a:cubicBezTo>
                      <a:pt x="541" y="513"/>
                      <a:pt x="556" y="510"/>
                      <a:pt x="571" y="502"/>
                    </a:cubicBezTo>
                    <a:cubicBezTo>
                      <a:pt x="594" y="480"/>
                      <a:pt x="594" y="480"/>
                      <a:pt x="617" y="457"/>
                    </a:cubicBezTo>
                    <a:cubicBezTo>
                      <a:pt x="617" y="434"/>
                      <a:pt x="617" y="434"/>
                      <a:pt x="617" y="411"/>
                    </a:cubicBezTo>
                    <a:cubicBezTo>
                      <a:pt x="617" y="388"/>
                      <a:pt x="594" y="388"/>
                      <a:pt x="594" y="365"/>
                    </a:cubicBezTo>
                    <a:cubicBezTo>
                      <a:pt x="594" y="343"/>
                      <a:pt x="571" y="343"/>
                      <a:pt x="571" y="320"/>
                    </a:cubicBezTo>
                    <a:cubicBezTo>
                      <a:pt x="548" y="297"/>
                      <a:pt x="525" y="274"/>
                      <a:pt x="503" y="251"/>
                    </a:cubicBezTo>
                    <a:cubicBezTo>
                      <a:pt x="457" y="229"/>
                      <a:pt x="434" y="206"/>
                      <a:pt x="411" y="183"/>
                    </a:cubicBezTo>
                    <a:cubicBezTo>
                      <a:pt x="366" y="160"/>
                      <a:pt x="343" y="137"/>
                      <a:pt x="320" y="114"/>
                    </a:cubicBezTo>
                    <a:cubicBezTo>
                      <a:pt x="252" y="92"/>
                      <a:pt x="206" y="46"/>
                      <a:pt x="137" y="23"/>
                    </a:cubicBezTo>
                    <a:cubicBezTo>
                      <a:pt x="137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FDD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22"/>
              <p:cNvSpPr/>
              <p:nvPr/>
            </p:nvSpPr>
            <p:spPr>
              <a:xfrm>
                <a:off x="4512084" y="815391"/>
                <a:ext cx="869961" cy="542952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20087" extrusionOk="0">
                    <a:moveTo>
                      <a:pt x="2169" y="1"/>
                    </a:moveTo>
                    <a:cubicBezTo>
                      <a:pt x="2101" y="1"/>
                      <a:pt x="2032" y="24"/>
                      <a:pt x="1986" y="69"/>
                    </a:cubicBezTo>
                    <a:cubicBezTo>
                      <a:pt x="1941" y="115"/>
                      <a:pt x="1918" y="138"/>
                      <a:pt x="1895" y="183"/>
                    </a:cubicBezTo>
                    <a:cubicBezTo>
                      <a:pt x="1918" y="229"/>
                      <a:pt x="1941" y="275"/>
                      <a:pt x="1964" y="320"/>
                    </a:cubicBezTo>
                    <a:cubicBezTo>
                      <a:pt x="2009" y="434"/>
                      <a:pt x="2032" y="549"/>
                      <a:pt x="2055" y="663"/>
                    </a:cubicBezTo>
                    <a:cubicBezTo>
                      <a:pt x="2078" y="708"/>
                      <a:pt x="2101" y="777"/>
                      <a:pt x="2123" y="822"/>
                    </a:cubicBezTo>
                    <a:cubicBezTo>
                      <a:pt x="2146" y="914"/>
                      <a:pt x="2169" y="1028"/>
                      <a:pt x="2169" y="1165"/>
                    </a:cubicBezTo>
                    <a:cubicBezTo>
                      <a:pt x="2192" y="1347"/>
                      <a:pt x="2146" y="1553"/>
                      <a:pt x="2101" y="1804"/>
                    </a:cubicBezTo>
                    <a:cubicBezTo>
                      <a:pt x="2032" y="2101"/>
                      <a:pt x="1918" y="2420"/>
                      <a:pt x="1758" y="2763"/>
                    </a:cubicBezTo>
                    <a:cubicBezTo>
                      <a:pt x="1713" y="2763"/>
                      <a:pt x="1690" y="2785"/>
                      <a:pt x="1644" y="2785"/>
                    </a:cubicBezTo>
                    <a:cubicBezTo>
                      <a:pt x="1598" y="2808"/>
                      <a:pt x="1553" y="2854"/>
                      <a:pt x="1530" y="2877"/>
                    </a:cubicBezTo>
                    <a:cubicBezTo>
                      <a:pt x="1393" y="3059"/>
                      <a:pt x="1256" y="3219"/>
                      <a:pt x="1096" y="3379"/>
                    </a:cubicBezTo>
                    <a:cubicBezTo>
                      <a:pt x="1005" y="3447"/>
                      <a:pt x="937" y="3539"/>
                      <a:pt x="845" y="3584"/>
                    </a:cubicBezTo>
                    <a:lnTo>
                      <a:pt x="822" y="3630"/>
                    </a:lnTo>
                    <a:cubicBezTo>
                      <a:pt x="640" y="3790"/>
                      <a:pt x="457" y="3949"/>
                      <a:pt x="206" y="4109"/>
                    </a:cubicBezTo>
                    <a:lnTo>
                      <a:pt x="183" y="4132"/>
                    </a:lnTo>
                    <a:lnTo>
                      <a:pt x="138" y="4155"/>
                    </a:lnTo>
                    <a:lnTo>
                      <a:pt x="115" y="4178"/>
                    </a:lnTo>
                    <a:cubicBezTo>
                      <a:pt x="69" y="4201"/>
                      <a:pt x="46" y="4223"/>
                      <a:pt x="1" y="4223"/>
                    </a:cubicBezTo>
                    <a:cubicBezTo>
                      <a:pt x="115" y="4246"/>
                      <a:pt x="206" y="4315"/>
                      <a:pt x="252" y="4429"/>
                    </a:cubicBezTo>
                    <a:cubicBezTo>
                      <a:pt x="297" y="4406"/>
                      <a:pt x="320" y="4406"/>
                      <a:pt x="366" y="4406"/>
                    </a:cubicBezTo>
                    <a:cubicBezTo>
                      <a:pt x="389" y="4406"/>
                      <a:pt x="434" y="4406"/>
                      <a:pt x="457" y="4429"/>
                    </a:cubicBezTo>
                    <a:cubicBezTo>
                      <a:pt x="663" y="4474"/>
                      <a:pt x="868" y="4543"/>
                      <a:pt x="1051" y="4611"/>
                    </a:cubicBezTo>
                    <a:cubicBezTo>
                      <a:pt x="1347" y="4680"/>
                      <a:pt x="1644" y="4771"/>
                      <a:pt x="1918" y="4862"/>
                    </a:cubicBezTo>
                    <a:lnTo>
                      <a:pt x="2123" y="4931"/>
                    </a:lnTo>
                    <a:cubicBezTo>
                      <a:pt x="2215" y="4977"/>
                      <a:pt x="2283" y="4999"/>
                      <a:pt x="2375" y="5022"/>
                    </a:cubicBezTo>
                    <a:lnTo>
                      <a:pt x="2466" y="5045"/>
                    </a:lnTo>
                    <a:cubicBezTo>
                      <a:pt x="2580" y="5091"/>
                      <a:pt x="2694" y="5114"/>
                      <a:pt x="2808" y="5159"/>
                    </a:cubicBezTo>
                    <a:cubicBezTo>
                      <a:pt x="3014" y="5251"/>
                      <a:pt x="3219" y="5319"/>
                      <a:pt x="3424" y="5387"/>
                    </a:cubicBezTo>
                    <a:lnTo>
                      <a:pt x="3676" y="5479"/>
                    </a:lnTo>
                    <a:cubicBezTo>
                      <a:pt x="4018" y="5593"/>
                      <a:pt x="4292" y="5684"/>
                      <a:pt x="4520" y="5798"/>
                    </a:cubicBezTo>
                    <a:cubicBezTo>
                      <a:pt x="4657" y="5867"/>
                      <a:pt x="4817" y="5912"/>
                      <a:pt x="4977" y="5981"/>
                    </a:cubicBezTo>
                    <a:cubicBezTo>
                      <a:pt x="5091" y="6027"/>
                      <a:pt x="5228" y="6072"/>
                      <a:pt x="5342" y="6118"/>
                    </a:cubicBezTo>
                    <a:cubicBezTo>
                      <a:pt x="5456" y="6164"/>
                      <a:pt x="5593" y="6209"/>
                      <a:pt x="5730" y="6255"/>
                    </a:cubicBezTo>
                    <a:cubicBezTo>
                      <a:pt x="5867" y="6323"/>
                      <a:pt x="6004" y="6369"/>
                      <a:pt x="6164" y="6437"/>
                    </a:cubicBezTo>
                    <a:cubicBezTo>
                      <a:pt x="6437" y="6552"/>
                      <a:pt x="6711" y="6666"/>
                      <a:pt x="6985" y="6780"/>
                    </a:cubicBezTo>
                    <a:cubicBezTo>
                      <a:pt x="7236" y="6871"/>
                      <a:pt x="7510" y="6985"/>
                      <a:pt x="7761" y="7077"/>
                    </a:cubicBezTo>
                    <a:cubicBezTo>
                      <a:pt x="7898" y="7145"/>
                      <a:pt x="8058" y="7191"/>
                      <a:pt x="8195" y="7259"/>
                    </a:cubicBezTo>
                    <a:cubicBezTo>
                      <a:pt x="8332" y="7282"/>
                      <a:pt x="8446" y="7328"/>
                      <a:pt x="8560" y="7373"/>
                    </a:cubicBezTo>
                    <a:cubicBezTo>
                      <a:pt x="8925" y="7510"/>
                      <a:pt x="9268" y="7670"/>
                      <a:pt x="9610" y="7830"/>
                    </a:cubicBezTo>
                    <a:cubicBezTo>
                      <a:pt x="9793" y="7898"/>
                      <a:pt x="9975" y="7990"/>
                      <a:pt x="10158" y="8058"/>
                    </a:cubicBezTo>
                    <a:cubicBezTo>
                      <a:pt x="10363" y="8149"/>
                      <a:pt x="10546" y="8241"/>
                      <a:pt x="10751" y="8309"/>
                    </a:cubicBezTo>
                    <a:lnTo>
                      <a:pt x="11002" y="8446"/>
                    </a:lnTo>
                    <a:cubicBezTo>
                      <a:pt x="11231" y="8537"/>
                      <a:pt x="11459" y="8651"/>
                      <a:pt x="11687" y="8766"/>
                    </a:cubicBezTo>
                    <a:lnTo>
                      <a:pt x="11824" y="8834"/>
                    </a:lnTo>
                    <a:lnTo>
                      <a:pt x="11870" y="8857"/>
                    </a:lnTo>
                    <a:cubicBezTo>
                      <a:pt x="11893" y="8880"/>
                      <a:pt x="11916" y="8880"/>
                      <a:pt x="11961" y="8903"/>
                    </a:cubicBezTo>
                    <a:lnTo>
                      <a:pt x="12030" y="8948"/>
                    </a:lnTo>
                    <a:lnTo>
                      <a:pt x="12098" y="8971"/>
                    </a:lnTo>
                    <a:lnTo>
                      <a:pt x="12212" y="9040"/>
                    </a:lnTo>
                    <a:cubicBezTo>
                      <a:pt x="12372" y="9131"/>
                      <a:pt x="12555" y="9199"/>
                      <a:pt x="12714" y="9313"/>
                    </a:cubicBezTo>
                    <a:cubicBezTo>
                      <a:pt x="13057" y="9496"/>
                      <a:pt x="13399" y="9656"/>
                      <a:pt x="13742" y="9838"/>
                    </a:cubicBezTo>
                    <a:lnTo>
                      <a:pt x="13970" y="9953"/>
                    </a:lnTo>
                    <a:lnTo>
                      <a:pt x="14175" y="10067"/>
                    </a:lnTo>
                    <a:cubicBezTo>
                      <a:pt x="14267" y="10089"/>
                      <a:pt x="14358" y="10135"/>
                      <a:pt x="14449" y="10181"/>
                    </a:cubicBezTo>
                    <a:cubicBezTo>
                      <a:pt x="14609" y="10272"/>
                      <a:pt x="14769" y="10341"/>
                      <a:pt x="14951" y="10432"/>
                    </a:cubicBezTo>
                    <a:cubicBezTo>
                      <a:pt x="15157" y="10523"/>
                      <a:pt x="15362" y="10614"/>
                      <a:pt x="15568" y="10729"/>
                    </a:cubicBezTo>
                    <a:lnTo>
                      <a:pt x="15705" y="10797"/>
                    </a:lnTo>
                    <a:lnTo>
                      <a:pt x="15933" y="10911"/>
                    </a:lnTo>
                    <a:lnTo>
                      <a:pt x="16184" y="11025"/>
                    </a:lnTo>
                    <a:lnTo>
                      <a:pt x="16321" y="11094"/>
                    </a:lnTo>
                    <a:lnTo>
                      <a:pt x="16389" y="11139"/>
                    </a:lnTo>
                    <a:lnTo>
                      <a:pt x="16481" y="11162"/>
                    </a:lnTo>
                    <a:lnTo>
                      <a:pt x="16503" y="11185"/>
                    </a:lnTo>
                    <a:lnTo>
                      <a:pt x="16526" y="11208"/>
                    </a:lnTo>
                    <a:cubicBezTo>
                      <a:pt x="16686" y="11276"/>
                      <a:pt x="16846" y="11368"/>
                      <a:pt x="17028" y="11459"/>
                    </a:cubicBezTo>
                    <a:cubicBezTo>
                      <a:pt x="17439" y="11664"/>
                      <a:pt x="17850" y="11916"/>
                      <a:pt x="18261" y="12144"/>
                    </a:cubicBezTo>
                    <a:lnTo>
                      <a:pt x="18695" y="12395"/>
                    </a:lnTo>
                    <a:cubicBezTo>
                      <a:pt x="18946" y="12532"/>
                      <a:pt x="19220" y="12692"/>
                      <a:pt x="19471" y="12851"/>
                    </a:cubicBezTo>
                    <a:cubicBezTo>
                      <a:pt x="19562" y="12920"/>
                      <a:pt x="19653" y="12965"/>
                      <a:pt x="19745" y="13034"/>
                    </a:cubicBezTo>
                    <a:lnTo>
                      <a:pt x="19904" y="13125"/>
                    </a:lnTo>
                    <a:lnTo>
                      <a:pt x="19996" y="13171"/>
                    </a:lnTo>
                    <a:cubicBezTo>
                      <a:pt x="20110" y="13239"/>
                      <a:pt x="20224" y="13308"/>
                      <a:pt x="20315" y="13376"/>
                    </a:cubicBezTo>
                    <a:cubicBezTo>
                      <a:pt x="20589" y="13536"/>
                      <a:pt x="20840" y="13696"/>
                      <a:pt x="21137" y="13901"/>
                    </a:cubicBezTo>
                    <a:lnTo>
                      <a:pt x="21297" y="13993"/>
                    </a:lnTo>
                    <a:cubicBezTo>
                      <a:pt x="21365" y="14061"/>
                      <a:pt x="21456" y="14130"/>
                      <a:pt x="21548" y="14175"/>
                    </a:cubicBezTo>
                    <a:cubicBezTo>
                      <a:pt x="21639" y="14221"/>
                      <a:pt x="21708" y="14289"/>
                      <a:pt x="21776" y="14335"/>
                    </a:cubicBezTo>
                    <a:cubicBezTo>
                      <a:pt x="21845" y="14358"/>
                      <a:pt x="21936" y="14403"/>
                      <a:pt x="22004" y="14449"/>
                    </a:cubicBezTo>
                    <a:cubicBezTo>
                      <a:pt x="22415" y="14723"/>
                      <a:pt x="22826" y="14997"/>
                      <a:pt x="23237" y="15294"/>
                    </a:cubicBezTo>
                    <a:lnTo>
                      <a:pt x="23648" y="15568"/>
                    </a:lnTo>
                    <a:lnTo>
                      <a:pt x="24081" y="15864"/>
                    </a:lnTo>
                    <a:lnTo>
                      <a:pt x="25177" y="16595"/>
                    </a:lnTo>
                    <a:lnTo>
                      <a:pt x="25451" y="16777"/>
                    </a:lnTo>
                    <a:cubicBezTo>
                      <a:pt x="25611" y="16891"/>
                      <a:pt x="25770" y="17006"/>
                      <a:pt x="25930" y="17120"/>
                    </a:cubicBezTo>
                    <a:cubicBezTo>
                      <a:pt x="26022" y="17165"/>
                      <a:pt x="26090" y="17211"/>
                      <a:pt x="26158" y="17279"/>
                    </a:cubicBezTo>
                    <a:cubicBezTo>
                      <a:pt x="26204" y="17302"/>
                      <a:pt x="26250" y="17348"/>
                      <a:pt x="26295" y="17371"/>
                    </a:cubicBezTo>
                    <a:cubicBezTo>
                      <a:pt x="26387" y="17439"/>
                      <a:pt x="26455" y="17508"/>
                      <a:pt x="26547" y="17576"/>
                    </a:cubicBezTo>
                    <a:lnTo>
                      <a:pt x="26661" y="17667"/>
                    </a:lnTo>
                    <a:cubicBezTo>
                      <a:pt x="26752" y="17713"/>
                      <a:pt x="26820" y="17782"/>
                      <a:pt x="26912" y="17827"/>
                    </a:cubicBezTo>
                    <a:lnTo>
                      <a:pt x="27049" y="17941"/>
                    </a:lnTo>
                    <a:cubicBezTo>
                      <a:pt x="27094" y="17964"/>
                      <a:pt x="27163" y="18010"/>
                      <a:pt x="27208" y="18055"/>
                    </a:cubicBezTo>
                    <a:cubicBezTo>
                      <a:pt x="27277" y="18101"/>
                      <a:pt x="27345" y="18147"/>
                      <a:pt x="27391" y="18192"/>
                    </a:cubicBezTo>
                    <a:lnTo>
                      <a:pt x="27505" y="18284"/>
                    </a:lnTo>
                    <a:cubicBezTo>
                      <a:pt x="27596" y="18352"/>
                      <a:pt x="27688" y="18398"/>
                      <a:pt x="27779" y="18466"/>
                    </a:cubicBezTo>
                    <a:cubicBezTo>
                      <a:pt x="27893" y="18558"/>
                      <a:pt x="28030" y="18649"/>
                      <a:pt x="28144" y="18740"/>
                    </a:cubicBezTo>
                    <a:cubicBezTo>
                      <a:pt x="28236" y="18809"/>
                      <a:pt x="28327" y="18877"/>
                      <a:pt x="28395" y="18923"/>
                    </a:cubicBezTo>
                    <a:lnTo>
                      <a:pt x="28487" y="18991"/>
                    </a:lnTo>
                    <a:cubicBezTo>
                      <a:pt x="28601" y="19083"/>
                      <a:pt x="28738" y="19174"/>
                      <a:pt x="28852" y="19265"/>
                    </a:cubicBezTo>
                    <a:lnTo>
                      <a:pt x="29034" y="19379"/>
                    </a:lnTo>
                    <a:lnTo>
                      <a:pt x="29240" y="19516"/>
                    </a:lnTo>
                    <a:cubicBezTo>
                      <a:pt x="29308" y="19562"/>
                      <a:pt x="29377" y="19608"/>
                      <a:pt x="29445" y="19699"/>
                    </a:cubicBezTo>
                    <a:cubicBezTo>
                      <a:pt x="29537" y="19813"/>
                      <a:pt x="29537" y="19973"/>
                      <a:pt x="29468" y="20087"/>
                    </a:cubicBezTo>
                    <a:cubicBezTo>
                      <a:pt x="29537" y="20018"/>
                      <a:pt x="29582" y="19927"/>
                      <a:pt x="29651" y="19859"/>
                    </a:cubicBezTo>
                    <a:lnTo>
                      <a:pt x="29788" y="19676"/>
                    </a:lnTo>
                    <a:cubicBezTo>
                      <a:pt x="29879" y="19539"/>
                      <a:pt x="29993" y="19425"/>
                      <a:pt x="30084" y="19311"/>
                    </a:cubicBezTo>
                    <a:cubicBezTo>
                      <a:pt x="30176" y="19197"/>
                      <a:pt x="30267" y="19083"/>
                      <a:pt x="30358" y="18969"/>
                    </a:cubicBezTo>
                    <a:lnTo>
                      <a:pt x="30541" y="18717"/>
                    </a:lnTo>
                    <a:cubicBezTo>
                      <a:pt x="30655" y="18580"/>
                      <a:pt x="30769" y="18421"/>
                      <a:pt x="30883" y="18261"/>
                    </a:cubicBezTo>
                    <a:cubicBezTo>
                      <a:pt x="31066" y="18033"/>
                      <a:pt x="31271" y="17804"/>
                      <a:pt x="31545" y="17553"/>
                    </a:cubicBezTo>
                    <a:cubicBezTo>
                      <a:pt x="31637" y="17485"/>
                      <a:pt x="31705" y="17416"/>
                      <a:pt x="31774" y="17371"/>
                    </a:cubicBezTo>
                    <a:lnTo>
                      <a:pt x="31910" y="17279"/>
                    </a:lnTo>
                    <a:cubicBezTo>
                      <a:pt x="31956" y="17257"/>
                      <a:pt x="31979" y="17234"/>
                      <a:pt x="32002" y="17188"/>
                    </a:cubicBezTo>
                    <a:cubicBezTo>
                      <a:pt x="32025" y="17165"/>
                      <a:pt x="32047" y="17120"/>
                      <a:pt x="32070" y="17074"/>
                    </a:cubicBezTo>
                    <a:cubicBezTo>
                      <a:pt x="32162" y="17006"/>
                      <a:pt x="32184" y="16846"/>
                      <a:pt x="32116" y="16754"/>
                    </a:cubicBezTo>
                    <a:cubicBezTo>
                      <a:pt x="32025" y="16595"/>
                      <a:pt x="31933" y="16481"/>
                      <a:pt x="31842" y="16344"/>
                    </a:cubicBezTo>
                    <a:lnTo>
                      <a:pt x="31774" y="16229"/>
                    </a:lnTo>
                    <a:cubicBezTo>
                      <a:pt x="31614" y="16001"/>
                      <a:pt x="31477" y="15796"/>
                      <a:pt x="31317" y="15636"/>
                    </a:cubicBezTo>
                    <a:lnTo>
                      <a:pt x="31317" y="15636"/>
                    </a:lnTo>
                    <a:lnTo>
                      <a:pt x="31363" y="15704"/>
                    </a:lnTo>
                    <a:cubicBezTo>
                      <a:pt x="31226" y="15522"/>
                      <a:pt x="31066" y="15339"/>
                      <a:pt x="30906" y="15180"/>
                    </a:cubicBezTo>
                    <a:lnTo>
                      <a:pt x="30769" y="15020"/>
                    </a:lnTo>
                    <a:cubicBezTo>
                      <a:pt x="30678" y="14906"/>
                      <a:pt x="30564" y="14791"/>
                      <a:pt x="30450" y="14677"/>
                    </a:cubicBezTo>
                    <a:cubicBezTo>
                      <a:pt x="30358" y="14586"/>
                      <a:pt x="30267" y="14495"/>
                      <a:pt x="30176" y="14403"/>
                    </a:cubicBezTo>
                    <a:cubicBezTo>
                      <a:pt x="30107" y="14335"/>
                      <a:pt x="30039" y="14267"/>
                      <a:pt x="29970" y="14198"/>
                    </a:cubicBezTo>
                    <a:lnTo>
                      <a:pt x="29856" y="14084"/>
                    </a:lnTo>
                    <a:lnTo>
                      <a:pt x="29788" y="13993"/>
                    </a:lnTo>
                    <a:cubicBezTo>
                      <a:pt x="29696" y="13901"/>
                      <a:pt x="29605" y="13833"/>
                      <a:pt x="29537" y="13742"/>
                    </a:cubicBezTo>
                    <a:cubicBezTo>
                      <a:pt x="29400" y="13627"/>
                      <a:pt x="29286" y="13490"/>
                      <a:pt x="29149" y="13376"/>
                    </a:cubicBezTo>
                    <a:cubicBezTo>
                      <a:pt x="29057" y="13262"/>
                      <a:pt x="28943" y="13171"/>
                      <a:pt x="28852" y="13057"/>
                    </a:cubicBezTo>
                    <a:cubicBezTo>
                      <a:pt x="28669" y="12874"/>
                      <a:pt x="28487" y="12714"/>
                      <a:pt x="28304" y="12532"/>
                    </a:cubicBezTo>
                    <a:lnTo>
                      <a:pt x="28167" y="12418"/>
                    </a:lnTo>
                    <a:lnTo>
                      <a:pt x="28007" y="12281"/>
                    </a:lnTo>
                    <a:lnTo>
                      <a:pt x="27825" y="12121"/>
                    </a:lnTo>
                    <a:cubicBezTo>
                      <a:pt x="27733" y="12030"/>
                      <a:pt x="27642" y="11938"/>
                      <a:pt x="27551" y="11870"/>
                    </a:cubicBezTo>
                    <a:lnTo>
                      <a:pt x="27482" y="11824"/>
                    </a:lnTo>
                    <a:lnTo>
                      <a:pt x="27391" y="11733"/>
                    </a:lnTo>
                    <a:cubicBezTo>
                      <a:pt x="27300" y="11664"/>
                      <a:pt x="27208" y="11573"/>
                      <a:pt x="27117" y="11505"/>
                    </a:cubicBezTo>
                    <a:cubicBezTo>
                      <a:pt x="27049" y="11459"/>
                      <a:pt x="27003" y="11413"/>
                      <a:pt x="26935" y="11345"/>
                    </a:cubicBezTo>
                    <a:cubicBezTo>
                      <a:pt x="26889" y="11299"/>
                      <a:pt x="26820" y="11254"/>
                      <a:pt x="26752" y="11185"/>
                    </a:cubicBezTo>
                    <a:cubicBezTo>
                      <a:pt x="26638" y="11094"/>
                      <a:pt x="26501" y="11002"/>
                      <a:pt x="26387" y="10888"/>
                    </a:cubicBezTo>
                    <a:cubicBezTo>
                      <a:pt x="26318" y="10843"/>
                      <a:pt x="26250" y="10797"/>
                      <a:pt x="26204" y="10729"/>
                    </a:cubicBezTo>
                    <a:cubicBezTo>
                      <a:pt x="26136" y="10683"/>
                      <a:pt x="26067" y="10637"/>
                      <a:pt x="26022" y="10569"/>
                    </a:cubicBezTo>
                    <a:cubicBezTo>
                      <a:pt x="25474" y="10135"/>
                      <a:pt x="24949" y="9701"/>
                      <a:pt x="24378" y="9313"/>
                    </a:cubicBezTo>
                    <a:cubicBezTo>
                      <a:pt x="24264" y="9245"/>
                      <a:pt x="24150" y="9154"/>
                      <a:pt x="24059" y="9085"/>
                    </a:cubicBezTo>
                    <a:lnTo>
                      <a:pt x="23785" y="8903"/>
                    </a:lnTo>
                    <a:cubicBezTo>
                      <a:pt x="23693" y="8834"/>
                      <a:pt x="23602" y="8766"/>
                      <a:pt x="23488" y="8697"/>
                    </a:cubicBezTo>
                    <a:cubicBezTo>
                      <a:pt x="23397" y="8606"/>
                      <a:pt x="23283" y="8537"/>
                      <a:pt x="23168" y="8446"/>
                    </a:cubicBezTo>
                    <a:lnTo>
                      <a:pt x="23168" y="8446"/>
                    </a:lnTo>
                    <a:lnTo>
                      <a:pt x="23191" y="8469"/>
                    </a:lnTo>
                    <a:lnTo>
                      <a:pt x="23123" y="8423"/>
                    </a:lnTo>
                    <a:lnTo>
                      <a:pt x="23031" y="8355"/>
                    </a:lnTo>
                    <a:cubicBezTo>
                      <a:pt x="22666" y="8104"/>
                      <a:pt x="22255" y="7853"/>
                      <a:pt x="21867" y="7624"/>
                    </a:cubicBezTo>
                    <a:lnTo>
                      <a:pt x="21502" y="7396"/>
                    </a:lnTo>
                    <a:cubicBezTo>
                      <a:pt x="21000" y="7077"/>
                      <a:pt x="20498" y="6780"/>
                      <a:pt x="19996" y="6483"/>
                    </a:cubicBezTo>
                    <a:cubicBezTo>
                      <a:pt x="19699" y="6300"/>
                      <a:pt x="19425" y="6118"/>
                      <a:pt x="19151" y="5958"/>
                    </a:cubicBezTo>
                    <a:cubicBezTo>
                      <a:pt x="18946" y="5821"/>
                      <a:pt x="18740" y="5684"/>
                      <a:pt x="18535" y="5570"/>
                    </a:cubicBezTo>
                    <a:cubicBezTo>
                      <a:pt x="18352" y="5456"/>
                      <a:pt x="18170" y="5365"/>
                      <a:pt x="17987" y="5251"/>
                    </a:cubicBezTo>
                    <a:cubicBezTo>
                      <a:pt x="17964" y="5251"/>
                      <a:pt x="17919" y="5228"/>
                      <a:pt x="17896" y="5228"/>
                    </a:cubicBezTo>
                    <a:cubicBezTo>
                      <a:pt x="17782" y="5159"/>
                      <a:pt x="17645" y="5114"/>
                      <a:pt x="17508" y="5068"/>
                    </a:cubicBezTo>
                    <a:cubicBezTo>
                      <a:pt x="17462" y="5068"/>
                      <a:pt x="17416" y="5045"/>
                      <a:pt x="17371" y="5022"/>
                    </a:cubicBezTo>
                    <a:cubicBezTo>
                      <a:pt x="17279" y="4999"/>
                      <a:pt x="17211" y="4977"/>
                      <a:pt x="17165" y="4908"/>
                    </a:cubicBezTo>
                    <a:cubicBezTo>
                      <a:pt x="17120" y="4862"/>
                      <a:pt x="17120" y="4817"/>
                      <a:pt x="17097" y="4771"/>
                    </a:cubicBezTo>
                    <a:cubicBezTo>
                      <a:pt x="17051" y="4748"/>
                      <a:pt x="17006" y="4726"/>
                      <a:pt x="16960" y="4703"/>
                    </a:cubicBezTo>
                    <a:cubicBezTo>
                      <a:pt x="16754" y="4611"/>
                      <a:pt x="16549" y="4497"/>
                      <a:pt x="16344" y="4406"/>
                    </a:cubicBezTo>
                    <a:lnTo>
                      <a:pt x="16161" y="4315"/>
                    </a:lnTo>
                    <a:cubicBezTo>
                      <a:pt x="16047" y="4269"/>
                      <a:pt x="15956" y="4223"/>
                      <a:pt x="15841" y="4155"/>
                    </a:cubicBezTo>
                    <a:cubicBezTo>
                      <a:pt x="15682" y="4086"/>
                      <a:pt x="15522" y="3995"/>
                      <a:pt x="15362" y="3927"/>
                    </a:cubicBezTo>
                    <a:cubicBezTo>
                      <a:pt x="15248" y="3881"/>
                      <a:pt x="15134" y="3813"/>
                      <a:pt x="15020" y="3767"/>
                    </a:cubicBezTo>
                    <a:cubicBezTo>
                      <a:pt x="14860" y="3676"/>
                      <a:pt x="14723" y="3607"/>
                      <a:pt x="14563" y="3539"/>
                    </a:cubicBezTo>
                    <a:cubicBezTo>
                      <a:pt x="14358" y="3447"/>
                      <a:pt x="14152" y="3356"/>
                      <a:pt x="13947" y="3288"/>
                    </a:cubicBezTo>
                    <a:lnTo>
                      <a:pt x="13764" y="3196"/>
                    </a:lnTo>
                    <a:cubicBezTo>
                      <a:pt x="13217" y="2968"/>
                      <a:pt x="12692" y="2763"/>
                      <a:pt x="12189" y="2557"/>
                    </a:cubicBezTo>
                    <a:cubicBezTo>
                      <a:pt x="11916" y="2443"/>
                      <a:pt x="11664" y="2375"/>
                      <a:pt x="11391" y="2283"/>
                    </a:cubicBezTo>
                    <a:lnTo>
                      <a:pt x="11208" y="2215"/>
                    </a:lnTo>
                    <a:lnTo>
                      <a:pt x="11094" y="2192"/>
                    </a:lnTo>
                    <a:cubicBezTo>
                      <a:pt x="10866" y="2101"/>
                      <a:pt x="10660" y="2032"/>
                      <a:pt x="10432" y="1964"/>
                    </a:cubicBezTo>
                    <a:cubicBezTo>
                      <a:pt x="10249" y="1895"/>
                      <a:pt x="10089" y="1827"/>
                      <a:pt x="9907" y="1758"/>
                    </a:cubicBezTo>
                    <a:lnTo>
                      <a:pt x="9656" y="1667"/>
                    </a:lnTo>
                    <a:cubicBezTo>
                      <a:pt x="9359" y="1553"/>
                      <a:pt x="9040" y="1462"/>
                      <a:pt x="8743" y="1370"/>
                    </a:cubicBezTo>
                    <a:lnTo>
                      <a:pt x="8309" y="1233"/>
                    </a:lnTo>
                    <a:lnTo>
                      <a:pt x="7898" y="1119"/>
                    </a:lnTo>
                    <a:cubicBezTo>
                      <a:pt x="7602" y="1028"/>
                      <a:pt x="7305" y="937"/>
                      <a:pt x="7031" y="868"/>
                    </a:cubicBezTo>
                    <a:cubicBezTo>
                      <a:pt x="6917" y="845"/>
                      <a:pt x="6803" y="822"/>
                      <a:pt x="6689" y="800"/>
                    </a:cubicBezTo>
                    <a:cubicBezTo>
                      <a:pt x="6574" y="777"/>
                      <a:pt x="6460" y="754"/>
                      <a:pt x="6346" y="731"/>
                    </a:cubicBezTo>
                    <a:lnTo>
                      <a:pt x="6118" y="663"/>
                    </a:lnTo>
                    <a:cubicBezTo>
                      <a:pt x="6004" y="640"/>
                      <a:pt x="5867" y="617"/>
                      <a:pt x="5753" y="594"/>
                    </a:cubicBezTo>
                    <a:lnTo>
                      <a:pt x="5570" y="549"/>
                    </a:lnTo>
                    <a:lnTo>
                      <a:pt x="5410" y="526"/>
                    </a:lnTo>
                    <a:cubicBezTo>
                      <a:pt x="5319" y="503"/>
                      <a:pt x="5205" y="480"/>
                      <a:pt x="5091" y="457"/>
                    </a:cubicBezTo>
                    <a:lnTo>
                      <a:pt x="5045" y="457"/>
                    </a:lnTo>
                    <a:cubicBezTo>
                      <a:pt x="4817" y="412"/>
                      <a:pt x="4589" y="412"/>
                      <a:pt x="4337" y="389"/>
                    </a:cubicBezTo>
                    <a:lnTo>
                      <a:pt x="4292" y="389"/>
                    </a:lnTo>
                    <a:lnTo>
                      <a:pt x="4086" y="366"/>
                    </a:lnTo>
                    <a:cubicBezTo>
                      <a:pt x="4041" y="343"/>
                      <a:pt x="3995" y="343"/>
                      <a:pt x="3972" y="343"/>
                    </a:cubicBezTo>
                    <a:lnTo>
                      <a:pt x="3881" y="343"/>
                    </a:lnTo>
                    <a:cubicBezTo>
                      <a:pt x="3630" y="320"/>
                      <a:pt x="3402" y="297"/>
                      <a:pt x="3173" y="252"/>
                    </a:cubicBezTo>
                    <a:lnTo>
                      <a:pt x="3059" y="252"/>
                    </a:lnTo>
                    <a:cubicBezTo>
                      <a:pt x="2991" y="229"/>
                      <a:pt x="2922" y="229"/>
                      <a:pt x="2877" y="206"/>
                    </a:cubicBezTo>
                    <a:lnTo>
                      <a:pt x="2557" y="206"/>
                    </a:lnTo>
                    <a:cubicBezTo>
                      <a:pt x="2534" y="229"/>
                      <a:pt x="2511" y="229"/>
                      <a:pt x="2511" y="229"/>
                    </a:cubicBezTo>
                    <a:cubicBezTo>
                      <a:pt x="2489" y="206"/>
                      <a:pt x="2466" y="183"/>
                      <a:pt x="2443" y="160"/>
                    </a:cubicBezTo>
                    <a:lnTo>
                      <a:pt x="2420" y="115"/>
                    </a:lnTo>
                    <a:cubicBezTo>
                      <a:pt x="2352" y="46"/>
                      <a:pt x="2260" y="1"/>
                      <a:pt x="216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22"/>
              <p:cNvSpPr/>
              <p:nvPr/>
            </p:nvSpPr>
            <p:spPr>
              <a:xfrm>
                <a:off x="4352283" y="1049850"/>
                <a:ext cx="866879" cy="615743"/>
              </a:xfrm>
              <a:custGeom>
                <a:avLst/>
                <a:gdLst/>
                <a:ahLst/>
                <a:cxnLst/>
                <a:rect l="l" t="t" r="r" b="b"/>
                <a:pathLst>
                  <a:path w="32071" h="22780" extrusionOk="0">
                    <a:moveTo>
                      <a:pt x="3950" y="0"/>
                    </a:moveTo>
                    <a:lnTo>
                      <a:pt x="3950" y="0"/>
                    </a:lnTo>
                    <a:cubicBezTo>
                      <a:pt x="3881" y="46"/>
                      <a:pt x="3813" y="92"/>
                      <a:pt x="3744" y="137"/>
                    </a:cubicBezTo>
                    <a:cubicBezTo>
                      <a:pt x="3744" y="160"/>
                      <a:pt x="3744" y="160"/>
                      <a:pt x="3744" y="160"/>
                    </a:cubicBezTo>
                    <a:lnTo>
                      <a:pt x="3721" y="160"/>
                    </a:lnTo>
                    <a:lnTo>
                      <a:pt x="3653" y="206"/>
                    </a:lnTo>
                    <a:lnTo>
                      <a:pt x="3539" y="274"/>
                    </a:lnTo>
                    <a:cubicBezTo>
                      <a:pt x="3470" y="297"/>
                      <a:pt x="3425" y="343"/>
                      <a:pt x="3356" y="366"/>
                    </a:cubicBezTo>
                    <a:lnTo>
                      <a:pt x="3311" y="388"/>
                    </a:lnTo>
                    <a:cubicBezTo>
                      <a:pt x="3265" y="411"/>
                      <a:pt x="3196" y="434"/>
                      <a:pt x="3151" y="457"/>
                    </a:cubicBezTo>
                    <a:cubicBezTo>
                      <a:pt x="3037" y="502"/>
                      <a:pt x="2945" y="571"/>
                      <a:pt x="2831" y="594"/>
                    </a:cubicBezTo>
                    <a:lnTo>
                      <a:pt x="2786" y="617"/>
                    </a:lnTo>
                    <a:cubicBezTo>
                      <a:pt x="2740" y="617"/>
                      <a:pt x="2694" y="639"/>
                      <a:pt x="2649" y="662"/>
                    </a:cubicBezTo>
                    <a:cubicBezTo>
                      <a:pt x="2603" y="685"/>
                      <a:pt x="2535" y="731"/>
                      <a:pt x="2512" y="776"/>
                    </a:cubicBezTo>
                    <a:cubicBezTo>
                      <a:pt x="2443" y="868"/>
                      <a:pt x="2443" y="936"/>
                      <a:pt x="2443" y="1027"/>
                    </a:cubicBezTo>
                    <a:cubicBezTo>
                      <a:pt x="2443" y="1073"/>
                      <a:pt x="2466" y="1119"/>
                      <a:pt x="2489" y="1164"/>
                    </a:cubicBezTo>
                    <a:cubicBezTo>
                      <a:pt x="2512" y="1233"/>
                      <a:pt x="2535" y="1279"/>
                      <a:pt x="2557" y="1347"/>
                    </a:cubicBezTo>
                    <a:cubicBezTo>
                      <a:pt x="2580" y="1393"/>
                      <a:pt x="2603" y="1438"/>
                      <a:pt x="2626" y="1484"/>
                    </a:cubicBezTo>
                    <a:cubicBezTo>
                      <a:pt x="2671" y="1644"/>
                      <a:pt x="2694" y="1826"/>
                      <a:pt x="2717" y="2055"/>
                    </a:cubicBezTo>
                    <a:cubicBezTo>
                      <a:pt x="2717" y="2192"/>
                      <a:pt x="2717" y="2374"/>
                      <a:pt x="2717" y="2557"/>
                    </a:cubicBezTo>
                    <a:lnTo>
                      <a:pt x="2694" y="2625"/>
                    </a:lnTo>
                    <a:cubicBezTo>
                      <a:pt x="2694" y="2717"/>
                      <a:pt x="2694" y="2831"/>
                      <a:pt x="2671" y="2945"/>
                    </a:cubicBezTo>
                    <a:cubicBezTo>
                      <a:pt x="2649" y="3036"/>
                      <a:pt x="2603" y="3150"/>
                      <a:pt x="2557" y="3242"/>
                    </a:cubicBezTo>
                    <a:cubicBezTo>
                      <a:pt x="2512" y="3378"/>
                      <a:pt x="2466" y="3493"/>
                      <a:pt x="2420" y="3607"/>
                    </a:cubicBezTo>
                    <a:cubicBezTo>
                      <a:pt x="2192" y="4018"/>
                      <a:pt x="1941" y="4360"/>
                      <a:pt x="1690" y="4657"/>
                    </a:cubicBezTo>
                    <a:cubicBezTo>
                      <a:pt x="1599" y="4748"/>
                      <a:pt x="1507" y="4839"/>
                      <a:pt x="1416" y="4931"/>
                    </a:cubicBezTo>
                    <a:cubicBezTo>
                      <a:pt x="1348" y="5022"/>
                      <a:pt x="1256" y="5090"/>
                      <a:pt x="1188" y="5159"/>
                    </a:cubicBezTo>
                    <a:lnTo>
                      <a:pt x="1165" y="5182"/>
                    </a:lnTo>
                    <a:cubicBezTo>
                      <a:pt x="1097" y="5250"/>
                      <a:pt x="1051" y="5296"/>
                      <a:pt x="982" y="5341"/>
                    </a:cubicBezTo>
                    <a:cubicBezTo>
                      <a:pt x="891" y="5410"/>
                      <a:pt x="823" y="5456"/>
                      <a:pt x="731" y="5501"/>
                    </a:cubicBezTo>
                    <a:lnTo>
                      <a:pt x="686" y="5547"/>
                    </a:lnTo>
                    <a:cubicBezTo>
                      <a:pt x="640" y="5570"/>
                      <a:pt x="594" y="5593"/>
                      <a:pt x="549" y="5615"/>
                    </a:cubicBezTo>
                    <a:cubicBezTo>
                      <a:pt x="526" y="5638"/>
                      <a:pt x="480" y="5661"/>
                      <a:pt x="457" y="5684"/>
                    </a:cubicBezTo>
                    <a:cubicBezTo>
                      <a:pt x="412" y="5684"/>
                      <a:pt x="389" y="5707"/>
                      <a:pt x="366" y="5729"/>
                    </a:cubicBezTo>
                    <a:cubicBezTo>
                      <a:pt x="298" y="5775"/>
                      <a:pt x="229" y="5821"/>
                      <a:pt x="161" y="5844"/>
                    </a:cubicBezTo>
                    <a:lnTo>
                      <a:pt x="138" y="5866"/>
                    </a:lnTo>
                    <a:cubicBezTo>
                      <a:pt x="92" y="5889"/>
                      <a:pt x="24" y="5958"/>
                      <a:pt x="24" y="6026"/>
                    </a:cubicBezTo>
                    <a:cubicBezTo>
                      <a:pt x="1" y="6072"/>
                      <a:pt x="1" y="6163"/>
                      <a:pt x="47" y="6232"/>
                    </a:cubicBezTo>
                    <a:cubicBezTo>
                      <a:pt x="138" y="6369"/>
                      <a:pt x="229" y="6506"/>
                      <a:pt x="343" y="6642"/>
                    </a:cubicBezTo>
                    <a:cubicBezTo>
                      <a:pt x="412" y="6757"/>
                      <a:pt x="503" y="6894"/>
                      <a:pt x="572" y="7008"/>
                    </a:cubicBezTo>
                    <a:cubicBezTo>
                      <a:pt x="754" y="7236"/>
                      <a:pt x="937" y="7487"/>
                      <a:pt x="1142" y="7761"/>
                    </a:cubicBezTo>
                    <a:cubicBezTo>
                      <a:pt x="1233" y="7875"/>
                      <a:pt x="1325" y="7989"/>
                      <a:pt x="1439" y="8103"/>
                    </a:cubicBezTo>
                    <a:cubicBezTo>
                      <a:pt x="1485" y="8149"/>
                      <a:pt x="1507" y="8195"/>
                      <a:pt x="1553" y="8263"/>
                    </a:cubicBezTo>
                    <a:cubicBezTo>
                      <a:pt x="1599" y="8309"/>
                      <a:pt x="1644" y="8377"/>
                      <a:pt x="1713" y="8423"/>
                    </a:cubicBezTo>
                    <a:cubicBezTo>
                      <a:pt x="1873" y="8605"/>
                      <a:pt x="2055" y="8788"/>
                      <a:pt x="2215" y="8948"/>
                    </a:cubicBezTo>
                    <a:lnTo>
                      <a:pt x="2352" y="9085"/>
                    </a:lnTo>
                    <a:lnTo>
                      <a:pt x="2968" y="9724"/>
                    </a:lnTo>
                    <a:cubicBezTo>
                      <a:pt x="3174" y="9929"/>
                      <a:pt x="3379" y="10112"/>
                      <a:pt x="3630" y="10317"/>
                    </a:cubicBezTo>
                    <a:cubicBezTo>
                      <a:pt x="3767" y="10454"/>
                      <a:pt x="3904" y="10568"/>
                      <a:pt x="4041" y="10705"/>
                    </a:cubicBezTo>
                    <a:cubicBezTo>
                      <a:pt x="4132" y="10797"/>
                      <a:pt x="4224" y="10865"/>
                      <a:pt x="4315" y="10956"/>
                    </a:cubicBezTo>
                    <a:cubicBezTo>
                      <a:pt x="4543" y="11162"/>
                      <a:pt x="4794" y="11367"/>
                      <a:pt x="5023" y="11573"/>
                    </a:cubicBezTo>
                    <a:cubicBezTo>
                      <a:pt x="5114" y="11641"/>
                      <a:pt x="5182" y="11710"/>
                      <a:pt x="5251" y="11778"/>
                    </a:cubicBezTo>
                    <a:cubicBezTo>
                      <a:pt x="5342" y="11847"/>
                      <a:pt x="5411" y="11915"/>
                      <a:pt x="5502" y="11984"/>
                    </a:cubicBezTo>
                    <a:lnTo>
                      <a:pt x="5593" y="12075"/>
                    </a:lnTo>
                    <a:cubicBezTo>
                      <a:pt x="5639" y="12121"/>
                      <a:pt x="5707" y="12166"/>
                      <a:pt x="5753" y="12212"/>
                    </a:cubicBezTo>
                    <a:cubicBezTo>
                      <a:pt x="5844" y="12280"/>
                      <a:pt x="5936" y="12349"/>
                      <a:pt x="6027" y="12417"/>
                    </a:cubicBezTo>
                    <a:lnTo>
                      <a:pt x="6004" y="12394"/>
                    </a:lnTo>
                    <a:lnTo>
                      <a:pt x="6004" y="12394"/>
                    </a:lnTo>
                    <a:cubicBezTo>
                      <a:pt x="6255" y="12600"/>
                      <a:pt x="6529" y="12805"/>
                      <a:pt x="6803" y="13011"/>
                    </a:cubicBezTo>
                    <a:cubicBezTo>
                      <a:pt x="7008" y="13170"/>
                      <a:pt x="7282" y="13376"/>
                      <a:pt x="7533" y="13536"/>
                    </a:cubicBezTo>
                    <a:cubicBezTo>
                      <a:pt x="7784" y="13695"/>
                      <a:pt x="8013" y="13855"/>
                      <a:pt x="8241" y="14015"/>
                    </a:cubicBezTo>
                    <a:cubicBezTo>
                      <a:pt x="8515" y="14198"/>
                      <a:pt x="8766" y="14380"/>
                      <a:pt x="9017" y="14563"/>
                    </a:cubicBezTo>
                    <a:cubicBezTo>
                      <a:pt x="9154" y="14631"/>
                      <a:pt x="9291" y="14723"/>
                      <a:pt x="9405" y="14791"/>
                    </a:cubicBezTo>
                    <a:cubicBezTo>
                      <a:pt x="9542" y="14882"/>
                      <a:pt x="9656" y="14951"/>
                      <a:pt x="9793" y="15042"/>
                    </a:cubicBezTo>
                    <a:lnTo>
                      <a:pt x="9953" y="15156"/>
                    </a:lnTo>
                    <a:lnTo>
                      <a:pt x="10135" y="15248"/>
                    </a:lnTo>
                    <a:cubicBezTo>
                      <a:pt x="10181" y="15293"/>
                      <a:pt x="10227" y="15339"/>
                      <a:pt x="10295" y="15362"/>
                    </a:cubicBezTo>
                    <a:cubicBezTo>
                      <a:pt x="10364" y="15407"/>
                      <a:pt x="10409" y="15453"/>
                      <a:pt x="10478" y="15499"/>
                    </a:cubicBezTo>
                    <a:lnTo>
                      <a:pt x="10592" y="15567"/>
                    </a:lnTo>
                    <a:cubicBezTo>
                      <a:pt x="10820" y="15704"/>
                      <a:pt x="11026" y="15841"/>
                      <a:pt x="11231" y="15978"/>
                    </a:cubicBezTo>
                    <a:cubicBezTo>
                      <a:pt x="11505" y="16138"/>
                      <a:pt x="11779" y="16275"/>
                      <a:pt x="12007" y="16412"/>
                    </a:cubicBezTo>
                    <a:cubicBezTo>
                      <a:pt x="12349" y="16571"/>
                      <a:pt x="12669" y="16754"/>
                      <a:pt x="13011" y="16937"/>
                    </a:cubicBezTo>
                    <a:cubicBezTo>
                      <a:pt x="13194" y="17028"/>
                      <a:pt x="13377" y="17142"/>
                      <a:pt x="13559" y="17233"/>
                    </a:cubicBezTo>
                    <a:cubicBezTo>
                      <a:pt x="14130" y="17553"/>
                      <a:pt x="14655" y="17827"/>
                      <a:pt x="15134" y="18078"/>
                    </a:cubicBezTo>
                    <a:lnTo>
                      <a:pt x="15568" y="18283"/>
                    </a:lnTo>
                    <a:cubicBezTo>
                      <a:pt x="16253" y="18626"/>
                      <a:pt x="16960" y="18991"/>
                      <a:pt x="17691" y="19288"/>
                    </a:cubicBezTo>
                    <a:lnTo>
                      <a:pt x="17645" y="19265"/>
                    </a:lnTo>
                    <a:lnTo>
                      <a:pt x="17645" y="19265"/>
                    </a:lnTo>
                    <a:cubicBezTo>
                      <a:pt x="17942" y="19379"/>
                      <a:pt x="18216" y="19493"/>
                      <a:pt x="18489" y="19607"/>
                    </a:cubicBezTo>
                    <a:cubicBezTo>
                      <a:pt x="18672" y="19676"/>
                      <a:pt x="18855" y="19744"/>
                      <a:pt x="19037" y="19813"/>
                    </a:cubicBezTo>
                    <a:cubicBezTo>
                      <a:pt x="19334" y="19950"/>
                      <a:pt x="19631" y="20064"/>
                      <a:pt x="19927" y="20178"/>
                    </a:cubicBezTo>
                    <a:cubicBezTo>
                      <a:pt x="20042" y="20223"/>
                      <a:pt x="20156" y="20269"/>
                      <a:pt x="20270" y="20315"/>
                    </a:cubicBezTo>
                    <a:cubicBezTo>
                      <a:pt x="20430" y="20383"/>
                      <a:pt x="20612" y="20429"/>
                      <a:pt x="20772" y="20497"/>
                    </a:cubicBezTo>
                    <a:cubicBezTo>
                      <a:pt x="21046" y="20612"/>
                      <a:pt x="21320" y="20726"/>
                      <a:pt x="21594" y="20840"/>
                    </a:cubicBezTo>
                    <a:cubicBezTo>
                      <a:pt x="21662" y="20863"/>
                      <a:pt x="21731" y="20885"/>
                      <a:pt x="21776" y="20908"/>
                    </a:cubicBezTo>
                    <a:cubicBezTo>
                      <a:pt x="21868" y="20954"/>
                      <a:pt x="21936" y="20977"/>
                      <a:pt x="22027" y="21000"/>
                    </a:cubicBezTo>
                    <a:cubicBezTo>
                      <a:pt x="22119" y="21045"/>
                      <a:pt x="22233" y="21068"/>
                      <a:pt x="22324" y="21114"/>
                    </a:cubicBezTo>
                    <a:lnTo>
                      <a:pt x="22461" y="21159"/>
                    </a:lnTo>
                    <a:cubicBezTo>
                      <a:pt x="22598" y="21205"/>
                      <a:pt x="22735" y="21251"/>
                      <a:pt x="22895" y="21296"/>
                    </a:cubicBezTo>
                    <a:cubicBezTo>
                      <a:pt x="23032" y="21342"/>
                      <a:pt x="23169" y="21388"/>
                      <a:pt x="23306" y="21456"/>
                    </a:cubicBezTo>
                    <a:lnTo>
                      <a:pt x="23511" y="21525"/>
                    </a:lnTo>
                    <a:cubicBezTo>
                      <a:pt x="23579" y="21547"/>
                      <a:pt x="23648" y="21570"/>
                      <a:pt x="23739" y="21593"/>
                    </a:cubicBezTo>
                    <a:lnTo>
                      <a:pt x="23831" y="21639"/>
                    </a:lnTo>
                    <a:cubicBezTo>
                      <a:pt x="23945" y="21661"/>
                      <a:pt x="24059" y="21707"/>
                      <a:pt x="24150" y="21753"/>
                    </a:cubicBezTo>
                    <a:cubicBezTo>
                      <a:pt x="24310" y="21798"/>
                      <a:pt x="24447" y="21821"/>
                      <a:pt x="24607" y="21867"/>
                    </a:cubicBezTo>
                    <a:cubicBezTo>
                      <a:pt x="24721" y="21890"/>
                      <a:pt x="24812" y="21913"/>
                      <a:pt x="24903" y="21935"/>
                    </a:cubicBezTo>
                    <a:lnTo>
                      <a:pt x="25063" y="21981"/>
                    </a:lnTo>
                    <a:cubicBezTo>
                      <a:pt x="25269" y="22050"/>
                      <a:pt x="25497" y="22095"/>
                      <a:pt x="25702" y="22141"/>
                    </a:cubicBezTo>
                    <a:lnTo>
                      <a:pt x="25953" y="22209"/>
                    </a:lnTo>
                    <a:cubicBezTo>
                      <a:pt x="26113" y="22255"/>
                      <a:pt x="26296" y="22278"/>
                      <a:pt x="26455" y="22301"/>
                    </a:cubicBezTo>
                    <a:cubicBezTo>
                      <a:pt x="26592" y="22323"/>
                      <a:pt x="26752" y="22346"/>
                      <a:pt x="26889" y="22392"/>
                    </a:cubicBezTo>
                    <a:cubicBezTo>
                      <a:pt x="27117" y="22438"/>
                      <a:pt x="27346" y="22483"/>
                      <a:pt x="27574" y="22506"/>
                    </a:cubicBezTo>
                    <a:lnTo>
                      <a:pt x="27757" y="22552"/>
                    </a:lnTo>
                    <a:cubicBezTo>
                      <a:pt x="28008" y="22597"/>
                      <a:pt x="28236" y="22620"/>
                      <a:pt x="28487" y="22620"/>
                    </a:cubicBezTo>
                    <a:lnTo>
                      <a:pt x="28647" y="22643"/>
                    </a:lnTo>
                    <a:lnTo>
                      <a:pt x="28829" y="22666"/>
                    </a:lnTo>
                    <a:cubicBezTo>
                      <a:pt x="28921" y="22666"/>
                      <a:pt x="29012" y="22666"/>
                      <a:pt x="29103" y="22689"/>
                    </a:cubicBezTo>
                    <a:cubicBezTo>
                      <a:pt x="29263" y="22711"/>
                      <a:pt x="29400" y="22711"/>
                      <a:pt x="29560" y="22734"/>
                    </a:cubicBezTo>
                    <a:cubicBezTo>
                      <a:pt x="29651" y="22734"/>
                      <a:pt x="29765" y="22734"/>
                      <a:pt x="29856" y="22757"/>
                    </a:cubicBezTo>
                    <a:lnTo>
                      <a:pt x="29902" y="22757"/>
                    </a:lnTo>
                    <a:cubicBezTo>
                      <a:pt x="29948" y="22757"/>
                      <a:pt x="30016" y="22780"/>
                      <a:pt x="30062" y="22780"/>
                    </a:cubicBezTo>
                    <a:cubicBezTo>
                      <a:pt x="30108" y="22780"/>
                      <a:pt x="30176" y="22757"/>
                      <a:pt x="30199" y="22757"/>
                    </a:cubicBezTo>
                    <a:cubicBezTo>
                      <a:pt x="30313" y="22734"/>
                      <a:pt x="30381" y="22643"/>
                      <a:pt x="30427" y="22552"/>
                    </a:cubicBezTo>
                    <a:lnTo>
                      <a:pt x="30427" y="22506"/>
                    </a:lnTo>
                    <a:cubicBezTo>
                      <a:pt x="30427" y="22460"/>
                      <a:pt x="30427" y="22415"/>
                      <a:pt x="30450" y="22369"/>
                    </a:cubicBezTo>
                    <a:cubicBezTo>
                      <a:pt x="30427" y="22346"/>
                      <a:pt x="30427" y="22323"/>
                      <a:pt x="30427" y="22301"/>
                    </a:cubicBezTo>
                    <a:cubicBezTo>
                      <a:pt x="30427" y="22278"/>
                      <a:pt x="30450" y="22232"/>
                      <a:pt x="30450" y="22186"/>
                    </a:cubicBezTo>
                    <a:cubicBezTo>
                      <a:pt x="30473" y="22004"/>
                      <a:pt x="30496" y="21798"/>
                      <a:pt x="30564" y="21593"/>
                    </a:cubicBezTo>
                    <a:cubicBezTo>
                      <a:pt x="30587" y="21456"/>
                      <a:pt x="30610" y="21342"/>
                      <a:pt x="30632" y="21205"/>
                    </a:cubicBezTo>
                    <a:lnTo>
                      <a:pt x="30632" y="21159"/>
                    </a:lnTo>
                    <a:cubicBezTo>
                      <a:pt x="30678" y="20977"/>
                      <a:pt x="30701" y="20794"/>
                      <a:pt x="30747" y="20612"/>
                    </a:cubicBezTo>
                    <a:cubicBezTo>
                      <a:pt x="30815" y="20383"/>
                      <a:pt x="30861" y="20178"/>
                      <a:pt x="30929" y="19950"/>
                    </a:cubicBezTo>
                    <a:cubicBezTo>
                      <a:pt x="31043" y="19630"/>
                      <a:pt x="31112" y="19379"/>
                      <a:pt x="31203" y="19151"/>
                    </a:cubicBezTo>
                    <a:cubicBezTo>
                      <a:pt x="31226" y="19082"/>
                      <a:pt x="31272" y="19014"/>
                      <a:pt x="31294" y="18945"/>
                    </a:cubicBezTo>
                    <a:cubicBezTo>
                      <a:pt x="31317" y="18877"/>
                      <a:pt x="31363" y="18808"/>
                      <a:pt x="31386" y="18740"/>
                    </a:cubicBezTo>
                    <a:cubicBezTo>
                      <a:pt x="31431" y="18603"/>
                      <a:pt x="31500" y="18466"/>
                      <a:pt x="31546" y="18352"/>
                    </a:cubicBezTo>
                    <a:cubicBezTo>
                      <a:pt x="31728" y="17964"/>
                      <a:pt x="31888" y="17576"/>
                      <a:pt x="32070" y="17211"/>
                    </a:cubicBezTo>
                    <a:lnTo>
                      <a:pt x="32070" y="17211"/>
                    </a:lnTo>
                    <a:cubicBezTo>
                      <a:pt x="32048" y="17233"/>
                      <a:pt x="32025" y="17279"/>
                      <a:pt x="32002" y="17302"/>
                    </a:cubicBezTo>
                    <a:cubicBezTo>
                      <a:pt x="31956" y="17348"/>
                      <a:pt x="31934" y="17370"/>
                      <a:pt x="31911" y="17393"/>
                    </a:cubicBezTo>
                    <a:cubicBezTo>
                      <a:pt x="31888" y="17439"/>
                      <a:pt x="31842" y="17484"/>
                      <a:pt x="31797" y="17507"/>
                    </a:cubicBezTo>
                    <a:cubicBezTo>
                      <a:pt x="31728" y="17553"/>
                      <a:pt x="31660" y="17576"/>
                      <a:pt x="31591" y="17576"/>
                    </a:cubicBezTo>
                    <a:lnTo>
                      <a:pt x="31523" y="17576"/>
                    </a:lnTo>
                    <a:lnTo>
                      <a:pt x="31454" y="17553"/>
                    </a:lnTo>
                    <a:lnTo>
                      <a:pt x="31409" y="17553"/>
                    </a:lnTo>
                    <a:cubicBezTo>
                      <a:pt x="31317" y="17530"/>
                      <a:pt x="31226" y="17484"/>
                      <a:pt x="31112" y="17462"/>
                    </a:cubicBezTo>
                    <a:cubicBezTo>
                      <a:pt x="30929" y="17393"/>
                      <a:pt x="30747" y="17325"/>
                      <a:pt x="30564" y="17256"/>
                    </a:cubicBezTo>
                    <a:cubicBezTo>
                      <a:pt x="30381" y="17188"/>
                      <a:pt x="30222" y="17119"/>
                      <a:pt x="30039" y="17051"/>
                    </a:cubicBezTo>
                    <a:lnTo>
                      <a:pt x="29902" y="17005"/>
                    </a:lnTo>
                    <a:cubicBezTo>
                      <a:pt x="29674" y="16914"/>
                      <a:pt x="29468" y="16823"/>
                      <a:pt x="29240" y="16754"/>
                    </a:cubicBezTo>
                    <a:cubicBezTo>
                      <a:pt x="29172" y="16708"/>
                      <a:pt x="29080" y="16686"/>
                      <a:pt x="29012" y="16663"/>
                    </a:cubicBezTo>
                    <a:lnTo>
                      <a:pt x="28806" y="16571"/>
                    </a:lnTo>
                    <a:cubicBezTo>
                      <a:pt x="28715" y="16549"/>
                      <a:pt x="28624" y="16526"/>
                      <a:pt x="28533" y="16480"/>
                    </a:cubicBezTo>
                    <a:lnTo>
                      <a:pt x="28373" y="16435"/>
                    </a:lnTo>
                    <a:cubicBezTo>
                      <a:pt x="28281" y="16412"/>
                      <a:pt x="28213" y="16366"/>
                      <a:pt x="28145" y="16343"/>
                    </a:cubicBezTo>
                    <a:cubicBezTo>
                      <a:pt x="28076" y="16320"/>
                      <a:pt x="28008" y="16320"/>
                      <a:pt x="27939" y="16298"/>
                    </a:cubicBezTo>
                    <a:cubicBezTo>
                      <a:pt x="27802" y="16229"/>
                      <a:pt x="27665" y="16183"/>
                      <a:pt x="27528" y="16138"/>
                    </a:cubicBezTo>
                    <a:cubicBezTo>
                      <a:pt x="26912" y="15887"/>
                      <a:pt x="26364" y="15681"/>
                      <a:pt x="25862" y="15453"/>
                    </a:cubicBezTo>
                    <a:cubicBezTo>
                      <a:pt x="25679" y="15385"/>
                      <a:pt x="25520" y="15293"/>
                      <a:pt x="25337" y="15225"/>
                    </a:cubicBezTo>
                    <a:cubicBezTo>
                      <a:pt x="24949" y="15042"/>
                      <a:pt x="24561" y="14882"/>
                      <a:pt x="24173" y="14700"/>
                    </a:cubicBezTo>
                    <a:cubicBezTo>
                      <a:pt x="24059" y="14654"/>
                      <a:pt x="23945" y="14586"/>
                      <a:pt x="23831" y="14540"/>
                    </a:cubicBezTo>
                    <a:cubicBezTo>
                      <a:pt x="23671" y="14472"/>
                      <a:pt x="23511" y="14380"/>
                      <a:pt x="23351" y="14312"/>
                    </a:cubicBezTo>
                    <a:cubicBezTo>
                      <a:pt x="23100" y="14198"/>
                      <a:pt x="22849" y="14084"/>
                      <a:pt x="22598" y="13969"/>
                    </a:cubicBezTo>
                    <a:lnTo>
                      <a:pt x="22393" y="13878"/>
                    </a:lnTo>
                    <a:cubicBezTo>
                      <a:pt x="22187" y="13787"/>
                      <a:pt x="21982" y="13673"/>
                      <a:pt x="21776" y="13581"/>
                    </a:cubicBezTo>
                    <a:lnTo>
                      <a:pt x="21434" y="13399"/>
                    </a:lnTo>
                    <a:cubicBezTo>
                      <a:pt x="21297" y="13330"/>
                      <a:pt x="21137" y="13262"/>
                      <a:pt x="21000" y="13193"/>
                    </a:cubicBezTo>
                    <a:lnTo>
                      <a:pt x="20749" y="13056"/>
                    </a:lnTo>
                    <a:cubicBezTo>
                      <a:pt x="20567" y="12965"/>
                      <a:pt x="20384" y="12897"/>
                      <a:pt x="20224" y="12805"/>
                    </a:cubicBezTo>
                    <a:cubicBezTo>
                      <a:pt x="19996" y="12691"/>
                      <a:pt x="19768" y="12577"/>
                      <a:pt x="19539" y="12463"/>
                    </a:cubicBezTo>
                    <a:lnTo>
                      <a:pt x="19448" y="12417"/>
                    </a:lnTo>
                    <a:cubicBezTo>
                      <a:pt x="19334" y="12349"/>
                      <a:pt x="19220" y="12280"/>
                      <a:pt x="19106" y="12235"/>
                    </a:cubicBezTo>
                    <a:cubicBezTo>
                      <a:pt x="18969" y="12143"/>
                      <a:pt x="18809" y="12075"/>
                      <a:pt x="18672" y="12006"/>
                    </a:cubicBezTo>
                    <a:cubicBezTo>
                      <a:pt x="18421" y="11869"/>
                      <a:pt x="18147" y="11732"/>
                      <a:pt x="17896" y="11596"/>
                    </a:cubicBezTo>
                    <a:cubicBezTo>
                      <a:pt x="17645" y="11436"/>
                      <a:pt x="17371" y="11299"/>
                      <a:pt x="17120" y="11162"/>
                    </a:cubicBezTo>
                    <a:cubicBezTo>
                      <a:pt x="16869" y="11025"/>
                      <a:pt x="16641" y="10888"/>
                      <a:pt x="16412" y="10751"/>
                    </a:cubicBezTo>
                    <a:lnTo>
                      <a:pt x="16298" y="10683"/>
                    </a:lnTo>
                    <a:lnTo>
                      <a:pt x="15956" y="10500"/>
                    </a:lnTo>
                    <a:cubicBezTo>
                      <a:pt x="15545" y="10249"/>
                      <a:pt x="15134" y="10021"/>
                      <a:pt x="14746" y="9770"/>
                    </a:cubicBezTo>
                    <a:cubicBezTo>
                      <a:pt x="14563" y="9678"/>
                      <a:pt x="14404" y="9587"/>
                      <a:pt x="14267" y="9473"/>
                    </a:cubicBezTo>
                    <a:cubicBezTo>
                      <a:pt x="14130" y="9404"/>
                      <a:pt x="14016" y="9313"/>
                      <a:pt x="13902" y="9245"/>
                    </a:cubicBezTo>
                    <a:cubicBezTo>
                      <a:pt x="13765" y="9153"/>
                      <a:pt x="13628" y="9085"/>
                      <a:pt x="13514" y="8993"/>
                    </a:cubicBezTo>
                    <a:cubicBezTo>
                      <a:pt x="13399" y="8925"/>
                      <a:pt x="13262" y="8857"/>
                      <a:pt x="13148" y="8765"/>
                    </a:cubicBezTo>
                    <a:lnTo>
                      <a:pt x="13125" y="8765"/>
                    </a:lnTo>
                    <a:cubicBezTo>
                      <a:pt x="13125" y="8765"/>
                      <a:pt x="13103" y="8742"/>
                      <a:pt x="13103" y="8742"/>
                    </a:cubicBezTo>
                    <a:lnTo>
                      <a:pt x="13057" y="8720"/>
                    </a:lnTo>
                    <a:lnTo>
                      <a:pt x="13034" y="8697"/>
                    </a:lnTo>
                    <a:lnTo>
                      <a:pt x="12989" y="8674"/>
                    </a:lnTo>
                    <a:cubicBezTo>
                      <a:pt x="12486" y="8377"/>
                      <a:pt x="11984" y="8035"/>
                      <a:pt x="11482" y="7715"/>
                    </a:cubicBezTo>
                    <a:lnTo>
                      <a:pt x="11048" y="7441"/>
                    </a:lnTo>
                    <a:cubicBezTo>
                      <a:pt x="10683" y="7213"/>
                      <a:pt x="10295" y="6985"/>
                      <a:pt x="9930" y="6734"/>
                    </a:cubicBezTo>
                    <a:lnTo>
                      <a:pt x="9816" y="6665"/>
                    </a:lnTo>
                    <a:cubicBezTo>
                      <a:pt x="9610" y="6528"/>
                      <a:pt x="9359" y="6369"/>
                      <a:pt x="9154" y="6209"/>
                    </a:cubicBezTo>
                    <a:cubicBezTo>
                      <a:pt x="8880" y="6026"/>
                      <a:pt x="8629" y="5844"/>
                      <a:pt x="8378" y="5661"/>
                    </a:cubicBezTo>
                    <a:cubicBezTo>
                      <a:pt x="8218" y="5547"/>
                      <a:pt x="8081" y="5456"/>
                      <a:pt x="7921" y="5341"/>
                    </a:cubicBezTo>
                    <a:lnTo>
                      <a:pt x="7625" y="5113"/>
                    </a:lnTo>
                    <a:cubicBezTo>
                      <a:pt x="7533" y="5068"/>
                      <a:pt x="7442" y="4999"/>
                      <a:pt x="7351" y="4931"/>
                    </a:cubicBezTo>
                    <a:lnTo>
                      <a:pt x="7237" y="4862"/>
                    </a:lnTo>
                    <a:cubicBezTo>
                      <a:pt x="7145" y="4816"/>
                      <a:pt x="7077" y="4748"/>
                      <a:pt x="7008" y="4702"/>
                    </a:cubicBezTo>
                    <a:lnTo>
                      <a:pt x="6849" y="4588"/>
                    </a:lnTo>
                    <a:cubicBezTo>
                      <a:pt x="6597" y="4428"/>
                      <a:pt x="6369" y="4269"/>
                      <a:pt x="6141" y="4086"/>
                    </a:cubicBezTo>
                    <a:cubicBezTo>
                      <a:pt x="5890" y="3926"/>
                      <a:pt x="5684" y="3721"/>
                      <a:pt x="5456" y="3538"/>
                    </a:cubicBezTo>
                    <a:cubicBezTo>
                      <a:pt x="4977" y="3173"/>
                      <a:pt x="4520" y="2785"/>
                      <a:pt x="4041" y="2397"/>
                    </a:cubicBezTo>
                    <a:cubicBezTo>
                      <a:pt x="3813" y="2192"/>
                      <a:pt x="3562" y="1986"/>
                      <a:pt x="3333" y="1758"/>
                    </a:cubicBezTo>
                    <a:lnTo>
                      <a:pt x="3151" y="1598"/>
                    </a:lnTo>
                    <a:cubicBezTo>
                      <a:pt x="2968" y="1438"/>
                      <a:pt x="2808" y="1279"/>
                      <a:pt x="2626" y="1119"/>
                    </a:cubicBezTo>
                    <a:cubicBezTo>
                      <a:pt x="2580" y="1096"/>
                      <a:pt x="2557" y="1027"/>
                      <a:pt x="2535" y="982"/>
                    </a:cubicBezTo>
                    <a:cubicBezTo>
                      <a:pt x="2535" y="913"/>
                      <a:pt x="2557" y="845"/>
                      <a:pt x="2580" y="799"/>
                    </a:cubicBezTo>
                    <a:cubicBezTo>
                      <a:pt x="2626" y="754"/>
                      <a:pt x="2649" y="731"/>
                      <a:pt x="2717" y="708"/>
                    </a:cubicBezTo>
                    <a:cubicBezTo>
                      <a:pt x="2763" y="662"/>
                      <a:pt x="2831" y="662"/>
                      <a:pt x="2900" y="639"/>
                    </a:cubicBezTo>
                    <a:lnTo>
                      <a:pt x="2968" y="639"/>
                    </a:lnTo>
                    <a:cubicBezTo>
                      <a:pt x="3014" y="639"/>
                      <a:pt x="3037" y="639"/>
                      <a:pt x="3082" y="617"/>
                    </a:cubicBezTo>
                    <a:cubicBezTo>
                      <a:pt x="3219" y="571"/>
                      <a:pt x="3356" y="480"/>
                      <a:pt x="3539" y="366"/>
                    </a:cubicBezTo>
                    <a:cubicBezTo>
                      <a:pt x="3699" y="251"/>
                      <a:pt x="3836" y="137"/>
                      <a:pt x="3950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22"/>
              <p:cNvSpPr/>
              <p:nvPr/>
            </p:nvSpPr>
            <p:spPr>
              <a:xfrm>
                <a:off x="4420777" y="929539"/>
                <a:ext cx="889692" cy="59539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2027" extrusionOk="0">
                    <a:moveTo>
                      <a:pt x="3333" y="0"/>
                    </a:moveTo>
                    <a:cubicBezTo>
                      <a:pt x="3310" y="0"/>
                      <a:pt x="3287" y="0"/>
                      <a:pt x="3265" y="23"/>
                    </a:cubicBezTo>
                    <a:cubicBezTo>
                      <a:pt x="3196" y="23"/>
                      <a:pt x="3150" y="69"/>
                      <a:pt x="3105" y="115"/>
                    </a:cubicBezTo>
                    <a:cubicBezTo>
                      <a:pt x="3105" y="183"/>
                      <a:pt x="3082" y="229"/>
                      <a:pt x="3082" y="297"/>
                    </a:cubicBezTo>
                    <a:cubicBezTo>
                      <a:pt x="3082" y="411"/>
                      <a:pt x="3082" y="525"/>
                      <a:pt x="3082" y="639"/>
                    </a:cubicBezTo>
                    <a:cubicBezTo>
                      <a:pt x="3082" y="685"/>
                      <a:pt x="3082" y="708"/>
                      <a:pt x="3082" y="754"/>
                    </a:cubicBezTo>
                    <a:cubicBezTo>
                      <a:pt x="3082" y="822"/>
                      <a:pt x="3105" y="891"/>
                      <a:pt x="3105" y="936"/>
                    </a:cubicBezTo>
                    <a:cubicBezTo>
                      <a:pt x="3128" y="1164"/>
                      <a:pt x="3105" y="1370"/>
                      <a:pt x="3082" y="1598"/>
                    </a:cubicBezTo>
                    <a:cubicBezTo>
                      <a:pt x="3036" y="1872"/>
                      <a:pt x="2968" y="2100"/>
                      <a:pt x="2877" y="2306"/>
                    </a:cubicBezTo>
                    <a:cubicBezTo>
                      <a:pt x="2717" y="2625"/>
                      <a:pt x="2534" y="2945"/>
                      <a:pt x="2352" y="3219"/>
                    </a:cubicBezTo>
                    <a:cubicBezTo>
                      <a:pt x="2260" y="3379"/>
                      <a:pt x="2169" y="3515"/>
                      <a:pt x="2055" y="3675"/>
                    </a:cubicBezTo>
                    <a:cubicBezTo>
                      <a:pt x="1964" y="3812"/>
                      <a:pt x="1872" y="3949"/>
                      <a:pt x="1735" y="4132"/>
                    </a:cubicBezTo>
                    <a:cubicBezTo>
                      <a:pt x="1507" y="4360"/>
                      <a:pt x="1279" y="4611"/>
                      <a:pt x="1005" y="4817"/>
                    </a:cubicBezTo>
                    <a:cubicBezTo>
                      <a:pt x="822" y="4931"/>
                      <a:pt x="685" y="5022"/>
                      <a:pt x="548" y="5068"/>
                    </a:cubicBezTo>
                    <a:cubicBezTo>
                      <a:pt x="503" y="5090"/>
                      <a:pt x="480" y="5090"/>
                      <a:pt x="434" y="5090"/>
                    </a:cubicBezTo>
                    <a:lnTo>
                      <a:pt x="366" y="5090"/>
                    </a:lnTo>
                    <a:cubicBezTo>
                      <a:pt x="297" y="5113"/>
                      <a:pt x="229" y="5113"/>
                      <a:pt x="183" y="5159"/>
                    </a:cubicBezTo>
                    <a:cubicBezTo>
                      <a:pt x="137" y="5182"/>
                      <a:pt x="92" y="5205"/>
                      <a:pt x="46" y="5250"/>
                    </a:cubicBezTo>
                    <a:cubicBezTo>
                      <a:pt x="23" y="5296"/>
                      <a:pt x="1" y="5364"/>
                      <a:pt x="1" y="5410"/>
                    </a:cubicBezTo>
                    <a:cubicBezTo>
                      <a:pt x="23" y="5478"/>
                      <a:pt x="46" y="5547"/>
                      <a:pt x="92" y="5570"/>
                    </a:cubicBezTo>
                    <a:cubicBezTo>
                      <a:pt x="274" y="5730"/>
                      <a:pt x="434" y="5889"/>
                      <a:pt x="617" y="6049"/>
                    </a:cubicBezTo>
                    <a:lnTo>
                      <a:pt x="799" y="6209"/>
                    </a:lnTo>
                    <a:cubicBezTo>
                      <a:pt x="1028" y="6437"/>
                      <a:pt x="1279" y="6643"/>
                      <a:pt x="1507" y="6848"/>
                    </a:cubicBezTo>
                    <a:cubicBezTo>
                      <a:pt x="1986" y="7236"/>
                      <a:pt x="2443" y="7624"/>
                      <a:pt x="2922" y="7989"/>
                    </a:cubicBezTo>
                    <a:cubicBezTo>
                      <a:pt x="3150" y="8172"/>
                      <a:pt x="3356" y="8377"/>
                      <a:pt x="3607" y="8537"/>
                    </a:cubicBezTo>
                    <a:cubicBezTo>
                      <a:pt x="3835" y="8720"/>
                      <a:pt x="4063" y="8879"/>
                      <a:pt x="4315" y="9039"/>
                    </a:cubicBezTo>
                    <a:lnTo>
                      <a:pt x="4474" y="9153"/>
                    </a:lnTo>
                    <a:cubicBezTo>
                      <a:pt x="4543" y="9199"/>
                      <a:pt x="4611" y="9267"/>
                      <a:pt x="4703" y="9313"/>
                    </a:cubicBezTo>
                    <a:lnTo>
                      <a:pt x="4817" y="9382"/>
                    </a:lnTo>
                    <a:cubicBezTo>
                      <a:pt x="4908" y="9450"/>
                      <a:pt x="4999" y="9519"/>
                      <a:pt x="5091" y="9564"/>
                    </a:cubicBezTo>
                    <a:lnTo>
                      <a:pt x="5387" y="9792"/>
                    </a:lnTo>
                    <a:cubicBezTo>
                      <a:pt x="5547" y="9907"/>
                      <a:pt x="5684" y="9998"/>
                      <a:pt x="5844" y="10112"/>
                    </a:cubicBezTo>
                    <a:cubicBezTo>
                      <a:pt x="6095" y="10295"/>
                      <a:pt x="6346" y="10477"/>
                      <a:pt x="6620" y="10660"/>
                    </a:cubicBezTo>
                    <a:cubicBezTo>
                      <a:pt x="6825" y="10820"/>
                      <a:pt x="7076" y="10979"/>
                      <a:pt x="7282" y="11116"/>
                    </a:cubicBezTo>
                    <a:lnTo>
                      <a:pt x="7396" y="11185"/>
                    </a:lnTo>
                    <a:cubicBezTo>
                      <a:pt x="7761" y="11436"/>
                      <a:pt x="8149" y="11664"/>
                      <a:pt x="8514" y="11892"/>
                    </a:cubicBezTo>
                    <a:lnTo>
                      <a:pt x="8948" y="12166"/>
                    </a:lnTo>
                    <a:cubicBezTo>
                      <a:pt x="9450" y="12509"/>
                      <a:pt x="9952" y="12828"/>
                      <a:pt x="10455" y="13125"/>
                    </a:cubicBezTo>
                    <a:lnTo>
                      <a:pt x="10500" y="13148"/>
                    </a:lnTo>
                    <a:lnTo>
                      <a:pt x="10523" y="13171"/>
                    </a:lnTo>
                    <a:lnTo>
                      <a:pt x="10569" y="13193"/>
                    </a:lnTo>
                    <a:cubicBezTo>
                      <a:pt x="10569" y="13193"/>
                      <a:pt x="10591" y="13216"/>
                      <a:pt x="10591" y="13216"/>
                    </a:cubicBezTo>
                    <a:lnTo>
                      <a:pt x="10614" y="13216"/>
                    </a:lnTo>
                    <a:cubicBezTo>
                      <a:pt x="10728" y="13308"/>
                      <a:pt x="10865" y="13376"/>
                      <a:pt x="10980" y="13444"/>
                    </a:cubicBezTo>
                    <a:cubicBezTo>
                      <a:pt x="11094" y="13536"/>
                      <a:pt x="11231" y="13604"/>
                      <a:pt x="11368" y="13696"/>
                    </a:cubicBezTo>
                    <a:cubicBezTo>
                      <a:pt x="11482" y="13764"/>
                      <a:pt x="11596" y="13855"/>
                      <a:pt x="11733" y="13924"/>
                    </a:cubicBezTo>
                    <a:cubicBezTo>
                      <a:pt x="11870" y="14038"/>
                      <a:pt x="12029" y="14129"/>
                      <a:pt x="12212" y="14221"/>
                    </a:cubicBezTo>
                    <a:cubicBezTo>
                      <a:pt x="12600" y="14472"/>
                      <a:pt x="13011" y="14700"/>
                      <a:pt x="13422" y="14951"/>
                    </a:cubicBezTo>
                    <a:lnTo>
                      <a:pt x="13764" y="15134"/>
                    </a:lnTo>
                    <a:lnTo>
                      <a:pt x="13878" y="15202"/>
                    </a:lnTo>
                    <a:cubicBezTo>
                      <a:pt x="14107" y="15339"/>
                      <a:pt x="14335" y="15476"/>
                      <a:pt x="14586" y="15613"/>
                    </a:cubicBezTo>
                    <a:cubicBezTo>
                      <a:pt x="14837" y="15750"/>
                      <a:pt x="15111" y="15887"/>
                      <a:pt x="15362" y="16047"/>
                    </a:cubicBezTo>
                    <a:cubicBezTo>
                      <a:pt x="15613" y="16183"/>
                      <a:pt x="15864" y="16320"/>
                      <a:pt x="16138" y="16457"/>
                    </a:cubicBezTo>
                    <a:cubicBezTo>
                      <a:pt x="16275" y="16526"/>
                      <a:pt x="16435" y="16594"/>
                      <a:pt x="16572" y="16686"/>
                    </a:cubicBezTo>
                    <a:cubicBezTo>
                      <a:pt x="16686" y="16731"/>
                      <a:pt x="16800" y="16800"/>
                      <a:pt x="16914" y="16868"/>
                    </a:cubicBezTo>
                    <a:lnTo>
                      <a:pt x="17005" y="16914"/>
                    </a:lnTo>
                    <a:cubicBezTo>
                      <a:pt x="17234" y="17028"/>
                      <a:pt x="17462" y="17142"/>
                      <a:pt x="17690" y="17256"/>
                    </a:cubicBezTo>
                    <a:cubicBezTo>
                      <a:pt x="17850" y="17348"/>
                      <a:pt x="18033" y="17416"/>
                      <a:pt x="18215" y="17507"/>
                    </a:cubicBezTo>
                    <a:lnTo>
                      <a:pt x="18466" y="17644"/>
                    </a:lnTo>
                    <a:cubicBezTo>
                      <a:pt x="18603" y="17713"/>
                      <a:pt x="18763" y="17781"/>
                      <a:pt x="18900" y="17850"/>
                    </a:cubicBezTo>
                    <a:lnTo>
                      <a:pt x="19242" y="18032"/>
                    </a:lnTo>
                    <a:cubicBezTo>
                      <a:pt x="19448" y="18124"/>
                      <a:pt x="19653" y="18238"/>
                      <a:pt x="19859" y="18329"/>
                    </a:cubicBezTo>
                    <a:lnTo>
                      <a:pt x="20064" y="18420"/>
                    </a:lnTo>
                    <a:cubicBezTo>
                      <a:pt x="20315" y="18535"/>
                      <a:pt x="20566" y="18649"/>
                      <a:pt x="20817" y="18763"/>
                    </a:cubicBezTo>
                    <a:cubicBezTo>
                      <a:pt x="20977" y="18831"/>
                      <a:pt x="21137" y="18923"/>
                      <a:pt x="21297" y="18991"/>
                    </a:cubicBezTo>
                    <a:cubicBezTo>
                      <a:pt x="21411" y="19037"/>
                      <a:pt x="21525" y="19105"/>
                      <a:pt x="21639" y="19151"/>
                    </a:cubicBezTo>
                    <a:cubicBezTo>
                      <a:pt x="22027" y="19333"/>
                      <a:pt x="22415" y="19493"/>
                      <a:pt x="22803" y="19676"/>
                    </a:cubicBezTo>
                    <a:cubicBezTo>
                      <a:pt x="22986" y="19744"/>
                      <a:pt x="23145" y="19836"/>
                      <a:pt x="23328" y="19904"/>
                    </a:cubicBezTo>
                    <a:cubicBezTo>
                      <a:pt x="23830" y="20132"/>
                      <a:pt x="24378" y="20338"/>
                      <a:pt x="24994" y="20589"/>
                    </a:cubicBezTo>
                    <a:cubicBezTo>
                      <a:pt x="25131" y="20634"/>
                      <a:pt x="25268" y="20680"/>
                      <a:pt x="25405" y="20749"/>
                    </a:cubicBezTo>
                    <a:cubicBezTo>
                      <a:pt x="25474" y="20771"/>
                      <a:pt x="25542" y="20771"/>
                      <a:pt x="25611" y="20794"/>
                    </a:cubicBezTo>
                    <a:cubicBezTo>
                      <a:pt x="25679" y="20817"/>
                      <a:pt x="25747" y="20863"/>
                      <a:pt x="25839" y="20886"/>
                    </a:cubicBezTo>
                    <a:lnTo>
                      <a:pt x="25999" y="20931"/>
                    </a:lnTo>
                    <a:cubicBezTo>
                      <a:pt x="26090" y="20977"/>
                      <a:pt x="26181" y="21000"/>
                      <a:pt x="26272" y="21022"/>
                    </a:cubicBezTo>
                    <a:lnTo>
                      <a:pt x="26478" y="21114"/>
                    </a:lnTo>
                    <a:cubicBezTo>
                      <a:pt x="26546" y="21137"/>
                      <a:pt x="26638" y="21159"/>
                      <a:pt x="26706" y="21205"/>
                    </a:cubicBezTo>
                    <a:cubicBezTo>
                      <a:pt x="26934" y="21274"/>
                      <a:pt x="27140" y="21365"/>
                      <a:pt x="27368" y="21456"/>
                    </a:cubicBezTo>
                    <a:lnTo>
                      <a:pt x="27505" y="21502"/>
                    </a:lnTo>
                    <a:cubicBezTo>
                      <a:pt x="27688" y="21570"/>
                      <a:pt x="27847" y="21639"/>
                      <a:pt x="28030" y="21707"/>
                    </a:cubicBezTo>
                    <a:cubicBezTo>
                      <a:pt x="28213" y="21776"/>
                      <a:pt x="28395" y="21844"/>
                      <a:pt x="28578" y="21913"/>
                    </a:cubicBezTo>
                    <a:cubicBezTo>
                      <a:pt x="28692" y="21935"/>
                      <a:pt x="28783" y="21981"/>
                      <a:pt x="28875" y="22004"/>
                    </a:cubicBezTo>
                    <a:lnTo>
                      <a:pt x="28920" y="22004"/>
                    </a:lnTo>
                    <a:lnTo>
                      <a:pt x="28989" y="22027"/>
                    </a:lnTo>
                    <a:lnTo>
                      <a:pt x="29057" y="22027"/>
                    </a:lnTo>
                    <a:cubicBezTo>
                      <a:pt x="29126" y="22027"/>
                      <a:pt x="29194" y="22004"/>
                      <a:pt x="29263" y="21958"/>
                    </a:cubicBezTo>
                    <a:cubicBezTo>
                      <a:pt x="29308" y="21935"/>
                      <a:pt x="29354" y="21890"/>
                      <a:pt x="29377" y="21844"/>
                    </a:cubicBezTo>
                    <a:cubicBezTo>
                      <a:pt x="29400" y="21821"/>
                      <a:pt x="29422" y="21799"/>
                      <a:pt x="29468" y="21753"/>
                    </a:cubicBezTo>
                    <a:cubicBezTo>
                      <a:pt x="29514" y="21707"/>
                      <a:pt x="29559" y="21639"/>
                      <a:pt x="29582" y="21570"/>
                    </a:cubicBezTo>
                    <a:cubicBezTo>
                      <a:pt x="29628" y="21502"/>
                      <a:pt x="29651" y="21456"/>
                      <a:pt x="29673" y="21388"/>
                    </a:cubicBezTo>
                    <a:lnTo>
                      <a:pt x="29696" y="21342"/>
                    </a:lnTo>
                    <a:lnTo>
                      <a:pt x="29788" y="21182"/>
                    </a:lnTo>
                    <a:lnTo>
                      <a:pt x="29856" y="21000"/>
                    </a:lnTo>
                    <a:cubicBezTo>
                      <a:pt x="29902" y="20908"/>
                      <a:pt x="29947" y="20817"/>
                      <a:pt x="29993" y="20703"/>
                    </a:cubicBezTo>
                    <a:cubicBezTo>
                      <a:pt x="30039" y="20589"/>
                      <a:pt x="30084" y="20475"/>
                      <a:pt x="30130" y="20361"/>
                    </a:cubicBezTo>
                    <a:cubicBezTo>
                      <a:pt x="30198" y="20246"/>
                      <a:pt x="30267" y="20155"/>
                      <a:pt x="30313" y="20041"/>
                    </a:cubicBezTo>
                    <a:cubicBezTo>
                      <a:pt x="30358" y="19950"/>
                      <a:pt x="30404" y="19881"/>
                      <a:pt x="30450" y="19813"/>
                    </a:cubicBezTo>
                    <a:lnTo>
                      <a:pt x="30518" y="19653"/>
                    </a:lnTo>
                    <a:cubicBezTo>
                      <a:pt x="30586" y="19562"/>
                      <a:pt x="30655" y="19448"/>
                      <a:pt x="30723" y="19333"/>
                    </a:cubicBezTo>
                    <a:lnTo>
                      <a:pt x="30746" y="19311"/>
                    </a:lnTo>
                    <a:cubicBezTo>
                      <a:pt x="30792" y="19219"/>
                      <a:pt x="30838" y="19151"/>
                      <a:pt x="30883" y="19082"/>
                    </a:cubicBezTo>
                    <a:lnTo>
                      <a:pt x="30997" y="18923"/>
                    </a:lnTo>
                    <a:lnTo>
                      <a:pt x="31157" y="18649"/>
                    </a:lnTo>
                    <a:cubicBezTo>
                      <a:pt x="31226" y="18535"/>
                      <a:pt x="31294" y="18420"/>
                      <a:pt x="31363" y="18329"/>
                    </a:cubicBezTo>
                    <a:cubicBezTo>
                      <a:pt x="31385" y="18306"/>
                      <a:pt x="31385" y="18283"/>
                      <a:pt x="31408" y="18261"/>
                    </a:cubicBezTo>
                    <a:lnTo>
                      <a:pt x="31499" y="18101"/>
                    </a:lnTo>
                    <a:cubicBezTo>
                      <a:pt x="31568" y="17987"/>
                      <a:pt x="31636" y="17873"/>
                      <a:pt x="31705" y="17758"/>
                    </a:cubicBezTo>
                    <a:lnTo>
                      <a:pt x="31773" y="17621"/>
                    </a:lnTo>
                    <a:cubicBezTo>
                      <a:pt x="31956" y="17348"/>
                      <a:pt x="32139" y="17051"/>
                      <a:pt x="32321" y="16777"/>
                    </a:cubicBezTo>
                    <a:cubicBezTo>
                      <a:pt x="32412" y="16640"/>
                      <a:pt x="32527" y="16503"/>
                      <a:pt x="32618" y="16366"/>
                    </a:cubicBezTo>
                    <a:cubicBezTo>
                      <a:pt x="32686" y="16275"/>
                      <a:pt x="32755" y="16183"/>
                      <a:pt x="32823" y="16092"/>
                    </a:cubicBezTo>
                    <a:cubicBezTo>
                      <a:pt x="32846" y="16047"/>
                      <a:pt x="32869" y="16024"/>
                      <a:pt x="32892" y="15978"/>
                    </a:cubicBezTo>
                    <a:cubicBezTo>
                      <a:pt x="32892" y="15932"/>
                      <a:pt x="32869" y="15887"/>
                      <a:pt x="32846" y="15864"/>
                    </a:cubicBezTo>
                    <a:cubicBezTo>
                      <a:pt x="32915" y="15750"/>
                      <a:pt x="32915" y="15590"/>
                      <a:pt x="32823" y="15476"/>
                    </a:cubicBezTo>
                    <a:cubicBezTo>
                      <a:pt x="32755" y="15385"/>
                      <a:pt x="32686" y="15339"/>
                      <a:pt x="32618" y="15293"/>
                    </a:cubicBezTo>
                    <a:lnTo>
                      <a:pt x="32412" y="15156"/>
                    </a:lnTo>
                    <a:lnTo>
                      <a:pt x="32230" y="15042"/>
                    </a:lnTo>
                    <a:cubicBezTo>
                      <a:pt x="32116" y="14951"/>
                      <a:pt x="31979" y="14860"/>
                      <a:pt x="31865" y="14768"/>
                    </a:cubicBezTo>
                    <a:lnTo>
                      <a:pt x="31773" y="14700"/>
                    </a:lnTo>
                    <a:cubicBezTo>
                      <a:pt x="31705" y="14654"/>
                      <a:pt x="31614" y="14586"/>
                      <a:pt x="31522" y="14517"/>
                    </a:cubicBezTo>
                    <a:cubicBezTo>
                      <a:pt x="31408" y="14426"/>
                      <a:pt x="31271" y="14335"/>
                      <a:pt x="31157" y="14243"/>
                    </a:cubicBezTo>
                    <a:cubicBezTo>
                      <a:pt x="31066" y="14175"/>
                      <a:pt x="30974" y="14129"/>
                      <a:pt x="30883" y="14061"/>
                    </a:cubicBezTo>
                    <a:lnTo>
                      <a:pt x="30769" y="13969"/>
                    </a:lnTo>
                    <a:cubicBezTo>
                      <a:pt x="30723" y="13924"/>
                      <a:pt x="30655" y="13878"/>
                      <a:pt x="30586" y="13832"/>
                    </a:cubicBezTo>
                    <a:cubicBezTo>
                      <a:pt x="30541" y="13787"/>
                      <a:pt x="30472" y="13741"/>
                      <a:pt x="30427" y="13718"/>
                    </a:cubicBezTo>
                    <a:lnTo>
                      <a:pt x="30290" y="13604"/>
                    </a:lnTo>
                    <a:cubicBezTo>
                      <a:pt x="30198" y="13559"/>
                      <a:pt x="30130" y="13490"/>
                      <a:pt x="30039" y="13444"/>
                    </a:cubicBezTo>
                    <a:lnTo>
                      <a:pt x="29925" y="13353"/>
                    </a:lnTo>
                    <a:cubicBezTo>
                      <a:pt x="29833" y="13285"/>
                      <a:pt x="29765" y="13216"/>
                      <a:pt x="29673" y="13148"/>
                    </a:cubicBezTo>
                    <a:cubicBezTo>
                      <a:pt x="29628" y="13125"/>
                      <a:pt x="29582" y="13079"/>
                      <a:pt x="29536" y="13056"/>
                    </a:cubicBezTo>
                    <a:cubicBezTo>
                      <a:pt x="29468" y="12988"/>
                      <a:pt x="29400" y="12942"/>
                      <a:pt x="29308" y="12897"/>
                    </a:cubicBezTo>
                    <a:cubicBezTo>
                      <a:pt x="29148" y="12783"/>
                      <a:pt x="28989" y="12668"/>
                      <a:pt x="28829" y="12554"/>
                    </a:cubicBezTo>
                    <a:lnTo>
                      <a:pt x="28555" y="12395"/>
                    </a:lnTo>
                    <a:lnTo>
                      <a:pt x="27459" y="11641"/>
                    </a:lnTo>
                    <a:lnTo>
                      <a:pt x="27026" y="11345"/>
                    </a:lnTo>
                    <a:lnTo>
                      <a:pt x="26615" y="11071"/>
                    </a:lnTo>
                    <a:cubicBezTo>
                      <a:pt x="26204" y="10774"/>
                      <a:pt x="25793" y="10500"/>
                      <a:pt x="25382" y="10226"/>
                    </a:cubicBezTo>
                    <a:cubicBezTo>
                      <a:pt x="25314" y="10180"/>
                      <a:pt x="25223" y="10135"/>
                      <a:pt x="25154" y="10112"/>
                    </a:cubicBezTo>
                    <a:cubicBezTo>
                      <a:pt x="25086" y="10066"/>
                      <a:pt x="25017" y="9998"/>
                      <a:pt x="24926" y="9952"/>
                    </a:cubicBezTo>
                    <a:cubicBezTo>
                      <a:pt x="24834" y="9907"/>
                      <a:pt x="24743" y="9838"/>
                      <a:pt x="24675" y="9770"/>
                    </a:cubicBezTo>
                    <a:lnTo>
                      <a:pt x="24515" y="9678"/>
                    </a:lnTo>
                    <a:cubicBezTo>
                      <a:pt x="24218" y="9473"/>
                      <a:pt x="23967" y="9313"/>
                      <a:pt x="23693" y="9153"/>
                    </a:cubicBezTo>
                    <a:cubicBezTo>
                      <a:pt x="23602" y="9085"/>
                      <a:pt x="23488" y="9016"/>
                      <a:pt x="23374" y="8948"/>
                    </a:cubicBezTo>
                    <a:lnTo>
                      <a:pt x="23282" y="8902"/>
                    </a:lnTo>
                    <a:lnTo>
                      <a:pt x="23123" y="8811"/>
                    </a:lnTo>
                    <a:cubicBezTo>
                      <a:pt x="23031" y="8742"/>
                      <a:pt x="22940" y="8697"/>
                      <a:pt x="22849" y="8628"/>
                    </a:cubicBezTo>
                    <a:cubicBezTo>
                      <a:pt x="22598" y="8469"/>
                      <a:pt x="22324" y="8309"/>
                      <a:pt x="22073" y="8172"/>
                    </a:cubicBezTo>
                    <a:lnTo>
                      <a:pt x="21639" y="7921"/>
                    </a:lnTo>
                    <a:cubicBezTo>
                      <a:pt x="21228" y="7693"/>
                      <a:pt x="20817" y="7441"/>
                      <a:pt x="20406" y="7236"/>
                    </a:cubicBezTo>
                    <a:cubicBezTo>
                      <a:pt x="20224" y="7145"/>
                      <a:pt x="20064" y="7053"/>
                      <a:pt x="19904" y="6985"/>
                    </a:cubicBezTo>
                    <a:lnTo>
                      <a:pt x="19881" y="6962"/>
                    </a:lnTo>
                    <a:lnTo>
                      <a:pt x="19859" y="6939"/>
                    </a:lnTo>
                    <a:lnTo>
                      <a:pt x="19767" y="6916"/>
                    </a:lnTo>
                    <a:lnTo>
                      <a:pt x="19676" y="6871"/>
                    </a:lnTo>
                    <a:lnTo>
                      <a:pt x="19562" y="6802"/>
                    </a:lnTo>
                    <a:lnTo>
                      <a:pt x="19311" y="6688"/>
                    </a:lnTo>
                    <a:lnTo>
                      <a:pt x="19083" y="6574"/>
                    </a:lnTo>
                    <a:lnTo>
                      <a:pt x="18946" y="6506"/>
                    </a:lnTo>
                    <a:cubicBezTo>
                      <a:pt x="18740" y="6391"/>
                      <a:pt x="18535" y="6300"/>
                      <a:pt x="18329" y="6209"/>
                    </a:cubicBezTo>
                    <a:cubicBezTo>
                      <a:pt x="18147" y="6118"/>
                      <a:pt x="17987" y="6049"/>
                      <a:pt x="17827" y="5958"/>
                    </a:cubicBezTo>
                    <a:cubicBezTo>
                      <a:pt x="17736" y="5912"/>
                      <a:pt x="17645" y="5866"/>
                      <a:pt x="17553" y="5821"/>
                    </a:cubicBezTo>
                    <a:lnTo>
                      <a:pt x="17348" y="5730"/>
                    </a:lnTo>
                    <a:lnTo>
                      <a:pt x="17120" y="5615"/>
                    </a:lnTo>
                    <a:cubicBezTo>
                      <a:pt x="16777" y="5433"/>
                      <a:pt x="16435" y="5273"/>
                      <a:pt x="16092" y="5090"/>
                    </a:cubicBezTo>
                    <a:cubicBezTo>
                      <a:pt x="15933" y="4976"/>
                      <a:pt x="15750" y="4908"/>
                      <a:pt x="15590" y="4817"/>
                    </a:cubicBezTo>
                    <a:lnTo>
                      <a:pt x="15476" y="4748"/>
                    </a:lnTo>
                    <a:lnTo>
                      <a:pt x="15408" y="4725"/>
                    </a:lnTo>
                    <a:lnTo>
                      <a:pt x="15339" y="4680"/>
                    </a:lnTo>
                    <a:cubicBezTo>
                      <a:pt x="15294" y="4657"/>
                      <a:pt x="15271" y="4657"/>
                      <a:pt x="15248" y="4634"/>
                    </a:cubicBezTo>
                    <a:lnTo>
                      <a:pt x="15202" y="4611"/>
                    </a:lnTo>
                    <a:lnTo>
                      <a:pt x="15065" y="4543"/>
                    </a:lnTo>
                    <a:cubicBezTo>
                      <a:pt x="14837" y="4428"/>
                      <a:pt x="14609" y="4314"/>
                      <a:pt x="14380" y="4223"/>
                    </a:cubicBezTo>
                    <a:lnTo>
                      <a:pt x="14129" y="4086"/>
                    </a:lnTo>
                    <a:cubicBezTo>
                      <a:pt x="13924" y="4018"/>
                      <a:pt x="13741" y="3926"/>
                      <a:pt x="13536" y="3835"/>
                    </a:cubicBezTo>
                    <a:cubicBezTo>
                      <a:pt x="13353" y="3767"/>
                      <a:pt x="13171" y="3675"/>
                      <a:pt x="12988" y="3607"/>
                    </a:cubicBezTo>
                    <a:cubicBezTo>
                      <a:pt x="12646" y="3447"/>
                      <a:pt x="12303" y="3287"/>
                      <a:pt x="11938" y="3150"/>
                    </a:cubicBezTo>
                    <a:cubicBezTo>
                      <a:pt x="11824" y="3105"/>
                      <a:pt x="11710" y="3059"/>
                      <a:pt x="11573" y="3013"/>
                    </a:cubicBezTo>
                    <a:cubicBezTo>
                      <a:pt x="11436" y="2968"/>
                      <a:pt x="11276" y="2922"/>
                      <a:pt x="11139" y="2854"/>
                    </a:cubicBezTo>
                    <a:cubicBezTo>
                      <a:pt x="10888" y="2762"/>
                      <a:pt x="10614" y="2648"/>
                      <a:pt x="10363" y="2557"/>
                    </a:cubicBezTo>
                    <a:cubicBezTo>
                      <a:pt x="10089" y="2443"/>
                      <a:pt x="9815" y="2329"/>
                      <a:pt x="9542" y="2214"/>
                    </a:cubicBezTo>
                    <a:cubicBezTo>
                      <a:pt x="9382" y="2146"/>
                      <a:pt x="9245" y="2100"/>
                      <a:pt x="9108" y="2032"/>
                    </a:cubicBezTo>
                    <a:cubicBezTo>
                      <a:pt x="8971" y="1986"/>
                      <a:pt x="8834" y="1941"/>
                      <a:pt x="8720" y="1895"/>
                    </a:cubicBezTo>
                    <a:cubicBezTo>
                      <a:pt x="8606" y="1849"/>
                      <a:pt x="8469" y="1804"/>
                      <a:pt x="8355" y="1758"/>
                    </a:cubicBezTo>
                    <a:cubicBezTo>
                      <a:pt x="8195" y="1689"/>
                      <a:pt x="8035" y="1644"/>
                      <a:pt x="7898" y="1575"/>
                    </a:cubicBezTo>
                    <a:cubicBezTo>
                      <a:pt x="7670" y="1461"/>
                      <a:pt x="7396" y="1370"/>
                      <a:pt x="7054" y="1256"/>
                    </a:cubicBezTo>
                    <a:lnTo>
                      <a:pt x="6802" y="1164"/>
                    </a:lnTo>
                    <a:cubicBezTo>
                      <a:pt x="6597" y="1096"/>
                      <a:pt x="6392" y="1028"/>
                      <a:pt x="6186" y="936"/>
                    </a:cubicBezTo>
                    <a:cubicBezTo>
                      <a:pt x="6072" y="891"/>
                      <a:pt x="5958" y="868"/>
                      <a:pt x="5844" y="822"/>
                    </a:cubicBezTo>
                    <a:lnTo>
                      <a:pt x="5753" y="799"/>
                    </a:lnTo>
                    <a:cubicBezTo>
                      <a:pt x="5661" y="776"/>
                      <a:pt x="5593" y="754"/>
                      <a:pt x="5501" y="708"/>
                    </a:cubicBezTo>
                    <a:lnTo>
                      <a:pt x="5296" y="639"/>
                    </a:lnTo>
                    <a:cubicBezTo>
                      <a:pt x="5022" y="548"/>
                      <a:pt x="4725" y="457"/>
                      <a:pt x="4429" y="388"/>
                    </a:cubicBezTo>
                    <a:cubicBezTo>
                      <a:pt x="4246" y="320"/>
                      <a:pt x="4041" y="251"/>
                      <a:pt x="3835" y="206"/>
                    </a:cubicBezTo>
                    <a:cubicBezTo>
                      <a:pt x="3812" y="183"/>
                      <a:pt x="3767" y="183"/>
                      <a:pt x="3744" y="183"/>
                    </a:cubicBezTo>
                    <a:cubicBezTo>
                      <a:pt x="3698" y="183"/>
                      <a:pt x="3675" y="183"/>
                      <a:pt x="3630" y="206"/>
                    </a:cubicBezTo>
                    <a:cubicBezTo>
                      <a:pt x="3561" y="69"/>
                      <a:pt x="3447" y="0"/>
                      <a:pt x="33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22"/>
              <p:cNvSpPr/>
              <p:nvPr/>
            </p:nvSpPr>
            <p:spPr>
              <a:xfrm>
                <a:off x="5173481" y="1257143"/>
                <a:ext cx="303574" cy="445481"/>
              </a:xfrm>
              <a:custGeom>
                <a:avLst/>
                <a:gdLst/>
                <a:ahLst/>
                <a:cxnLst/>
                <a:rect l="l" t="t" r="r" b="b"/>
                <a:pathLst>
                  <a:path w="11231" h="16481" extrusionOk="0">
                    <a:moveTo>
                      <a:pt x="8925" y="1"/>
                    </a:moveTo>
                    <a:cubicBezTo>
                      <a:pt x="8697" y="1"/>
                      <a:pt x="8469" y="115"/>
                      <a:pt x="8218" y="320"/>
                    </a:cubicBezTo>
                    <a:cubicBezTo>
                      <a:pt x="8126" y="366"/>
                      <a:pt x="8058" y="457"/>
                      <a:pt x="7966" y="526"/>
                    </a:cubicBezTo>
                    <a:lnTo>
                      <a:pt x="7921" y="594"/>
                    </a:lnTo>
                    <a:lnTo>
                      <a:pt x="7921" y="571"/>
                    </a:lnTo>
                    <a:cubicBezTo>
                      <a:pt x="7875" y="640"/>
                      <a:pt x="7807" y="685"/>
                      <a:pt x="7738" y="754"/>
                    </a:cubicBezTo>
                    <a:cubicBezTo>
                      <a:pt x="7624" y="868"/>
                      <a:pt x="7510" y="982"/>
                      <a:pt x="7396" y="1096"/>
                    </a:cubicBezTo>
                    <a:lnTo>
                      <a:pt x="7327" y="1165"/>
                    </a:lnTo>
                    <a:cubicBezTo>
                      <a:pt x="7259" y="1210"/>
                      <a:pt x="7190" y="1279"/>
                      <a:pt x="7122" y="1347"/>
                    </a:cubicBezTo>
                    <a:cubicBezTo>
                      <a:pt x="6962" y="1484"/>
                      <a:pt x="6825" y="1598"/>
                      <a:pt x="6688" y="1735"/>
                    </a:cubicBezTo>
                    <a:cubicBezTo>
                      <a:pt x="6483" y="1941"/>
                      <a:pt x="6277" y="2192"/>
                      <a:pt x="6026" y="2511"/>
                    </a:cubicBezTo>
                    <a:cubicBezTo>
                      <a:pt x="5821" y="2785"/>
                      <a:pt x="5593" y="3059"/>
                      <a:pt x="5387" y="3333"/>
                    </a:cubicBezTo>
                    <a:cubicBezTo>
                      <a:pt x="5273" y="3493"/>
                      <a:pt x="5182" y="3630"/>
                      <a:pt x="5113" y="3744"/>
                    </a:cubicBezTo>
                    <a:cubicBezTo>
                      <a:pt x="5068" y="3812"/>
                      <a:pt x="5022" y="3904"/>
                      <a:pt x="4976" y="3972"/>
                    </a:cubicBezTo>
                    <a:cubicBezTo>
                      <a:pt x="4908" y="4063"/>
                      <a:pt x="4839" y="4155"/>
                      <a:pt x="4771" y="4246"/>
                    </a:cubicBezTo>
                    <a:cubicBezTo>
                      <a:pt x="4680" y="4383"/>
                      <a:pt x="4565" y="4520"/>
                      <a:pt x="4474" y="4657"/>
                    </a:cubicBezTo>
                    <a:cubicBezTo>
                      <a:pt x="4292" y="4931"/>
                      <a:pt x="4109" y="5228"/>
                      <a:pt x="3926" y="5501"/>
                    </a:cubicBezTo>
                    <a:lnTo>
                      <a:pt x="3858" y="5638"/>
                    </a:lnTo>
                    <a:cubicBezTo>
                      <a:pt x="3789" y="5753"/>
                      <a:pt x="3721" y="5867"/>
                      <a:pt x="3652" y="5981"/>
                    </a:cubicBezTo>
                    <a:lnTo>
                      <a:pt x="3561" y="6141"/>
                    </a:lnTo>
                    <a:cubicBezTo>
                      <a:pt x="3516" y="6232"/>
                      <a:pt x="3470" y="6300"/>
                      <a:pt x="3401" y="6392"/>
                    </a:cubicBezTo>
                    <a:cubicBezTo>
                      <a:pt x="3310" y="6574"/>
                      <a:pt x="3196" y="6780"/>
                      <a:pt x="3082" y="6962"/>
                    </a:cubicBezTo>
                    <a:lnTo>
                      <a:pt x="2945" y="7213"/>
                    </a:lnTo>
                    <a:cubicBezTo>
                      <a:pt x="2808" y="7487"/>
                      <a:pt x="2648" y="7738"/>
                      <a:pt x="2511" y="8012"/>
                    </a:cubicBezTo>
                    <a:cubicBezTo>
                      <a:pt x="2443" y="8126"/>
                      <a:pt x="2374" y="8263"/>
                      <a:pt x="2306" y="8400"/>
                    </a:cubicBezTo>
                    <a:cubicBezTo>
                      <a:pt x="2214" y="8560"/>
                      <a:pt x="2146" y="8720"/>
                      <a:pt x="2055" y="8880"/>
                    </a:cubicBezTo>
                    <a:cubicBezTo>
                      <a:pt x="1712" y="9519"/>
                      <a:pt x="1484" y="10067"/>
                      <a:pt x="1279" y="10592"/>
                    </a:cubicBezTo>
                    <a:lnTo>
                      <a:pt x="1256" y="10660"/>
                    </a:lnTo>
                    <a:cubicBezTo>
                      <a:pt x="1210" y="10774"/>
                      <a:pt x="1165" y="10888"/>
                      <a:pt x="1142" y="11002"/>
                    </a:cubicBezTo>
                    <a:cubicBezTo>
                      <a:pt x="1119" y="11071"/>
                      <a:pt x="1096" y="11139"/>
                      <a:pt x="1073" y="11208"/>
                    </a:cubicBezTo>
                    <a:cubicBezTo>
                      <a:pt x="1050" y="11276"/>
                      <a:pt x="1028" y="11345"/>
                      <a:pt x="1005" y="11413"/>
                    </a:cubicBezTo>
                    <a:cubicBezTo>
                      <a:pt x="982" y="11505"/>
                      <a:pt x="959" y="11573"/>
                      <a:pt x="913" y="11687"/>
                    </a:cubicBezTo>
                    <a:lnTo>
                      <a:pt x="868" y="11801"/>
                    </a:lnTo>
                    <a:cubicBezTo>
                      <a:pt x="822" y="11938"/>
                      <a:pt x="776" y="12052"/>
                      <a:pt x="731" y="12189"/>
                    </a:cubicBezTo>
                    <a:lnTo>
                      <a:pt x="731" y="12212"/>
                    </a:lnTo>
                    <a:lnTo>
                      <a:pt x="662" y="12372"/>
                    </a:lnTo>
                    <a:cubicBezTo>
                      <a:pt x="640" y="12463"/>
                      <a:pt x="617" y="12532"/>
                      <a:pt x="571" y="12623"/>
                    </a:cubicBezTo>
                    <a:cubicBezTo>
                      <a:pt x="548" y="12737"/>
                      <a:pt x="503" y="12851"/>
                      <a:pt x="480" y="12965"/>
                    </a:cubicBezTo>
                    <a:lnTo>
                      <a:pt x="457" y="13034"/>
                    </a:lnTo>
                    <a:cubicBezTo>
                      <a:pt x="411" y="13148"/>
                      <a:pt x="388" y="13262"/>
                      <a:pt x="343" y="13376"/>
                    </a:cubicBezTo>
                    <a:cubicBezTo>
                      <a:pt x="297" y="13559"/>
                      <a:pt x="229" y="13741"/>
                      <a:pt x="183" y="13924"/>
                    </a:cubicBezTo>
                    <a:cubicBezTo>
                      <a:pt x="92" y="14244"/>
                      <a:pt x="69" y="14563"/>
                      <a:pt x="46" y="14837"/>
                    </a:cubicBezTo>
                    <a:cubicBezTo>
                      <a:pt x="23" y="15157"/>
                      <a:pt x="0" y="15499"/>
                      <a:pt x="206" y="15796"/>
                    </a:cubicBezTo>
                    <a:cubicBezTo>
                      <a:pt x="251" y="15864"/>
                      <a:pt x="297" y="15910"/>
                      <a:pt x="366" y="15955"/>
                    </a:cubicBezTo>
                    <a:cubicBezTo>
                      <a:pt x="411" y="16001"/>
                      <a:pt x="480" y="16047"/>
                      <a:pt x="548" y="16070"/>
                    </a:cubicBezTo>
                    <a:cubicBezTo>
                      <a:pt x="617" y="16092"/>
                      <a:pt x="662" y="16115"/>
                      <a:pt x="754" y="16115"/>
                    </a:cubicBezTo>
                    <a:cubicBezTo>
                      <a:pt x="799" y="16115"/>
                      <a:pt x="868" y="16115"/>
                      <a:pt x="936" y="16092"/>
                    </a:cubicBezTo>
                    <a:cubicBezTo>
                      <a:pt x="982" y="16070"/>
                      <a:pt x="1005" y="16070"/>
                      <a:pt x="1050" y="16047"/>
                    </a:cubicBezTo>
                    <a:cubicBezTo>
                      <a:pt x="1096" y="16001"/>
                      <a:pt x="1165" y="15978"/>
                      <a:pt x="1233" y="15933"/>
                    </a:cubicBezTo>
                    <a:cubicBezTo>
                      <a:pt x="1324" y="15864"/>
                      <a:pt x="1416" y="15796"/>
                      <a:pt x="1507" y="15727"/>
                    </a:cubicBezTo>
                    <a:cubicBezTo>
                      <a:pt x="1667" y="15613"/>
                      <a:pt x="1826" y="15499"/>
                      <a:pt x="1986" y="15408"/>
                    </a:cubicBezTo>
                    <a:cubicBezTo>
                      <a:pt x="2009" y="15476"/>
                      <a:pt x="2032" y="15545"/>
                      <a:pt x="2055" y="15613"/>
                    </a:cubicBezTo>
                    <a:lnTo>
                      <a:pt x="2100" y="15727"/>
                    </a:lnTo>
                    <a:cubicBezTo>
                      <a:pt x="2100" y="15796"/>
                      <a:pt x="2146" y="15864"/>
                      <a:pt x="2169" y="15933"/>
                    </a:cubicBezTo>
                    <a:cubicBezTo>
                      <a:pt x="2192" y="15978"/>
                      <a:pt x="2214" y="16024"/>
                      <a:pt x="2260" y="16070"/>
                    </a:cubicBezTo>
                    <a:cubicBezTo>
                      <a:pt x="2283" y="16115"/>
                      <a:pt x="2306" y="16161"/>
                      <a:pt x="2351" y="16184"/>
                    </a:cubicBezTo>
                    <a:lnTo>
                      <a:pt x="2374" y="16229"/>
                    </a:lnTo>
                    <a:cubicBezTo>
                      <a:pt x="2443" y="16298"/>
                      <a:pt x="2534" y="16343"/>
                      <a:pt x="2671" y="16389"/>
                    </a:cubicBezTo>
                    <a:cubicBezTo>
                      <a:pt x="2808" y="16435"/>
                      <a:pt x="2968" y="16480"/>
                      <a:pt x="3105" y="16480"/>
                    </a:cubicBezTo>
                    <a:lnTo>
                      <a:pt x="3173" y="16480"/>
                    </a:lnTo>
                    <a:cubicBezTo>
                      <a:pt x="3379" y="16480"/>
                      <a:pt x="3584" y="16412"/>
                      <a:pt x="3812" y="16298"/>
                    </a:cubicBezTo>
                    <a:cubicBezTo>
                      <a:pt x="4018" y="16207"/>
                      <a:pt x="4223" y="16070"/>
                      <a:pt x="4406" y="15910"/>
                    </a:cubicBezTo>
                    <a:cubicBezTo>
                      <a:pt x="4634" y="15727"/>
                      <a:pt x="4839" y="15545"/>
                      <a:pt x="5068" y="15362"/>
                    </a:cubicBezTo>
                    <a:cubicBezTo>
                      <a:pt x="5182" y="15248"/>
                      <a:pt x="5296" y="15157"/>
                      <a:pt x="5410" y="15042"/>
                    </a:cubicBezTo>
                    <a:cubicBezTo>
                      <a:pt x="5547" y="14905"/>
                      <a:pt x="5684" y="14791"/>
                      <a:pt x="5798" y="14654"/>
                    </a:cubicBezTo>
                    <a:cubicBezTo>
                      <a:pt x="5889" y="14540"/>
                      <a:pt x="6003" y="14426"/>
                      <a:pt x="6095" y="14335"/>
                    </a:cubicBezTo>
                    <a:lnTo>
                      <a:pt x="6186" y="14198"/>
                    </a:lnTo>
                    <a:cubicBezTo>
                      <a:pt x="6255" y="14129"/>
                      <a:pt x="6300" y="14084"/>
                      <a:pt x="6346" y="14015"/>
                    </a:cubicBezTo>
                    <a:lnTo>
                      <a:pt x="6483" y="13856"/>
                    </a:lnTo>
                    <a:cubicBezTo>
                      <a:pt x="6643" y="13696"/>
                      <a:pt x="6802" y="13513"/>
                      <a:pt x="6962" y="13331"/>
                    </a:cubicBezTo>
                    <a:cubicBezTo>
                      <a:pt x="7099" y="13148"/>
                      <a:pt x="7213" y="12988"/>
                      <a:pt x="7350" y="12806"/>
                    </a:cubicBezTo>
                    <a:lnTo>
                      <a:pt x="7533" y="12554"/>
                    </a:lnTo>
                    <a:cubicBezTo>
                      <a:pt x="7624" y="12463"/>
                      <a:pt x="7693" y="12372"/>
                      <a:pt x="7738" y="12281"/>
                    </a:cubicBezTo>
                    <a:lnTo>
                      <a:pt x="7807" y="12189"/>
                    </a:lnTo>
                    <a:cubicBezTo>
                      <a:pt x="7852" y="12121"/>
                      <a:pt x="7898" y="12052"/>
                      <a:pt x="7944" y="12007"/>
                    </a:cubicBezTo>
                    <a:cubicBezTo>
                      <a:pt x="7966" y="11938"/>
                      <a:pt x="8012" y="11893"/>
                      <a:pt x="8035" y="11847"/>
                    </a:cubicBezTo>
                    <a:cubicBezTo>
                      <a:pt x="8058" y="11824"/>
                      <a:pt x="8081" y="11778"/>
                      <a:pt x="8103" y="11756"/>
                    </a:cubicBezTo>
                    <a:cubicBezTo>
                      <a:pt x="8195" y="11619"/>
                      <a:pt x="8286" y="11459"/>
                      <a:pt x="8377" y="11322"/>
                    </a:cubicBezTo>
                    <a:lnTo>
                      <a:pt x="8537" y="11071"/>
                    </a:lnTo>
                    <a:cubicBezTo>
                      <a:pt x="8651" y="10934"/>
                      <a:pt x="8743" y="10774"/>
                      <a:pt x="8834" y="10614"/>
                    </a:cubicBezTo>
                    <a:cubicBezTo>
                      <a:pt x="8857" y="10569"/>
                      <a:pt x="8857" y="10546"/>
                      <a:pt x="8879" y="10523"/>
                    </a:cubicBezTo>
                    <a:lnTo>
                      <a:pt x="8948" y="10386"/>
                    </a:lnTo>
                    <a:cubicBezTo>
                      <a:pt x="9016" y="10249"/>
                      <a:pt x="9085" y="10135"/>
                      <a:pt x="9153" y="9998"/>
                    </a:cubicBezTo>
                    <a:cubicBezTo>
                      <a:pt x="9176" y="9930"/>
                      <a:pt x="9222" y="9861"/>
                      <a:pt x="9245" y="9815"/>
                    </a:cubicBezTo>
                    <a:lnTo>
                      <a:pt x="9313" y="9701"/>
                    </a:lnTo>
                    <a:cubicBezTo>
                      <a:pt x="9359" y="9610"/>
                      <a:pt x="9404" y="9519"/>
                      <a:pt x="9450" y="9427"/>
                    </a:cubicBezTo>
                    <a:cubicBezTo>
                      <a:pt x="9519" y="9290"/>
                      <a:pt x="9587" y="9154"/>
                      <a:pt x="9656" y="9017"/>
                    </a:cubicBezTo>
                    <a:cubicBezTo>
                      <a:pt x="9724" y="8880"/>
                      <a:pt x="9792" y="8766"/>
                      <a:pt x="9838" y="8651"/>
                    </a:cubicBezTo>
                    <a:cubicBezTo>
                      <a:pt x="9952" y="8446"/>
                      <a:pt x="10044" y="8241"/>
                      <a:pt x="10135" y="8012"/>
                    </a:cubicBezTo>
                    <a:lnTo>
                      <a:pt x="10203" y="7830"/>
                    </a:lnTo>
                    <a:cubicBezTo>
                      <a:pt x="10249" y="7761"/>
                      <a:pt x="10272" y="7716"/>
                      <a:pt x="10295" y="7647"/>
                    </a:cubicBezTo>
                    <a:cubicBezTo>
                      <a:pt x="10317" y="7533"/>
                      <a:pt x="10340" y="7442"/>
                      <a:pt x="10386" y="7350"/>
                    </a:cubicBezTo>
                    <a:lnTo>
                      <a:pt x="10409" y="7259"/>
                    </a:lnTo>
                    <a:lnTo>
                      <a:pt x="10432" y="7191"/>
                    </a:lnTo>
                    <a:cubicBezTo>
                      <a:pt x="10454" y="7054"/>
                      <a:pt x="10500" y="6917"/>
                      <a:pt x="10546" y="6780"/>
                    </a:cubicBezTo>
                    <a:lnTo>
                      <a:pt x="10591" y="6643"/>
                    </a:lnTo>
                    <a:cubicBezTo>
                      <a:pt x="10637" y="6551"/>
                      <a:pt x="10660" y="6437"/>
                      <a:pt x="10705" y="6346"/>
                    </a:cubicBezTo>
                    <a:cubicBezTo>
                      <a:pt x="10705" y="6300"/>
                      <a:pt x="10728" y="6232"/>
                      <a:pt x="10728" y="6163"/>
                    </a:cubicBezTo>
                    <a:cubicBezTo>
                      <a:pt x="10728" y="6118"/>
                      <a:pt x="10774" y="6049"/>
                      <a:pt x="10820" y="6004"/>
                    </a:cubicBezTo>
                    <a:lnTo>
                      <a:pt x="10820" y="5958"/>
                    </a:lnTo>
                    <a:cubicBezTo>
                      <a:pt x="10888" y="5730"/>
                      <a:pt x="10957" y="5524"/>
                      <a:pt x="11002" y="5296"/>
                    </a:cubicBezTo>
                    <a:lnTo>
                      <a:pt x="11025" y="5228"/>
                    </a:lnTo>
                    <a:cubicBezTo>
                      <a:pt x="11071" y="4977"/>
                      <a:pt x="11116" y="4703"/>
                      <a:pt x="11162" y="4452"/>
                    </a:cubicBezTo>
                    <a:cubicBezTo>
                      <a:pt x="11208" y="4086"/>
                      <a:pt x="11230" y="3790"/>
                      <a:pt x="11208" y="3516"/>
                    </a:cubicBezTo>
                    <a:cubicBezTo>
                      <a:pt x="11208" y="3356"/>
                      <a:pt x="11208" y="3219"/>
                      <a:pt x="11208" y="3059"/>
                    </a:cubicBezTo>
                    <a:cubicBezTo>
                      <a:pt x="11185" y="2945"/>
                      <a:pt x="11162" y="2808"/>
                      <a:pt x="11139" y="2648"/>
                    </a:cubicBezTo>
                    <a:lnTo>
                      <a:pt x="11116" y="2534"/>
                    </a:lnTo>
                    <a:cubicBezTo>
                      <a:pt x="11094" y="2420"/>
                      <a:pt x="11071" y="2283"/>
                      <a:pt x="11025" y="2192"/>
                    </a:cubicBezTo>
                    <a:cubicBezTo>
                      <a:pt x="10957" y="1986"/>
                      <a:pt x="10774" y="1849"/>
                      <a:pt x="10637" y="1758"/>
                    </a:cubicBezTo>
                    <a:cubicBezTo>
                      <a:pt x="10569" y="1735"/>
                      <a:pt x="10477" y="1690"/>
                      <a:pt x="10363" y="1690"/>
                    </a:cubicBezTo>
                    <a:cubicBezTo>
                      <a:pt x="10317" y="1667"/>
                      <a:pt x="10249" y="1667"/>
                      <a:pt x="10203" y="1667"/>
                    </a:cubicBezTo>
                    <a:lnTo>
                      <a:pt x="10066" y="1667"/>
                    </a:lnTo>
                    <a:cubicBezTo>
                      <a:pt x="9929" y="1690"/>
                      <a:pt x="9792" y="1735"/>
                      <a:pt x="9656" y="1781"/>
                    </a:cubicBezTo>
                    <a:cubicBezTo>
                      <a:pt x="9633" y="1781"/>
                      <a:pt x="9610" y="1804"/>
                      <a:pt x="9587" y="1804"/>
                    </a:cubicBezTo>
                    <a:cubicBezTo>
                      <a:pt x="9610" y="1758"/>
                      <a:pt x="9610" y="1690"/>
                      <a:pt x="9633" y="1621"/>
                    </a:cubicBezTo>
                    <a:cubicBezTo>
                      <a:pt x="9656" y="1461"/>
                      <a:pt x="9656" y="1302"/>
                      <a:pt x="9656" y="1142"/>
                    </a:cubicBezTo>
                    <a:cubicBezTo>
                      <a:pt x="9656" y="1005"/>
                      <a:pt x="9633" y="868"/>
                      <a:pt x="9610" y="754"/>
                    </a:cubicBezTo>
                    <a:cubicBezTo>
                      <a:pt x="9610" y="640"/>
                      <a:pt x="9564" y="548"/>
                      <a:pt x="9541" y="434"/>
                    </a:cubicBezTo>
                    <a:cubicBezTo>
                      <a:pt x="9519" y="411"/>
                      <a:pt x="9519" y="366"/>
                      <a:pt x="9496" y="343"/>
                    </a:cubicBezTo>
                    <a:cubicBezTo>
                      <a:pt x="9450" y="275"/>
                      <a:pt x="9427" y="229"/>
                      <a:pt x="9359" y="160"/>
                    </a:cubicBezTo>
                    <a:cubicBezTo>
                      <a:pt x="9336" y="138"/>
                      <a:pt x="9313" y="115"/>
                      <a:pt x="9267" y="115"/>
                    </a:cubicBezTo>
                    <a:cubicBezTo>
                      <a:pt x="9176" y="46"/>
                      <a:pt x="9108" y="23"/>
                      <a:pt x="8994" y="23"/>
                    </a:cubicBezTo>
                    <a:cubicBezTo>
                      <a:pt x="8971" y="1"/>
                      <a:pt x="8948" y="1"/>
                      <a:pt x="8925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22"/>
              <p:cNvSpPr/>
              <p:nvPr/>
            </p:nvSpPr>
            <p:spPr>
              <a:xfrm>
                <a:off x="5301198" y="1337962"/>
                <a:ext cx="32706" cy="49627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1836" extrusionOk="0">
                    <a:moveTo>
                      <a:pt x="1119" y="1"/>
                    </a:moveTo>
                    <a:cubicBezTo>
                      <a:pt x="1073" y="1"/>
                      <a:pt x="1050" y="24"/>
                      <a:pt x="1027" y="46"/>
                    </a:cubicBezTo>
                    <a:cubicBezTo>
                      <a:pt x="936" y="183"/>
                      <a:pt x="822" y="320"/>
                      <a:pt x="731" y="457"/>
                    </a:cubicBezTo>
                    <a:cubicBezTo>
                      <a:pt x="617" y="594"/>
                      <a:pt x="525" y="731"/>
                      <a:pt x="434" y="868"/>
                    </a:cubicBezTo>
                    <a:cubicBezTo>
                      <a:pt x="343" y="1005"/>
                      <a:pt x="274" y="1142"/>
                      <a:pt x="206" y="1279"/>
                    </a:cubicBezTo>
                    <a:cubicBezTo>
                      <a:pt x="137" y="1416"/>
                      <a:pt x="69" y="1576"/>
                      <a:pt x="23" y="1713"/>
                    </a:cubicBezTo>
                    <a:cubicBezTo>
                      <a:pt x="0" y="1758"/>
                      <a:pt x="23" y="1804"/>
                      <a:pt x="69" y="1827"/>
                    </a:cubicBezTo>
                    <a:cubicBezTo>
                      <a:pt x="81" y="1833"/>
                      <a:pt x="93" y="1836"/>
                      <a:pt x="105" y="1836"/>
                    </a:cubicBezTo>
                    <a:cubicBezTo>
                      <a:pt x="137" y="1836"/>
                      <a:pt x="166" y="1815"/>
                      <a:pt x="183" y="1781"/>
                    </a:cubicBezTo>
                    <a:cubicBezTo>
                      <a:pt x="229" y="1690"/>
                      <a:pt x="274" y="1576"/>
                      <a:pt x="320" y="1484"/>
                    </a:cubicBezTo>
                    <a:cubicBezTo>
                      <a:pt x="343" y="1416"/>
                      <a:pt x="365" y="1370"/>
                      <a:pt x="388" y="1325"/>
                    </a:cubicBezTo>
                    <a:cubicBezTo>
                      <a:pt x="411" y="1279"/>
                      <a:pt x="434" y="1210"/>
                      <a:pt x="457" y="1165"/>
                    </a:cubicBezTo>
                    <a:cubicBezTo>
                      <a:pt x="457" y="1188"/>
                      <a:pt x="457" y="1188"/>
                      <a:pt x="457" y="1188"/>
                    </a:cubicBezTo>
                    <a:cubicBezTo>
                      <a:pt x="480" y="1142"/>
                      <a:pt x="502" y="1096"/>
                      <a:pt x="525" y="1051"/>
                    </a:cubicBezTo>
                    <a:cubicBezTo>
                      <a:pt x="548" y="1028"/>
                      <a:pt x="594" y="982"/>
                      <a:pt x="617" y="937"/>
                    </a:cubicBezTo>
                    <a:cubicBezTo>
                      <a:pt x="662" y="868"/>
                      <a:pt x="731" y="777"/>
                      <a:pt x="776" y="708"/>
                    </a:cubicBezTo>
                    <a:cubicBezTo>
                      <a:pt x="913" y="526"/>
                      <a:pt x="1050" y="343"/>
                      <a:pt x="1187" y="160"/>
                    </a:cubicBezTo>
                    <a:cubicBezTo>
                      <a:pt x="1210" y="115"/>
                      <a:pt x="1210" y="46"/>
                      <a:pt x="1164" y="24"/>
                    </a:cubicBezTo>
                    <a:cubicBezTo>
                      <a:pt x="1164" y="1"/>
                      <a:pt x="1142" y="1"/>
                      <a:pt x="111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22"/>
              <p:cNvSpPr/>
              <p:nvPr/>
            </p:nvSpPr>
            <p:spPr>
              <a:xfrm>
                <a:off x="5294414" y="1357100"/>
                <a:ext cx="317143" cy="412153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5248" extrusionOk="0">
                    <a:moveTo>
                      <a:pt x="7144" y="0"/>
                    </a:moveTo>
                    <a:cubicBezTo>
                      <a:pt x="7099" y="0"/>
                      <a:pt x="7076" y="23"/>
                      <a:pt x="7030" y="46"/>
                    </a:cubicBezTo>
                    <a:cubicBezTo>
                      <a:pt x="6985" y="69"/>
                      <a:pt x="6962" y="114"/>
                      <a:pt x="6962" y="137"/>
                    </a:cubicBezTo>
                    <a:cubicBezTo>
                      <a:pt x="6939" y="183"/>
                      <a:pt x="6939" y="206"/>
                      <a:pt x="6939" y="251"/>
                    </a:cubicBezTo>
                    <a:cubicBezTo>
                      <a:pt x="6893" y="320"/>
                      <a:pt x="6893" y="388"/>
                      <a:pt x="6871" y="480"/>
                    </a:cubicBezTo>
                    <a:lnTo>
                      <a:pt x="6871" y="525"/>
                    </a:lnTo>
                    <a:cubicBezTo>
                      <a:pt x="6848" y="594"/>
                      <a:pt x="6848" y="685"/>
                      <a:pt x="6825" y="776"/>
                    </a:cubicBezTo>
                    <a:lnTo>
                      <a:pt x="6802" y="890"/>
                    </a:lnTo>
                    <a:cubicBezTo>
                      <a:pt x="6802" y="982"/>
                      <a:pt x="6779" y="1073"/>
                      <a:pt x="6756" y="1164"/>
                    </a:cubicBezTo>
                    <a:lnTo>
                      <a:pt x="6734" y="1279"/>
                    </a:lnTo>
                    <a:lnTo>
                      <a:pt x="6734" y="1347"/>
                    </a:lnTo>
                    <a:cubicBezTo>
                      <a:pt x="6665" y="1621"/>
                      <a:pt x="6597" y="1918"/>
                      <a:pt x="6505" y="2214"/>
                    </a:cubicBezTo>
                    <a:cubicBezTo>
                      <a:pt x="6368" y="2237"/>
                      <a:pt x="6277" y="2351"/>
                      <a:pt x="6254" y="2465"/>
                    </a:cubicBezTo>
                    <a:cubicBezTo>
                      <a:pt x="6254" y="2534"/>
                      <a:pt x="6231" y="2602"/>
                      <a:pt x="6231" y="2648"/>
                    </a:cubicBezTo>
                    <a:cubicBezTo>
                      <a:pt x="6186" y="2739"/>
                      <a:pt x="6163" y="2831"/>
                      <a:pt x="6117" y="2945"/>
                    </a:cubicBezTo>
                    <a:lnTo>
                      <a:pt x="6072" y="3082"/>
                    </a:lnTo>
                    <a:cubicBezTo>
                      <a:pt x="6026" y="3219"/>
                      <a:pt x="5980" y="3356"/>
                      <a:pt x="5958" y="3493"/>
                    </a:cubicBezTo>
                    <a:lnTo>
                      <a:pt x="5935" y="3561"/>
                    </a:lnTo>
                    <a:lnTo>
                      <a:pt x="5912" y="3630"/>
                    </a:lnTo>
                    <a:cubicBezTo>
                      <a:pt x="5866" y="3766"/>
                      <a:pt x="5821" y="3903"/>
                      <a:pt x="5798" y="4018"/>
                    </a:cubicBezTo>
                    <a:cubicBezTo>
                      <a:pt x="5752" y="4177"/>
                      <a:pt x="5684" y="4314"/>
                      <a:pt x="5615" y="4474"/>
                    </a:cubicBezTo>
                    <a:cubicBezTo>
                      <a:pt x="5501" y="4725"/>
                      <a:pt x="5364" y="4999"/>
                      <a:pt x="5204" y="5319"/>
                    </a:cubicBezTo>
                    <a:lnTo>
                      <a:pt x="5113" y="5501"/>
                    </a:lnTo>
                    <a:cubicBezTo>
                      <a:pt x="5067" y="5592"/>
                      <a:pt x="5022" y="5661"/>
                      <a:pt x="4976" y="5752"/>
                    </a:cubicBezTo>
                    <a:cubicBezTo>
                      <a:pt x="4930" y="5866"/>
                      <a:pt x="4862" y="5981"/>
                      <a:pt x="4793" y="6072"/>
                    </a:cubicBezTo>
                    <a:lnTo>
                      <a:pt x="4748" y="6163"/>
                    </a:lnTo>
                    <a:cubicBezTo>
                      <a:pt x="4657" y="6346"/>
                      <a:pt x="4565" y="6505"/>
                      <a:pt x="4474" y="6688"/>
                    </a:cubicBezTo>
                    <a:lnTo>
                      <a:pt x="4405" y="6825"/>
                    </a:lnTo>
                    <a:cubicBezTo>
                      <a:pt x="4337" y="6939"/>
                      <a:pt x="4291" y="7053"/>
                      <a:pt x="4223" y="7145"/>
                    </a:cubicBezTo>
                    <a:cubicBezTo>
                      <a:pt x="4109" y="7327"/>
                      <a:pt x="4017" y="7487"/>
                      <a:pt x="3903" y="7647"/>
                    </a:cubicBezTo>
                    <a:lnTo>
                      <a:pt x="3721" y="7921"/>
                    </a:lnTo>
                    <a:cubicBezTo>
                      <a:pt x="3675" y="8012"/>
                      <a:pt x="3629" y="8080"/>
                      <a:pt x="3561" y="8149"/>
                    </a:cubicBezTo>
                    <a:cubicBezTo>
                      <a:pt x="3538" y="8195"/>
                      <a:pt x="3492" y="8263"/>
                      <a:pt x="3447" y="8332"/>
                    </a:cubicBezTo>
                    <a:cubicBezTo>
                      <a:pt x="3378" y="8446"/>
                      <a:pt x="3287" y="8583"/>
                      <a:pt x="3196" y="8697"/>
                    </a:cubicBezTo>
                    <a:lnTo>
                      <a:pt x="3036" y="8925"/>
                    </a:lnTo>
                    <a:cubicBezTo>
                      <a:pt x="2922" y="9108"/>
                      <a:pt x="2785" y="9290"/>
                      <a:pt x="2648" y="9473"/>
                    </a:cubicBezTo>
                    <a:lnTo>
                      <a:pt x="2465" y="9724"/>
                    </a:lnTo>
                    <a:cubicBezTo>
                      <a:pt x="2328" y="9884"/>
                      <a:pt x="2191" y="10066"/>
                      <a:pt x="2054" y="10226"/>
                    </a:cubicBezTo>
                    <a:cubicBezTo>
                      <a:pt x="1895" y="10431"/>
                      <a:pt x="1712" y="10637"/>
                      <a:pt x="1552" y="10819"/>
                    </a:cubicBezTo>
                    <a:lnTo>
                      <a:pt x="1438" y="10934"/>
                    </a:lnTo>
                    <a:cubicBezTo>
                      <a:pt x="1301" y="11093"/>
                      <a:pt x="1164" y="11253"/>
                      <a:pt x="1004" y="11390"/>
                    </a:cubicBezTo>
                    <a:cubicBezTo>
                      <a:pt x="890" y="11504"/>
                      <a:pt x="776" y="11618"/>
                      <a:pt x="639" y="11732"/>
                    </a:cubicBezTo>
                    <a:cubicBezTo>
                      <a:pt x="525" y="11824"/>
                      <a:pt x="411" y="11915"/>
                      <a:pt x="274" y="11984"/>
                    </a:cubicBezTo>
                    <a:cubicBezTo>
                      <a:pt x="251" y="12006"/>
                      <a:pt x="206" y="12029"/>
                      <a:pt x="160" y="12052"/>
                    </a:cubicBezTo>
                    <a:cubicBezTo>
                      <a:pt x="69" y="12098"/>
                      <a:pt x="0" y="12189"/>
                      <a:pt x="46" y="12326"/>
                    </a:cubicBezTo>
                    <a:cubicBezTo>
                      <a:pt x="69" y="12372"/>
                      <a:pt x="137" y="12440"/>
                      <a:pt x="206" y="12440"/>
                    </a:cubicBezTo>
                    <a:lnTo>
                      <a:pt x="228" y="12486"/>
                    </a:lnTo>
                    <a:cubicBezTo>
                      <a:pt x="274" y="12600"/>
                      <a:pt x="343" y="12691"/>
                      <a:pt x="411" y="12782"/>
                    </a:cubicBezTo>
                    <a:cubicBezTo>
                      <a:pt x="480" y="12851"/>
                      <a:pt x="548" y="12942"/>
                      <a:pt x="616" y="13011"/>
                    </a:cubicBezTo>
                    <a:cubicBezTo>
                      <a:pt x="731" y="13125"/>
                      <a:pt x="845" y="13239"/>
                      <a:pt x="959" y="13353"/>
                    </a:cubicBezTo>
                    <a:cubicBezTo>
                      <a:pt x="1050" y="13422"/>
                      <a:pt x="1141" y="13513"/>
                      <a:pt x="1233" y="13581"/>
                    </a:cubicBezTo>
                    <a:lnTo>
                      <a:pt x="1324" y="13650"/>
                    </a:lnTo>
                    <a:cubicBezTo>
                      <a:pt x="1438" y="13741"/>
                      <a:pt x="1575" y="13832"/>
                      <a:pt x="1689" y="13924"/>
                    </a:cubicBezTo>
                    <a:lnTo>
                      <a:pt x="1781" y="13992"/>
                    </a:lnTo>
                    <a:cubicBezTo>
                      <a:pt x="2009" y="14152"/>
                      <a:pt x="2260" y="14312"/>
                      <a:pt x="2511" y="14449"/>
                    </a:cubicBezTo>
                    <a:cubicBezTo>
                      <a:pt x="2579" y="14494"/>
                      <a:pt x="2671" y="14540"/>
                      <a:pt x="2762" y="14608"/>
                    </a:cubicBezTo>
                    <a:lnTo>
                      <a:pt x="2876" y="14677"/>
                    </a:lnTo>
                    <a:lnTo>
                      <a:pt x="2945" y="14700"/>
                    </a:lnTo>
                    <a:cubicBezTo>
                      <a:pt x="3036" y="14745"/>
                      <a:pt x="3127" y="14814"/>
                      <a:pt x="3219" y="14860"/>
                    </a:cubicBezTo>
                    <a:cubicBezTo>
                      <a:pt x="3310" y="14905"/>
                      <a:pt x="3401" y="14951"/>
                      <a:pt x="3492" y="14996"/>
                    </a:cubicBezTo>
                    <a:lnTo>
                      <a:pt x="3607" y="15065"/>
                    </a:lnTo>
                    <a:lnTo>
                      <a:pt x="3652" y="15088"/>
                    </a:lnTo>
                    <a:cubicBezTo>
                      <a:pt x="3766" y="15133"/>
                      <a:pt x="3858" y="15179"/>
                      <a:pt x="3972" y="15202"/>
                    </a:cubicBezTo>
                    <a:cubicBezTo>
                      <a:pt x="4017" y="15248"/>
                      <a:pt x="4086" y="15248"/>
                      <a:pt x="4132" y="15248"/>
                    </a:cubicBezTo>
                    <a:cubicBezTo>
                      <a:pt x="4223" y="15248"/>
                      <a:pt x="4314" y="15248"/>
                      <a:pt x="4383" y="15225"/>
                    </a:cubicBezTo>
                    <a:cubicBezTo>
                      <a:pt x="4428" y="15202"/>
                      <a:pt x="4474" y="15179"/>
                      <a:pt x="4520" y="15156"/>
                    </a:cubicBezTo>
                    <a:cubicBezTo>
                      <a:pt x="4679" y="15088"/>
                      <a:pt x="4816" y="15042"/>
                      <a:pt x="4953" y="14974"/>
                    </a:cubicBezTo>
                    <a:cubicBezTo>
                      <a:pt x="5159" y="14882"/>
                      <a:pt x="5364" y="14768"/>
                      <a:pt x="5615" y="14586"/>
                    </a:cubicBezTo>
                    <a:cubicBezTo>
                      <a:pt x="5821" y="14449"/>
                      <a:pt x="6026" y="14289"/>
                      <a:pt x="6254" y="14083"/>
                    </a:cubicBezTo>
                    <a:cubicBezTo>
                      <a:pt x="6460" y="13901"/>
                      <a:pt x="6665" y="13695"/>
                      <a:pt x="6848" y="13490"/>
                    </a:cubicBezTo>
                    <a:lnTo>
                      <a:pt x="6962" y="13376"/>
                    </a:lnTo>
                    <a:cubicBezTo>
                      <a:pt x="7030" y="13307"/>
                      <a:pt x="7076" y="13239"/>
                      <a:pt x="7144" y="13170"/>
                    </a:cubicBezTo>
                    <a:cubicBezTo>
                      <a:pt x="7190" y="13079"/>
                      <a:pt x="7259" y="13011"/>
                      <a:pt x="7327" y="12919"/>
                    </a:cubicBezTo>
                    <a:lnTo>
                      <a:pt x="7396" y="12851"/>
                    </a:lnTo>
                    <a:lnTo>
                      <a:pt x="7692" y="12463"/>
                    </a:lnTo>
                    <a:lnTo>
                      <a:pt x="7761" y="12394"/>
                    </a:lnTo>
                    <a:cubicBezTo>
                      <a:pt x="7852" y="12280"/>
                      <a:pt x="7921" y="12189"/>
                      <a:pt x="7989" y="12075"/>
                    </a:cubicBezTo>
                    <a:cubicBezTo>
                      <a:pt x="8172" y="11847"/>
                      <a:pt x="8354" y="11596"/>
                      <a:pt x="8514" y="11322"/>
                    </a:cubicBezTo>
                    <a:lnTo>
                      <a:pt x="8742" y="10979"/>
                    </a:lnTo>
                    <a:lnTo>
                      <a:pt x="8971" y="10637"/>
                    </a:lnTo>
                    <a:cubicBezTo>
                      <a:pt x="9130" y="10386"/>
                      <a:pt x="9267" y="10135"/>
                      <a:pt x="9427" y="9884"/>
                    </a:cubicBezTo>
                    <a:lnTo>
                      <a:pt x="9450" y="9815"/>
                    </a:lnTo>
                    <a:cubicBezTo>
                      <a:pt x="9564" y="9633"/>
                      <a:pt x="9655" y="9450"/>
                      <a:pt x="9747" y="9267"/>
                    </a:cubicBezTo>
                    <a:lnTo>
                      <a:pt x="9838" y="9062"/>
                    </a:lnTo>
                    <a:cubicBezTo>
                      <a:pt x="9884" y="8971"/>
                      <a:pt x="9929" y="8879"/>
                      <a:pt x="9975" y="8788"/>
                    </a:cubicBezTo>
                    <a:lnTo>
                      <a:pt x="10020" y="8674"/>
                    </a:lnTo>
                    <a:cubicBezTo>
                      <a:pt x="10066" y="8583"/>
                      <a:pt x="10112" y="8514"/>
                      <a:pt x="10135" y="8423"/>
                    </a:cubicBezTo>
                    <a:lnTo>
                      <a:pt x="10226" y="8286"/>
                    </a:lnTo>
                    <a:lnTo>
                      <a:pt x="10294" y="8126"/>
                    </a:lnTo>
                    <a:cubicBezTo>
                      <a:pt x="10340" y="8058"/>
                      <a:pt x="10363" y="7989"/>
                      <a:pt x="10409" y="7898"/>
                    </a:cubicBezTo>
                    <a:cubicBezTo>
                      <a:pt x="10431" y="7829"/>
                      <a:pt x="10477" y="7761"/>
                      <a:pt x="10500" y="7670"/>
                    </a:cubicBezTo>
                    <a:lnTo>
                      <a:pt x="10568" y="7555"/>
                    </a:lnTo>
                    <a:cubicBezTo>
                      <a:pt x="10660" y="7350"/>
                      <a:pt x="10797" y="7076"/>
                      <a:pt x="10911" y="6779"/>
                    </a:cubicBezTo>
                    <a:cubicBezTo>
                      <a:pt x="10979" y="6597"/>
                      <a:pt x="11048" y="6414"/>
                      <a:pt x="11116" y="6209"/>
                    </a:cubicBezTo>
                    <a:lnTo>
                      <a:pt x="11185" y="6003"/>
                    </a:lnTo>
                    <a:cubicBezTo>
                      <a:pt x="11299" y="5638"/>
                      <a:pt x="11390" y="5319"/>
                      <a:pt x="11458" y="5022"/>
                    </a:cubicBezTo>
                    <a:cubicBezTo>
                      <a:pt x="11527" y="4794"/>
                      <a:pt x="11573" y="4543"/>
                      <a:pt x="11595" y="4314"/>
                    </a:cubicBezTo>
                    <a:lnTo>
                      <a:pt x="11641" y="4086"/>
                    </a:lnTo>
                    <a:cubicBezTo>
                      <a:pt x="11664" y="3926"/>
                      <a:pt x="11687" y="3789"/>
                      <a:pt x="11710" y="3630"/>
                    </a:cubicBezTo>
                    <a:cubicBezTo>
                      <a:pt x="11710" y="3515"/>
                      <a:pt x="11710" y="3401"/>
                      <a:pt x="11710" y="3264"/>
                    </a:cubicBezTo>
                    <a:lnTo>
                      <a:pt x="11710" y="3219"/>
                    </a:lnTo>
                    <a:cubicBezTo>
                      <a:pt x="11732" y="2990"/>
                      <a:pt x="11710" y="2785"/>
                      <a:pt x="11687" y="2580"/>
                    </a:cubicBezTo>
                    <a:cubicBezTo>
                      <a:pt x="11664" y="2488"/>
                      <a:pt x="11641" y="2397"/>
                      <a:pt x="11595" y="2283"/>
                    </a:cubicBezTo>
                    <a:cubicBezTo>
                      <a:pt x="11573" y="2192"/>
                      <a:pt x="11527" y="2100"/>
                      <a:pt x="11481" y="2009"/>
                    </a:cubicBezTo>
                    <a:cubicBezTo>
                      <a:pt x="11458" y="1986"/>
                      <a:pt x="11436" y="1963"/>
                      <a:pt x="11413" y="1940"/>
                    </a:cubicBezTo>
                    <a:lnTo>
                      <a:pt x="11390" y="1918"/>
                    </a:lnTo>
                    <a:lnTo>
                      <a:pt x="11367" y="1895"/>
                    </a:lnTo>
                    <a:cubicBezTo>
                      <a:pt x="11299" y="1826"/>
                      <a:pt x="11253" y="1758"/>
                      <a:pt x="11185" y="1712"/>
                    </a:cubicBezTo>
                    <a:cubicBezTo>
                      <a:pt x="11070" y="1621"/>
                      <a:pt x="10956" y="1552"/>
                      <a:pt x="10819" y="1507"/>
                    </a:cubicBezTo>
                    <a:lnTo>
                      <a:pt x="10728" y="1438"/>
                    </a:lnTo>
                    <a:lnTo>
                      <a:pt x="10660" y="1415"/>
                    </a:lnTo>
                    <a:cubicBezTo>
                      <a:pt x="10568" y="1347"/>
                      <a:pt x="10454" y="1301"/>
                      <a:pt x="10363" y="1256"/>
                    </a:cubicBezTo>
                    <a:cubicBezTo>
                      <a:pt x="10294" y="1210"/>
                      <a:pt x="10226" y="1187"/>
                      <a:pt x="10157" y="1164"/>
                    </a:cubicBezTo>
                    <a:cubicBezTo>
                      <a:pt x="10089" y="1142"/>
                      <a:pt x="10043" y="1119"/>
                      <a:pt x="9975" y="1073"/>
                    </a:cubicBezTo>
                    <a:cubicBezTo>
                      <a:pt x="9884" y="1050"/>
                      <a:pt x="9792" y="982"/>
                      <a:pt x="9724" y="936"/>
                    </a:cubicBezTo>
                    <a:lnTo>
                      <a:pt x="9610" y="890"/>
                    </a:lnTo>
                    <a:cubicBezTo>
                      <a:pt x="9496" y="822"/>
                      <a:pt x="9381" y="776"/>
                      <a:pt x="9244" y="731"/>
                    </a:cubicBezTo>
                    <a:lnTo>
                      <a:pt x="9062" y="639"/>
                    </a:lnTo>
                    <a:lnTo>
                      <a:pt x="8879" y="548"/>
                    </a:lnTo>
                    <a:cubicBezTo>
                      <a:pt x="8742" y="502"/>
                      <a:pt x="8628" y="457"/>
                      <a:pt x="8491" y="411"/>
                    </a:cubicBezTo>
                    <a:lnTo>
                      <a:pt x="8377" y="388"/>
                    </a:lnTo>
                    <a:cubicBezTo>
                      <a:pt x="8194" y="320"/>
                      <a:pt x="7989" y="251"/>
                      <a:pt x="7784" y="206"/>
                    </a:cubicBezTo>
                    <a:lnTo>
                      <a:pt x="7715" y="183"/>
                    </a:lnTo>
                    <a:cubicBezTo>
                      <a:pt x="7669" y="160"/>
                      <a:pt x="7624" y="160"/>
                      <a:pt x="7578" y="137"/>
                    </a:cubicBezTo>
                    <a:cubicBezTo>
                      <a:pt x="7533" y="137"/>
                      <a:pt x="7510" y="137"/>
                      <a:pt x="7487" y="114"/>
                    </a:cubicBezTo>
                    <a:lnTo>
                      <a:pt x="7373" y="114"/>
                    </a:lnTo>
                    <a:lnTo>
                      <a:pt x="7373" y="92"/>
                    </a:lnTo>
                    <a:cubicBezTo>
                      <a:pt x="7373" y="69"/>
                      <a:pt x="7350" y="69"/>
                      <a:pt x="7327" y="46"/>
                    </a:cubicBezTo>
                    <a:cubicBezTo>
                      <a:pt x="7281" y="23"/>
                      <a:pt x="7236" y="0"/>
                      <a:pt x="71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22"/>
              <p:cNvSpPr/>
              <p:nvPr/>
            </p:nvSpPr>
            <p:spPr>
              <a:xfrm>
                <a:off x="4253569" y="817256"/>
                <a:ext cx="315305" cy="390556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14449" extrusionOk="0">
                    <a:moveTo>
                      <a:pt x="11231" y="0"/>
                    </a:moveTo>
                    <a:cubicBezTo>
                      <a:pt x="11162" y="0"/>
                      <a:pt x="11117" y="23"/>
                      <a:pt x="11071" y="46"/>
                    </a:cubicBezTo>
                    <a:cubicBezTo>
                      <a:pt x="11026" y="69"/>
                      <a:pt x="11003" y="91"/>
                      <a:pt x="10980" y="114"/>
                    </a:cubicBezTo>
                    <a:cubicBezTo>
                      <a:pt x="10957" y="91"/>
                      <a:pt x="10934" y="91"/>
                      <a:pt x="10889" y="91"/>
                    </a:cubicBezTo>
                    <a:cubicBezTo>
                      <a:pt x="10843" y="69"/>
                      <a:pt x="10797" y="69"/>
                      <a:pt x="10752" y="69"/>
                    </a:cubicBezTo>
                    <a:lnTo>
                      <a:pt x="10706" y="69"/>
                    </a:lnTo>
                    <a:cubicBezTo>
                      <a:pt x="10637" y="69"/>
                      <a:pt x="10569" y="69"/>
                      <a:pt x="10523" y="91"/>
                    </a:cubicBezTo>
                    <a:lnTo>
                      <a:pt x="10295" y="91"/>
                    </a:lnTo>
                    <a:cubicBezTo>
                      <a:pt x="10227" y="114"/>
                      <a:pt x="10158" y="114"/>
                      <a:pt x="10067" y="114"/>
                    </a:cubicBezTo>
                    <a:cubicBezTo>
                      <a:pt x="9884" y="137"/>
                      <a:pt x="9679" y="137"/>
                      <a:pt x="9496" y="137"/>
                    </a:cubicBezTo>
                    <a:lnTo>
                      <a:pt x="9222" y="137"/>
                    </a:lnTo>
                    <a:cubicBezTo>
                      <a:pt x="9040" y="160"/>
                      <a:pt x="8834" y="183"/>
                      <a:pt x="8629" y="183"/>
                    </a:cubicBezTo>
                    <a:cubicBezTo>
                      <a:pt x="8515" y="206"/>
                      <a:pt x="8378" y="228"/>
                      <a:pt x="8241" y="228"/>
                    </a:cubicBezTo>
                    <a:lnTo>
                      <a:pt x="8035" y="228"/>
                    </a:lnTo>
                    <a:cubicBezTo>
                      <a:pt x="7921" y="251"/>
                      <a:pt x="7830" y="251"/>
                      <a:pt x="7739" y="251"/>
                    </a:cubicBezTo>
                    <a:cubicBezTo>
                      <a:pt x="7647" y="251"/>
                      <a:pt x="7556" y="274"/>
                      <a:pt x="7442" y="274"/>
                    </a:cubicBezTo>
                    <a:lnTo>
                      <a:pt x="7237" y="274"/>
                    </a:lnTo>
                    <a:cubicBezTo>
                      <a:pt x="7031" y="274"/>
                      <a:pt x="6848" y="297"/>
                      <a:pt x="6666" y="320"/>
                    </a:cubicBezTo>
                    <a:cubicBezTo>
                      <a:pt x="6552" y="343"/>
                      <a:pt x="6438" y="343"/>
                      <a:pt x="6323" y="365"/>
                    </a:cubicBezTo>
                    <a:cubicBezTo>
                      <a:pt x="6004" y="388"/>
                      <a:pt x="5684" y="434"/>
                      <a:pt x="5388" y="480"/>
                    </a:cubicBezTo>
                    <a:cubicBezTo>
                      <a:pt x="5228" y="502"/>
                      <a:pt x="5091" y="525"/>
                      <a:pt x="4954" y="571"/>
                    </a:cubicBezTo>
                    <a:lnTo>
                      <a:pt x="4863" y="571"/>
                    </a:lnTo>
                    <a:cubicBezTo>
                      <a:pt x="4749" y="594"/>
                      <a:pt x="4634" y="616"/>
                      <a:pt x="4520" y="662"/>
                    </a:cubicBezTo>
                    <a:cubicBezTo>
                      <a:pt x="4383" y="708"/>
                      <a:pt x="4246" y="753"/>
                      <a:pt x="4109" y="799"/>
                    </a:cubicBezTo>
                    <a:lnTo>
                      <a:pt x="4064" y="822"/>
                    </a:lnTo>
                    <a:cubicBezTo>
                      <a:pt x="3995" y="845"/>
                      <a:pt x="3927" y="868"/>
                      <a:pt x="3881" y="890"/>
                    </a:cubicBezTo>
                    <a:lnTo>
                      <a:pt x="3767" y="959"/>
                    </a:lnTo>
                    <a:lnTo>
                      <a:pt x="3721" y="982"/>
                    </a:lnTo>
                    <a:cubicBezTo>
                      <a:pt x="3676" y="936"/>
                      <a:pt x="3630" y="936"/>
                      <a:pt x="3562" y="936"/>
                    </a:cubicBezTo>
                    <a:cubicBezTo>
                      <a:pt x="3470" y="936"/>
                      <a:pt x="3379" y="959"/>
                      <a:pt x="3311" y="1027"/>
                    </a:cubicBezTo>
                    <a:cubicBezTo>
                      <a:pt x="3265" y="1096"/>
                      <a:pt x="3242" y="1164"/>
                      <a:pt x="3242" y="1233"/>
                    </a:cubicBezTo>
                    <a:cubicBezTo>
                      <a:pt x="3242" y="1278"/>
                      <a:pt x="3242" y="1301"/>
                      <a:pt x="3265" y="1347"/>
                    </a:cubicBezTo>
                    <a:cubicBezTo>
                      <a:pt x="3265" y="1360"/>
                      <a:pt x="3265" y="1374"/>
                      <a:pt x="3265" y="1393"/>
                    </a:cubicBezTo>
                    <a:cubicBezTo>
                      <a:pt x="3288" y="1507"/>
                      <a:pt x="3311" y="1621"/>
                      <a:pt x="3333" y="1758"/>
                    </a:cubicBezTo>
                    <a:cubicBezTo>
                      <a:pt x="3379" y="1872"/>
                      <a:pt x="3402" y="1986"/>
                      <a:pt x="3425" y="2123"/>
                    </a:cubicBezTo>
                    <a:cubicBezTo>
                      <a:pt x="3425" y="2191"/>
                      <a:pt x="3425" y="2260"/>
                      <a:pt x="3425" y="2351"/>
                    </a:cubicBezTo>
                    <a:cubicBezTo>
                      <a:pt x="3402" y="2465"/>
                      <a:pt x="3402" y="2557"/>
                      <a:pt x="3379" y="2648"/>
                    </a:cubicBezTo>
                    <a:cubicBezTo>
                      <a:pt x="3356" y="2785"/>
                      <a:pt x="3333" y="2922"/>
                      <a:pt x="3288" y="3059"/>
                    </a:cubicBezTo>
                    <a:lnTo>
                      <a:pt x="3265" y="3173"/>
                    </a:lnTo>
                    <a:lnTo>
                      <a:pt x="3219" y="3310"/>
                    </a:lnTo>
                    <a:cubicBezTo>
                      <a:pt x="3196" y="3447"/>
                      <a:pt x="3174" y="3584"/>
                      <a:pt x="3128" y="3721"/>
                    </a:cubicBezTo>
                    <a:cubicBezTo>
                      <a:pt x="3105" y="3789"/>
                      <a:pt x="3105" y="3835"/>
                      <a:pt x="3082" y="3880"/>
                    </a:cubicBezTo>
                    <a:lnTo>
                      <a:pt x="3059" y="4017"/>
                    </a:lnTo>
                    <a:cubicBezTo>
                      <a:pt x="3037" y="4109"/>
                      <a:pt x="3014" y="4200"/>
                      <a:pt x="2968" y="4291"/>
                    </a:cubicBezTo>
                    <a:cubicBezTo>
                      <a:pt x="2923" y="4474"/>
                      <a:pt x="2877" y="4611"/>
                      <a:pt x="2808" y="4748"/>
                    </a:cubicBezTo>
                    <a:cubicBezTo>
                      <a:pt x="2694" y="5022"/>
                      <a:pt x="2512" y="5296"/>
                      <a:pt x="2261" y="5615"/>
                    </a:cubicBezTo>
                    <a:lnTo>
                      <a:pt x="2238" y="5661"/>
                    </a:lnTo>
                    <a:cubicBezTo>
                      <a:pt x="2124" y="5798"/>
                      <a:pt x="2010" y="5935"/>
                      <a:pt x="1895" y="6049"/>
                    </a:cubicBezTo>
                    <a:cubicBezTo>
                      <a:pt x="1827" y="6117"/>
                      <a:pt x="1781" y="6163"/>
                      <a:pt x="1713" y="6209"/>
                    </a:cubicBezTo>
                    <a:lnTo>
                      <a:pt x="1644" y="6277"/>
                    </a:lnTo>
                    <a:lnTo>
                      <a:pt x="1576" y="6346"/>
                    </a:lnTo>
                    <a:cubicBezTo>
                      <a:pt x="1530" y="6391"/>
                      <a:pt x="1485" y="6414"/>
                      <a:pt x="1462" y="6460"/>
                    </a:cubicBezTo>
                    <a:cubicBezTo>
                      <a:pt x="1370" y="6528"/>
                      <a:pt x="1279" y="6574"/>
                      <a:pt x="1211" y="6642"/>
                    </a:cubicBezTo>
                    <a:lnTo>
                      <a:pt x="1165" y="6688"/>
                    </a:lnTo>
                    <a:cubicBezTo>
                      <a:pt x="1119" y="6711"/>
                      <a:pt x="1074" y="6756"/>
                      <a:pt x="1028" y="6802"/>
                    </a:cubicBezTo>
                    <a:cubicBezTo>
                      <a:pt x="982" y="6825"/>
                      <a:pt x="937" y="6871"/>
                      <a:pt x="914" y="6893"/>
                    </a:cubicBezTo>
                    <a:cubicBezTo>
                      <a:pt x="754" y="6985"/>
                      <a:pt x="640" y="7053"/>
                      <a:pt x="503" y="7122"/>
                    </a:cubicBezTo>
                    <a:cubicBezTo>
                      <a:pt x="457" y="7144"/>
                      <a:pt x="412" y="7144"/>
                      <a:pt x="366" y="7167"/>
                    </a:cubicBezTo>
                    <a:cubicBezTo>
                      <a:pt x="275" y="7190"/>
                      <a:pt x="229" y="7213"/>
                      <a:pt x="183" y="7236"/>
                    </a:cubicBezTo>
                    <a:cubicBezTo>
                      <a:pt x="115" y="7281"/>
                      <a:pt x="47" y="7350"/>
                      <a:pt x="24" y="7464"/>
                    </a:cubicBezTo>
                    <a:cubicBezTo>
                      <a:pt x="1" y="7533"/>
                      <a:pt x="1" y="7601"/>
                      <a:pt x="24" y="7692"/>
                    </a:cubicBezTo>
                    <a:cubicBezTo>
                      <a:pt x="24" y="7761"/>
                      <a:pt x="47" y="7806"/>
                      <a:pt x="69" y="7875"/>
                    </a:cubicBezTo>
                    <a:lnTo>
                      <a:pt x="69" y="7921"/>
                    </a:lnTo>
                    <a:cubicBezTo>
                      <a:pt x="115" y="8012"/>
                      <a:pt x="161" y="8126"/>
                      <a:pt x="206" y="8217"/>
                    </a:cubicBezTo>
                    <a:cubicBezTo>
                      <a:pt x="229" y="8286"/>
                      <a:pt x="275" y="8354"/>
                      <a:pt x="298" y="8423"/>
                    </a:cubicBezTo>
                    <a:cubicBezTo>
                      <a:pt x="343" y="8514"/>
                      <a:pt x="366" y="8582"/>
                      <a:pt x="412" y="8674"/>
                    </a:cubicBezTo>
                    <a:lnTo>
                      <a:pt x="435" y="8719"/>
                    </a:lnTo>
                    <a:cubicBezTo>
                      <a:pt x="457" y="8811"/>
                      <a:pt x="503" y="8902"/>
                      <a:pt x="549" y="8993"/>
                    </a:cubicBezTo>
                    <a:cubicBezTo>
                      <a:pt x="594" y="9107"/>
                      <a:pt x="640" y="9199"/>
                      <a:pt x="686" y="9313"/>
                    </a:cubicBezTo>
                    <a:lnTo>
                      <a:pt x="731" y="9450"/>
                    </a:lnTo>
                    <a:cubicBezTo>
                      <a:pt x="823" y="9678"/>
                      <a:pt x="914" y="9929"/>
                      <a:pt x="1028" y="10157"/>
                    </a:cubicBezTo>
                    <a:cubicBezTo>
                      <a:pt x="1074" y="10272"/>
                      <a:pt x="1096" y="10363"/>
                      <a:pt x="1142" y="10477"/>
                    </a:cubicBezTo>
                    <a:cubicBezTo>
                      <a:pt x="1211" y="10637"/>
                      <a:pt x="1279" y="10797"/>
                      <a:pt x="1348" y="10956"/>
                    </a:cubicBezTo>
                    <a:cubicBezTo>
                      <a:pt x="1393" y="11048"/>
                      <a:pt x="1439" y="11116"/>
                      <a:pt x="1485" y="11207"/>
                    </a:cubicBezTo>
                    <a:cubicBezTo>
                      <a:pt x="1576" y="11390"/>
                      <a:pt x="1667" y="11595"/>
                      <a:pt x="1781" y="11778"/>
                    </a:cubicBezTo>
                    <a:cubicBezTo>
                      <a:pt x="1827" y="11869"/>
                      <a:pt x="1895" y="11983"/>
                      <a:pt x="1964" y="12075"/>
                    </a:cubicBezTo>
                    <a:lnTo>
                      <a:pt x="1987" y="12120"/>
                    </a:lnTo>
                    <a:cubicBezTo>
                      <a:pt x="2055" y="12212"/>
                      <a:pt x="2101" y="12303"/>
                      <a:pt x="2146" y="12394"/>
                    </a:cubicBezTo>
                    <a:lnTo>
                      <a:pt x="2238" y="12508"/>
                    </a:lnTo>
                    <a:cubicBezTo>
                      <a:pt x="2420" y="12805"/>
                      <a:pt x="2626" y="13102"/>
                      <a:pt x="2854" y="13376"/>
                    </a:cubicBezTo>
                    <a:lnTo>
                      <a:pt x="3037" y="13627"/>
                    </a:lnTo>
                    <a:cubicBezTo>
                      <a:pt x="3105" y="13718"/>
                      <a:pt x="3174" y="13832"/>
                      <a:pt x="3242" y="13946"/>
                    </a:cubicBezTo>
                    <a:cubicBezTo>
                      <a:pt x="3242" y="13992"/>
                      <a:pt x="3265" y="14038"/>
                      <a:pt x="3288" y="14083"/>
                    </a:cubicBezTo>
                    <a:lnTo>
                      <a:pt x="3311" y="14152"/>
                    </a:lnTo>
                    <a:cubicBezTo>
                      <a:pt x="3333" y="14175"/>
                      <a:pt x="3333" y="14220"/>
                      <a:pt x="3356" y="14266"/>
                    </a:cubicBezTo>
                    <a:cubicBezTo>
                      <a:pt x="3448" y="14380"/>
                      <a:pt x="3562" y="14449"/>
                      <a:pt x="3699" y="14449"/>
                    </a:cubicBezTo>
                    <a:lnTo>
                      <a:pt x="3790" y="14449"/>
                    </a:lnTo>
                    <a:cubicBezTo>
                      <a:pt x="3881" y="14426"/>
                      <a:pt x="3950" y="14380"/>
                      <a:pt x="4018" y="14334"/>
                    </a:cubicBezTo>
                    <a:cubicBezTo>
                      <a:pt x="4041" y="14312"/>
                      <a:pt x="4064" y="14289"/>
                      <a:pt x="4109" y="14289"/>
                    </a:cubicBezTo>
                    <a:cubicBezTo>
                      <a:pt x="4132" y="14266"/>
                      <a:pt x="4178" y="14243"/>
                      <a:pt x="4201" y="14220"/>
                    </a:cubicBezTo>
                    <a:cubicBezTo>
                      <a:pt x="4246" y="14198"/>
                      <a:pt x="4292" y="14175"/>
                      <a:pt x="4338" y="14152"/>
                    </a:cubicBezTo>
                    <a:lnTo>
                      <a:pt x="4383" y="14106"/>
                    </a:lnTo>
                    <a:cubicBezTo>
                      <a:pt x="4475" y="14061"/>
                      <a:pt x="4543" y="14015"/>
                      <a:pt x="4634" y="13946"/>
                    </a:cubicBezTo>
                    <a:cubicBezTo>
                      <a:pt x="4703" y="13901"/>
                      <a:pt x="4749" y="13855"/>
                      <a:pt x="4817" y="13787"/>
                    </a:cubicBezTo>
                    <a:lnTo>
                      <a:pt x="4840" y="13764"/>
                    </a:lnTo>
                    <a:cubicBezTo>
                      <a:pt x="4931" y="13695"/>
                      <a:pt x="5000" y="13604"/>
                      <a:pt x="5068" y="13536"/>
                    </a:cubicBezTo>
                    <a:cubicBezTo>
                      <a:pt x="5137" y="13467"/>
                      <a:pt x="5205" y="13376"/>
                      <a:pt x="5274" y="13307"/>
                    </a:cubicBezTo>
                    <a:lnTo>
                      <a:pt x="5342" y="13239"/>
                    </a:lnTo>
                    <a:cubicBezTo>
                      <a:pt x="5456" y="13125"/>
                      <a:pt x="5525" y="12988"/>
                      <a:pt x="5593" y="12874"/>
                    </a:cubicBezTo>
                    <a:lnTo>
                      <a:pt x="5593" y="12828"/>
                    </a:lnTo>
                    <a:cubicBezTo>
                      <a:pt x="5662" y="12714"/>
                      <a:pt x="5730" y="12577"/>
                      <a:pt x="5776" y="12463"/>
                    </a:cubicBezTo>
                    <a:lnTo>
                      <a:pt x="5799" y="12394"/>
                    </a:lnTo>
                    <a:cubicBezTo>
                      <a:pt x="5867" y="12257"/>
                      <a:pt x="5913" y="12120"/>
                      <a:pt x="5958" y="11983"/>
                    </a:cubicBezTo>
                    <a:cubicBezTo>
                      <a:pt x="6004" y="11847"/>
                      <a:pt x="6050" y="11710"/>
                      <a:pt x="6072" y="11595"/>
                    </a:cubicBezTo>
                    <a:cubicBezTo>
                      <a:pt x="6118" y="11413"/>
                      <a:pt x="6141" y="11230"/>
                      <a:pt x="6141" y="11116"/>
                    </a:cubicBezTo>
                    <a:cubicBezTo>
                      <a:pt x="6164" y="10956"/>
                      <a:pt x="6164" y="10819"/>
                      <a:pt x="6141" y="10705"/>
                    </a:cubicBezTo>
                    <a:cubicBezTo>
                      <a:pt x="6141" y="10545"/>
                      <a:pt x="6141" y="10386"/>
                      <a:pt x="6118" y="10249"/>
                    </a:cubicBezTo>
                    <a:cubicBezTo>
                      <a:pt x="6095" y="9975"/>
                      <a:pt x="6050" y="9701"/>
                      <a:pt x="6004" y="9473"/>
                    </a:cubicBezTo>
                    <a:lnTo>
                      <a:pt x="6004" y="9427"/>
                    </a:lnTo>
                    <a:cubicBezTo>
                      <a:pt x="6050" y="9404"/>
                      <a:pt x="6095" y="9359"/>
                      <a:pt x="6141" y="9336"/>
                    </a:cubicBezTo>
                    <a:cubicBezTo>
                      <a:pt x="6187" y="9313"/>
                      <a:pt x="6232" y="9290"/>
                      <a:pt x="6278" y="9244"/>
                    </a:cubicBezTo>
                    <a:cubicBezTo>
                      <a:pt x="6392" y="9176"/>
                      <a:pt x="6506" y="9130"/>
                      <a:pt x="6597" y="9085"/>
                    </a:cubicBezTo>
                    <a:lnTo>
                      <a:pt x="6643" y="9062"/>
                    </a:lnTo>
                    <a:cubicBezTo>
                      <a:pt x="6734" y="9039"/>
                      <a:pt x="6826" y="8993"/>
                      <a:pt x="6894" y="8948"/>
                    </a:cubicBezTo>
                    <a:cubicBezTo>
                      <a:pt x="7008" y="8879"/>
                      <a:pt x="7122" y="8811"/>
                      <a:pt x="7237" y="8742"/>
                    </a:cubicBezTo>
                    <a:cubicBezTo>
                      <a:pt x="7488" y="8582"/>
                      <a:pt x="7716" y="8400"/>
                      <a:pt x="7898" y="8194"/>
                    </a:cubicBezTo>
                    <a:cubicBezTo>
                      <a:pt x="8104" y="7943"/>
                      <a:pt x="8286" y="7738"/>
                      <a:pt x="8446" y="7510"/>
                    </a:cubicBezTo>
                    <a:cubicBezTo>
                      <a:pt x="8515" y="7396"/>
                      <a:pt x="8606" y="7259"/>
                      <a:pt x="8675" y="7144"/>
                    </a:cubicBezTo>
                    <a:cubicBezTo>
                      <a:pt x="8766" y="6985"/>
                      <a:pt x="8834" y="6825"/>
                      <a:pt x="8903" y="6665"/>
                    </a:cubicBezTo>
                    <a:cubicBezTo>
                      <a:pt x="8994" y="6437"/>
                      <a:pt x="9063" y="6231"/>
                      <a:pt x="9108" y="6049"/>
                    </a:cubicBezTo>
                    <a:cubicBezTo>
                      <a:pt x="9177" y="5866"/>
                      <a:pt x="9199" y="5661"/>
                      <a:pt x="9222" y="5410"/>
                    </a:cubicBezTo>
                    <a:cubicBezTo>
                      <a:pt x="9245" y="5204"/>
                      <a:pt x="9245" y="4999"/>
                      <a:pt x="9268" y="4793"/>
                    </a:cubicBezTo>
                    <a:cubicBezTo>
                      <a:pt x="9268" y="4679"/>
                      <a:pt x="9268" y="4565"/>
                      <a:pt x="9268" y="4451"/>
                    </a:cubicBezTo>
                    <a:cubicBezTo>
                      <a:pt x="9268" y="4360"/>
                      <a:pt x="9291" y="4291"/>
                      <a:pt x="9291" y="4223"/>
                    </a:cubicBezTo>
                    <a:cubicBezTo>
                      <a:pt x="9314" y="4200"/>
                      <a:pt x="9336" y="4177"/>
                      <a:pt x="9359" y="4154"/>
                    </a:cubicBezTo>
                    <a:cubicBezTo>
                      <a:pt x="9428" y="4109"/>
                      <a:pt x="9496" y="4063"/>
                      <a:pt x="9588" y="4040"/>
                    </a:cubicBezTo>
                    <a:cubicBezTo>
                      <a:pt x="9633" y="4017"/>
                      <a:pt x="9656" y="3995"/>
                      <a:pt x="9702" y="3972"/>
                    </a:cubicBezTo>
                    <a:cubicBezTo>
                      <a:pt x="9816" y="3903"/>
                      <a:pt x="9907" y="3858"/>
                      <a:pt x="9998" y="3789"/>
                    </a:cubicBezTo>
                    <a:lnTo>
                      <a:pt x="10135" y="3698"/>
                    </a:lnTo>
                    <a:cubicBezTo>
                      <a:pt x="10204" y="3652"/>
                      <a:pt x="10272" y="3607"/>
                      <a:pt x="10341" y="3561"/>
                    </a:cubicBezTo>
                    <a:cubicBezTo>
                      <a:pt x="10432" y="3492"/>
                      <a:pt x="10546" y="3424"/>
                      <a:pt x="10660" y="3310"/>
                    </a:cubicBezTo>
                    <a:cubicBezTo>
                      <a:pt x="10889" y="3082"/>
                      <a:pt x="11071" y="2853"/>
                      <a:pt x="11231" y="2579"/>
                    </a:cubicBezTo>
                    <a:cubicBezTo>
                      <a:pt x="11414" y="2283"/>
                      <a:pt x="11505" y="1963"/>
                      <a:pt x="11596" y="1666"/>
                    </a:cubicBezTo>
                    <a:cubicBezTo>
                      <a:pt x="11642" y="1529"/>
                      <a:pt x="11665" y="1347"/>
                      <a:pt x="11642" y="1187"/>
                    </a:cubicBezTo>
                    <a:cubicBezTo>
                      <a:pt x="11642" y="1141"/>
                      <a:pt x="11642" y="1073"/>
                      <a:pt x="11642" y="1027"/>
                    </a:cubicBezTo>
                    <a:cubicBezTo>
                      <a:pt x="11642" y="959"/>
                      <a:pt x="11642" y="890"/>
                      <a:pt x="11642" y="845"/>
                    </a:cubicBezTo>
                    <a:cubicBezTo>
                      <a:pt x="11642" y="639"/>
                      <a:pt x="11596" y="457"/>
                      <a:pt x="11528" y="251"/>
                    </a:cubicBezTo>
                    <a:cubicBezTo>
                      <a:pt x="11505" y="183"/>
                      <a:pt x="11482" y="137"/>
                      <a:pt x="11436" y="91"/>
                    </a:cubicBezTo>
                    <a:cubicBezTo>
                      <a:pt x="11391" y="46"/>
                      <a:pt x="11299" y="0"/>
                      <a:pt x="11231" y="0"/>
                    </a:cubicBez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22"/>
              <p:cNvSpPr/>
              <p:nvPr/>
            </p:nvSpPr>
            <p:spPr>
              <a:xfrm>
                <a:off x="4663858" y="1491601"/>
                <a:ext cx="338118" cy="372663"/>
              </a:xfrm>
              <a:custGeom>
                <a:avLst/>
                <a:gdLst/>
                <a:ahLst/>
                <a:cxnLst/>
                <a:rect l="l" t="t" r="r" b="b"/>
                <a:pathLst>
                  <a:path w="12509" h="13787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92" y="23"/>
                    </a:cubicBezTo>
                    <a:cubicBezTo>
                      <a:pt x="46" y="46"/>
                      <a:pt x="24" y="92"/>
                      <a:pt x="24" y="160"/>
                    </a:cubicBezTo>
                    <a:cubicBezTo>
                      <a:pt x="1" y="206"/>
                      <a:pt x="24" y="251"/>
                      <a:pt x="46" y="274"/>
                    </a:cubicBezTo>
                    <a:cubicBezTo>
                      <a:pt x="69" y="320"/>
                      <a:pt x="115" y="365"/>
                      <a:pt x="138" y="388"/>
                    </a:cubicBezTo>
                    <a:cubicBezTo>
                      <a:pt x="138" y="411"/>
                      <a:pt x="138" y="434"/>
                      <a:pt x="138" y="434"/>
                    </a:cubicBezTo>
                    <a:cubicBezTo>
                      <a:pt x="160" y="548"/>
                      <a:pt x="160" y="639"/>
                      <a:pt x="160" y="731"/>
                    </a:cubicBezTo>
                    <a:lnTo>
                      <a:pt x="160" y="868"/>
                    </a:lnTo>
                    <a:lnTo>
                      <a:pt x="183" y="982"/>
                    </a:lnTo>
                    <a:cubicBezTo>
                      <a:pt x="183" y="1073"/>
                      <a:pt x="183" y="1164"/>
                      <a:pt x="183" y="1233"/>
                    </a:cubicBezTo>
                    <a:cubicBezTo>
                      <a:pt x="183" y="1393"/>
                      <a:pt x="183" y="1507"/>
                      <a:pt x="206" y="1621"/>
                    </a:cubicBezTo>
                    <a:cubicBezTo>
                      <a:pt x="206" y="1712"/>
                      <a:pt x="229" y="1781"/>
                      <a:pt x="229" y="1849"/>
                    </a:cubicBezTo>
                    <a:cubicBezTo>
                      <a:pt x="252" y="1918"/>
                      <a:pt x="252" y="2009"/>
                      <a:pt x="275" y="2077"/>
                    </a:cubicBezTo>
                    <a:cubicBezTo>
                      <a:pt x="320" y="2351"/>
                      <a:pt x="366" y="2671"/>
                      <a:pt x="434" y="2990"/>
                    </a:cubicBezTo>
                    <a:lnTo>
                      <a:pt x="434" y="3082"/>
                    </a:lnTo>
                    <a:cubicBezTo>
                      <a:pt x="503" y="3333"/>
                      <a:pt x="549" y="3607"/>
                      <a:pt x="617" y="3880"/>
                    </a:cubicBezTo>
                    <a:cubicBezTo>
                      <a:pt x="663" y="4040"/>
                      <a:pt x="685" y="4177"/>
                      <a:pt x="731" y="4314"/>
                    </a:cubicBezTo>
                    <a:cubicBezTo>
                      <a:pt x="777" y="4383"/>
                      <a:pt x="800" y="4474"/>
                      <a:pt x="822" y="4542"/>
                    </a:cubicBezTo>
                    <a:lnTo>
                      <a:pt x="868" y="4679"/>
                    </a:lnTo>
                    <a:cubicBezTo>
                      <a:pt x="914" y="4816"/>
                      <a:pt x="982" y="4953"/>
                      <a:pt x="1028" y="5090"/>
                    </a:cubicBezTo>
                    <a:cubicBezTo>
                      <a:pt x="1096" y="5227"/>
                      <a:pt x="1142" y="5364"/>
                      <a:pt x="1210" y="5478"/>
                    </a:cubicBezTo>
                    <a:lnTo>
                      <a:pt x="1302" y="5684"/>
                    </a:lnTo>
                    <a:lnTo>
                      <a:pt x="1393" y="5843"/>
                    </a:lnTo>
                    <a:cubicBezTo>
                      <a:pt x="1462" y="6003"/>
                      <a:pt x="1530" y="6163"/>
                      <a:pt x="1621" y="6300"/>
                    </a:cubicBezTo>
                    <a:lnTo>
                      <a:pt x="1667" y="6391"/>
                    </a:lnTo>
                    <a:cubicBezTo>
                      <a:pt x="1781" y="6597"/>
                      <a:pt x="1895" y="6802"/>
                      <a:pt x="2009" y="7030"/>
                    </a:cubicBezTo>
                    <a:cubicBezTo>
                      <a:pt x="2078" y="7145"/>
                      <a:pt x="2146" y="7281"/>
                      <a:pt x="2215" y="7396"/>
                    </a:cubicBezTo>
                    <a:cubicBezTo>
                      <a:pt x="2283" y="7533"/>
                      <a:pt x="2352" y="7669"/>
                      <a:pt x="2443" y="7806"/>
                    </a:cubicBezTo>
                    <a:lnTo>
                      <a:pt x="2511" y="7921"/>
                    </a:lnTo>
                    <a:cubicBezTo>
                      <a:pt x="2580" y="8012"/>
                      <a:pt x="2626" y="8126"/>
                      <a:pt x="2694" y="8217"/>
                    </a:cubicBezTo>
                    <a:cubicBezTo>
                      <a:pt x="2785" y="8354"/>
                      <a:pt x="2900" y="8491"/>
                      <a:pt x="2991" y="8651"/>
                    </a:cubicBezTo>
                    <a:lnTo>
                      <a:pt x="3036" y="8697"/>
                    </a:lnTo>
                    <a:cubicBezTo>
                      <a:pt x="3105" y="8811"/>
                      <a:pt x="3173" y="8925"/>
                      <a:pt x="3265" y="9016"/>
                    </a:cubicBezTo>
                    <a:lnTo>
                      <a:pt x="3379" y="9153"/>
                    </a:lnTo>
                    <a:cubicBezTo>
                      <a:pt x="3425" y="9222"/>
                      <a:pt x="3470" y="9290"/>
                      <a:pt x="3516" y="9359"/>
                    </a:cubicBezTo>
                    <a:cubicBezTo>
                      <a:pt x="3858" y="9769"/>
                      <a:pt x="4269" y="10180"/>
                      <a:pt x="4726" y="10637"/>
                    </a:cubicBezTo>
                    <a:lnTo>
                      <a:pt x="4863" y="10774"/>
                    </a:lnTo>
                    <a:cubicBezTo>
                      <a:pt x="5022" y="10934"/>
                      <a:pt x="5182" y="11093"/>
                      <a:pt x="5342" y="11230"/>
                    </a:cubicBezTo>
                    <a:cubicBezTo>
                      <a:pt x="5570" y="11436"/>
                      <a:pt x="5798" y="11618"/>
                      <a:pt x="6027" y="11778"/>
                    </a:cubicBezTo>
                    <a:cubicBezTo>
                      <a:pt x="6141" y="11869"/>
                      <a:pt x="6255" y="11961"/>
                      <a:pt x="6392" y="12052"/>
                    </a:cubicBezTo>
                    <a:lnTo>
                      <a:pt x="6529" y="12166"/>
                    </a:lnTo>
                    <a:cubicBezTo>
                      <a:pt x="6620" y="12212"/>
                      <a:pt x="6689" y="12257"/>
                      <a:pt x="6757" y="12326"/>
                    </a:cubicBezTo>
                    <a:cubicBezTo>
                      <a:pt x="6985" y="12486"/>
                      <a:pt x="7236" y="12623"/>
                      <a:pt x="7465" y="12760"/>
                    </a:cubicBezTo>
                    <a:lnTo>
                      <a:pt x="7602" y="12851"/>
                    </a:lnTo>
                    <a:cubicBezTo>
                      <a:pt x="7716" y="12919"/>
                      <a:pt x="7830" y="12988"/>
                      <a:pt x="7921" y="13033"/>
                    </a:cubicBezTo>
                    <a:lnTo>
                      <a:pt x="8035" y="13079"/>
                    </a:lnTo>
                    <a:cubicBezTo>
                      <a:pt x="8172" y="13170"/>
                      <a:pt x="8332" y="13239"/>
                      <a:pt x="8492" y="13307"/>
                    </a:cubicBezTo>
                    <a:cubicBezTo>
                      <a:pt x="8629" y="13376"/>
                      <a:pt x="8811" y="13444"/>
                      <a:pt x="8994" y="13490"/>
                    </a:cubicBezTo>
                    <a:lnTo>
                      <a:pt x="9040" y="13513"/>
                    </a:lnTo>
                    <a:cubicBezTo>
                      <a:pt x="9154" y="13558"/>
                      <a:pt x="9268" y="13581"/>
                      <a:pt x="9405" y="13627"/>
                    </a:cubicBezTo>
                    <a:cubicBezTo>
                      <a:pt x="9633" y="13673"/>
                      <a:pt x="9884" y="13718"/>
                      <a:pt x="10112" y="13741"/>
                    </a:cubicBezTo>
                    <a:lnTo>
                      <a:pt x="10272" y="13764"/>
                    </a:lnTo>
                    <a:cubicBezTo>
                      <a:pt x="10386" y="13764"/>
                      <a:pt x="10523" y="13787"/>
                      <a:pt x="10660" y="13787"/>
                    </a:cubicBezTo>
                    <a:cubicBezTo>
                      <a:pt x="10797" y="13787"/>
                      <a:pt x="10934" y="13764"/>
                      <a:pt x="11071" y="13764"/>
                    </a:cubicBezTo>
                    <a:lnTo>
                      <a:pt x="11139" y="13741"/>
                    </a:lnTo>
                    <a:lnTo>
                      <a:pt x="11276" y="13741"/>
                    </a:lnTo>
                    <a:cubicBezTo>
                      <a:pt x="11413" y="13718"/>
                      <a:pt x="11527" y="13695"/>
                      <a:pt x="11664" y="13650"/>
                    </a:cubicBezTo>
                    <a:cubicBezTo>
                      <a:pt x="11779" y="13604"/>
                      <a:pt x="11893" y="13536"/>
                      <a:pt x="12030" y="13444"/>
                    </a:cubicBezTo>
                    <a:cubicBezTo>
                      <a:pt x="12121" y="13376"/>
                      <a:pt x="12212" y="13307"/>
                      <a:pt x="12258" y="13239"/>
                    </a:cubicBezTo>
                    <a:cubicBezTo>
                      <a:pt x="12326" y="13170"/>
                      <a:pt x="12372" y="13102"/>
                      <a:pt x="12418" y="13011"/>
                    </a:cubicBezTo>
                    <a:cubicBezTo>
                      <a:pt x="12463" y="12942"/>
                      <a:pt x="12486" y="12851"/>
                      <a:pt x="12486" y="12782"/>
                    </a:cubicBezTo>
                    <a:cubicBezTo>
                      <a:pt x="12509" y="12714"/>
                      <a:pt x="12509" y="12623"/>
                      <a:pt x="12509" y="12531"/>
                    </a:cubicBezTo>
                    <a:cubicBezTo>
                      <a:pt x="12486" y="12417"/>
                      <a:pt x="12486" y="12326"/>
                      <a:pt x="12463" y="12235"/>
                    </a:cubicBezTo>
                    <a:cubicBezTo>
                      <a:pt x="12418" y="12120"/>
                      <a:pt x="12395" y="12029"/>
                      <a:pt x="12395" y="11938"/>
                    </a:cubicBezTo>
                    <a:cubicBezTo>
                      <a:pt x="12372" y="11869"/>
                      <a:pt x="12349" y="11801"/>
                      <a:pt x="12326" y="11732"/>
                    </a:cubicBezTo>
                    <a:lnTo>
                      <a:pt x="12304" y="11664"/>
                    </a:lnTo>
                    <a:cubicBezTo>
                      <a:pt x="12212" y="11413"/>
                      <a:pt x="12144" y="11139"/>
                      <a:pt x="12075" y="10888"/>
                    </a:cubicBezTo>
                    <a:cubicBezTo>
                      <a:pt x="12052" y="10819"/>
                      <a:pt x="12030" y="10751"/>
                      <a:pt x="12007" y="10682"/>
                    </a:cubicBezTo>
                    <a:cubicBezTo>
                      <a:pt x="11984" y="10591"/>
                      <a:pt x="11961" y="10500"/>
                      <a:pt x="11938" y="10409"/>
                    </a:cubicBezTo>
                    <a:cubicBezTo>
                      <a:pt x="11893" y="10249"/>
                      <a:pt x="11847" y="10112"/>
                      <a:pt x="11824" y="9952"/>
                    </a:cubicBezTo>
                    <a:cubicBezTo>
                      <a:pt x="11801" y="9769"/>
                      <a:pt x="11756" y="9587"/>
                      <a:pt x="11733" y="9404"/>
                    </a:cubicBezTo>
                    <a:lnTo>
                      <a:pt x="11733" y="9290"/>
                    </a:lnTo>
                    <a:cubicBezTo>
                      <a:pt x="11710" y="9153"/>
                      <a:pt x="11687" y="9039"/>
                      <a:pt x="11664" y="8902"/>
                    </a:cubicBezTo>
                    <a:lnTo>
                      <a:pt x="11642" y="8788"/>
                    </a:lnTo>
                    <a:cubicBezTo>
                      <a:pt x="11642" y="8697"/>
                      <a:pt x="11619" y="8605"/>
                      <a:pt x="11619" y="8514"/>
                    </a:cubicBezTo>
                    <a:cubicBezTo>
                      <a:pt x="11573" y="8286"/>
                      <a:pt x="11573" y="8058"/>
                      <a:pt x="11573" y="7829"/>
                    </a:cubicBezTo>
                    <a:cubicBezTo>
                      <a:pt x="11550" y="7601"/>
                      <a:pt x="11550" y="7373"/>
                      <a:pt x="11573" y="7167"/>
                    </a:cubicBezTo>
                    <a:cubicBezTo>
                      <a:pt x="11573" y="6893"/>
                      <a:pt x="11619" y="6620"/>
                      <a:pt x="11642" y="6346"/>
                    </a:cubicBezTo>
                    <a:cubicBezTo>
                      <a:pt x="11664" y="6231"/>
                      <a:pt x="11687" y="6095"/>
                      <a:pt x="11710" y="5958"/>
                    </a:cubicBezTo>
                    <a:lnTo>
                      <a:pt x="11756" y="5798"/>
                    </a:lnTo>
                    <a:cubicBezTo>
                      <a:pt x="11779" y="5729"/>
                      <a:pt x="11779" y="5661"/>
                      <a:pt x="11779" y="5570"/>
                    </a:cubicBezTo>
                    <a:cubicBezTo>
                      <a:pt x="11824" y="5547"/>
                      <a:pt x="11847" y="5524"/>
                      <a:pt x="11870" y="5478"/>
                    </a:cubicBezTo>
                    <a:cubicBezTo>
                      <a:pt x="11916" y="5364"/>
                      <a:pt x="11870" y="5204"/>
                      <a:pt x="11756" y="5159"/>
                    </a:cubicBezTo>
                    <a:cubicBezTo>
                      <a:pt x="11733" y="5159"/>
                      <a:pt x="11733" y="5136"/>
                      <a:pt x="11710" y="5136"/>
                    </a:cubicBezTo>
                    <a:cubicBezTo>
                      <a:pt x="11664" y="5113"/>
                      <a:pt x="11596" y="5090"/>
                      <a:pt x="11550" y="5067"/>
                    </a:cubicBezTo>
                    <a:cubicBezTo>
                      <a:pt x="11482" y="5045"/>
                      <a:pt x="11413" y="5022"/>
                      <a:pt x="11345" y="4999"/>
                    </a:cubicBezTo>
                    <a:lnTo>
                      <a:pt x="11162" y="4930"/>
                    </a:lnTo>
                    <a:lnTo>
                      <a:pt x="11139" y="4908"/>
                    </a:lnTo>
                    <a:lnTo>
                      <a:pt x="11094" y="4908"/>
                    </a:lnTo>
                    <a:lnTo>
                      <a:pt x="10980" y="4862"/>
                    </a:lnTo>
                    <a:lnTo>
                      <a:pt x="10843" y="4816"/>
                    </a:lnTo>
                    <a:lnTo>
                      <a:pt x="10637" y="4748"/>
                    </a:lnTo>
                    <a:lnTo>
                      <a:pt x="10432" y="4702"/>
                    </a:lnTo>
                    <a:cubicBezTo>
                      <a:pt x="10272" y="4634"/>
                      <a:pt x="10090" y="4588"/>
                      <a:pt x="9930" y="4520"/>
                    </a:cubicBezTo>
                    <a:lnTo>
                      <a:pt x="9633" y="4428"/>
                    </a:lnTo>
                    <a:cubicBezTo>
                      <a:pt x="9473" y="4360"/>
                      <a:pt x="9313" y="4291"/>
                      <a:pt x="9154" y="4223"/>
                    </a:cubicBezTo>
                    <a:cubicBezTo>
                      <a:pt x="9040" y="4177"/>
                      <a:pt x="8903" y="4132"/>
                      <a:pt x="8788" y="4086"/>
                    </a:cubicBezTo>
                    <a:cubicBezTo>
                      <a:pt x="8492" y="3995"/>
                      <a:pt x="8218" y="3858"/>
                      <a:pt x="7944" y="3744"/>
                    </a:cubicBezTo>
                    <a:cubicBezTo>
                      <a:pt x="7875" y="3721"/>
                      <a:pt x="7807" y="3698"/>
                      <a:pt x="7738" y="3675"/>
                    </a:cubicBezTo>
                    <a:cubicBezTo>
                      <a:pt x="7670" y="3629"/>
                      <a:pt x="7602" y="3607"/>
                      <a:pt x="7510" y="3561"/>
                    </a:cubicBezTo>
                    <a:cubicBezTo>
                      <a:pt x="7350" y="3515"/>
                      <a:pt x="7214" y="3447"/>
                      <a:pt x="7054" y="3378"/>
                    </a:cubicBezTo>
                    <a:cubicBezTo>
                      <a:pt x="6894" y="3287"/>
                      <a:pt x="6711" y="3241"/>
                      <a:pt x="6529" y="3173"/>
                    </a:cubicBezTo>
                    <a:cubicBezTo>
                      <a:pt x="6415" y="3127"/>
                      <a:pt x="6301" y="3082"/>
                      <a:pt x="6209" y="3036"/>
                    </a:cubicBezTo>
                    <a:cubicBezTo>
                      <a:pt x="5890" y="2922"/>
                      <a:pt x="5639" y="2808"/>
                      <a:pt x="5387" y="2671"/>
                    </a:cubicBezTo>
                    <a:cubicBezTo>
                      <a:pt x="5114" y="2557"/>
                      <a:pt x="4863" y="2420"/>
                      <a:pt x="4589" y="2283"/>
                    </a:cubicBezTo>
                    <a:cubicBezTo>
                      <a:pt x="4429" y="2191"/>
                      <a:pt x="4246" y="2123"/>
                      <a:pt x="4086" y="2032"/>
                    </a:cubicBezTo>
                    <a:lnTo>
                      <a:pt x="3835" y="1918"/>
                    </a:lnTo>
                    <a:cubicBezTo>
                      <a:pt x="3721" y="1872"/>
                      <a:pt x="3630" y="1803"/>
                      <a:pt x="3516" y="1758"/>
                    </a:cubicBezTo>
                    <a:lnTo>
                      <a:pt x="3402" y="1689"/>
                    </a:lnTo>
                    <a:cubicBezTo>
                      <a:pt x="3333" y="1666"/>
                      <a:pt x="3288" y="1644"/>
                      <a:pt x="3242" y="1621"/>
                    </a:cubicBezTo>
                    <a:cubicBezTo>
                      <a:pt x="3151" y="1575"/>
                      <a:pt x="3082" y="1529"/>
                      <a:pt x="2991" y="1484"/>
                    </a:cubicBezTo>
                    <a:cubicBezTo>
                      <a:pt x="2740" y="1370"/>
                      <a:pt x="2466" y="1233"/>
                      <a:pt x="2192" y="1050"/>
                    </a:cubicBezTo>
                    <a:cubicBezTo>
                      <a:pt x="2101" y="1005"/>
                      <a:pt x="2009" y="936"/>
                      <a:pt x="1918" y="890"/>
                    </a:cubicBezTo>
                    <a:lnTo>
                      <a:pt x="1827" y="845"/>
                    </a:lnTo>
                    <a:cubicBezTo>
                      <a:pt x="1713" y="776"/>
                      <a:pt x="1598" y="708"/>
                      <a:pt x="1484" y="662"/>
                    </a:cubicBezTo>
                    <a:cubicBezTo>
                      <a:pt x="1416" y="616"/>
                      <a:pt x="1347" y="594"/>
                      <a:pt x="1279" y="571"/>
                    </a:cubicBezTo>
                    <a:lnTo>
                      <a:pt x="1165" y="525"/>
                    </a:lnTo>
                    <a:cubicBezTo>
                      <a:pt x="1028" y="457"/>
                      <a:pt x="891" y="388"/>
                      <a:pt x="754" y="320"/>
                    </a:cubicBezTo>
                    <a:cubicBezTo>
                      <a:pt x="708" y="297"/>
                      <a:pt x="663" y="274"/>
                      <a:pt x="617" y="251"/>
                    </a:cubicBezTo>
                    <a:cubicBezTo>
                      <a:pt x="549" y="228"/>
                      <a:pt x="503" y="183"/>
                      <a:pt x="434" y="160"/>
                    </a:cubicBezTo>
                    <a:cubicBezTo>
                      <a:pt x="412" y="137"/>
                      <a:pt x="389" y="114"/>
                      <a:pt x="366" y="92"/>
                    </a:cubicBezTo>
                    <a:cubicBezTo>
                      <a:pt x="366" y="92"/>
                      <a:pt x="343" y="69"/>
                      <a:pt x="343" y="69"/>
                    </a:cubicBezTo>
                    <a:cubicBezTo>
                      <a:pt x="320" y="23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22"/>
              <p:cNvSpPr/>
              <p:nvPr/>
            </p:nvSpPr>
            <p:spPr>
              <a:xfrm>
                <a:off x="4974189" y="882642"/>
                <a:ext cx="476323" cy="250514"/>
              </a:xfrm>
              <a:custGeom>
                <a:avLst/>
                <a:gdLst/>
                <a:ahLst/>
                <a:cxnLst/>
                <a:rect l="l" t="t" r="r" b="b"/>
                <a:pathLst>
                  <a:path w="17622" h="9268" extrusionOk="0">
                    <a:moveTo>
                      <a:pt x="8104" y="1"/>
                    </a:moveTo>
                    <a:cubicBezTo>
                      <a:pt x="7784" y="1"/>
                      <a:pt x="7488" y="23"/>
                      <a:pt x="7191" y="46"/>
                    </a:cubicBezTo>
                    <a:cubicBezTo>
                      <a:pt x="6689" y="69"/>
                      <a:pt x="6164" y="138"/>
                      <a:pt x="5616" y="275"/>
                    </a:cubicBezTo>
                    <a:cubicBezTo>
                      <a:pt x="5479" y="297"/>
                      <a:pt x="5342" y="320"/>
                      <a:pt x="5205" y="343"/>
                    </a:cubicBezTo>
                    <a:cubicBezTo>
                      <a:pt x="5137" y="366"/>
                      <a:pt x="5068" y="366"/>
                      <a:pt x="5000" y="389"/>
                    </a:cubicBezTo>
                    <a:cubicBezTo>
                      <a:pt x="4931" y="389"/>
                      <a:pt x="4840" y="412"/>
                      <a:pt x="4771" y="434"/>
                    </a:cubicBezTo>
                    <a:cubicBezTo>
                      <a:pt x="4566" y="480"/>
                      <a:pt x="4360" y="526"/>
                      <a:pt x="4155" y="571"/>
                    </a:cubicBezTo>
                    <a:cubicBezTo>
                      <a:pt x="4041" y="594"/>
                      <a:pt x="3950" y="640"/>
                      <a:pt x="3835" y="663"/>
                    </a:cubicBezTo>
                    <a:cubicBezTo>
                      <a:pt x="3607" y="708"/>
                      <a:pt x="3356" y="777"/>
                      <a:pt x="3128" y="845"/>
                    </a:cubicBezTo>
                    <a:lnTo>
                      <a:pt x="2945" y="914"/>
                    </a:lnTo>
                    <a:lnTo>
                      <a:pt x="2854" y="937"/>
                    </a:lnTo>
                    <a:lnTo>
                      <a:pt x="2786" y="937"/>
                    </a:lnTo>
                    <a:lnTo>
                      <a:pt x="2717" y="959"/>
                    </a:lnTo>
                    <a:cubicBezTo>
                      <a:pt x="2671" y="959"/>
                      <a:pt x="2626" y="982"/>
                      <a:pt x="2557" y="982"/>
                    </a:cubicBezTo>
                    <a:cubicBezTo>
                      <a:pt x="2420" y="1028"/>
                      <a:pt x="2283" y="1051"/>
                      <a:pt x="2146" y="1096"/>
                    </a:cubicBezTo>
                    <a:cubicBezTo>
                      <a:pt x="2055" y="1119"/>
                      <a:pt x="1964" y="1142"/>
                      <a:pt x="1873" y="1165"/>
                    </a:cubicBezTo>
                    <a:lnTo>
                      <a:pt x="1941" y="1165"/>
                    </a:lnTo>
                    <a:cubicBezTo>
                      <a:pt x="1736" y="1210"/>
                      <a:pt x="1507" y="1256"/>
                      <a:pt x="1279" y="1370"/>
                    </a:cubicBezTo>
                    <a:cubicBezTo>
                      <a:pt x="1165" y="1416"/>
                      <a:pt x="1051" y="1461"/>
                      <a:pt x="960" y="1507"/>
                    </a:cubicBezTo>
                    <a:lnTo>
                      <a:pt x="914" y="1530"/>
                    </a:lnTo>
                    <a:cubicBezTo>
                      <a:pt x="845" y="1576"/>
                      <a:pt x="777" y="1598"/>
                      <a:pt x="731" y="1644"/>
                    </a:cubicBezTo>
                    <a:cubicBezTo>
                      <a:pt x="663" y="1690"/>
                      <a:pt x="617" y="1735"/>
                      <a:pt x="549" y="1804"/>
                    </a:cubicBezTo>
                    <a:lnTo>
                      <a:pt x="503" y="1850"/>
                    </a:lnTo>
                    <a:cubicBezTo>
                      <a:pt x="480" y="1872"/>
                      <a:pt x="457" y="1895"/>
                      <a:pt x="457" y="1941"/>
                    </a:cubicBezTo>
                    <a:lnTo>
                      <a:pt x="412" y="1941"/>
                    </a:lnTo>
                    <a:lnTo>
                      <a:pt x="366" y="1918"/>
                    </a:lnTo>
                    <a:lnTo>
                      <a:pt x="320" y="1918"/>
                    </a:lnTo>
                    <a:cubicBezTo>
                      <a:pt x="252" y="1918"/>
                      <a:pt x="183" y="1941"/>
                      <a:pt x="138" y="1964"/>
                    </a:cubicBezTo>
                    <a:cubicBezTo>
                      <a:pt x="69" y="2032"/>
                      <a:pt x="24" y="2101"/>
                      <a:pt x="1" y="2192"/>
                    </a:cubicBezTo>
                    <a:cubicBezTo>
                      <a:pt x="1" y="2260"/>
                      <a:pt x="24" y="2352"/>
                      <a:pt x="69" y="2420"/>
                    </a:cubicBezTo>
                    <a:cubicBezTo>
                      <a:pt x="115" y="2489"/>
                      <a:pt x="183" y="2511"/>
                      <a:pt x="275" y="2534"/>
                    </a:cubicBezTo>
                    <a:cubicBezTo>
                      <a:pt x="320" y="2557"/>
                      <a:pt x="366" y="2580"/>
                      <a:pt x="412" y="2580"/>
                    </a:cubicBezTo>
                    <a:cubicBezTo>
                      <a:pt x="549" y="2626"/>
                      <a:pt x="686" y="2671"/>
                      <a:pt x="800" y="2740"/>
                    </a:cubicBezTo>
                    <a:cubicBezTo>
                      <a:pt x="891" y="2763"/>
                      <a:pt x="960" y="2808"/>
                      <a:pt x="1028" y="2831"/>
                    </a:cubicBezTo>
                    <a:cubicBezTo>
                      <a:pt x="1074" y="2854"/>
                      <a:pt x="1119" y="2877"/>
                      <a:pt x="1165" y="2899"/>
                    </a:cubicBezTo>
                    <a:cubicBezTo>
                      <a:pt x="1439" y="3036"/>
                      <a:pt x="1713" y="3173"/>
                      <a:pt x="1987" y="3310"/>
                    </a:cubicBezTo>
                    <a:cubicBezTo>
                      <a:pt x="2306" y="3493"/>
                      <a:pt x="2649" y="3676"/>
                      <a:pt x="2945" y="3858"/>
                    </a:cubicBezTo>
                    <a:cubicBezTo>
                      <a:pt x="3151" y="3972"/>
                      <a:pt x="3333" y="4086"/>
                      <a:pt x="3539" y="4201"/>
                    </a:cubicBezTo>
                    <a:lnTo>
                      <a:pt x="3607" y="4246"/>
                    </a:lnTo>
                    <a:lnTo>
                      <a:pt x="3653" y="4246"/>
                    </a:lnTo>
                    <a:lnTo>
                      <a:pt x="3676" y="4269"/>
                    </a:lnTo>
                    <a:lnTo>
                      <a:pt x="3744" y="4337"/>
                    </a:lnTo>
                    <a:lnTo>
                      <a:pt x="3835" y="4383"/>
                    </a:lnTo>
                    <a:cubicBezTo>
                      <a:pt x="3995" y="4474"/>
                      <a:pt x="4155" y="4566"/>
                      <a:pt x="4292" y="4657"/>
                    </a:cubicBezTo>
                    <a:lnTo>
                      <a:pt x="4269" y="4634"/>
                    </a:lnTo>
                    <a:lnTo>
                      <a:pt x="4360" y="4703"/>
                    </a:lnTo>
                    <a:lnTo>
                      <a:pt x="4383" y="4725"/>
                    </a:lnTo>
                    <a:lnTo>
                      <a:pt x="4406" y="4725"/>
                    </a:lnTo>
                    <a:cubicBezTo>
                      <a:pt x="4543" y="4817"/>
                      <a:pt x="4680" y="4908"/>
                      <a:pt x="4794" y="4977"/>
                    </a:cubicBezTo>
                    <a:cubicBezTo>
                      <a:pt x="4885" y="5045"/>
                      <a:pt x="5000" y="5114"/>
                      <a:pt x="5091" y="5182"/>
                    </a:cubicBezTo>
                    <a:cubicBezTo>
                      <a:pt x="5342" y="5342"/>
                      <a:pt x="5593" y="5502"/>
                      <a:pt x="5844" y="5661"/>
                    </a:cubicBezTo>
                    <a:cubicBezTo>
                      <a:pt x="6072" y="5798"/>
                      <a:pt x="6278" y="5935"/>
                      <a:pt x="6506" y="6095"/>
                    </a:cubicBezTo>
                    <a:lnTo>
                      <a:pt x="6552" y="6141"/>
                    </a:lnTo>
                    <a:lnTo>
                      <a:pt x="6803" y="6300"/>
                    </a:lnTo>
                    <a:cubicBezTo>
                      <a:pt x="6963" y="6415"/>
                      <a:pt x="7122" y="6529"/>
                      <a:pt x="7282" y="6643"/>
                    </a:cubicBezTo>
                    <a:cubicBezTo>
                      <a:pt x="7510" y="6803"/>
                      <a:pt x="7739" y="6985"/>
                      <a:pt x="7967" y="7145"/>
                    </a:cubicBezTo>
                    <a:cubicBezTo>
                      <a:pt x="8218" y="7328"/>
                      <a:pt x="8469" y="7510"/>
                      <a:pt x="8720" y="7693"/>
                    </a:cubicBezTo>
                    <a:cubicBezTo>
                      <a:pt x="8766" y="7738"/>
                      <a:pt x="8834" y="7761"/>
                      <a:pt x="8880" y="7807"/>
                    </a:cubicBezTo>
                    <a:cubicBezTo>
                      <a:pt x="8926" y="7853"/>
                      <a:pt x="8994" y="7898"/>
                      <a:pt x="9062" y="7944"/>
                    </a:cubicBezTo>
                    <a:cubicBezTo>
                      <a:pt x="9177" y="8035"/>
                      <a:pt x="9268" y="8104"/>
                      <a:pt x="9382" y="8195"/>
                    </a:cubicBezTo>
                    <a:lnTo>
                      <a:pt x="9542" y="8332"/>
                    </a:lnTo>
                    <a:cubicBezTo>
                      <a:pt x="9747" y="8469"/>
                      <a:pt x="9930" y="8629"/>
                      <a:pt x="10112" y="8788"/>
                    </a:cubicBezTo>
                    <a:cubicBezTo>
                      <a:pt x="10158" y="8811"/>
                      <a:pt x="10181" y="8857"/>
                      <a:pt x="10227" y="8880"/>
                    </a:cubicBezTo>
                    <a:cubicBezTo>
                      <a:pt x="10249" y="8925"/>
                      <a:pt x="10295" y="8971"/>
                      <a:pt x="10318" y="9017"/>
                    </a:cubicBezTo>
                    <a:cubicBezTo>
                      <a:pt x="10364" y="9062"/>
                      <a:pt x="10409" y="9131"/>
                      <a:pt x="10455" y="9176"/>
                    </a:cubicBezTo>
                    <a:cubicBezTo>
                      <a:pt x="10523" y="9245"/>
                      <a:pt x="10637" y="9268"/>
                      <a:pt x="10706" y="9268"/>
                    </a:cubicBezTo>
                    <a:lnTo>
                      <a:pt x="10752" y="9268"/>
                    </a:lnTo>
                    <a:cubicBezTo>
                      <a:pt x="10866" y="9245"/>
                      <a:pt x="10957" y="9176"/>
                      <a:pt x="11025" y="9108"/>
                    </a:cubicBezTo>
                    <a:cubicBezTo>
                      <a:pt x="11094" y="9039"/>
                      <a:pt x="11117" y="8994"/>
                      <a:pt x="11162" y="8925"/>
                    </a:cubicBezTo>
                    <a:lnTo>
                      <a:pt x="11162" y="8925"/>
                    </a:lnTo>
                    <a:lnTo>
                      <a:pt x="11140" y="8948"/>
                    </a:lnTo>
                    <a:cubicBezTo>
                      <a:pt x="11208" y="8834"/>
                      <a:pt x="11322" y="8697"/>
                      <a:pt x="11413" y="8583"/>
                    </a:cubicBezTo>
                    <a:cubicBezTo>
                      <a:pt x="11505" y="8469"/>
                      <a:pt x="11596" y="8355"/>
                      <a:pt x="11687" y="8263"/>
                    </a:cubicBezTo>
                    <a:cubicBezTo>
                      <a:pt x="11779" y="8172"/>
                      <a:pt x="11893" y="8104"/>
                      <a:pt x="12030" y="8012"/>
                    </a:cubicBezTo>
                    <a:cubicBezTo>
                      <a:pt x="12121" y="7944"/>
                      <a:pt x="12235" y="7875"/>
                      <a:pt x="12327" y="7830"/>
                    </a:cubicBezTo>
                    <a:lnTo>
                      <a:pt x="12418" y="7761"/>
                    </a:lnTo>
                    <a:cubicBezTo>
                      <a:pt x="12623" y="7624"/>
                      <a:pt x="12829" y="7487"/>
                      <a:pt x="13125" y="7328"/>
                    </a:cubicBezTo>
                    <a:cubicBezTo>
                      <a:pt x="13308" y="7236"/>
                      <a:pt x="13468" y="7122"/>
                      <a:pt x="13650" y="7031"/>
                    </a:cubicBezTo>
                    <a:cubicBezTo>
                      <a:pt x="13765" y="6985"/>
                      <a:pt x="13879" y="6917"/>
                      <a:pt x="14016" y="6848"/>
                    </a:cubicBezTo>
                    <a:lnTo>
                      <a:pt x="14244" y="6711"/>
                    </a:lnTo>
                    <a:cubicBezTo>
                      <a:pt x="14381" y="6643"/>
                      <a:pt x="14518" y="6574"/>
                      <a:pt x="14655" y="6506"/>
                    </a:cubicBezTo>
                    <a:cubicBezTo>
                      <a:pt x="14814" y="6437"/>
                      <a:pt x="14997" y="6392"/>
                      <a:pt x="15180" y="6346"/>
                    </a:cubicBezTo>
                    <a:cubicBezTo>
                      <a:pt x="15317" y="6323"/>
                      <a:pt x="15454" y="6300"/>
                      <a:pt x="15591" y="6278"/>
                    </a:cubicBezTo>
                    <a:cubicBezTo>
                      <a:pt x="15819" y="6232"/>
                      <a:pt x="16047" y="6186"/>
                      <a:pt x="16275" y="6118"/>
                    </a:cubicBezTo>
                    <a:cubicBezTo>
                      <a:pt x="16389" y="6095"/>
                      <a:pt x="16526" y="6027"/>
                      <a:pt x="16640" y="5981"/>
                    </a:cubicBezTo>
                    <a:lnTo>
                      <a:pt x="16777" y="5912"/>
                    </a:lnTo>
                    <a:lnTo>
                      <a:pt x="16846" y="5890"/>
                    </a:lnTo>
                    <a:cubicBezTo>
                      <a:pt x="16914" y="5867"/>
                      <a:pt x="16960" y="5844"/>
                      <a:pt x="17029" y="5821"/>
                    </a:cubicBezTo>
                    <a:cubicBezTo>
                      <a:pt x="17165" y="5753"/>
                      <a:pt x="17280" y="5684"/>
                      <a:pt x="17394" y="5570"/>
                    </a:cubicBezTo>
                    <a:cubicBezTo>
                      <a:pt x="17554" y="5387"/>
                      <a:pt x="17622" y="5159"/>
                      <a:pt x="17599" y="4885"/>
                    </a:cubicBezTo>
                    <a:cubicBezTo>
                      <a:pt x="17599" y="4725"/>
                      <a:pt x="17531" y="4589"/>
                      <a:pt x="17485" y="4452"/>
                    </a:cubicBezTo>
                    <a:cubicBezTo>
                      <a:pt x="17439" y="4337"/>
                      <a:pt x="17371" y="4223"/>
                      <a:pt x="17280" y="4086"/>
                    </a:cubicBezTo>
                    <a:cubicBezTo>
                      <a:pt x="17234" y="4041"/>
                      <a:pt x="17211" y="3972"/>
                      <a:pt x="17165" y="3927"/>
                    </a:cubicBezTo>
                    <a:lnTo>
                      <a:pt x="17097" y="3812"/>
                    </a:lnTo>
                    <a:cubicBezTo>
                      <a:pt x="17120" y="3744"/>
                      <a:pt x="17120" y="3653"/>
                      <a:pt x="17097" y="3584"/>
                    </a:cubicBezTo>
                    <a:cubicBezTo>
                      <a:pt x="17006" y="3379"/>
                      <a:pt x="16823" y="3196"/>
                      <a:pt x="16663" y="3059"/>
                    </a:cubicBezTo>
                    <a:cubicBezTo>
                      <a:pt x="16526" y="2922"/>
                      <a:pt x="16367" y="2785"/>
                      <a:pt x="16184" y="2648"/>
                    </a:cubicBezTo>
                    <a:cubicBezTo>
                      <a:pt x="16001" y="2489"/>
                      <a:pt x="15819" y="2352"/>
                      <a:pt x="15636" y="2238"/>
                    </a:cubicBezTo>
                    <a:cubicBezTo>
                      <a:pt x="15454" y="2123"/>
                      <a:pt x="15248" y="1986"/>
                      <a:pt x="15066" y="1872"/>
                    </a:cubicBezTo>
                    <a:lnTo>
                      <a:pt x="15066" y="1872"/>
                    </a:lnTo>
                    <a:lnTo>
                      <a:pt x="15088" y="1895"/>
                    </a:lnTo>
                    <a:cubicBezTo>
                      <a:pt x="14632" y="1621"/>
                      <a:pt x="14130" y="1325"/>
                      <a:pt x="13605" y="1119"/>
                    </a:cubicBezTo>
                    <a:cubicBezTo>
                      <a:pt x="13513" y="1096"/>
                      <a:pt x="13422" y="1051"/>
                      <a:pt x="13331" y="1028"/>
                    </a:cubicBezTo>
                    <a:cubicBezTo>
                      <a:pt x="13148" y="937"/>
                      <a:pt x="12966" y="868"/>
                      <a:pt x="12783" y="800"/>
                    </a:cubicBezTo>
                    <a:lnTo>
                      <a:pt x="12578" y="731"/>
                    </a:lnTo>
                    <a:cubicBezTo>
                      <a:pt x="12418" y="685"/>
                      <a:pt x="12258" y="640"/>
                      <a:pt x="12098" y="594"/>
                    </a:cubicBezTo>
                    <a:cubicBezTo>
                      <a:pt x="12075" y="571"/>
                      <a:pt x="12053" y="571"/>
                      <a:pt x="12030" y="571"/>
                    </a:cubicBezTo>
                    <a:lnTo>
                      <a:pt x="11984" y="548"/>
                    </a:lnTo>
                    <a:lnTo>
                      <a:pt x="11938" y="548"/>
                    </a:lnTo>
                    <a:cubicBezTo>
                      <a:pt x="11870" y="526"/>
                      <a:pt x="11802" y="503"/>
                      <a:pt x="11733" y="480"/>
                    </a:cubicBezTo>
                    <a:lnTo>
                      <a:pt x="11642" y="457"/>
                    </a:lnTo>
                    <a:cubicBezTo>
                      <a:pt x="11482" y="412"/>
                      <a:pt x="11299" y="343"/>
                      <a:pt x="11140" y="320"/>
                    </a:cubicBezTo>
                    <a:cubicBezTo>
                      <a:pt x="10980" y="297"/>
                      <a:pt x="10797" y="275"/>
                      <a:pt x="10637" y="229"/>
                    </a:cubicBezTo>
                    <a:lnTo>
                      <a:pt x="10500" y="206"/>
                    </a:lnTo>
                    <a:cubicBezTo>
                      <a:pt x="10295" y="183"/>
                      <a:pt x="10112" y="138"/>
                      <a:pt x="9907" y="115"/>
                    </a:cubicBezTo>
                    <a:lnTo>
                      <a:pt x="9793" y="92"/>
                    </a:lnTo>
                    <a:cubicBezTo>
                      <a:pt x="9542" y="69"/>
                      <a:pt x="9268" y="46"/>
                      <a:pt x="8948" y="23"/>
                    </a:cubicBezTo>
                    <a:lnTo>
                      <a:pt x="8948" y="23"/>
                    </a:lnTo>
                    <a:lnTo>
                      <a:pt x="8971" y="46"/>
                    </a:lnTo>
                    <a:cubicBezTo>
                      <a:pt x="8880" y="23"/>
                      <a:pt x="8789" y="23"/>
                      <a:pt x="8674" y="23"/>
                    </a:cubicBezTo>
                    <a:cubicBezTo>
                      <a:pt x="8492" y="1"/>
                      <a:pt x="8309" y="1"/>
                      <a:pt x="812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22"/>
              <p:cNvSpPr/>
              <p:nvPr/>
            </p:nvSpPr>
            <p:spPr>
              <a:xfrm>
                <a:off x="5527629" y="1744548"/>
                <a:ext cx="193751" cy="103687"/>
              </a:xfrm>
              <a:custGeom>
                <a:avLst/>
                <a:gdLst/>
                <a:ahLst/>
                <a:cxnLst/>
                <a:rect l="l" t="t" r="r" b="b"/>
                <a:pathLst>
                  <a:path w="7168" h="3836" extrusionOk="0">
                    <a:moveTo>
                      <a:pt x="91" y="1"/>
                    </a:moveTo>
                    <a:cubicBezTo>
                      <a:pt x="69" y="1"/>
                      <a:pt x="46" y="1"/>
                      <a:pt x="23" y="23"/>
                    </a:cubicBezTo>
                    <a:cubicBezTo>
                      <a:pt x="0" y="69"/>
                      <a:pt x="23" y="115"/>
                      <a:pt x="46" y="138"/>
                    </a:cubicBezTo>
                    <a:cubicBezTo>
                      <a:pt x="183" y="229"/>
                      <a:pt x="297" y="343"/>
                      <a:pt x="411" y="434"/>
                    </a:cubicBezTo>
                    <a:lnTo>
                      <a:pt x="776" y="731"/>
                    </a:lnTo>
                    <a:cubicBezTo>
                      <a:pt x="1050" y="936"/>
                      <a:pt x="1301" y="1142"/>
                      <a:pt x="1552" y="1347"/>
                    </a:cubicBezTo>
                    <a:cubicBezTo>
                      <a:pt x="1689" y="1439"/>
                      <a:pt x="1803" y="1553"/>
                      <a:pt x="1940" y="1644"/>
                    </a:cubicBezTo>
                    <a:cubicBezTo>
                      <a:pt x="2077" y="1758"/>
                      <a:pt x="2191" y="1849"/>
                      <a:pt x="2328" y="1964"/>
                    </a:cubicBezTo>
                    <a:cubicBezTo>
                      <a:pt x="2442" y="2055"/>
                      <a:pt x="2579" y="2146"/>
                      <a:pt x="2716" y="2237"/>
                    </a:cubicBezTo>
                    <a:cubicBezTo>
                      <a:pt x="2853" y="2329"/>
                      <a:pt x="3013" y="2420"/>
                      <a:pt x="3150" y="2511"/>
                    </a:cubicBezTo>
                    <a:cubicBezTo>
                      <a:pt x="3219" y="2557"/>
                      <a:pt x="3287" y="2603"/>
                      <a:pt x="3355" y="2648"/>
                    </a:cubicBezTo>
                    <a:cubicBezTo>
                      <a:pt x="3424" y="2694"/>
                      <a:pt x="3515" y="2740"/>
                      <a:pt x="3607" y="2762"/>
                    </a:cubicBezTo>
                    <a:cubicBezTo>
                      <a:pt x="3743" y="2854"/>
                      <a:pt x="3880" y="2922"/>
                      <a:pt x="4040" y="2991"/>
                    </a:cubicBezTo>
                    <a:cubicBezTo>
                      <a:pt x="4337" y="3128"/>
                      <a:pt x="4634" y="3265"/>
                      <a:pt x="4953" y="3356"/>
                    </a:cubicBezTo>
                    <a:cubicBezTo>
                      <a:pt x="5273" y="3470"/>
                      <a:pt x="5592" y="3561"/>
                      <a:pt x="5912" y="3653"/>
                    </a:cubicBezTo>
                    <a:cubicBezTo>
                      <a:pt x="6072" y="3698"/>
                      <a:pt x="6209" y="3744"/>
                      <a:pt x="6368" y="3767"/>
                    </a:cubicBezTo>
                    <a:cubicBezTo>
                      <a:pt x="6460" y="3790"/>
                      <a:pt x="6551" y="3812"/>
                      <a:pt x="6642" y="3812"/>
                    </a:cubicBezTo>
                    <a:cubicBezTo>
                      <a:pt x="6734" y="3835"/>
                      <a:pt x="6802" y="3835"/>
                      <a:pt x="6893" y="3835"/>
                    </a:cubicBezTo>
                    <a:cubicBezTo>
                      <a:pt x="6962" y="3812"/>
                      <a:pt x="7008" y="3790"/>
                      <a:pt x="7053" y="3767"/>
                    </a:cubicBezTo>
                    <a:cubicBezTo>
                      <a:pt x="7099" y="3698"/>
                      <a:pt x="7144" y="3630"/>
                      <a:pt x="7144" y="3538"/>
                    </a:cubicBezTo>
                    <a:cubicBezTo>
                      <a:pt x="7167" y="3379"/>
                      <a:pt x="7030" y="3219"/>
                      <a:pt x="6871" y="3219"/>
                    </a:cubicBezTo>
                    <a:cubicBezTo>
                      <a:pt x="6802" y="3219"/>
                      <a:pt x="6734" y="3196"/>
                      <a:pt x="6665" y="3196"/>
                    </a:cubicBezTo>
                    <a:cubicBezTo>
                      <a:pt x="6597" y="3173"/>
                      <a:pt x="6528" y="3150"/>
                      <a:pt x="6437" y="3150"/>
                    </a:cubicBezTo>
                    <a:cubicBezTo>
                      <a:pt x="5912" y="3036"/>
                      <a:pt x="5387" y="2877"/>
                      <a:pt x="4885" y="2717"/>
                    </a:cubicBezTo>
                    <a:cubicBezTo>
                      <a:pt x="4611" y="2625"/>
                      <a:pt x="4360" y="2511"/>
                      <a:pt x="4109" y="2397"/>
                    </a:cubicBezTo>
                    <a:cubicBezTo>
                      <a:pt x="3858" y="2306"/>
                      <a:pt x="3629" y="2192"/>
                      <a:pt x="3378" y="2078"/>
                    </a:cubicBezTo>
                    <a:cubicBezTo>
                      <a:pt x="2808" y="1781"/>
                      <a:pt x="2260" y="1439"/>
                      <a:pt x="1712" y="1119"/>
                    </a:cubicBezTo>
                    <a:cubicBezTo>
                      <a:pt x="1438" y="936"/>
                      <a:pt x="1164" y="777"/>
                      <a:pt x="890" y="594"/>
                    </a:cubicBezTo>
                    <a:cubicBezTo>
                      <a:pt x="616" y="411"/>
                      <a:pt x="388" y="206"/>
                      <a:pt x="137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22"/>
              <p:cNvSpPr/>
              <p:nvPr/>
            </p:nvSpPr>
            <p:spPr>
              <a:xfrm>
                <a:off x="5635586" y="1789580"/>
                <a:ext cx="98119" cy="34436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274" extrusionOk="0">
                    <a:moveTo>
                      <a:pt x="115" y="1"/>
                    </a:moveTo>
                    <a:cubicBezTo>
                      <a:pt x="69" y="1"/>
                      <a:pt x="46" y="24"/>
                      <a:pt x="23" y="46"/>
                    </a:cubicBezTo>
                    <a:cubicBezTo>
                      <a:pt x="1" y="92"/>
                      <a:pt x="46" y="138"/>
                      <a:pt x="69" y="161"/>
                    </a:cubicBezTo>
                    <a:lnTo>
                      <a:pt x="183" y="206"/>
                    </a:lnTo>
                    <a:cubicBezTo>
                      <a:pt x="183" y="206"/>
                      <a:pt x="183" y="206"/>
                      <a:pt x="160" y="183"/>
                    </a:cubicBezTo>
                    <a:lnTo>
                      <a:pt x="160" y="183"/>
                    </a:lnTo>
                    <a:cubicBezTo>
                      <a:pt x="229" y="229"/>
                      <a:pt x="274" y="252"/>
                      <a:pt x="320" y="275"/>
                    </a:cubicBezTo>
                    <a:cubicBezTo>
                      <a:pt x="389" y="320"/>
                      <a:pt x="457" y="343"/>
                      <a:pt x="526" y="366"/>
                    </a:cubicBezTo>
                    <a:cubicBezTo>
                      <a:pt x="663" y="434"/>
                      <a:pt x="799" y="503"/>
                      <a:pt x="936" y="549"/>
                    </a:cubicBezTo>
                    <a:cubicBezTo>
                      <a:pt x="1073" y="617"/>
                      <a:pt x="1210" y="663"/>
                      <a:pt x="1370" y="731"/>
                    </a:cubicBezTo>
                    <a:cubicBezTo>
                      <a:pt x="1484" y="777"/>
                      <a:pt x="1621" y="800"/>
                      <a:pt x="1735" y="845"/>
                    </a:cubicBezTo>
                    <a:cubicBezTo>
                      <a:pt x="1872" y="891"/>
                      <a:pt x="2009" y="959"/>
                      <a:pt x="2169" y="982"/>
                    </a:cubicBezTo>
                    <a:cubicBezTo>
                      <a:pt x="2306" y="1028"/>
                      <a:pt x="2443" y="1074"/>
                      <a:pt x="2580" y="1119"/>
                    </a:cubicBezTo>
                    <a:cubicBezTo>
                      <a:pt x="2717" y="1142"/>
                      <a:pt x="2854" y="1165"/>
                      <a:pt x="2991" y="1211"/>
                    </a:cubicBezTo>
                    <a:cubicBezTo>
                      <a:pt x="3059" y="1211"/>
                      <a:pt x="3128" y="1233"/>
                      <a:pt x="3219" y="1256"/>
                    </a:cubicBezTo>
                    <a:lnTo>
                      <a:pt x="3287" y="1256"/>
                    </a:lnTo>
                    <a:cubicBezTo>
                      <a:pt x="3310" y="1268"/>
                      <a:pt x="3333" y="1273"/>
                      <a:pt x="3356" y="1273"/>
                    </a:cubicBezTo>
                    <a:cubicBezTo>
                      <a:pt x="3379" y="1273"/>
                      <a:pt x="3402" y="1268"/>
                      <a:pt x="3424" y="1256"/>
                    </a:cubicBezTo>
                    <a:cubicBezTo>
                      <a:pt x="3470" y="1256"/>
                      <a:pt x="3516" y="1256"/>
                      <a:pt x="3561" y="1233"/>
                    </a:cubicBezTo>
                    <a:cubicBezTo>
                      <a:pt x="3607" y="1188"/>
                      <a:pt x="3630" y="1142"/>
                      <a:pt x="3630" y="1096"/>
                    </a:cubicBezTo>
                    <a:cubicBezTo>
                      <a:pt x="3630" y="1005"/>
                      <a:pt x="3561" y="914"/>
                      <a:pt x="3470" y="914"/>
                    </a:cubicBezTo>
                    <a:cubicBezTo>
                      <a:pt x="3356" y="914"/>
                      <a:pt x="3265" y="891"/>
                      <a:pt x="3173" y="891"/>
                    </a:cubicBezTo>
                    <a:cubicBezTo>
                      <a:pt x="3082" y="868"/>
                      <a:pt x="2991" y="868"/>
                      <a:pt x="2899" y="845"/>
                    </a:cubicBezTo>
                    <a:cubicBezTo>
                      <a:pt x="2808" y="845"/>
                      <a:pt x="2694" y="823"/>
                      <a:pt x="2625" y="823"/>
                    </a:cubicBezTo>
                    <a:cubicBezTo>
                      <a:pt x="2511" y="800"/>
                      <a:pt x="2397" y="777"/>
                      <a:pt x="2306" y="754"/>
                    </a:cubicBezTo>
                    <a:cubicBezTo>
                      <a:pt x="1986" y="686"/>
                      <a:pt x="1690" y="617"/>
                      <a:pt x="1370" y="526"/>
                    </a:cubicBezTo>
                    <a:cubicBezTo>
                      <a:pt x="1210" y="480"/>
                      <a:pt x="1051" y="434"/>
                      <a:pt x="914" y="366"/>
                    </a:cubicBezTo>
                    <a:cubicBezTo>
                      <a:pt x="822" y="320"/>
                      <a:pt x="754" y="298"/>
                      <a:pt x="685" y="275"/>
                    </a:cubicBezTo>
                    <a:cubicBezTo>
                      <a:pt x="594" y="229"/>
                      <a:pt x="526" y="183"/>
                      <a:pt x="434" y="161"/>
                    </a:cubicBezTo>
                    <a:cubicBezTo>
                      <a:pt x="343" y="92"/>
                      <a:pt x="229" y="46"/>
                      <a:pt x="1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22"/>
              <p:cNvSpPr/>
              <p:nvPr/>
            </p:nvSpPr>
            <p:spPr>
              <a:xfrm>
                <a:off x="5769466" y="1792066"/>
                <a:ext cx="160450" cy="61953"/>
              </a:xfrm>
              <a:custGeom>
                <a:avLst/>
                <a:gdLst/>
                <a:ahLst/>
                <a:cxnLst/>
                <a:rect l="l" t="t" r="r" b="b"/>
                <a:pathLst>
                  <a:path w="5936" h="2292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1" y="69"/>
                      <a:pt x="1" y="114"/>
                      <a:pt x="46" y="137"/>
                    </a:cubicBezTo>
                    <a:cubicBezTo>
                      <a:pt x="206" y="228"/>
                      <a:pt x="343" y="320"/>
                      <a:pt x="503" y="411"/>
                    </a:cubicBezTo>
                    <a:cubicBezTo>
                      <a:pt x="640" y="479"/>
                      <a:pt x="777" y="571"/>
                      <a:pt x="914" y="639"/>
                    </a:cubicBezTo>
                    <a:cubicBezTo>
                      <a:pt x="1210" y="799"/>
                      <a:pt x="1530" y="982"/>
                      <a:pt x="1827" y="1119"/>
                    </a:cubicBezTo>
                    <a:cubicBezTo>
                      <a:pt x="1986" y="1187"/>
                      <a:pt x="2146" y="1278"/>
                      <a:pt x="2306" y="1347"/>
                    </a:cubicBezTo>
                    <a:cubicBezTo>
                      <a:pt x="2443" y="1415"/>
                      <a:pt x="2603" y="1484"/>
                      <a:pt x="2763" y="1552"/>
                    </a:cubicBezTo>
                    <a:cubicBezTo>
                      <a:pt x="3059" y="1666"/>
                      <a:pt x="3379" y="1780"/>
                      <a:pt x="3676" y="1895"/>
                    </a:cubicBezTo>
                    <a:cubicBezTo>
                      <a:pt x="3835" y="1940"/>
                      <a:pt x="3995" y="2009"/>
                      <a:pt x="4155" y="2032"/>
                    </a:cubicBezTo>
                    <a:cubicBezTo>
                      <a:pt x="4337" y="2100"/>
                      <a:pt x="4520" y="2123"/>
                      <a:pt x="4726" y="2169"/>
                    </a:cubicBezTo>
                    <a:cubicBezTo>
                      <a:pt x="4885" y="2191"/>
                      <a:pt x="5045" y="2214"/>
                      <a:pt x="5228" y="2237"/>
                    </a:cubicBezTo>
                    <a:cubicBezTo>
                      <a:pt x="5345" y="2270"/>
                      <a:pt x="5474" y="2292"/>
                      <a:pt x="5597" y="2292"/>
                    </a:cubicBezTo>
                    <a:cubicBezTo>
                      <a:pt x="5643" y="2292"/>
                      <a:pt x="5687" y="2289"/>
                      <a:pt x="5730" y="2283"/>
                    </a:cubicBezTo>
                    <a:cubicBezTo>
                      <a:pt x="5844" y="2260"/>
                      <a:pt x="5935" y="2169"/>
                      <a:pt x="5935" y="2054"/>
                    </a:cubicBezTo>
                    <a:cubicBezTo>
                      <a:pt x="5935" y="2009"/>
                      <a:pt x="5935" y="1963"/>
                      <a:pt x="5912" y="1917"/>
                    </a:cubicBezTo>
                    <a:cubicBezTo>
                      <a:pt x="5890" y="1872"/>
                      <a:pt x="5821" y="1803"/>
                      <a:pt x="5775" y="1803"/>
                    </a:cubicBezTo>
                    <a:cubicBezTo>
                      <a:pt x="5502" y="1735"/>
                      <a:pt x="5228" y="1689"/>
                      <a:pt x="4954" y="1644"/>
                    </a:cubicBezTo>
                    <a:cubicBezTo>
                      <a:pt x="4680" y="1598"/>
                      <a:pt x="4429" y="1575"/>
                      <a:pt x="4155" y="1507"/>
                    </a:cubicBezTo>
                    <a:cubicBezTo>
                      <a:pt x="3995" y="1484"/>
                      <a:pt x="3858" y="1438"/>
                      <a:pt x="3721" y="1415"/>
                    </a:cubicBezTo>
                    <a:cubicBezTo>
                      <a:pt x="3561" y="1370"/>
                      <a:pt x="3379" y="1324"/>
                      <a:pt x="3242" y="1278"/>
                    </a:cubicBezTo>
                    <a:cubicBezTo>
                      <a:pt x="2922" y="1187"/>
                      <a:pt x="2603" y="1073"/>
                      <a:pt x="2283" y="959"/>
                    </a:cubicBezTo>
                    <a:cubicBezTo>
                      <a:pt x="2123" y="913"/>
                      <a:pt x="1964" y="845"/>
                      <a:pt x="1804" y="799"/>
                    </a:cubicBezTo>
                    <a:cubicBezTo>
                      <a:pt x="1644" y="731"/>
                      <a:pt x="1484" y="662"/>
                      <a:pt x="1325" y="594"/>
                    </a:cubicBezTo>
                    <a:cubicBezTo>
                      <a:pt x="1165" y="525"/>
                      <a:pt x="1028" y="457"/>
                      <a:pt x="868" y="388"/>
                    </a:cubicBezTo>
                    <a:cubicBezTo>
                      <a:pt x="731" y="320"/>
                      <a:pt x="571" y="251"/>
                      <a:pt x="412" y="160"/>
                    </a:cubicBezTo>
                    <a:lnTo>
                      <a:pt x="434" y="160"/>
                    </a:lnTo>
                    <a:cubicBezTo>
                      <a:pt x="320" y="114"/>
                      <a:pt x="229" y="69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22"/>
              <p:cNvSpPr/>
              <p:nvPr/>
            </p:nvSpPr>
            <p:spPr>
              <a:xfrm>
                <a:off x="5643614" y="1526145"/>
                <a:ext cx="195589" cy="126581"/>
              </a:xfrm>
              <a:custGeom>
                <a:avLst/>
                <a:gdLst/>
                <a:ahLst/>
                <a:cxnLst/>
                <a:rect l="l" t="t" r="r" b="b"/>
                <a:pathLst>
                  <a:path w="7236" h="4683" extrusionOk="0">
                    <a:moveTo>
                      <a:pt x="69" y="0"/>
                    </a:moveTo>
                    <a:cubicBezTo>
                      <a:pt x="46" y="0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183" y="183"/>
                      <a:pt x="229" y="183"/>
                    </a:cubicBezTo>
                    <a:cubicBezTo>
                      <a:pt x="434" y="229"/>
                      <a:pt x="617" y="297"/>
                      <a:pt x="822" y="388"/>
                    </a:cubicBezTo>
                    <a:cubicBezTo>
                      <a:pt x="1005" y="480"/>
                      <a:pt x="1210" y="548"/>
                      <a:pt x="1393" y="640"/>
                    </a:cubicBezTo>
                    <a:cubicBezTo>
                      <a:pt x="1530" y="708"/>
                      <a:pt x="1667" y="776"/>
                      <a:pt x="1781" y="845"/>
                    </a:cubicBezTo>
                    <a:cubicBezTo>
                      <a:pt x="1940" y="936"/>
                      <a:pt x="2077" y="1005"/>
                      <a:pt x="2214" y="1096"/>
                    </a:cubicBezTo>
                    <a:cubicBezTo>
                      <a:pt x="2511" y="1279"/>
                      <a:pt x="2808" y="1484"/>
                      <a:pt x="3105" y="1667"/>
                    </a:cubicBezTo>
                    <a:cubicBezTo>
                      <a:pt x="3356" y="1849"/>
                      <a:pt x="3630" y="2032"/>
                      <a:pt x="3903" y="2214"/>
                    </a:cubicBezTo>
                    <a:cubicBezTo>
                      <a:pt x="4155" y="2397"/>
                      <a:pt x="4428" y="2602"/>
                      <a:pt x="4702" y="2808"/>
                    </a:cubicBezTo>
                    <a:cubicBezTo>
                      <a:pt x="4862" y="2922"/>
                      <a:pt x="5022" y="3036"/>
                      <a:pt x="5182" y="3173"/>
                    </a:cubicBezTo>
                    <a:cubicBezTo>
                      <a:pt x="5341" y="3310"/>
                      <a:pt x="5501" y="3424"/>
                      <a:pt x="5661" y="3561"/>
                    </a:cubicBezTo>
                    <a:cubicBezTo>
                      <a:pt x="5821" y="3721"/>
                      <a:pt x="6003" y="3881"/>
                      <a:pt x="6163" y="4063"/>
                    </a:cubicBezTo>
                    <a:cubicBezTo>
                      <a:pt x="6254" y="4155"/>
                      <a:pt x="6346" y="4246"/>
                      <a:pt x="6437" y="4337"/>
                    </a:cubicBezTo>
                    <a:cubicBezTo>
                      <a:pt x="6528" y="4451"/>
                      <a:pt x="6620" y="4543"/>
                      <a:pt x="6734" y="4634"/>
                    </a:cubicBezTo>
                    <a:cubicBezTo>
                      <a:pt x="6776" y="4666"/>
                      <a:pt x="6833" y="4683"/>
                      <a:pt x="6891" y="4683"/>
                    </a:cubicBezTo>
                    <a:cubicBezTo>
                      <a:pt x="6959" y="4683"/>
                      <a:pt x="7027" y="4660"/>
                      <a:pt x="7076" y="4611"/>
                    </a:cubicBezTo>
                    <a:cubicBezTo>
                      <a:pt x="7213" y="4520"/>
                      <a:pt x="7236" y="4314"/>
                      <a:pt x="7122" y="4200"/>
                    </a:cubicBezTo>
                    <a:cubicBezTo>
                      <a:pt x="7076" y="4155"/>
                      <a:pt x="7030" y="4086"/>
                      <a:pt x="6985" y="4040"/>
                    </a:cubicBezTo>
                    <a:cubicBezTo>
                      <a:pt x="6939" y="3995"/>
                      <a:pt x="6894" y="3926"/>
                      <a:pt x="6848" y="3881"/>
                    </a:cubicBezTo>
                    <a:cubicBezTo>
                      <a:pt x="6734" y="3767"/>
                      <a:pt x="6620" y="3630"/>
                      <a:pt x="6483" y="3516"/>
                    </a:cubicBezTo>
                    <a:cubicBezTo>
                      <a:pt x="6346" y="3401"/>
                      <a:pt x="6232" y="3264"/>
                      <a:pt x="6072" y="3150"/>
                    </a:cubicBezTo>
                    <a:cubicBezTo>
                      <a:pt x="5958" y="3036"/>
                      <a:pt x="5821" y="2945"/>
                      <a:pt x="5707" y="2831"/>
                    </a:cubicBezTo>
                    <a:cubicBezTo>
                      <a:pt x="5570" y="2739"/>
                      <a:pt x="5433" y="2648"/>
                      <a:pt x="5296" y="2534"/>
                    </a:cubicBezTo>
                    <a:cubicBezTo>
                      <a:pt x="5159" y="2443"/>
                      <a:pt x="5022" y="2351"/>
                      <a:pt x="4862" y="2260"/>
                    </a:cubicBezTo>
                    <a:cubicBezTo>
                      <a:pt x="4588" y="2078"/>
                      <a:pt x="4314" y="1895"/>
                      <a:pt x="4040" y="1735"/>
                    </a:cubicBezTo>
                    <a:cubicBezTo>
                      <a:pt x="3744" y="1575"/>
                      <a:pt x="3470" y="1416"/>
                      <a:pt x="3173" y="1256"/>
                    </a:cubicBezTo>
                    <a:cubicBezTo>
                      <a:pt x="2853" y="1096"/>
                      <a:pt x="2534" y="936"/>
                      <a:pt x="2214" y="799"/>
                    </a:cubicBezTo>
                    <a:cubicBezTo>
                      <a:pt x="1918" y="662"/>
                      <a:pt x="1621" y="571"/>
                      <a:pt x="1324" y="434"/>
                    </a:cubicBezTo>
                    <a:cubicBezTo>
                      <a:pt x="1187" y="366"/>
                      <a:pt x="1027" y="297"/>
                      <a:pt x="868" y="229"/>
                    </a:cubicBezTo>
                    <a:cubicBezTo>
                      <a:pt x="708" y="160"/>
                      <a:pt x="548" y="115"/>
                      <a:pt x="388" y="69"/>
                    </a:cubicBezTo>
                    <a:cubicBezTo>
                      <a:pt x="297" y="46"/>
                      <a:pt x="183" y="23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22"/>
              <p:cNvSpPr/>
              <p:nvPr/>
            </p:nvSpPr>
            <p:spPr>
              <a:xfrm>
                <a:off x="5746031" y="1600802"/>
                <a:ext cx="72819" cy="6098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256" extrusionOk="0">
                    <a:moveTo>
                      <a:pt x="69" y="0"/>
                    </a:moveTo>
                    <a:cubicBezTo>
                      <a:pt x="46" y="0"/>
                      <a:pt x="23" y="23"/>
                      <a:pt x="23" y="46"/>
                    </a:cubicBezTo>
                    <a:cubicBezTo>
                      <a:pt x="0" y="69"/>
                      <a:pt x="0" y="137"/>
                      <a:pt x="46" y="160"/>
                    </a:cubicBezTo>
                    <a:cubicBezTo>
                      <a:pt x="251" y="274"/>
                      <a:pt x="457" y="434"/>
                      <a:pt x="685" y="571"/>
                    </a:cubicBezTo>
                    <a:cubicBezTo>
                      <a:pt x="776" y="639"/>
                      <a:pt x="890" y="708"/>
                      <a:pt x="1005" y="799"/>
                    </a:cubicBezTo>
                    <a:cubicBezTo>
                      <a:pt x="1096" y="890"/>
                      <a:pt x="1210" y="982"/>
                      <a:pt x="1324" y="1073"/>
                    </a:cubicBezTo>
                    <a:cubicBezTo>
                      <a:pt x="1507" y="1256"/>
                      <a:pt x="1712" y="1415"/>
                      <a:pt x="1895" y="1621"/>
                    </a:cubicBezTo>
                    <a:cubicBezTo>
                      <a:pt x="1986" y="1712"/>
                      <a:pt x="2077" y="1803"/>
                      <a:pt x="2146" y="1918"/>
                    </a:cubicBezTo>
                    <a:cubicBezTo>
                      <a:pt x="2237" y="2009"/>
                      <a:pt x="2306" y="2100"/>
                      <a:pt x="2397" y="2191"/>
                    </a:cubicBezTo>
                    <a:cubicBezTo>
                      <a:pt x="2423" y="2231"/>
                      <a:pt x="2473" y="2256"/>
                      <a:pt x="2524" y="2256"/>
                    </a:cubicBezTo>
                    <a:cubicBezTo>
                      <a:pt x="2560" y="2256"/>
                      <a:pt x="2597" y="2243"/>
                      <a:pt x="2625" y="2214"/>
                    </a:cubicBezTo>
                    <a:cubicBezTo>
                      <a:pt x="2694" y="2169"/>
                      <a:pt x="2694" y="2055"/>
                      <a:pt x="2648" y="1986"/>
                    </a:cubicBezTo>
                    <a:cubicBezTo>
                      <a:pt x="2465" y="1803"/>
                      <a:pt x="2283" y="1644"/>
                      <a:pt x="2100" y="1484"/>
                    </a:cubicBezTo>
                    <a:cubicBezTo>
                      <a:pt x="1872" y="1301"/>
                      <a:pt x="1667" y="1119"/>
                      <a:pt x="1438" y="959"/>
                    </a:cubicBezTo>
                    <a:cubicBezTo>
                      <a:pt x="1347" y="868"/>
                      <a:pt x="1256" y="799"/>
                      <a:pt x="1142" y="708"/>
                    </a:cubicBezTo>
                    <a:cubicBezTo>
                      <a:pt x="1096" y="662"/>
                      <a:pt x="1027" y="617"/>
                      <a:pt x="982" y="571"/>
                    </a:cubicBezTo>
                    <a:cubicBezTo>
                      <a:pt x="913" y="525"/>
                      <a:pt x="845" y="502"/>
                      <a:pt x="799" y="457"/>
                    </a:cubicBezTo>
                    <a:cubicBezTo>
                      <a:pt x="571" y="297"/>
                      <a:pt x="366" y="137"/>
                      <a:pt x="137" y="23"/>
                    </a:cubicBezTo>
                    <a:cubicBezTo>
                      <a:pt x="114" y="0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22"/>
              <p:cNvSpPr/>
              <p:nvPr/>
            </p:nvSpPr>
            <p:spPr>
              <a:xfrm>
                <a:off x="5791685" y="1668053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6" y="0"/>
                      <a:pt x="137" y="23"/>
                      <a:pt x="92" y="69"/>
                    </a:cubicBezTo>
                    <a:cubicBezTo>
                      <a:pt x="46" y="92"/>
                      <a:pt x="23" y="160"/>
                      <a:pt x="23" y="206"/>
                    </a:cubicBezTo>
                    <a:cubicBezTo>
                      <a:pt x="0" y="320"/>
                      <a:pt x="92" y="457"/>
                      <a:pt x="229" y="457"/>
                    </a:cubicBezTo>
                    <a:cubicBezTo>
                      <a:pt x="274" y="457"/>
                      <a:pt x="343" y="434"/>
                      <a:pt x="388" y="388"/>
                    </a:cubicBezTo>
                    <a:cubicBezTo>
                      <a:pt x="434" y="365"/>
                      <a:pt x="457" y="297"/>
                      <a:pt x="457" y="251"/>
                    </a:cubicBezTo>
                    <a:cubicBezTo>
                      <a:pt x="480" y="137"/>
                      <a:pt x="366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22"/>
              <p:cNvSpPr/>
              <p:nvPr/>
            </p:nvSpPr>
            <p:spPr>
              <a:xfrm>
                <a:off x="5768844" y="1670512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1" y="1"/>
                    </a:moveTo>
                    <a:cubicBezTo>
                      <a:pt x="92" y="1"/>
                      <a:pt x="1" y="69"/>
                      <a:pt x="1" y="137"/>
                    </a:cubicBezTo>
                    <a:cubicBezTo>
                      <a:pt x="1" y="229"/>
                      <a:pt x="69" y="320"/>
                      <a:pt x="138" y="320"/>
                    </a:cubicBezTo>
                    <a:cubicBezTo>
                      <a:pt x="229" y="320"/>
                      <a:pt x="298" y="252"/>
                      <a:pt x="298" y="160"/>
                    </a:cubicBezTo>
                    <a:cubicBezTo>
                      <a:pt x="320" y="92"/>
                      <a:pt x="252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22"/>
              <p:cNvSpPr/>
              <p:nvPr/>
            </p:nvSpPr>
            <p:spPr>
              <a:xfrm>
                <a:off x="5775629" y="1646456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0"/>
                    </a:moveTo>
                    <a:cubicBezTo>
                      <a:pt x="69" y="0"/>
                      <a:pt x="1" y="46"/>
                      <a:pt x="1" y="137"/>
                    </a:cubicBezTo>
                    <a:cubicBezTo>
                      <a:pt x="1" y="206"/>
                      <a:pt x="47" y="274"/>
                      <a:pt x="138" y="274"/>
                    </a:cubicBezTo>
                    <a:cubicBezTo>
                      <a:pt x="206" y="274"/>
                      <a:pt x="275" y="229"/>
                      <a:pt x="298" y="160"/>
                    </a:cubicBezTo>
                    <a:cubicBezTo>
                      <a:pt x="298" y="69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22"/>
              <p:cNvSpPr/>
              <p:nvPr/>
            </p:nvSpPr>
            <p:spPr>
              <a:xfrm>
                <a:off x="5823769" y="1675459"/>
                <a:ext cx="8650" cy="8028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7" extrusionOk="0">
                    <a:moveTo>
                      <a:pt x="183" y="0"/>
                    </a:moveTo>
                    <a:cubicBezTo>
                      <a:pt x="92" y="0"/>
                      <a:pt x="23" y="46"/>
                      <a:pt x="0" y="137"/>
                    </a:cubicBezTo>
                    <a:cubicBezTo>
                      <a:pt x="0" y="206"/>
                      <a:pt x="69" y="297"/>
                      <a:pt x="160" y="297"/>
                    </a:cubicBezTo>
                    <a:cubicBezTo>
                      <a:pt x="229" y="297"/>
                      <a:pt x="297" y="251"/>
                      <a:pt x="320" y="160"/>
                    </a:cubicBezTo>
                    <a:cubicBezTo>
                      <a:pt x="320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22"/>
              <p:cNvSpPr/>
              <p:nvPr/>
            </p:nvSpPr>
            <p:spPr>
              <a:xfrm>
                <a:off x="5807713" y="1704435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24" y="161"/>
                      <a:pt x="69" y="161"/>
                    </a:cubicBezTo>
                    <a:cubicBezTo>
                      <a:pt x="115" y="161"/>
                      <a:pt x="161" y="138"/>
                      <a:pt x="161" y="92"/>
                    </a:cubicBezTo>
                    <a:cubicBezTo>
                      <a:pt x="161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22"/>
              <p:cNvSpPr/>
              <p:nvPr/>
            </p:nvSpPr>
            <p:spPr>
              <a:xfrm>
                <a:off x="5845988" y="1780957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5" y="0"/>
                      <a:pt x="137" y="23"/>
                      <a:pt x="91" y="69"/>
                    </a:cubicBezTo>
                    <a:cubicBezTo>
                      <a:pt x="46" y="92"/>
                      <a:pt x="23" y="160"/>
                      <a:pt x="0" y="229"/>
                    </a:cubicBezTo>
                    <a:cubicBezTo>
                      <a:pt x="0" y="343"/>
                      <a:pt x="91" y="457"/>
                      <a:pt x="228" y="457"/>
                    </a:cubicBezTo>
                    <a:cubicBezTo>
                      <a:pt x="274" y="457"/>
                      <a:pt x="342" y="457"/>
                      <a:pt x="388" y="411"/>
                    </a:cubicBezTo>
                    <a:cubicBezTo>
                      <a:pt x="434" y="365"/>
                      <a:pt x="457" y="320"/>
                      <a:pt x="479" y="251"/>
                    </a:cubicBezTo>
                    <a:cubicBezTo>
                      <a:pt x="479" y="137"/>
                      <a:pt x="388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22"/>
              <p:cNvSpPr/>
              <p:nvPr/>
            </p:nvSpPr>
            <p:spPr>
              <a:xfrm>
                <a:off x="5830554" y="1740223"/>
                <a:ext cx="11758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12" extrusionOk="0">
                    <a:moveTo>
                      <a:pt x="229" y="1"/>
                    </a:moveTo>
                    <a:cubicBezTo>
                      <a:pt x="183" y="1"/>
                      <a:pt x="114" y="1"/>
                      <a:pt x="92" y="46"/>
                    </a:cubicBezTo>
                    <a:cubicBezTo>
                      <a:pt x="46" y="69"/>
                      <a:pt x="23" y="138"/>
                      <a:pt x="0" y="183"/>
                    </a:cubicBezTo>
                    <a:cubicBezTo>
                      <a:pt x="0" y="298"/>
                      <a:pt x="92" y="412"/>
                      <a:pt x="206" y="412"/>
                    </a:cubicBezTo>
                    <a:cubicBezTo>
                      <a:pt x="251" y="412"/>
                      <a:pt x="297" y="389"/>
                      <a:pt x="343" y="366"/>
                    </a:cubicBezTo>
                    <a:cubicBezTo>
                      <a:pt x="388" y="320"/>
                      <a:pt x="411" y="275"/>
                      <a:pt x="411" y="206"/>
                    </a:cubicBezTo>
                    <a:cubicBezTo>
                      <a:pt x="434" y="115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22"/>
              <p:cNvSpPr/>
              <p:nvPr/>
            </p:nvSpPr>
            <p:spPr>
              <a:xfrm>
                <a:off x="5858935" y="1748872"/>
                <a:ext cx="9893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6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3" y="297"/>
                      <a:pt x="343" y="206"/>
                    </a:cubicBezTo>
                    <a:cubicBezTo>
                      <a:pt x="366" y="114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22"/>
              <p:cNvSpPr/>
              <p:nvPr/>
            </p:nvSpPr>
            <p:spPr>
              <a:xfrm>
                <a:off x="5860773" y="176984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5"/>
                      <a:pt x="46" y="160"/>
                      <a:pt x="92" y="160"/>
                    </a:cubicBezTo>
                    <a:cubicBezTo>
                      <a:pt x="138" y="160"/>
                      <a:pt x="161" y="137"/>
                      <a:pt x="161" y="92"/>
                    </a:cubicBezTo>
                    <a:cubicBezTo>
                      <a:pt x="183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22"/>
              <p:cNvSpPr/>
              <p:nvPr/>
            </p:nvSpPr>
            <p:spPr>
              <a:xfrm>
                <a:off x="5889155" y="1781579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1"/>
                    </a:cubicBezTo>
                    <a:cubicBezTo>
                      <a:pt x="1" y="137"/>
                      <a:pt x="46" y="206"/>
                      <a:pt x="92" y="206"/>
                    </a:cubicBezTo>
                    <a:cubicBezTo>
                      <a:pt x="138" y="206"/>
                      <a:pt x="183" y="160"/>
                      <a:pt x="183" y="114"/>
                    </a:cubicBezTo>
                    <a:cubicBezTo>
                      <a:pt x="206" y="69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22"/>
              <p:cNvSpPr/>
              <p:nvPr/>
            </p:nvSpPr>
            <p:spPr>
              <a:xfrm>
                <a:off x="5873748" y="1806852"/>
                <a:ext cx="5568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84" extrusionOk="0">
                    <a:moveTo>
                      <a:pt x="114" y="1"/>
                    </a:moveTo>
                    <a:cubicBezTo>
                      <a:pt x="46" y="1"/>
                      <a:pt x="0" y="24"/>
                      <a:pt x="0" y="92"/>
                    </a:cubicBezTo>
                    <a:cubicBezTo>
                      <a:pt x="0" y="138"/>
                      <a:pt x="46" y="184"/>
                      <a:pt x="91" y="184"/>
                    </a:cubicBezTo>
                    <a:cubicBezTo>
                      <a:pt x="160" y="184"/>
                      <a:pt x="206" y="161"/>
                      <a:pt x="206" y="92"/>
                    </a:cubicBezTo>
                    <a:cubicBezTo>
                      <a:pt x="206" y="47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22"/>
              <p:cNvSpPr/>
              <p:nvPr/>
            </p:nvSpPr>
            <p:spPr>
              <a:xfrm>
                <a:off x="5916320" y="1806852"/>
                <a:ext cx="11109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9" extrusionOk="0">
                    <a:moveTo>
                      <a:pt x="228" y="1"/>
                    </a:moveTo>
                    <a:cubicBezTo>
                      <a:pt x="114" y="1"/>
                      <a:pt x="23" y="69"/>
                      <a:pt x="0" y="184"/>
                    </a:cubicBezTo>
                    <a:cubicBezTo>
                      <a:pt x="0" y="275"/>
                      <a:pt x="69" y="389"/>
                      <a:pt x="183" y="389"/>
                    </a:cubicBezTo>
                    <a:cubicBezTo>
                      <a:pt x="297" y="389"/>
                      <a:pt x="388" y="320"/>
                      <a:pt x="388" y="206"/>
                    </a:cubicBezTo>
                    <a:cubicBezTo>
                      <a:pt x="411" y="115"/>
                      <a:pt x="320" y="1"/>
                      <a:pt x="22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22"/>
              <p:cNvSpPr/>
              <p:nvPr/>
            </p:nvSpPr>
            <p:spPr>
              <a:xfrm>
                <a:off x="5938512" y="1824746"/>
                <a:ext cx="6217" cy="559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20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92"/>
                    </a:cubicBezTo>
                    <a:cubicBezTo>
                      <a:pt x="1" y="138"/>
                      <a:pt x="46" y="206"/>
                      <a:pt x="115" y="206"/>
                    </a:cubicBezTo>
                    <a:cubicBezTo>
                      <a:pt x="161" y="206"/>
                      <a:pt x="206" y="161"/>
                      <a:pt x="206" y="115"/>
                    </a:cubicBezTo>
                    <a:cubicBezTo>
                      <a:pt x="229" y="46"/>
                      <a:pt x="183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22"/>
              <p:cNvSpPr/>
              <p:nvPr/>
            </p:nvSpPr>
            <p:spPr>
              <a:xfrm>
                <a:off x="5729975" y="1790823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69" y="0"/>
                      <a:pt x="1" y="23"/>
                      <a:pt x="1" y="92"/>
                    </a:cubicBezTo>
                    <a:cubicBezTo>
                      <a:pt x="1" y="160"/>
                      <a:pt x="46" y="229"/>
                      <a:pt x="115" y="229"/>
                    </a:cubicBezTo>
                    <a:cubicBezTo>
                      <a:pt x="183" y="229"/>
                      <a:pt x="229" y="183"/>
                      <a:pt x="252" y="115"/>
                    </a:cubicBezTo>
                    <a:cubicBezTo>
                      <a:pt x="252" y="69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22"/>
              <p:cNvSpPr/>
              <p:nvPr/>
            </p:nvSpPr>
            <p:spPr>
              <a:xfrm>
                <a:off x="5708378" y="1778470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115" y="1"/>
                    </a:moveTo>
                    <a:cubicBezTo>
                      <a:pt x="69" y="1"/>
                      <a:pt x="24" y="24"/>
                      <a:pt x="1" y="69"/>
                    </a:cubicBezTo>
                    <a:cubicBezTo>
                      <a:pt x="1" y="115"/>
                      <a:pt x="47" y="184"/>
                      <a:pt x="92" y="184"/>
                    </a:cubicBezTo>
                    <a:cubicBezTo>
                      <a:pt x="138" y="184"/>
                      <a:pt x="184" y="138"/>
                      <a:pt x="184" y="92"/>
                    </a:cubicBezTo>
                    <a:cubicBezTo>
                      <a:pt x="184" y="47"/>
                      <a:pt x="161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22"/>
              <p:cNvSpPr/>
              <p:nvPr/>
            </p:nvSpPr>
            <p:spPr>
              <a:xfrm>
                <a:off x="5732462" y="1769848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1" y="0"/>
                    </a:moveTo>
                    <a:cubicBezTo>
                      <a:pt x="46" y="0"/>
                      <a:pt x="0" y="23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14" y="160"/>
                      <a:pt x="160" y="137"/>
                      <a:pt x="160" y="92"/>
                    </a:cubicBezTo>
                    <a:cubicBezTo>
                      <a:pt x="160" y="46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22"/>
              <p:cNvSpPr/>
              <p:nvPr/>
            </p:nvSpPr>
            <p:spPr>
              <a:xfrm>
                <a:off x="5567714" y="1748251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52" y="1"/>
                    </a:moveTo>
                    <a:cubicBezTo>
                      <a:pt x="183" y="1"/>
                      <a:pt x="138" y="23"/>
                      <a:pt x="92" y="46"/>
                    </a:cubicBezTo>
                    <a:cubicBezTo>
                      <a:pt x="46" y="92"/>
                      <a:pt x="24" y="137"/>
                      <a:pt x="24" y="206"/>
                    </a:cubicBezTo>
                    <a:cubicBezTo>
                      <a:pt x="1" y="320"/>
                      <a:pt x="92" y="434"/>
                      <a:pt x="206" y="434"/>
                    </a:cubicBezTo>
                    <a:cubicBezTo>
                      <a:pt x="275" y="434"/>
                      <a:pt x="320" y="434"/>
                      <a:pt x="366" y="389"/>
                    </a:cubicBezTo>
                    <a:cubicBezTo>
                      <a:pt x="412" y="343"/>
                      <a:pt x="434" y="297"/>
                      <a:pt x="457" y="229"/>
                    </a:cubicBezTo>
                    <a:cubicBezTo>
                      <a:pt x="457" y="137"/>
                      <a:pt x="366" y="1"/>
                      <a:pt x="25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22"/>
              <p:cNvSpPr/>
              <p:nvPr/>
            </p:nvSpPr>
            <p:spPr>
              <a:xfrm>
                <a:off x="5523304" y="1716166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1" y="1"/>
                    </a:moveTo>
                    <a:cubicBezTo>
                      <a:pt x="183" y="1"/>
                      <a:pt x="137" y="23"/>
                      <a:pt x="92" y="69"/>
                    </a:cubicBezTo>
                    <a:cubicBezTo>
                      <a:pt x="46" y="92"/>
                      <a:pt x="0" y="160"/>
                      <a:pt x="0" y="229"/>
                    </a:cubicBezTo>
                    <a:cubicBezTo>
                      <a:pt x="0" y="343"/>
                      <a:pt x="92" y="480"/>
                      <a:pt x="229" y="480"/>
                    </a:cubicBezTo>
                    <a:cubicBezTo>
                      <a:pt x="274" y="480"/>
                      <a:pt x="343" y="457"/>
                      <a:pt x="388" y="434"/>
                    </a:cubicBezTo>
                    <a:cubicBezTo>
                      <a:pt x="434" y="389"/>
                      <a:pt x="480" y="320"/>
                      <a:pt x="480" y="252"/>
                    </a:cubicBezTo>
                    <a:cubicBezTo>
                      <a:pt x="480" y="138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22"/>
              <p:cNvSpPr/>
              <p:nvPr/>
            </p:nvSpPr>
            <p:spPr>
              <a:xfrm>
                <a:off x="5544279" y="1681622"/>
                <a:ext cx="130825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76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3" y="46"/>
                    </a:cubicBezTo>
                    <a:cubicBezTo>
                      <a:pt x="0" y="92"/>
                      <a:pt x="23" y="137"/>
                      <a:pt x="46" y="160"/>
                    </a:cubicBezTo>
                    <a:cubicBezTo>
                      <a:pt x="115" y="206"/>
                      <a:pt x="160" y="251"/>
                      <a:pt x="229" y="297"/>
                    </a:cubicBezTo>
                    <a:cubicBezTo>
                      <a:pt x="274" y="343"/>
                      <a:pt x="343" y="388"/>
                      <a:pt x="411" y="434"/>
                    </a:cubicBezTo>
                    <a:cubicBezTo>
                      <a:pt x="525" y="525"/>
                      <a:pt x="640" y="617"/>
                      <a:pt x="754" y="731"/>
                    </a:cubicBezTo>
                    <a:cubicBezTo>
                      <a:pt x="891" y="822"/>
                      <a:pt x="1028" y="936"/>
                      <a:pt x="1165" y="1050"/>
                    </a:cubicBezTo>
                    <a:cubicBezTo>
                      <a:pt x="1301" y="1142"/>
                      <a:pt x="1416" y="1256"/>
                      <a:pt x="1553" y="1370"/>
                    </a:cubicBezTo>
                    <a:cubicBezTo>
                      <a:pt x="1690" y="1461"/>
                      <a:pt x="1804" y="1552"/>
                      <a:pt x="1941" y="1667"/>
                    </a:cubicBezTo>
                    <a:cubicBezTo>
                      <a:pt x="2078" y="1758"/>
                      <a:pt x="2214" y="1872"/>
                      <a:pt x="2329" y="1963"/>
                    </a:cubicBezTo>
                    <a:cubicBezTo>
                      <a:pt x="2466" y="2032"/>
                      <a:pt x="2580" y="2123"/>
                      <a:pt x="2694" y="2192"/>
                    </a:cubicBezTo>
                    <a:cubicBezTo>
                      <a:pt x="2785" y="2214"/>
                      <a:pt x="2854" y="2260"/>
                      <a:pt x="2945" y="2283"/>
                    </a:cubicBezTo>
                    <a:cubicBezTo>
                      <a:pt x="3013" y="2329"/>
                      <a:pt x="3082" y="2351"/>
                      <a:pt x="3150" y="2397"/>
                    </a:cubicBezTo>
                    <a:cubicBezTo>
                      <a:pt x="3264" y="2443"/>
                      <a:pt x="3379" y="2488"/>
                      <a:pt x="3516" y="2511"/>
                    </a:cubicBezTo>
                    <a:cubicBezTo>
                      <a:pt x="3630" y="2557"/>
                      <a:pt x="3744" y="2580"/>
                      <a:pt x="3881" y="2625"/>
                    </a:cubicBezTo>
                    <a:cubicBezTo>
                      <a:pt x="3972" y="2648"/>
                      <a:pt x="4086" y="2671"/>
                      <a:pt x="4200" y="2694"/>
                    </a:cubicBezTo>
                    <a:cubicBezTo>
                      <a:pt x="4269" y="2739"/>
                      <a:pt x="4360" y="2762"/>
                      <a:pt x="4429" y="2762"/>
                    </a:cubicBezTo>
                    <a:cubicBezTo>
                      <a:pt x="4565" y="2762"/>
                      <a:pt x="4702" y="2717"/>
                      <a:pt x="4771" y="2602"/>
                    </a:cubicBezTo>
                    <a:cubicBezTo>
                      <a:pt x="4839" y="2511"/>
                      <a:pt x="4839" y="2374"/>
                      <a:pt x="4748" y="2283"/>
                    </a:cubicBezTo>
                    <a:cubicBezTo>
                      <a:pt x="4702" y="2214"/>
                      <a:pt x="4611" y="2192"/>
                      <a:pt x="4520" y="2192"/>
                    </a:cubicBezTo>
                    <a:cubicBezTo>
                      <a:pt x="4474" y="2192"/>
                      <a:pt x="4451" y="2169"/>
                      <a:pt x="4406" y="2146"/>
                    </a:cubicBezTo>
                    <a:cubicBezTo>
                      <a:pt x="4360" y="2146"/>
                      <a:pt x="4292" y="2123"/>
                      <a:pt x="4246" y="2100"/>
                    </a:cubicBezTo>
                    <a:cubicBezTo>
                      <a:pt x="4109" y="2077"/>
                      <a:pt x="3972" y="2055"/>
                      <a:pt x="3858" y="2032"/>
                    </a:cubicBezTo>
                    <a:cubicBezTo>
                      <a:pt x="3744" y="2009"/>
                      <a:pt x="3630" y="1986"/>
                      <a:pt x="3538" y="1963"/>
                    </a:cubicBezTo>
                    <a:cubicBezTo>
                      <a:pt x="3424" y="1918"/>
                      <a:pt x="3310" y="1895"/>
                      <a:pt x="3196" y="1849"/>
                    </a:cubicBezTo>
                    <a:cubicBezTo>
                      <a:pt x="2991" y="1781"/>
                      <a:pt x="2785" y="1689"/>
                      <a:pt x="2580" y="1621"/>
                    </a:cubicBezTo>
                    <a:lnTo>
                      <a:pt x="2603" y="1621"/>
                    </a:lnTo>
                    <a:cubicBezTo>
                      <a:pt x="2511" y="1575"/>
                      <a:pt x="2420" y="1530"/>
                      <a:pt x="2329" y="1484"/>
                    </a:cubicBezTo>
                    <a:cubicBezTo>
                      <a:pt x="2214" y="1416"/>
                      <a:pt x="2100" y="1347"/>
                      <a:pt x="2009" y="1301"/>
                    </a:cubicBezTo>
                    <a:cubicBezTo>
                      <a:pt x="1781" y="1164"/>
                      <a:pt x="1575" y="1028"/>
                      <a:pt x="1347" y="891"/>
                    </a:cubicBezTo>
                    <a:cubicBezTo>
                      <a:pt x="1233" y="845"/>
                      <a:pt x="1119" y="776"/>
                      <a:pt x="1005" y="685"/>
                    </a:cubicBezTo>
                    <a:cubicBezTo>
                      <a:pt x="891" y="617"/>
                      <a:pt x="799" y="548"/>
                      <a:pt x="685" y="457"/>
                    </a:cubicBezTo>
                    <a:cubicBezTo>
                      <a:pt x="594" y="388"/>
                      <a:pt x="503" y="297"/>
                      <a:pt x="411" y="229"/>
                    </a:cubicBezTo>
                    <a:cubicBezTo>
                      <a:pt x="320" y="160"/>
                      <a:pt x="229" y="92"/>
                      <a:pt x="137" y="23"/>
                    </a:cubicBezTo>
                    <a:cubicBezTo>
                      <a:pt x="115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22"/>
              <p:cNvSpPr/>
              <p:nvPr/>
            </p:nvSpPr>
            <p:spPr>
              <a:xfrm>
                <a:off x="5593014" y="1684703"/>
                <a:ext cx="85172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576" extrusionOk="0">
                    <a:moveTo>
                      <a:pt x="138" y="1"/>
                    </a:moveTo>
                    <a:cubicBezTo>
                      <a:pt x="92" y="1"/>
                      <a:pt x="69" y="23"/>
                      <a:pt x="46" y="46"/>
                    </a:cubicBezTo>
                    <a:cubicBezTo>
                      <a:pt x="1" y="92"/>
                      <a:pt x="23" y="137"/>
                      <a:pt x="69" y="183"/>
                    </a:cubicBezTo>
                    <a:cubicBezTo>
                      <a:pt x="275" y="343"/>
                      <a:pt x="480" y="503"/>
                      <a:pt x="708" y="640"/>
                    </a:cubicBezTo>
                    <a:cubicBezTo>
                      <a:pt x="822" y="731"/>
                      <a:pt x="936" y="799"/>
                      <a:pt x="1051" y="868"/>
                    </a:cubicBezTo>
                    <a:cubicBezTo>
                      <a:pt x="1165" y="936"/>
                      <a:pt x="1302" y="982"/>
                      <a:pt x="1416" y="1050"/>
                    </a:cubicBezTo>
                    <a:cubicBezTo>
                      <a:pt x="1667" y="1165"/>
                      <a:pt x="1895" y="1279"/>
                      <a:pt x="2146" y="1370"/>
                    </a:cubicBezTo>
                    <a:cubicBezTo>
                      <a:pt x="2260" y="1416"/>
                      <a:pt x="2397" y="1461"/>
                      <a:pt x="2511" y="1507"/>
                    </a:cubicBezTo>
                    <a:cubicBezTo>
                      <a:pt x="2580" y="1530"/>
                      <a:pt x="2648" y="1530"/>
                      <a:pt x="2717" y="1553"/>
                    </a:cubicBezTo>
                    <a:cubicBezTo>
                      <a:pt x="2740" y="1553"/>
                      <a:pt x="2762" y="1553"/>
                      <a:pt x="2808" y="1575"/>
                    </a:cubicBezTo>
                    <a:cubicBezTo>
                      <a:pt x="2877" y="1575"/>
                      <a:pt x="2922" y="1575"/>
                      <a:pt x="2991" y="1553"/>
                    </a:cubicBezTo>
                    <a:cubicBezTo>
                      <a:pt x="3082" y="1553"/>
                      <a:pt x="3151" y="1461"/>
                      <a:pt x="3151" y="1393"/>
                    </a:cubicBezTo>
                    <a:cubicBezTo>
                      <a:pt x="3151" y="1324"/>
                      <a:pt x="3128" y="1279"/>
                      <a:pt x="3105" y="1256"/>
                    </a:cubicBezTo>
                    <a:cubicBezTo>
                      <a:pt x="3059" y="1210"/>
                      <a:pt x="3014" y="1187"/>
                      <a:pt x="2968" y="1187"/>
                    </a:cubicBezTo>
                    <a:cubicBezTo>
                      <a:pt x="2877" y="1187"/>
                      <a:pt x="2785" y="1165"/>
                      <a:pt x="2717" y="1165"/>
                    </a:cubicBezTo>
                    <a:lnTo>
                      <a:pt x="2694" y="1165"/>
                    </a:lnTo>
                    <a:cubicBezTo>
                      <a:pt x="2466" y="1119"/>
                      <a:pt x="2238" y="1050"/>
                      <a:pt x="2032" y="982"/>
                    </a:cubicBezTo>
                    <a:cubicBezTo>
                      <a:pt x="1895" y="936"/>
                      <a:pt x="1781" y="914"/>
                      <a:pt x="1644" y="845"/>
                    </a:cubicBezTo>
                    <a:cubicBezTo>
                      <a:pt x="1540" y="803"/>
                      <a:pt x="1417" y="762"/>
                      <a:pt x="1292" y="703"/>
                    </a:cubicBezTo>
                    <a:lnTo>
                      <a:pt x="1292" y="703"/>
                    </a:lnTo>
                    <a:cubicBezTo>
                      <a:pt x="1090" y="591"/>
                      <a:pt x="888" y="501"/>
                      <a:pt x="708" y="389"/>
                    </a:cubicBezTo>
                    <a:cubicBezTo>
                      <a:pt x="526" y="274"/>
                      <a:pt x="366" y="137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22"/>
              <p:cNvSpPr/>
              <p:nvPr/>
            </p:nvSpPr>
            <p:spPr>
              <a:xfrm>
                <a:off x="5661508" y="1690244"/>
                <a:ext cx="133285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512" extrusionOk="0">
                    <a:moveTo>
                      <a:pt x="92" y="1"/>
                    </a:moveTo>
                    <a:cubicBezTo>
                      <a:pt x="69" y="1"/>
                      <a:pt x="46" y="24"/>
                      <a:pt x="23" y="47"/>
                    </a:cubicBezTo>
                    <a:cubicBezTo>
                      <a:pt x="0" y="69"/>
                      <a:pt x="0" y="115"/>
                      <a:pt x="46" y="161"/>
                    </a:cubicBezTo>
                    <a:cubicBezTo>
                      <a:pt x="114" y="184"/>
                      <a:pt x="160" y="229"/>
                      <a:pt x="228" y="275"/>
                    </a:cubicBezTo>
                    <a:cubicBezTo>
                      <a:pt x="297" y="320"/>
                      <a:pt x="365" y="366"/>
                      <a:pt x="434" y="412"/>
                    </a:cubicBezTo>
                    <a:cubicBezTo>
                      <a:pt x="548" y="526"/>
                      <a:pt x="662" y="617"/>
                      <a:pt x="799" y="709"/>
                    </a:cubicBezTo>
                    <a:cubicBezTo>
                      <a:pt x="936" y="823"/>
                      <a:pt x="1073" y="914"/>
                      <a:pt x="1210" y="1028"/>
                    </a:cubicBezTo>
                    <a:cubicBezTo>
                      <a:pt x="1324" y="1119"/>
                      <a:pt x="1461" y="1211"/>
                      <a:pt x="1598" y="1302"/>
                    </a:cubicBezTo>
                    <a:cubicBezTo>
                      <a:pt x="1735" y="1416"/>
                      <a:pt x="1895" y="1507"/>
                      <a:pt x="2032" y="1599"/>
                    </a:cubicBezTo>
                    <a:cubicBezTo>
                      <a:pt x="2169" y="1690"/>
                      <a:pt x="2328" y="1758"/>
                      <a:pt x="2465" y="1850"/>
                    </a:cubicBezTo>
                    <a:cubicBezTo>
                      <a:pt x="2625" y="1918"/>
                      <a:pt x="2762" y="1987"/>
                      <a:pt x="2922" y="2055"/>
                    </a:cubicBezTo>
                    <a:cubicBezTo>
                      <a:pt x="3036" y="2101"/>
                      <a:pt x="3173" y="2147"/>
                      <a:pt x="3310" y="2192"/>
                    </a:cubicBezTo>
                    <a:cubicBezTo>
                      <a:pt x="3515" y="2261"/>
                      <a:pt x="3721" y="2329"/>
                      <a:pt x="3926" y="2375"/>
                    </a:cubicBezTo>
                    <a:cubicBezTo>
                      <a:pt x="4017" y="2398"/>
                      <a:pt x="4132" y="2420"/>
                      <a:pt x="4246" y="2443"/>
                    </a:cubicBezTo>
                    <a:cubicBezTo>
                      <a:pt x="4360" y="2489"/>
                      <a:pt x="4497" y="2512"/>
                      <a:pt x="4634" y="2512"/>
                    </a:cubicBezTo>
                    <a:lnTo>
                      <a:pt x="4702" y="2512"/>
                    </a:lnTo>
                    <a:cubicBezTo>
                      <a:pt x="4748" y="2489"/>
                      <a:pt x="4794" y="2466"/>
                      <a:pt x="4839" y="2443"/>
                    </a:cubicBezTo>
                    <a:cubicBezTo>
                      <a:pt x="4885" y="2398"/>
                      <a:pt x="4931" y="2306"/>
                      <a:pt x="4931" y="2238"/>
                    </a:cubicBezTo>
                    <a:cubicBezTo>
                      <a:pt x="4931" y="2169"/>
                      <a:pt x="4908" y="2101"/>
                      <a:pt x="4862" y="2032"/>
                    </a:cubicBezTo>
                    <a:cubicBezTo>
                      <a:pt x="4794" y="1987"/>
                      <a:pt x="4725" y="1964"/>
                      <a:pt x="4657" y="1941"/>
                    </a:cubicBezTo>
                    <a:cubicBezTo>
                      <a:pt x="4611" y="1941"/>
                      <a:pt x="4588" y="1918"/>
                      <a:pt x="4542" y="1918"/>
                    </a:cubicBezTo>
                    <a:cubicBezTo>
                      <a:pt x="4497" y="1895"/>
                      <a:pt x="4428" y="1895"/>
                      <a:pt x="4383" y="1873"/>
                    </a:cubicBezTo>
                    <a:cubicBezTo>
                      <a:pt x="4269" y="1873"/>
                      <a:pt x="4154" y="1850"/>
                      <a:pt x="4063" y="1827"/>
                    </a:cubicBezTo>
                    <a:cubicBezTo>
                      <a:pt x="3858" y="1781"/>
                      <a:pt x="3629" y="1713"/>
                      <a:pt x="3424" y="1667"/>
                    </a:cubicBezTo>
                    <a:cubicBezTo>
                      <a:pt x="3014" y="1576"/>
                      <a:pt x="2605" y="1440"/>
                      <a:pt x="2195" y="1258"/>
                    </a:cubicBezTo>
                    <a:lnTo>
                      <a:pt x="2195" y="1258"/>
                    </a:lnTo>
                    <a:cubicBezTo>
                      <a:pt x="2023" y="1171"/>
                      <a:pt x="1835" y="1067"/>
                      <a:pt x="1666" y="982"/>
                    </a:cubicBezTo>
                    <a:cubicBezTo>
                      <a:pt x="1507" y="868"/>
                      <a:pt x="1324" y="777"/>
                      <a:pt x="1164" y="686"/>
                    </a:cubicBezTo>
                    <a:cubicBezTo>
                      <a:pt x="982" y="572"/>
                      <a:pt x="799" y="457"/>
                      <a:pt x="617" y="343"/>
                    </a:cubicBezTo>
                    <a:cubicBezTo>
                      <a:pt x="548" y="298"/>
                      <a:pt x="457" y="229"/>
                      <a:pt x="388" y="184"/>
                    </a:cubicBezTo>
                    <a:cubicBezTo>
                      <a:pt x="297" y="115"/>
                      <a:pt x="228" y="69"/>
                      <a:pt x="137" y="24"/>
                    </a:cubicBezTo>
                    <a:cubicBezTo>
                      <a:pt x="114" y="1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22"/>
              <p:cNvSpPr/>
              <p:nvPr/>
            </p:nvSpPr>
            <p:spPr>
              <a:xfrm>
                <a:off x="5601042" y="1560690"/>
                <a:ext cx="125879" cy="8209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037" extrusionOk="0">
                    <a:moveTo>
                      <a:pt x="137" y="1"/>
                    </a:moveTo>
                    <a:cubicBezTo>
                      <a:pt x="92" y="1"/>
                      <a:pt x="23" y="46"/>
                      <a:pt x="23" y="92"/>
                    </a:cubicBezTo>
                    <a:cubicBezTo>
                      <a:pt x="0" y="160"/>
                      <a:pt x="23" y="229"/>
                      <a:pt x="92" y="252"/>
                    </a:cubicBezTo>
                    <a:cubicBezTo>
                      <a:pt x="137" y="275"/>
                      <a:pt x="206" y="297"/>
                      <a:pt x="251" y="320"/>
                    </a:cubicBezTo>
                    <a:lnTo>
                      <a:pt x="229" y="297"/>
                    </a:lnTo>
                    <a:lnTo>
                      <a:pt x="229" y="297"/>
                    </a:lnTo>
                    <a:cubicBezTo>
                      <a:pt x="480" y="434"/>
                      <a:pt x="731" y="548"/>
                      <a:pt x="959" y="663"/>
                    </a:cubicBezTo>
                    <a:cubicBezTo>
                      <a:pt x="959" y="663"/>
                      <a:pt x="936" y="640"/>
                      <a:pt x="936" y="640"/>
                    </a:cubicBezTo>
                    <a:lnTo>
                      <a:pt x="936" y="640"/>
                    </a:lnTo>
                    <a:cubicBezTo>
                      <a:pt x="1164" y="754"/>
                      <a:pt x="1370" y="891"/>
                      <a:pt x="1598" y="1005"/>
                    </a:cubicBezTo>
                    <a:cubicBezTo>
                      <a:pt x="1826" y="1142"/>
                      <a:pt x="2032" y="1279"/>
                      <a:pt x="2237" y="1416"/>
                    </a:cubicBezTo>
                    <a:cubicBezTo>
                      <a:pt x="2465" y="1576"/>
                      <a:pt x="2694" y="1735"/>
                      <a:pt x="2922" y="1895"/>
                    </a:cubicBezTo>
                    <a:cubicBezTo>
                      <a:pt x="3127" y="2032"/>
                      <a:pt x="3310" y="2192"/>
                      <a:pt x="3515" y="2352"/>
                    </a:cubicBezTo>
                    <a:cubicBezTo>
                      <a:pt x="3607" y="2443"/>
                      <a:pt x="3721" y="2511"/>
                      <a:pt x="3812" y="2626"/>
                    </a:cubicBezTo>
                    <a:cubicBezTo>
                      <a:pt x="3926" y="2717"/>
                      <a:pt x="4018" y="2831"/>
                      <a:pt x="4132" y="2945"/>
                    </a:cubicBezTo>
                    <a:cubicBezTo>
                      <a:pt x="4177" y="2991"/>
                      <a:pt x="4246" y="3036"/>
                      <a:pt x="4337" y="3036"/>
                    </a:cubicBezTo>
                    <a:cubicBezTo>
                      <a:pt x="4406" y="3036"/>
                      <a:pt x="4474" y="3014"/>
                      <a:pt x="4543" y="2968"/>
                    </a:cubicBezTo>
                    <a:cubicBezTo>
                      <a:pt x="4657" y="2854"/>
                      <a:pt x="4657" y="2671"/>
                      <a:pt x="4565" y="2557"/>
                    </a:cubicBezTo>
                    <a:cubicBezTo>
                      <a:pt x="4337" y="2283"/>
                      <a:pt x="4040" y="2078"/>
                      <a:pt x="3767" y="1849"/>
                    </a:cubicBezTo>
                    <a:cubicBezTo>
                      <a:pt x="3652" y="1758"/>
                      <a:pt x="3515" y="1667"/>
                      <a:pt x="3379" y="1576"/>
                    </a:cubicBezTo>
                    <a:cubicBezTo>
                      <a:pt x="3242" y="1484"/>
                      <a:pt x="3082" y="1393"/>
                      <a:pt x="2945" y="1302"/>
                    </a:cubicBezTo>
                    <a:cubicBezTo>
                      <a:pt x="2648" y="1142"/>
                      <a:pt x="2329" y="959"/>
                      <a:pt x="2009" y="822"/>
                    </a:cubicBezTo>
                    <a:cubicBezTo>
                      <a:pt x="1712" y="663"/>
                      <a:pt x="1393" y="526"/>
                      <a:pt x="1073" y="389"/>
                    </a:cubicBezTo>
                    <a:cubicBezTo>
                      <a:pt x="936" y="320"/>
                      <a:pt x="776" y="275"/>
                      <a:pt x="617" y="206"/>
                    </a:cubicBezTo>
                    <a:cubicBezTo>
                      <a:pt x="457" y="138"/>
                      <a:pt x="320" y="69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22"/>
              <p:cNvSpPr/>
              <p:nvPr/>
            </p:nvSpPr>
            <p:spPr>
              <a:xfrm>
                <a:off x="5596096" y="1590936"/>
                <a:ext cx="86415" cy="528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1956" extrusionOk="0">
                    <a:moveTo>
                      <a:pt x="92" y="0"/>
                    </a:moveTo>
                    <a:cubicBezTo>
                      <a:pt x="46" y="0"/>
                      <a:pt x="24" y="23"/>
                      <a:pt x="1" y="46"/>
                    </a:cubicBezTo>
                    <a:cubicBezTo>
                      <a:pt x="1" y="91"/>
                      <a:pt x="24" y="137"/>
                      <a:pt x="69" y="160"/>
                    </a:cubicBezTo>
                    <a:cubicBezTo>
                      <a:pt x="275" y="251"/>
                      <a:pt x="480" y="342"/>
                      <a:pt x="686" y="434"/>
                    </a:cubicBezTo>
                    <a:cubicBezTo>
                      <a:pt x="868" y="502"/>
                      <a:pt x="1028" y="594"/>
                      <a:pt x="1188" y="685"/>
                    </a:cubicBezTo>
                    <a:cubicBezTo>
                      <a:pt x="1370" y="799"/>
                      <a:pt x="1553" y="913"/>
                      <a:pt x="1735" y="1027"/>
                    </a:cubicBezTo>
                    <a:cubicBezTo>
                      <a:pt x="1827" y="1073"/>
                      <a:pt x="1895" y="1141"/>
                      <a:pt x="1964" y="1187"/>
                    </a:cubicBezTo>
                    <a:cubicBezTo>
                      <a:pt x="2055" y="1233"/>
                      <a:pt x="2146" y="1301"/>
                      <a:pt x="2215" y="1370"/>
                    </a:cubicBezTo>
                    <a:cubicBezTo>
                      <a:pt x="2375" y="1484"/>
                      <a:pt x="2534" y="1598"/>
                      <a:pt x="2694" y="1735"/>
                    </a:cubicBezTo>
                    <a:cubicBezTo>
                      <a:pt x="2763" y="1803"/>
                      <a:pt x="2831" y="1872"/>
                      <a:pt x="2900" y="1917"/>
                    </a:cubicBezTo>
                    <a:cubicBezTo>
                      <a:pt x="2926" y="1944"/>
                      <a:pt x="2953" y="1955"/>
                      <a:pt x="2980" y="1955"/>
                    </a:cubicBezTo>
                    <a:cubicBezTo>
                      <a:pt x="2999" y="1955"/>
                      <a:pt x="3018" y="1950"/>
                      <a:pt x="3037" y="1940"/>
                    </a:cubicBezTo>
                    <a:cubicBezTo>
                      <a:pt x="3082" y="1940"/>
                      <a:pt x="3128" y="1917"/>
                      <a:pt x="3151" y="1872"/>
                    </a:cubicBezTo>
                    <a:cubicBezTo>
                      <a:pt x="3173" y="1826"/>
                      <a:pt x="3196" y="1780"/>
                      <a:pt x="3173" y="1735"/>
                    </a:cubicBezTo>
                    <a:cubicBezTo>
                      <a:pt x="3173" y="1712"/>
                      <a:pt x="3173" y="1712"/>
                      <a:pt x="3173" y="1689"/>
                    </a:cubicBezTo>
                    <a:cubicBezTo>
                      <a:pt x="3151" y="1666"/>
                      <a:pt x="3128" y="1643"/>
                      <a:pt x="3105" y="1621"/>
                    </a:cubicBezTo>
                    <a:cubicBezTo>
                      <a:pt x="2877" y="1438"/>
                      <a:pt x="2648" y="1278"/>
                      <a:pt x="2397" y="1119"/>
                    </a:cubicBezTo>
                    <a:cubicBezTo>
                      <a:pt x="2283" y="1050"/>
                      <a:pt x="2169" y="982"/>
                      <a:pt x="2055" y="913"/>
                    </a:cubicBezTo>
                    <a:cubicBezTo>
                      <a:pt x="1918" y="845"/>
                      <a:pt x="1781" y="776"/>
                      <a:pt x="1667" y="708"/>
                    </a:cubicBezTo>
                    <a:cubicBezTo>
                      <a:pt x="1393" y="571"/>
                      <a:pt x="1142" y="434"/>
                      <a:pt x="868" y="320"/>
                    </a:cubicBezTo>
                    <a:cubicBezTo>
                      <a:pt x="617" y="205"/>
                      <a:pt x="366" y="91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22"/>
              <p:cNvSpPr/>
              <p:nvPr/>
            </p:nvSpPr>
            <p:spPr>
              <a:xfrm>
                <a:off x="5696674" y="1681000"/>
                <a:ext cx="12353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58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29"/>
                    </a:cubicBezTo>
                    <a:cubicBezTo>
                      <a:pt x="0" y="343"/>
                      <a:pt x="92" y="457"/>
                      <a:pt x="206" y="457"/>
                    </a:cubicBezTo>
                    <a:cubicBezTo>
                      <a:pt x="343" y="457"/>
                      <a:pt x="434" y="366"/>
                      <a:pt x="457" y="252"/>
                    </a:cubicBezTo>
                    <a:cubicBezTo>
                      <a:pt x="457" y="138"/>
                      <a:pt x="365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22"/>
              <p:cNvSpPr/>
              <p:nvPr/>
            </p:nvSpPr>
            <p:spPr>
              <a:xfrm>
                <a:off x="5713325" y="166248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1" y="161"/>
                    </a:cubicBezTo>
                    <a:cubicBezTo>
                      <a:pt x="1" y="229"/>
                      <a:pt x="69" y="320"/>
                      <a:pt x="160" y="320"/>
                    </a:cubicBezTo>
                    <a:cubicBezTo>
                      <a:pt x="229" y="320"/>
                      <a:pt x="320" y="252"/>
                      <a:pt x="320" y="161"/>
                    </a:cubicBezTo>
                    <a:cubicBezTo>
                      <a:pt x="320" y="92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22"/>
              <p:cNvSpPr/>
              <p:nvPr/>
            </p:nvSpPr>
            <p:spPr>
              <a:xfrm>
                <a:off x="5723191" y="1698894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2"/>
                    </a:cubicBezTo>
                    <a:cubicBezTo>
                      <a:pt x="1" y="160"/>
                      <a:pt x="46" y="206"/>
                      <a:pt x="92" y="206"/>
                    </a:cubicBezTo>
                    <a:cubicBezTo>
                      <a:pt x="161" y="206"/>
                      <a:pt x="206" y="160"/>
                      <a:pt x="206" y="115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22"/>
              <p:cNvSpPr/>
              <p:nvPr/>
            </p:nvSpPr>
            <p:spPr>
              <a:xfrm>
                <a:off x="5758978" y="1708138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47"/>
                      <a:pt x="1" y="92"/>
                    </a:cubicBezTo>
                    <a:cubicBezTo>
                      <a:pt x="1" y="138"/>
                      <a:pt x="23" y="161"/>
                      <a:pt x="69" y="161"/>
                    </a:cubicBezTo>
                    <a:cubicBezTo>
                      <a:pt x="115" y="161"/>
                      <a:pt x="160" y="138"/>
                      <a:pt x="160" y="92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22"/>
              <p:cNvSpPr/>
              <p:nvPr/>
            </p:nvSpPr>
            <p:spPr>
              <a:xfrm>
                <a:off x="5648534" y="1653862"/>
                <a:ext cx="12380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57" extrusionOk="0">
                    <a:moveTo>
                      <a:pt x="229" y="0"/>
                    </a:moveTo>
                    <a:cubicBezTo>
                      <a:pt x="115" y="0"/>
                      <a:pt x="24" y="92"/>
                      <a:pt x="1" y="206"/>
                    </a:cubicBezTo>
                    <a:cubicBezTo>
                      <a:pt x="1" y="343"/>
                      <a:pt x="92" y="457"/>
                      <a:pt x="229" y="457"/>
                    </a:cubicBezTo>
                    <a:cubicBezTo>
                      <a:pt x="343" y="457"/>
                      <a:pt x="435" y="365"/>
                      <a:pt x="457" y="228"/>
                    </a:cubicBezTo>
                    <a:cubicBezTo>
                      <a:pt x="457" y="114"/>
                      <a:pt x="366" y="0"/>
                      <a:pt x="229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22"/>
              <p:cNvSpPr/>
              <p:nvPr/>
            </p:nvSpPr>
            <p:spPr>
              <a:xfrm>
                <a:off x="5602880" y="1676675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1"/>
                    </a:moveTo>
                    <a:cubicBezTo>
                      <a:pt x="69" y="1"/>
                      <a:pt x="1" y="46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06" y="275"/>
                      <a:pt x="275" y="229"/>
                      <a:pt x="298" y="138"/>
                    </a:cubicBezTo>
                    <a:cubicBezTo>
                      <a:pt x="298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22"/>
              <p:cNvSpPr/>
              <p:nvPr/>
            </p:nvSpPr>
            <p:spPr>
              <a:xfrm>
                <a:off x="5560929" y="16587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1"/>
                    </a:moveTo>
                    <a:cubicBezTo>
                      <a:pt x="92" y="1"/>
                      <a:pt x="24" y="46"/>
                      <a:pt x="24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97" y="229"/>
                      <a:pt x="297" y="138"/>
                    </a:cubicBezTo>
                    <a:cubicBezTo>
                      <a:pt x="297" y="69"/>
                      <a:pt x="229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22"/>
              <p:cNvSpPr/>
              <p:nvPr/>
            </p:nvSpPr>
            <p:spPr>
              <a:xfrm>
                <a:off x="5602285" y="164767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60" y="1"/>
                    </a:moveTo>
                    <a:cubicBezTo>
                      <a:pt x="68" y="1"/>
                      <a:pt x="0" y="47"/>
                      <a:pt x="0" y="138"/>
                    </a:cubicBezTo>
                    <a:cubicBezTo>
                      <a:pt x="0" y="229"/>
                      <a:pt x="68" y="298"/>
                      <a:pt x="137" y="298"/>
                    </a:cubicBezTo>
                    <a:cubicBezTo>
                      <a:pt x="228" y="298"/>
                      <a:pt x="297" y="252"/>
                      <a:pt x="320" y="161"/>
                    </a:cubicBezTo>
                    <a:cubicBezTo>
                      <a:pt x="320" y="69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22"/>
              <p:cNvSpPr/>
              <p:nvPr/>
            </p:nvSpPr>
            <p:spPr>
              <a:xfrm>
                <a:off x="5638668" y="1679162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4"/>
                      <a:pt x="24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22"/>
              <p:cNvSpPr/>
              <p:nvPr/>
            </p:nvSpPr>
            <p:spPr>
              <a:xfrm>
                <a:off x="5578823" y="1635968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1" y="69"/>
                      <a:pt x="1" y="183"/>
                    </a:cubicBezTo>
                    <a:cubicBezTo>
                      <a:pt x="1" y="297"/>
                      <a:pt x="69" y="388"/>
                      <a:pt x="183" y="388"/>
                    </a:cubicBezTo>
                    <a:cubicBezTo>
                      <a:pt x="297" y="388"/>
                      <a:pt x="389" y="320"/>
                      <a:pt x="389" y="206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22"/>
              <p:cNvSpPr/>
              <p:nvPr/>
            </p:nvSpPr>
            <p:spPr>
              <a:xfrm>
                <a:off x="5607827" y="1623615"/>
                <a:ext cx="15461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49" extrusionOk="0">
                    <a:moveTo>
                      <a:pt x="297" y="1"/>
                    </a:moveTo>
                    <a:cubicBezTo>
                      <a:pt x="160" y="1"/>
                      <a:pt x="23" y="115"/>
                      <a:pt x="23" y="275"/>
                    </a:cubicBezTo>
                    <a:cubicBezTo>
                      <a:pt x="0" y="412"/>
                      <a:pt x="115" y="549"/>
                      <a:pt x="274" y="549"/>
                    </a:cubicBezTo>
                    <a:cubicBezTo>
                      <a:pt x="411" y="549"/>
                      <a:pt x="548" y="457"/>
                      <a:pt x="571" y="298"/>
                    </a:cubicBezTo>
                    <a:cubicBezTo>
                      <a:pt x="571" y="161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22"/>
              <p:cNvSpPr/>
              <p:nvPr/>
            </p:nvSpPr>
            <p:spPr>
              <a:xfrm>
                <a:off x="5583770" y="1603262"/>
                <a:ext cx="11136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89" extrusionOk="0">
                    <a:moveTo>
                      <a:pt x="229" y="1"/>
                    </a:moveTo>
                    <a:cubicBezTo>
                      <a:pt x="114" y="1"/>
                      <a:pt x="23" y="69"/>
                      <a:pt x="23" y="183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320" y="389"/>
                      <a:pt x="411" y="320"/>
                      <a:pt x="411" y="206"/>
                    </a:cubicBezTo>
                    <a:cubicBezTo>
                      <a:pt x="411" y="92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22"/>
              <p:cNvSpPr/>
              <p:nvPr/>
            </p:nvSpPr>
            <p:spPr>
              <a:xfrm>
                <a:off x="4353526" y="1193595"/>
                <a:ext cx="827388" cy="470782"/>
              </a:xfrm>
              <a:custGeom>
                <a:avLst/>
                <a:gdLst/>
                <a:ahLst/>
                <a:cxnLst/>
                <a:rect l="l" t="t" r="r" b="b"/>
                <a:pathLst>
                  <a:path w="30610" h="17417" extrusionOk="0">
                    <a:moveTo>
                      <a:pt x="1073" y="1"/>
                    </a:moveTo>
                    <a:cubicBezTo>
                      <a:pt x="1028" y="1"/>
                      <a:pt x="1005" y="23"/>
                      <a:pt x="982" y="23"/>
                    </a:cubicBezTo>
                    <a:lnTo>
                      <a:pt x="891" y="92"/>
                    </a:lnTo>
                    <a:lnTo>
                      <a:pt x="822" y="138"/>
                    </a:lnTo>
                    <a:cubicBezTo>
                      <a:pt x="754" y="160"/>
                      <a:pt x="685" y="206"/>
                      <a:pt x="617" y="252"/>
                    </a:cubicBezTo>
                    <a:cubicBezTo>
                      <a:pt x="548" y="297"/>
                      <a:pt x="503" y="343"/>
                      <a:pt x="457" y="366"/>
                    </a:cubicBezTo>
                    <a:cubicBezTo>
                      <a:pt x="411" y="411"/>
                      <a:pt x="366" y="434"/>
                      <a:pt x="320" y="457"/>
                    </a:cubicBezTo>
                    <a:cubicBezTo>
                      <a:pt x="274" y="457"/>
                      <a:pt x="229" y="457"/>
                      <a:pt x="206" y="480"/>
                    </a:cubicBezTo>
                    <a:cubicBezTo>
                      <a:pt x="138" y="526"/>
                      <a:pt x="69" y="571"/>
                      <a:pt x="46" y="663"/>
                    </a:cubicBezTo>
                    <a:cubicBezTo>
                      <a:pt x="1" y="777"/>
                      <a:pt x="23" y="891"/>
                      <a:pt x="69" y="959"/>
                    </a:cubicBezTo>
                    <a:cubicBezTo>
                      <a:pt x="138" y="1096"/>
                      <a:pt x="252" y="1233"/>
                      <a:pt x="366" y="1347"/>
                    </a:cubicBezTo>
                    <a:cubicBezTo>
                      <a:pt x="571" y="1576"/>
                      <a:pt x="777" y="1827"/>
                      <a:pt x="982" y="2055"/>
                    </a:cubicBezTo>
                    <a:cubicBezTo>
                      <a:pt x="1073" y="2169"/>
                      <a:pt x="1165" y="2306"/>
                      <a:pt x="1279" y="2420"/>
                    </a:cubicBezTo>
                    <a:cubicBezTo>
                      <a:pt x="1370" y="2534"/>
                      <a:pt x="1461" y="2648"/>
                      <a:pt x="1553" y="2762"/>
                    </a:cubicBezTo>
                    <a:cubicBezTo>
                      <a:pt x="1735" y="2991"/>
                      <a:pt x="1941" y="3242"/>
                      <a:pt x="2169" y="3470"/>
                    </a:cubicBezTo>
                    <a:cubicBezTo>
                      <a:pt x="2352" y="3675"/>
                      <a:pt x="2534" y="3858"/>
                      <a:pt x="2740" y="4063"/>
                    </a:cubicBezTo>
                    <a:lnTo>
                      <a:pt x="2808" y="4132"/>
                    </a:lnTo>
                    <a:cubicBezTo>
                      <a:pt x="2922" y="4246"/>
                      <a:pt x="3036" y="4360"/>
                      <a:pt x="3150" y="4474"/>
                    </a:cubicBezTo>
                    <a:lnTo>
                      <a:pt x="3287" y="4611"/>
                    </a:lnTo>
                    <a:cubicBezTo>
                      <a:pt x="3333" y="4657"/>
                      <a:pt x="3402" y="4725"/>
                      <a:pt x="3470" y="4794"/>
                    </a:cubicBezTo>
                    <a:cubicBezTo>
                      <a:pt x="3698" y="5022"/>
                      <a:pt x="3949" y="5250"/>
                      <a:pt x="4223" y="5501"/>
                    </a:cubicBezTo>
                    <a:cubicBezTo>
                      <a:pt x="4337" y="5593"/>
                      <a:pt x="4452" y="5707"/>
                      <a:pt x="4566" y="5798"/>
                    </a:cubicBezTo>
                    <a:cubicBezTo>
                      <a:pt x="4680" y="5912"/>
                      <a:pt x="4817" y="6004"/>
                      <a:pt x="4931" y="6118"/>
                    </a:cubicBezTo>
                    <a:lnTo>
                      <a:pt x="5045" y="6209"/>
                    </a:lnTo>
                    <a:cubicBezTo>
                      <a:pt x="5250" y="6392"/>
                      <a:pt x="5433" y="6551"/>
                      <a:pt x="5661" y="6734"/>
                    </a:cubicBezTo>
                    <a:cubicBezTo>
                      <a:pt x="5890" y="6894"/>
                      <a:pt x="6118" y="7054"/>
                      <a:pt x="6346" y="7213"/>
                    </a:cubicBezTo>
                    <a:lnTo>
                      <a:pt x="7898" y="8332"/>
                    </a:lnTo>
                    <a:lnTo>
                      <a:pt x="8126" y="8492"/>
                    </a:lnTo>
                    <a:lnTo>
                      <a:pt x="8674" y="8880"/>
                    </a:lnTo>
                    <a:cubicBezTo>
                      <a:pt x="8743" y="8948"/>
                      <a:pt x="8834" y="8994"/>
                      <a:pt x="8925" y="9039"/>
                    </a:cubicBezTo>
                    <a:lnTo>
                      <a:pt x="9062" y="9131"/>
                    </a:lnTo>
                    <a:cubicBezTo>
                      <a:pt x="9199" y="9245"/>
                      <a:pt x="9359" y="9336"/>
                      <a:pt x="9496" y="9427"/>
                    </a:cubicBezTo>
                    <a:cubicBezTo>
                      <a:pt x="9610" y="9496"/>
                      <a:pt x="9701" y="9564"/>
                      <a:pt x="9815" y="9633"/>
                    </a:cubicBezTo>
                    <a:lnTo>
                      <a:pt x="9930" y="9701"/>
                    </a:lnTo>
                    <a:cubicBezTo>
                      <a:pt x="9998" y="9747"/>
                      <a:pt x="10044" y="9793"/>
                      <a:pt x="10112" y="9838"/>
                    </a:cubicBezTo>
                    <a:cubicBezTo>
                      <a:pt x="10203" y="9884"/>
                      <a:pt x="10272" y="9930"/>
                      <a:pt x="10340" y="9975"/>
                    </a:cubicBezTo>
                    <a:cubicBezTo>
                      <a:pt x="10500" y="10067"/>
                      <a:pt x="10637" y="10181"/>
                      <a:pt x="10797" y="10272"/>
                    </a:cubicBezTo>
                    <a:lnTo>
                      <a:pt x="10911" y="10363"/>
                    </a:lnTo>
                    <a:cubicBezTo>
                      <a:pt x="11002" y="10409"/>
                      <a:pt x="11094" y="10477"/>
                      <a:pt x="11185" y="10546"/>
                    </a:cubicBezTo>
                    <a:lnTo>
                      <a:pt x="11345" y="10637"/>
                    </a:lnTo>
                    <a:cubicBezTo>
                      <a:pt x="11413" y="10683"/>
                      <a:pt x="11505" y="10728"/>
                      <a:pt x="11596" y="10797"/>
                    </a:cubicBezTo>
                    <a:lnTo>
                      <a:pt x="11687" y="10865"/>
                    </a:lnTo>
                    <a:cubicBezTo>
                      <a:pt x="11801" y="10934"/>
                      <a:pt x="11893" y="11002"/>
                      <a:pt x="12007" y="11071"/>
                    </a:cubicBezTo>
                    <a:lnTo>
                      <a:pt x="12235" y="11208"/>
                    </a:lnTo>
                    <a:cubicBezTo>
                      <a:pt x="12440" y="11322"/>
                      <a:pt x="12646" y="11459"/>
                      <a:pt x="12828" y="11573"/>
                    </a:cubicBezTo>
                    <a:cubicBezTo>
                      <a:pt x="13079" y="11733"/>
                      <a:pt x="13353" y="11915"/>
                      <a:pt x="13673" y="12075"/>
                    </a:cubicBezTo>
                    <a:cubicBezTo>
                      <a:pt x="13924" y="12235"/>
                      <a:pt x="14175" y="12372"/>
                      <a:pt x="14449" y="12532"/>
                    </a:cubicBezTo>
                    <a:cubicBezTo>
                      <a:pt x="14472" y="12532"/>
                      <a:pt x="14495" y="12554"/>
                      <a:pt x="14517" y="12554"/>
                    </a:cubicBezTo>
                    <a:cubicBezTo>
                      <a:pt x="14586" y="12600"/>
                      <a:pt x="14677" y="12646"/>
                      <a:pt x="14746" y="12669"/>
                    </a:cubicBezTo>
                    <a:cubicBezTo>
                      <a:pt x="14814" y="12714"/>
                      <a:pt x="14883" y="12737"/>
                      <a:pt x="14951" y="12760"/>
                    </a:cubicBezTo>
                    <a:cubicBezTo>
                      <a:pt x="15202" y="12897"/>
                      <a:pt x="15430" y="13011"/>
                      <a:pt x="15682" y="13148"/>
                    </a:cubicBezTo>
                    <a:lnTo>
                      <a:pt x="15819" y="13216"/>
                    </a:lnTo>
                    <a:lnTo>
                      <a:pt x="15955" y="13285"/>
                    </a:lnTo>
                    <a:cubicBezTo>
                      <a:pt x="16207" y="13422"/>
                      <a:pt x="16458" y="13536"/>
                      <a:pt x="16686" y="13673"/>
                    </a:cubicBezTo>
                    <a:cubicBezTo>
                      <a:pt x="16732" y="13696"/>
                      <a:pt x="16777" y="13696"/>
                      <a:pt x="16823" y="13719"/>
                    </a:cubicBezTo>
                    <a:cubicBezTo>
                      <a:pt x="16868" y="13741"/>
                      <a:pt x="16891" y="13764"/>
                      <a:pt x="16937" y="13764"/>
                    </a:cubicBezTo>
                    <a:lnTo>
                      <a:pt x="17097" y="13833"/>
                    </a:lnTo>
                    <a:lnTo>
                      <a:pt x="17416" y="13992"/>
                    </a:lnTo>
                    <a:cubicBezTo>
                      <a:pt x="17622" y="14084"/>
                      <a:pt x="17827" y="14175"/>
                      <a:pt x="18055" y="14266"/>
                    </a:cubicBezTo>
                    <a:cubicBezTo>
                      <a:pt x="18192" y="14312"/>
                      <a:pt x="18352" y="14381"/>
                      <a:pt x="18512" y="14449"/>
                    </a:cubicBezTo>
                    <a:cubicBezTo>
                      <a:pt x="18672" y="14517"/>
                      <a:pt x="18854" y="14563"/>
                      <a:pt x="19014" y="14632"/>
                    </a:cubicBezTo>
                    <a:cubicBezTo>
                      <a:pt x="19151" y="14700"/>
                      <a:pt x="19288" y="14769"/>
                      <a:pt x="19425" y="14837"/>
                    </a:cubicBezTo>
                    <a:cubicBezTo>
                      <a:pt x="19539" y="14883"/>
                      <a:pt x="19630" y="14928"/>
                      <a:pt x="19722" y="14951"/>
                    </a:cubicBezTo>
                    <a:lnTo>
                      <a:pt x="19836" y="14997"/>
                    </a:lnTo>
                    <a:cubicBezTo>
                      <a:pt x="20087" y="15111"/>
                      <a:pt x="20361" y="15225"/>
                      <a:pt x="20635" y="15225"/>
                    </a:cubicBezTo>
                    <a:lnTo>
                      <a:pt x="20749" y="15225"/>
                    </a:lnTo>
                    <a:lnTo>
                      <a:pt x="20794" y="15248"/>
                    </a:lnTo>
                    <a:lnTo>
                      <a:pt x="20840" y="15248"/>
                    </a:lnTo>
                    <a:cubicBezTo>
                      <a:pt x="21023" y="15339"/>
                      <a:pt x="21228" y="15408"/>
                      <a:pt x="21434" y="15499"/>
                    </a:cubicBezTo>
                    <a:cubicBezTo>
                      <a:pt x="21548" y="15545"/>
                      <a:pt x="21662" y="15567"/>
                      <a:pt x="21776" y="15613"/>
                    </a:cubicBezTo>
                    <a:lnTo>
                      <a:pt x="21936" y="15659"/>
                    </a:lnTo>
                    <a:cubicBezTo>
                      <a:pt x="22050" y="15727"/>
                      <a:pt x="22187" y="15773"/>
                      <a:pt x="22324" y="15796"/>
                    </a:cubicBezTo>
                    <a:cubicBezTo>
                      <a:pt x="22666" y="15910"/>
                      <a:pt x="22963" y="16001"/>
                      <a:pt x="23282" y="16070"/>
                    </a:cubicBezTo>
                    <a:lnTo>
                      <a:pt x="23648" y="16184"/>
                    </a:lnTo>
                    <a:cubicBezTo>
                      <a:pt x="23693" y="16184"/>
                      <a:pt x="23716" y="16207"/>
                      <a:pt x="23739" y="16207"/>
                    </a:cubicBezTo>
                    <a:cubicBezTo>
                      <a:pt x="23944" y="16275"/>
                      <a:pt x="24150" y="16321"/>
                      <a:pt x="24355" y="16389"/>
                    </a:cubicBezTo>
                    <a:cubicBezTo>
                      <a:pt x="24583" y="16458"/>
                      <a:pt x="24812" y="16503"/>
                      <a:pt x="25040" y="16572"/>
                    </a:cubicBezTo>
                    <a:cubicBezTo>
                      <a:pt x="25245" y="16640"/>
                      <a:pt x="25474" y="16686"/>
                      <a:pt x="25679" y="16732"/>
                    </a:cubicBezTo>
                    <a:cubicBezTo>
                      <a:pt x="25907" y="16800"/>
                      <a:pt x="26158" y="16846"/>
                      <a:pt x="26387" y="16891"/>
                    </a:cubicBezTo>
                    <a:lnTo>
                      <a:pt x="26432" y="16891"/>
                    </a:lnTo>
                    <a:lnTo>
                      <a:pt x="26501" y="16914"/>
                    </a:lnTo>
                    <a:lnTo>
                      <a:pt x="26592" y="16937"/>
                    </a:lnTo>
                    <a:cubicBezTo>
                      <a:pt x="26775" y="16983"/>
                      <a:pt x="26957" y="17028"/>
                      <a:pt x="27140" y="17051"/>
                    </a:cubicBezTo>
                    <a:cubicBezTo>
                      <a:pt x="27482" y="17142"/>
                      <a:pt x="27825" y="17165"/>
                      <a:pt x="28144" y="17211"/>
                    </a:cubicBezTo>
                    <a:cubicBezTo>
                      <a:pt x="28441" y="17234"/>
                      <a:pt x="28715" y="17279"/>
                      <a:pt x="29012" y="17325"/>
                    </a:cubicBezTo>
                    <a:lnTo>
                      <a:pt x="29126" y="17325"/>
                    </a:lnTo>
                    <a:lnTo>
                      <a:pt x="29285" y="17348"/>
                    </a:lnTo>
                    <a:cubicBezTo>
                      <a:pt x="29400" y="17371"/>
                      <a:pt x="29514" y="17393"/>
                      <a:pt x="29651" y="17393"/>
                    </a:cubicBezTo>
                    <a:cubicBezTo>
                      <a:pt x="29742" y="17416"/>
                      <a:pt x="29833" y="17416"/>
                      <a:pt x="29925" y="17416"/>
                    </a:cubicBezTo>
                    <a:lnTo>
                      <a:pt x="30107" y="17416"/>
                    </a:lnTo>
                    <a:cubicBezTo>
                      <a:pt x="30221" y="17393"/>
                      <a:pt x="30335" y="17325"/>
                      <a:pt x="30404" y="17234"/>
                    </a:cubicBezTo>
                    <a:cubicBezTo>
                      <a:pt x="30450" y="17188"/>
                      <a:pt x="30472" y="17120"/>
                      <a:pt x="30472" y="17028"/>
                    </a:cubicBezTo>
                    <a:cubicBezTo>
                      <a:pt x="30495" y="16960"/>
                      <a:pt x="30495" y="16868"/>
                      <a:pt x="30472" y="16777"/>
                    </a:cubicBezTo>
                    <a:cubicBezTo>
                      <a:pt x="30472" y="16732"/>
                      <a:pt x="30472" y="16686"/>
                      <a:pt x="30450" y="16663"/>
                    </a:cubicBezTo>
                    <a:cubicBezTo>
                      <a:pt x="30450" y="16617"/>
                      <a:pt x="30450" y="16572"/>
                      <a:pt x="30450" y="16526"/>
                    </a:cubicBezTo>
                    <a:cubicBezTo>
                      <a:pt x="30450" y="16458"/>
                      <a:pt x="30450" y="16366"/>
                      <a:pt x="30472" y="16275"/>
                    </a:cubicBezTo>
                    <a:lnTo>
                      <a:pt x="30495" y="16161"/>
                    </a:lnTo>
                    <a:cubicBezTo>
                      <a:pt x="30495" y="16115"/>
                      <a:pt x="30495" y="16070"/>
                      <a:pt x="30518" y="16024"/>
                    </a:cubicBezTo>
                    <a:cubicBezTo>
                      <a:pt x="30518" y="15978"/>
                      <a:pt x="30541" y="15955"/>
                      <a:pt x="30541" y="15933"/>
                    </a:cubicBezTo>
                    <a:lnTo>
                      <a:pt x="30564" y="15841"/>
                    </a:lnTo>
                    <a:cubicBezTo>
                      <a:pt x="30586" y="15773"/>
                      <a:pt x="30609" y="15659"/>
                      <a:pt x="30564" y="15567"/>
                    </a:cubicBezTo>
                    <a:cubicBezTo>
                      <a:pt x="30564" y="15522"/>
                      <a:pt x="30518" y="15453"/>
                      <a:pt x="30472" y="15430"/>
                    </a:cubicBezTo>
                    <a:cubicBezTo>
                      <a:pt x="30427" y="15408"/>
                      <a:pt x="30381" y="15385"/>
                      <a:pt x="30335" y="15385"/>
                    </a:cubicBezTo>
                    <a:cubicBezTo>
                      <a:pt x="30290" y="15362"/>
                      <a:pt x="30198" y="15339"/>
                      <a:pt x="30130" y="15316"/>
                    </a:cubicBezTo>
                    <a:cubicBezTo>
                      <a:pt x="30039" y="15294"/>
                      <a:pt x="29970" y="15271"/>
                      <a:pt x="29879" y="15271"/>
                    </a:cubicBezTo>
                    <a:lnTo>
                      <a:pt x="29833" y="15248"/>
                    </a:lnTo>
                    <a:lnTo>
                      <a:pt x="29788" y="15248"/>
                    </a:lnTo>
                    <a:lnTo>
                      <a:pt x="29719" y="15225"/>
                    </a:lnTo>
                    <a:cubicBezTo>
                      <a:pt x="29445" y="15157"/>
                      <a:pt x="29194" y="15111"/>
                      <a:pt x="28920" y="15065"/>
                    </a:cubicBezTo>
                    <a:cubicBezTo>
                      <a:pt x="28715" y="15020"/>
                      <a:pt x="28509" y="14997"/>
                      <a:pt x="28327" y="14951"/>
                    </a:cubicBezTo>
                    <a:lnTo>
                      <a:pt x="28167" y="14905"/>
                    </a:lnTo>
                    <a:lnTo>
                      <a:pt x="28007" y="14883"/>
                    </a:lnTo>
                    <a:lnTo>
                      <a:pt x="27916" y="14860"/>
                    </a:lnTo>
                    <a:lnTo>
                      <a:pt x="27893" y="14837"/>
                    </a:lnTo>
                    <a:lnTo>
                      <a:pt x="27825" y="14837"/>
                    </a:lnTo>
                    <a:lnTo>
                      <a:pt x="27711" y="14814"/>
                    </a:lnTo>
                    <a:lnTo>
                      <a:pt x="27528" y="14769"/>
                    </a:lnTo>
                    <a:cubicBezTo>
                      <a:pt x="27277" y="14700"/>
                      <a:pt x="27026" y="14654"/>
                      <a:pt x="26797" y="14586"/>
                    </a:cubicBezTo>
                    <a:cubicBezTo>
                      <a:pt x="26546" y="14517"/>
                      <a:pt x="26318" y="14449"/>
                      <a:pt x="26090" y="14381"/>
                    </a:cubicBezTo>
                    <a:lnTo>
                      <a:pt x="25884" y="14312"/>
                    </a:lnTo>
                    <a:cubicBezTo>
                      <a:pt x="25633" y="14244"/>
                      <a:pt x="25382" y="14152"/>
                      <a:pt x="25154" y="14084"/>
                    </a:cubicBezTo>
                    <a:cubicBezTo>
                      <a:pt x="24766" y="13970"/>
                      <a:pt x="24401" y="13856"/>
                      <a:pt x="24013" y="13741"/>
                    </a:cubicBezTo>
                    <a:cubicBezTo>
                      <a:pt x="23830" y="13673"/>
                      <a:pt x="23648" y="13604"/>
                      <a:pt x="23465" y="13536"/>
                    </a:cubicBezTo>
                    <a:lnTo>
                      <a:pt x="23054" y="13399"/>
                    </a:lnTo>
                    <a:lnTo>
                      <a:pt x="22940" y="13353"/>
                    </a:lnTo>
                    <a:cubicBezTo>
                      <a:pt x="22666" y="13285"/>
                      <a:pt x="22415" y="13194"/>
                      <a:pt x="22164" y="13102"/>
                    </a:cubicBezTo>
                    <a:cubicBezTo>
                      <a:pt x="21502" y="12851"/>
                      <a:pt x="20863" y="12577"/>
                      <a:pt x="20292" y="12326"/>
                    </a:cubicBezTo>
                    <a:lnTo>
                      <a:pt x="20087" y="12235"/>
                    </a:lnTo>
                    <a:cubicBezTo>
                      <a:pt x="19859" y="12144"/>
                      <a:pt x="19630" y="12030"/>
                      <a:pt x="19402" y="11938"/>
                    </a:cubicBezTo>
                    <a:cubicBezTo>
                      <a:pt x="19242" y="11847"/>
                      <a:pt x="19083" y="11778"/>
                      <a:pt x="18923" y="11710"/>
                    </a:cubicBezTo>
                    <a:cubicBezTo>
                      <a:pt x="18786" y="11641"/>
                      <a:pt x="18649" y="11573"/>
                      <a:pt x="18512" y="11505"/>
                    </a:cubicBezTo>
                    <a:cubicBezTo>
                      <a:pt x="18398" y="11459"/>
                      <a:pt x="18261" y="11413"/>
                      <a:pt x="18147" y="11345"/>
                    </a:cubicBezTo>
                    <a:cubicBezTo>
                      <a:pt x="17964" y="11276"/>
                      <a:pt x="17759" y="11185"/>
                      <a:pt x="17576" y="11094"/>
                    </a:cubicBezTo>
                    <a:cubicBezTo>
                      <a:pt x="17416" y="11002"/>
                      <a:pt x="17257" y="10934"/>
                      <a:pt x="17097" y="10843"/>
                    </a:cubicBezTo>
                    <a:cubicBezTo>
                      <a:pt x="16960" y="10774"/>
                      <a:pt x="16823" y="10706"/>
                      <a:pt x="16663" y="10637"/>
                    </a:cubicBezTo>
                    <a:cubicBezTo>
                      <a:pt x="16389" y="10477"/>
                      <a:pt x="16092" y="10340"/>
                      <a:pt x="15819" y="10203"/>
                    </a:cubicBezTo>
                    <a:cubicBezTo>
                      <a:pt x="15362" y="9975"/>
                      <a:pt x="14906" y="9724"/>
                      <a:pt x="14472" y="9473"/>
                    </a:cubicBezTo>
                    <a:lnTo>
                      <a:pt x="13970" y="9199"/>
                    </a:lnTo>
                    <a:lnTo>
                      <a:pt x="13719" y="9062"/>
                    </a:lnTo>
                    <a:cubicBezTo>
                      <a:pt x="13513" y="8925"/>
                      <a:pt x="13285" y="8811"/>
                      <a:pt x="13079" y="8697"/>
                    </a:cubicBezTo>
                    <a:cubicBezTo>
                      <a:pt x="12783" y="8514"/>
                      <a:pt x="12486" y="8332"/>
                      <a:pt x="12166" y="8149"/>
                    </a:cubicBezTo>
                    <a:lnTo>
                      <a:pt x="11756" y="7898"/>
                    </a:lnTo>
                    <a:lnTo>
                      <a:pt x="11345" y="7624"/>
                    </a:lnTo>
                    <a:cubicBezTo>
                      <a:pt x="11139" y="7510"/>
                      <a:pt x="10934" y="7373"/>
                      <a:pt x="10706" y="7236"/>
                    </a:cubicBezTo>
                    <a:lnTo>
                      <a:pt x="10409" y="7054"/>
                    </a:lnTo>
                    <a:cubicBezTo>
                      <a:pt x="9884" y="6688"/>
                      <a:pt x="9336" y="6323"/>
                      <a:pt x="8811" y="5958"/>
                    </a:cubicBezTo>
                    <a:lnTo>
                      <a:pt x="8743" y="5890"/>
                    </a:lnTo>
                    <a:cubicBezTo>
                      <a:pt x="8469" y="5707"/>
                      <a:pt x="8195" y="5501"/>
                      <a:pt x="7921" y="5296"/>
                    </a:cubicBezTo>
                    <a:cubicBezTo>
                      <a:pt x="7647" y="5091"/>
                      <a:pt x="7373" y="4885"/>
                      <a:pt x="7099" y="4680"/>
                    </a:cubicBezTo>
                    <a:cubicBezTo>
                      <a:pt x="6939" y="4566"/>
                      <a:pt x="6780" y="4429"/>
                      <a:pt x="6620" y="4315"/>
                    </a:cubicBezTo>
                    <a:cubicBezTo>
                      <a:pt x="6506" y="4246"/>
                      <a:pt x="6392" y="4155"/>
                      <a:pt x="6300" y="4063"/>
                    </a:cubicBezTo>
                    <a:cubicBezTo>
                      <a:pt x="6141" y="3972"/>
                      <a:pt x="6004" y="3858"/>
                      <a:pt x="5844" y="3744"/>
                    </a:cubicBezTo>
                    <a:cubicBezTo>
                      <a:pt x="5730" y="3630"/>
                      <a:pt x="5593" y="3539"/>
                      <a:pt x="5456" y="3447"/>
                    </a:cubicBezTo>
                    <a:lnTo>
                      <a:pt x="5228" y="3265"/>
                    </a:lnTo>
                    <a:cubicBezTo>
                      <a:pt x="5022" y="3128"/>
                      <a:pt x="4817" y="2968"/>
                      <a:pt x="4611" y="2808"/>
                    </a:cubicBezTo>
                    <a:cubicBezTo>
                      <a:pt x="4292" y="2603"/>
                      <a:pt x="4063" y="2420"/>
                      <a:pt x="3835" y="2237"/>
                    </a:cubicBezTo>
                    <a:lnTo>
                      <a:pt x="3698" y="2123"/>
                    </a:lnTo>
                    <a:cubicBezTo>
                      <a:pt x="3493" y="1964"/>
                      <a:pt x="3287" y="1804"/>
                      <a:pt x="3082" y="1644"/>
                    </a:cubicBezTo>
                    <a:cubicBezTo>
                      <a:pt x="2922" y="1484"/>
                      <a:pt x="2740" y="1324"/>
                      <a:pt x="2580" y="1188"/>
                    </a:cubicBezTo>
                    <a:lnTo>
                      <a:pt x="2352" y="982"/>
                    </a:lnTo>
                    <a:cubicBezTo>
                      <a:pt x="2215" y="845"/>
                      <a:pt x="2055" y="731"/>
                      <a:pt x="1918" y="594"/>
                    </a:cubicBezTo>
                    <a:lnTo>
                      <a:pt x="1758" y="457"/>
                    </a:lnTo>
                    <a:lnTo>
                      <a:pt x="1804" y="480"/>
                    </a:lnTo>
                    <a:cubicBezTo>
                      <a:pt x="1644" y="343"/>
                      <a:pt x="1484" y="206"/>
                      <a:pt x="1347" y="69"/>
                    </a:cubicBezTo>
                    <a:cubicBezTo>
                      <a:pt x="1302" y="46"/>
                      <a:pt x="1279" y="23"/>
                      <a:pt x="1233" y="23"/>
                    </a:cubicBezTo>
                    <a:cubicBezTo>
                      <a:pt x="1210" y="23"/>
                      <a:pt x="1210" y="23"/>
                      <a:pt x="1187" y="46"/>
                    </a:cubicBezTo>
                    <a:cubicBezTo>
                      <a:pt x="1142" y="23"/>
                      <a:pt x="1096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22"/>
              <p:cNvSpPr/>
              <p:nvPr/>
            </p:nvSpPr>
            <p:spPr>
              <a:xfrm>
                <a:off x="4499137" y="1242952"/>
                <a:ext cx="506542" cy="291843"/>
              </a:xfrm>
              <a:custGeom>
                <a:avLst/>
                <a:gdLst/>
                <a:ahLst/>
                <a:cxnLst/>
                <a:rect l="l" t="t" r="r" b="b"/>
                <a:pathLst>
                  <a:path w="18740" h="10797" extrusionOk="0">
                    <a:moveTo>
                      <a:pt x="9610" y="6141"/>
                    </a:moveTo>
                    <a:lnTo>
                      <a:pt x="9610" y="6141"/>
                    </a:lnTo>
                    <a:cubicBezTo>
                      <a:pt x="9633" y="6141"/>
                      <a:pt x="9655" y="6163"/>
                      <a:pt x="9655" y="6163"/>
                    </a:cubicBezTo>
                    <a:cubicBezTo>
                      <a:pt x="9633" y="6163"/>
                      <a:pt x="9633" y="6141"/>
                      <a:pt x="9610" y="6141"/>
                    </a:cubicBezTo>
                    <a:close/>
                    <a:moveTo>
                      <a:pt x="137" y="1"/>
                    </a:moveTo>
                    <a:cubicBezTo>
                      <a:pt x="92" y="1"/>
                      <a:pt x="69" y="23"/>
                      <a:pt x="46" y="69"/>
                    </a:cubicBezTo>
                    <a:cubicBezTo>
                      <a:pt x="0" y="115"/>
                      <a:pt x="23" y="183"/>
                      <a:pt x="69" y="206"/>
                    </a:cubicBezTo>
                    <a:cubicBezTo>
                      <a:pt x="343" y="411"/>
                      <a:pt x="617" y="617"/>
                      <a:pt x="891" y="822"/>
                    </a:cubicBezTo>
                    <a:cubicBezTo>
                      <a:pt x="1164" y="1028"/>
                      <a:pt x="1461" y="1256"/>
                      <a:pt x="1735" y="1461"/>
                    </a:cubicBezTo>
                    <a:cubicBezTo>
                      <a:pt x="2283" y="1895"/>
                      <a:pt x="2831" y="2306"/>
                      <a:pt x="3379" y="2740"/>
                    </a:cubicBezTo>
                    <a:cubicBezTo>
                      <a:pt x="3652" y="2945"/>
                      <a:pt x="3926" y="3151"/>
                      <a:pt x="4200" y="3356"/>
                    </a:cubicBezTo>
                    <a:cubicBezTo>
                      <a:pt x="4474" y="3561"/>
                      <a:pt x="4748" y="3767"/>
                      <a:pt x="5045" y="3972"/>
                    </a:cubicBezTo>
                    <a:cubicBezTo>
                      <a:pt x="5319" y="4155"/>
                      <a:pt x="5615" y="4360"/>
                      <a:pt x="5889" y="4566"/>
                    </a:cubicBezTo>
                    <a:cubicBezTo>
                      <a:pt x="6186" y="4771"/>
                      <a:pt x="6483" y="4954"/>
                      <a:pt x="6779" y="5159"/>
                    </a:cubicBezTo>
                    <a:cubicBezTo>
                      <a:pt x="7053" y="5319"/>
                      <a:pt x="7327" y="5524"/>
                      <a:pt x="7624" y="5684"/>
                    </a:cubicBezTo>
                    <a:cubicBezTo>
                      <a:pt x="7921" y="5867"/>
                      <a:pt x="8217" y="6049"/>
                      <a:pt x="8514" y="6232"/>
                    </a:cubicBezTo>
                    <a:cubicBezTo>
                      <a:pt x="8720" y="6346"/>
                      <a:pt x="8925" y="6483"/>
                      <a:pt x="9153" y="6597"/>
                    </a:cubicBezTo>
                    <a:cubicBezTo>
                      <a:pt x="9176" y="6620"/>
                      <a:pt x="9199" y="6620"/>
                      <a:pt x="9222" y="6643"/>
                    </a:cubicBezTo>
                    <a:cubicBezTo>
                      <a:pt x="9313" y="6688"/>
                      <a:pt x="9404" y="6734"/>
                      <a:pt x="9473" y="6780"/>
                    </a:cubicBezTo>
                    <a:cubicBezTo>
                      <a:pt x="9792" y="6940"/>
                      <a:pt x="10112" y="7099"/>
                      <a:pt x="10432" y="7259"/>
                    </a:cubicBezTo>
                    <a:cubicBezTo>
                      <a:pt x="11048" y="7579"/>
                      <a:pt x="11641" y="7875"/>
                      <a:pt x="12258" y="8172"/>
                    </a:cubicBezTo>
                    <a:cubicBezTo>
                      <a:pt x="12577" y="8332"/>
                      <a:pt x="12897" y="8492"/>
                      <a:pt x="13193" y="8629"/>
                    </a:cubicBezTo>
                    <a:cubicBezTo>
                      <a:pt x="13353" y="8720"/>
                      <a:pt x="13513" y="8788"/>
                      <a:pt x="13673" y="8857"/>
                    </a:cubicBezTo>
                    <a:cubicBezTo>
                      <a:pt x="13810" y="8925"/>
                      <a:pt x="13969" y="8994"/>
                      <a:pt x="14106" y="9062"/>
                    </a:cubicBezTo>
                    <a:cubicBezTo>
                      <a:pt x="14426" y="9199"/>
                      <a:pt x="14746" y="9336"/>
                      <a:pt x="15065" y="9473"/>
                    </a:cubicBezTo>
                    <a:cubicBezTo>
                      <a:pt x="15385" y="9610"/>
                      <a:pt x="15681" y="9747"/>
                      <a:pt x="16001" y="9861"/>
                    </a:cubicBezTo>
                    <a:cubicBezTo>
                      <a:pt x="16298" y="9998"/>
                      <a:pt x="16617" y="10112"/>
                      <a:pt x="16914" y="10249"/>
                    </a:cubicBezTo>
                    <a:cubicBezTo>
                      <a:pt x="17233" y="10363"/>
                      <a:pt x="17530" y="10477"/>
                      <a:pt x="17827" y="10614"/>
                    </a:cubicBezTo>
                    <a:cubicBezTo>
                      <a:pt x="17895" y="10637"/>
                      <a:pt x="17987" y="10683"/>
                      <a:pt x="18055" y="10706"/>
                    </a:cubicBezTo>
                    <a:cubicBezTo>
                      <a:pt x="18169" y="10751"/>
                      <a:pt x="18283" y="10774"/>
                      <a:pt x="18398" y="10797"/>
                    </a:cubicBezTo>
                    <a:cubicBezTo>
                      <a:pt x="18466" y="10797"/>
                      <a:pt x="18557" y="10774"/>
                      <a:pt x="18626" y="10728"/>
                    </a:cubicBezTo>
                    <a:cubicBezTo>
                      <a:pt x="18694" y="10660"/>
                      <a:pt x="18717" y="10592"/>
                      <a:pt x="18740" y="10500"/>
                    </a:cubicBezTo>
                    <a:cubicBezTo>
                      <a:pt x="18740" y="10409"/>
                      <a:pt x="18717" y="10340"/>
                      <a:pt x="18671" y="10272"/>
                    </a:cubicBezTo>
                    <a:cubicBezTo>
                      <a:pt x="18649" y="10249"/>
                      <a:pt x="18626" y="10226"/>
                      <a:pt x="18603" y="10204"/>
                    </a:cubicBezTo>
                    <a:cubicBezTo>
                      <a:pt x="18557" y="10181"/>
                      <a:pt x="18512" y="10158"/>
                      <a:pt x="18466" y="10158"/>
                    </a:cubicBezTo>
                    <a:cubicBezTo>
                      <a:pt x="18306" y="10112"/>
                      <a:pt x="18169" y="10044"/>
                      <a:pt x="18032" y="9998"/>
                    </a:cubicBezTo>
                    <a:cubicBezTo>
                      <a:pt x="17895" y="9930"/>
                      <a:pt x="17758" y="9861"/>
                      <a:pt x="17599" y="9815"/>
                    </a:cubicBezTo>
                    <a:cubicBezTo>
                      <a:pt x="17302" y="9701"/>
                      <a:pt x="16982" y="9564"/>
                      <a:pt x="16686" y="9450"/>
                    </a:cubicBezTo>
                    <a:cubicBezTo>
                      <a:pt x="16366" y="9313"/>
                      <a:pt x="16047" y="9176"/>
                      <a:pt x="15727" y="9039"/>
                    </a:cubicBezTo>
                    <a:cubicBezTo>
                      <a:pt x="15407" y="8902"/>
                      <a:pt x="15088" y="8788"/>
                      <a:pt x="14768" y="8651"/>
                    </a:cubicBezTo>
                    <a:cubicBezTo>
                      <a:pt x="14609" y="8583"/>
                      <a:pt x="14472" y="8514"/>
                      <a:pt x="14312" y="8446"/>
                    </a:cubicBezTo>
                    <a:cubicBezTo>
                      <a:pt x="14152" y="8377"/>
                      <a:pt x="14015" y="8309"/>
                      <a:pt x="13878" y="8241"/>
                    </a:cubicBezTo>
                    <a:cubicBezTo>
                      <a:pt x="13559" y="8104"/>
                      <a:pt x="13239" y="7944"/>
                      <a:pt x="12942" y="7807"/>
                    </a:cubicBezTo>
                    <a:cubicBezTo>
                      <a:pt x="12326" y="7487"/>
                      <a:pt x="11687" y="7191"/>
                      <a:pt x="11093" y="6894"/>
                    </a:cubicBezTo>
                    <a:cubicBezTo>
                      <a:pt x="10614" y="6643"/>
                      <a:pt x="10135" y="6415"/>
                      <a:pt x="9678" y="6163"/>
                    </a:cubicBezTo>
                    <a:lnTo>
                      <a:pt x="9655" y="6163"/>
                    </a:lnTo>
                    <a:cubicBezTo>
                      <a:pt x="9633" y="6141"/>
                      <a:pt x="9633" y="6141"/>
                      <a:pt x="9610" y="6141"/>
                    </a:cubicBezTo>
                    <a:cubicBezTo>
                      <a:pt x="9587" y="6141"/>
                      <a:pt x="9587" y="6118"/>
                      <a:pt x="9564" y="6118"/>
                    </a:cubicBezTo>
                    <a:cubicBezTo>
                      <a:pt x="9542" y="6095"/>
                      <a:pt x="9520" y="6095"/>
                      <a:pt x="9497" y="6074"/>
                    </a:cubicBezTo>
                    <a:lnTo>
                      <a:pt x="9497" y="6074"/>
                    </a:lnTo>
                    <a:cubicBezTo>
                      <a:pt x="9520" y="6095"/>
                      <a:pt x="9541" y="6095"/>
                      <a:pt x="9541" y="6095"/>
                    </a:cubicBezTo>
                    <a:cubicBezTo>
                      <a:pt x="9541" y="6095"/>
                      <a:pt x="9519" y="6095"/>
                      <a:pt x="9519" y="6072"/>
                    </a:cubicBezTo>
                    <a:lnTo>
                      <a:pt x="9496" y="6072"/>
                    </a:lnTo>
                    <a:cubicBezTo>
                      <a:pt x="9473" y="6072"/>
                      <a:pt x="9450" y="6049"/>
                      <a:pt x="9427" y="6049"/>
                    </a:cubicBezTo>
                    <a:cubicBezTo>
                      <a:pt x="8834" y="5707"/>
                      <a:pt x="8240" y="5365"/>
                      <a:pt x="7670" y="4999"/>
                    </a:cubicBezTo>
                    <a:cubicBezTo>
                      <a:pt x="7373" y="4817"/>
                      <a:pt x="7076" y="4634"/>
                      <a:pt x="6779" y="4452"/>
                    </a:cubicBezTo>
                    <a:cubicBezTo>
                      <a:pt x="6643" y="4360"/>
                      <a:pt x="6506" y="4269"/>
                      <a:pt x="6369" y="4178"/>
                    </a:cubicBezTo>
                    <a:cubicBezTo>
                      <a:pt x="6209" y="4086"/>
                      <a:pt x="6072" y="3995"/>
                      <a:pt x="5935" y="3904"/>
                    </a:cubicBezTo>
                    <a:cubicBezTo>
                      <a:pt x="5638" y="3698"/>
                      <a:pt x="5341" y="3516"/>
                      <a:pt x="5068" y="3333"/>
                    </a:cubicBezTo>
                    <a:cubicBezTo>
                      <a:pt x="4771" y="3128"/>
                      <a:pt x="4474" y="2922"/>
                      <a:pt x="4200" y="2740"/>
                    </a:cubicBezTo>
                    <a:cubicBezTo>
                      <a:pt x="3607" y="2352"/>
                      <a:pt x="3036" y="1964"/>
                      <a:pt x="2443" y="1576"/>
                    </a:cubicBezTo>
                    <a:cubicBezTo>
                      <a:pt x="2077" y="1324"/>
                      <a:pt x="1689" y="1096"/>
                      <a:pt x="1324" y="845"/>
                    </a:cubicBezTo>
                    <a:cubicBezTo>
                      <a:pt x="936" y="571"/>
                      <a:pt x="571" y="320"/>
                      <a:pt x="206" y="23"/>
                    </a:cubicBezTo>
                    <a:cubicBezTo>
                      <a:pt x="183" y="23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22"/>
              <p:cNvSpPr/>
              <p:nvPr/>
            </p:nvSpPr>
            <p:spPr>
              <a:xfrm>
                <a:off x="4904479" y="1444082"/>
                <a:ext cx="258542" cy="106850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3953" extrusionOk="0">
                    <a:moveTo>
                      <a:pt x="160" y="1"/>
                    </a:moveTo>
                    <a:cubicBezTo>
                      <a:pt x="115" y="1"/>
                      <a:pt x="69" y="46"/>
                      <a:pt x="46" y="69"/>
                    </a:cubicBezTo>
                    <a:cubicBezTo>
                      <a:pt x="1" y="138"/>
                      <a:pt x="1" y="275"/>
                      <a:pt x="92" y="320"/>
                    </a:cubicBezTo>
                    <a:cubicBezTo>
                      <a:pt x="434" y="526"/>
                      <a:pt x="777" y="708"/>
                      <a:pt x="1142" y="891"/>
                    </a:cubicBezTo>
                    <a:cubicBezTo>
                      <a:pt x="1461" y="1028"/>
                      <a:pt x="1781" y="1188"/>
                      <a:pt x="2078" y="1325"/>
                    </a:cubicBezTo>
                    <a:cubicBezTo>
                      <a:pt x="2420" y="1461"/>
                      <a:pt x="2740" y="1621"/>
                      <a:pt x="3059" y="1758"/>
                    </a:cubicBezTo>
                    <a:cubicBezTo>
                      <a:pt x="3356" y="1918"/>
                      <a:pt x="3675" y="2055"/>
                      <a:pt x="3995" y="2192"/>
                    </a:cubicBezTo>
                    <a:cubicBezTo>
                      <a:pt x="4611" y="2443"/>
                      <a:pt x="5250" y="2694"/>
                      <a:pt x="5912" y="2899"/>
                    </a:cubicBezTo>
                    <a:cubicBezTo>
                      <a:pt x="6506" y="3128"/>
                      <a:pt x="7122" y="3333"/>
                      <a:pt x="7738" y="3516"/>
                    </a:cubicBezTo>
                    <a:cubicBezTo>
                      <a:pt x="7967" y="3607"/>
                      <a:pt x="8195" y="3676"/>
                      <a:pt x="8446" y="3744"/>
                    </a:cubicBezTo>
                    <a:cubicBezTo>
                      <a:pt x="8674" y="3812"/>
                      <a:pt x="8925" y="3927"/>
                      <a:pt x="9199" y="3949"/>
                    </a:cubicBezTo>
                    <a:cubicBezTo>
                      <a:pt x="9213" y="3952"/>
                      <a:pt x="9228" y="3953"/>
                      <a:pt x="9241" y="3953"/>
                    </a:cubicBezTo>
                    <a:cubicBezTo>
                      <a:pt x="9359" y="3953"/>
                      <a:pt x="9455" y="3869"/>
                      <a:pt x="9496" y="3767"/>
                    </a:cubicBezTo>
                    <a:cubicBezTo>
                      <a:pt x="9564" y="3607"/>
                      <a:pt x="9473" y="3424"/>
                      <a:pt x="9313" y="3379"/>
                    </a:cubicBezTo>
                    <a:cubicBezTo>
                      <a:pt x="9176" y="3310"/>
                      <a:pt x="9039" y="3265"/>
                      <a:pt x="8880" y="3219"/>
                    </a:cubicBezTo>
                    <a:cubicBezTo>
                      <a:pt x="8720" y="3173"/>
                      <a:pt x="8583" y="3128"/>
                      <a:pt x="8423" y="3082"/>
                    </a:cubicBezTo>
                    <a:cubicBezTo>
                      <a:pt x="8104" y="2991"/>
                      <a:pt x="7784" y="2899"/>
                      <a:pt x="7464" y="2808"/>
                    </a:cubicBezTo>
                    <a:cubicBezTo>
                      <a:pt x="6848" y="2626"/>
                      <a:pt x="6232" y="2420"/>
                      <a:pt x="5593" y="2215"/>
                    </a:cubicBezTo>
                    <a:cubicBezTo>
                      <a:pt x="5273" y="2123"/>
                      <a:pt x="4977" y="2009"/>
                      <a:pt x="4657" y="1918"/>
                    </a:cubicBezTo>
                    <a:cubicBezTo>
                      <a:pt x="4337" y="1804"/>
                      <a:pt x="4018" y="1690"/>
                      <a:pt x="3698" y="1576"/>
                    </a:cubicBezTo>
                    <a:cubicBezTo>
                      <a:pt x="3036" y="1302"/>
                      <a:pt x="2374" y="1028"/>
                      <a:pt x="1735" y="754"/>
                    </a:cubicBezTo>
                    <a:cubicBezTo>
                      <a:pt x="1279" y="548"/>
                      <a:pt x="868" y="320"/>
                      <a:pt x="434" y="115"/>
                    </a:cubicBezTo>
                    <a:lnTo>
                      <a:pt x="457" y="115"/>
                    </a:lnTo>
                    <a:cubicBezTo>
                      <a:pt x="389" y="92"/>
                      <a:pt x="343" y="69"/>
                      <a:pt x="297" y="23"/>
                    </a:cubicBezTo>
                    <a:cubicBezTo>
                      <a:pt x="252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22"/>
              <p:cNvSpPr/>
              <p:nvPr/>
            </p:nvSpPr>
            <p:spPr>
              <a:xfrm>
                <a:off x="4520734" y="1104126"/>
                <a:ext cx="604661" cy="340091"/>
              </a:xfrm>
              <a:custGeom>
                <a:avLst/>
                <a:gdLst/>
                <a:ahLst/>
                <a:cxnLst/>
                <a:rect l="l" t="t" r="r" b="b"/>
                <a:pathLst>
                  <a:path w="22370" h="125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7"/>
                    </a:cubicBezTo>
                    <a:cubicBezTo>
                      <a:pt x="0" y="92"/>
                      <a:pt x="23" y="161"/>
                      <a:pt x="69" y="184"/>
                    </a:cubicBezTo>
                    <a:cubicBezTo>
                      <a:pt x="365" y="366"/>
                      <a:pt x="639" y="572"/>
                      <a:pt x="890" y="777"/>
                    </a:cubicBezTo>
                    <a:cubicBezTo>
                      <a:pt x="1164" y="982"/>
                      <a:pt x="1438" y="1165"/>
                      <a:pt x="1712" y="1370"/>
                    </a:cubicBezTo>
                    <a:cubicBezTo>
                      <a:pt x="1826" y="1462"/>
                      <a:pt x="1940" y="1553"/>
                      <a:pt x="2077" y="1644"/>
                    </a:cubicBezTo>
                    <a:cubicBezTo>
                      <a:pt x="2214" y="1736"/>
                      <a:pt x="2351" y="1850"/>
                      <a:pt x="2488" y="1941"/>
                    </a:cubicBezTo>
                    <a:cubicBezTo>
                      <a:pt x="2762" y="2147"/>
                      <a:pt x="3036" y="2352"/>
                      <a:pt x="3310" y="2557"/>
                    </a:cubicBezTo>
                    <a:cubicBezTo>
                      <a:pt x="3424" y="2649"/>
                      <a:pt x="3561" y="2740"/>
                      <a:pt x="3675" y="2831"/>
                    </a:cubicBezTo>
                    <a:cubicBezTo>
                      <a:pt x="3835" y="2923"/>
                      <a:pt x="3972" y="3037"/>
                      <a:pt x="4109" y="3128"/>
                    </a:cubicBezTo>
                    <a:cubicBezTo>
                      <a:pt x="4246" y="3219"/>
                      <a:pt x="4383" y="3311"/>
                      <a:pt x="4520" y="3402"/>
                    </a:cubicBezTo>
                    <a:cubicBezTo>
                      <a:pt x="4679" y="3516"/>
                      <a:pt x="4816" y="3607"/>
                      <a:pt x="4976" y="3721"/>
                    </a:cubicBezTo>
                    <a:cubicBezTo>
                      <a:pt x="5113" y="3813"/>
                      <a:pt x="5250" y="3904"/>
                      <a:pt x="5410" y="4018"/>
                    </a:cubicBezTo>
                    <a:cubicBezTo>
                      <a:pt x="5547" y="4109"/>
                      <a:pt x="5707" y="4201"/>
                      <a:pt x="5866" y="4292"/>
                    </a:cubicBezTo>
                    <a:cubicBezTo>
                      <a:pt x="6140" y="4452"/>
                      <a:pt x="6414" y="4634"/>
                      <a:pt x="6711" y="4817"/>
                    </a:cubicBezTo>
                    <a:cubicBezTo>
                      <a:pt x="6848" y="4908"/>
                      <a:pt x="7008" y="5022"/>
                      <a:pt x="7167" y="5114"/>
                    </a:cubicBezTo>
                    <a:cubicBezTo>
                      <a:pt x="7304" y="5205"/>
                      <a:pt x="7441" y="5274"/>
                      <a:pt x="7601" y="5365"/>
                    </a:cubicBezTo>
                    <a:cubicBezTo>
                      <a:pt x="7898" y="5547"/>
                      <a:pt x="8195" y="5753"/>
                      <a:pt x="8491" y="5913"/>
                    </a:cubicBezTo>
                    <a:cubicBezTo>
                      <a:pt x="8788" y="6095"/>
                      <a:pt x="9085" y="6255"/>
                      <a:pt x="9381" y="6415"/>
                    </a:cubicBezTo>
                    <a:cubicBezTo>
                      <a:pt x="9541" y="6506"/>
                      <a:pt x="9701" y="6597"/>
                      <a:pt x="9861" y="6689"/>
                    </a:cubicBezTo>
                    <a:cubicBezTo>
                      <a:pt x="9998" y="6780"/>
                      <a:pt x="10158" y="6871"/>
                      <a:pt x="10294" y="6940"/>
                    </a:cubicBezTo>
                    <a:cubicBezTo>
                      <a:pt x="10454" y="7031"/>
                      <a:pt x="10614" y="7122"/>
                      <a:pt x="10751" y="7214"/>
                    </a:cubicBezTo>
                    <a:cubicBezTo>
                      <a:pt x="10911" y="7328"/>
                      <a:pt x="11048" y="7396"/>
                      <a:pt x="11207" y="7488"/>
                    </a:cubicBezTo>
                    <a:cubicBezTo>
                      <a:pt x="11504" y="7670"/>
                      <a:pt x="11778" y="7853"/>
                      <a:pt x="12075" y="8013"/>
                    </a:cubicBezTo>
                    <a:cubicBezTo>
                      <a:pt x="12714" y="8355"/>
                      <a:pt x="13330" y="8675"/>
                      <a:pt x="13947" y="8994"/>
                    </a:cubicBezTo>
                    <a:cubicBezTo>
                      <a:pt x="14266" y="9154"/>
                      <a:pt x="14563" y="9314"/>
                      <a:pt x="14860" y="9473"/>
                    </a:cubicBezTo>
                    <a:cubicBezTo>
                      <a:pt x="15156" y="9633"/>
                      <a:pt x="15453" y="9793"/>
                      <a:pt x="15750" y="9953"/>
                    </a:cubicBezTo>
                    <a:cubicBezTo>
                      <a:pt x="15909" y="10044"/>
                      <a:pt x="16069" y="10113"/>
                      <a:pt x="16229" y="10204"/>
                    </a:cubicBezTo>
                    <a:cubicBezTo>
                      <a:pt x="16389" y="10295"/>
                      <a:pt x="16571" y="10364"/>
                      <a:pt x="16731" y="10455"/>
                    </a:cubicBezTo>
                    <a:cubicBezTo>
                      <a:pt x="17028" y="10592"/>
                      <a:pt x="17325" y="10729"/>
                      <a:pt x="17621" y="10866"/>
                    </a:cubicBezTo>
                    <a:cubicBezTo>
                      <a:pt x="17941" y="11003"/>
                      <a:pt x="18260" y="11162"/>
                      <a:pt x="18580" y="11299"/>
                    </a:cubicBezTo>
                    <a:cubicBezTo>
                      <a:pt x="18900" y="11459"/>
                      <a:pt x="19219" y="11596"/>
                      <a:pt x="19539" y="11733"/>
                    </a:cubicBezTo>
                    <a:cubicBezTo>
                      <a:pt x="19676" y="11802"/>
                      <a:pt x="19835" y="11847"/>
                      <a:pt x="19972" y="11893"/>
                    </a:cubicBezTo>
                    <a:cubicBezTo>
                      <a:pt x="20132" y="11961"/>
                      <a:pt x="20292" y="12007"/>
                      <a:pt x="20452" y="12076"/>
                    </a:cubicBezTo>
                    <a:cubicBezTo>
                      <a:pt x="20748" y="12190"/>
                      <a:pt x="21045" y="12281"/>
                      <a:pt x="21365" y="12395"/>
                    </a:cubicBezTo>
                    <a:cubicBezTo>
                      <a:pt x="21456" y="12418"/>
                      <a:pt x="21525" y="12441"/>
                      <a:pt x="21616" y="12486"/>
                    </a:cubicBezTo>
                    <a:cubicBezTo>
                      <a:pt x="21753" y="12532"/>
                      <a:pt x="21890" y="12555"/>
                      <a:pt x="22027" y="12578"/>
                    </a:cubicBezTo>
                    <a:cubicBezTo>
                      <a:pt x="22041" y="12580"/>
                      <a:pt x="22055" y="12581"/>
                      <a:pt x="22069" y="12581"/>
                    </a:cubicBezTo>
                    <a:cubicBezTo>
                      <a:pt x="22191" y="12581"/>
                      <a:pt x="22305" y="12495"/>
                      <a:pt x="22346" y="12372"/>
                    </a:cubicBezTo>
                    <a:cubicBezTo>
                      <a:pt x="22369" y="12281"/>
                      <a:pt x="22369" y="12212"/>
                      <a:pt x="22323" y="12144"/>
                    </a:cubicBezTo>
                    <a:cubicBezTo>
                      <a:pt x="22301" y="12053"/>
                      <a:pt x="22232" y="11984"/>
                      <a:pt x="22141" y="11961"/>
                    </a:cubicBezTo>
                    <a:cubicBezTo>
                      <a:pt x="22072" y="11939"/>
                      <a:pt x="21981" y="11916"/>
                      <a:pt x="21913" y="11893"/>
                    </a:cubicBezTo>
                    <a:cubicBezTo>
                      <a:pt x="21844" y="11847"/>
                      <a:pt x="21776" y="11824"/>
                      <a:pt x="21707" y="11802"/>
                    </a:cubicBezTo>
                    <a:cubicBezTo>
                      <a:pt x="21547" y="11756"/>
                      <a:pt x="21410" y="11710"/>
                      <a:pt x="21273" y="11665"/>
                    </a:cubicBezTo>
                    <a:cubicBezTo>
                      <a:pt x="20954" y="11573"/>
                      <a:pt x="20657" y="11459"/>
                      <a:pt x="20360" y="11345"/>
                    </a:cubicBezTo>
                    <a:cubicBezTo>
                      <a:pt x="20201" y="11277"/>
                      <a:pt x="20041" y="11231"/>
                      <a:pt x="19881" y="11162"/>
                    </a:cubicBezTo>
                    <a:cubicBezTo>
                      <a:pt x="19721" y="11117"/>
                      <a:pt x="19562" y="11048"/>
                      <a:pt x="19402" y="10957"/>
                    </a:cubicBezTo>
                    <a:cubicBezTo>
                      <a:pt x="19082" y="10820"/>
                      <a:pt x="18785" y="10683"/>
                      <a:pt x="18466" y="10546"/>
                    </a:cubicBezTo>
                    <a:cubicBezTo>
                      <a:pt x="18146" y="10386"/>
                      <a:pt x="17827" y="10249"/>
                      <a:pt x="17507" y="10090"/>
                    </a:cubicBezTo>
                    <a:cubicBezTo>
                      <a:pt x="17347" y="10021"/>
                      <a:pt x="17188" y="9953"/>
                      <a:pt x="17028" y="9884"/>
                    </a:cubicBezTo>
                    <a:cubicBezTo>
                      <a:pt x="16868" y="9816"/>
                      <a:pt x="16731" y="9724"/>
                      <a:pt x="16594" y="9656"/>
                    </a:cubicBezTo>
                    <a:cubicBezTo>
                      <a:pt x="16298" y="9496"/>
                      <a:pt x="16001" y="9359"/>
                      <a:pt x="15704" y="9200"/>
                    </a:cubicBezTo>
                    <a:cubicBezTo>
                      <a:pt x="15407" y="9040"/>
                      <a:pt x="15111" y="8857"/>
                      <a:pt x="14791" y="8697"/>
                    </a:cubicBezTo>
                    <a:cubicBezTo>
                      <a:pt x="14494" y="8560"/>
                      <a:pt x="14198" y="8423"/>
                      <a:pt x="13901" y="8264"/>
                    </a:cubicBezTo>
                    <a:cubicBezTo>
                      <a:pt x="13604" y="8081"/>
                      <a:pt x="13285" y="7921"/>
                      <a:pt x="12965" y="7762"/>
                    </a:cubicBezTo>
                    <a:cubicBezTo>
                      <a:pt x="12645" y="7579"/>
                      <a:pt x="12326" y="7419"/>
                      <a:pt x="12006" y="7237"/>
                    </a:cubicBezTo>
                    <a:lnTo>
                      <a:pt x="11573" y="6963"/>
                    </a:lnTo>
                    <a:cubicBezTo>
                      <a:pt x="11436" y="6894"/>
                      <a:pt x="11276" y="6803"/>
                      <a:pt x="11139" y="6712"/>
                    </a:cubicBezTo>
                    <a:cubicBezTo>
                      <a:pt x="10979" y="6620"/>
                      <a:pt x="10842" y="6529"/>
                      <a:pt x="10682" y="6438"/>
                    </a:cubicBezTo>
                    <a:cubicBezTo>
                      <a:pt x="10546" y="6346"/>
                      <a:pt x="10386" y="6278"/>
                      <a:pt x="10226" y="6187"/>
                    </a:cubicBezTo>
                    <a:cubicBezTo>
                      <a:pt x="9929" y="6004"/>
                      <a:pt x="9610" y="5821"/>
                      <a:pt x="9313" y="5662"/>
                    </a:cubicBezTo>
                    <a:cubicBezTo>
                      <a:pt x="9016" y="5502"/>
                      <a:pt x="8697" y="5342"/>
                      <a:pt x="8400" y="5159"/>
                    </a:cubicBezTo>
                    <a:cubicBezTo>
                      <a:pt x="8263" y="5068"/>
                      <a:pt x="8126" y="4977"/>
                      <a:pt x="7966" y="4886"/>
                    </a:cubicBezTo>
                    <a:cubicBezTo>
                      <a:pt x="7829" y="4817"/>
                      <a:pt x="7692" y="4726"/>
                      <a:pt x="7533" y="4634"/>
                    </a:cubicBezTo>
                    <a:cubicBezTo>
                      <a:pt x="7236" y="4452"/>
                      <a:pt x="6916" y="4269"/>
                      <a:pt x="6620" y="4087"/>
                    </a:cubicBezTo>
                    <a:cubicBezTo>
                      <a:pt x="6346" y="3904"/>
                      <a:pt x="6049" y="3744"/>
                      <a:pt x="5752" y="3585"/>
                    </a:cubicBezTo>
                    <a:cubicBezTo>
                      <a:pt x="5455" y="3402"/>
                      <a:pt x="5159" y="3196"/>
                      <a:pt x="4862" y="3014"/>
                    </a:cubicBezTo>
                    <a:cubicBezTo>
                      <a:pt x="4565" y="2808"/>
                      <a:pt x="4269" y="2626"/>
                      <a:pt x="3972" y="2443"/>
                    </a:cubicBezTo>
                    <a:cubicBezTo>
                      <a:pt x="3698" y="2261"/>
                      <a:pt x="3424" y="2078"/>
                      <a:pt x="3150" y="1918"/>
                    </a:cubicBezTo>
                    <a:cubicBezTo>
                      <a:pt x="2876" y="1736"/>
                      <a:pt x="2580" y="1553"/>
                      <a:pt x="2306" y="1393"/>
                    </a:cubicBezTo>
                    <a:cubicBezTo>
                      <a:pt x="2146" y="1279"/>
                      <a:pt x="1963" y="1188"/>
                      <a:pt x="1803" y="1074"/>
                    </a:cubicBezTo>
                    <a:cubicBezTo>
                      <a:pt x="1621" y="960"/>
                      <a:pt x="1438" y="845"/>
                      <a:pt x="1256" y="709"/>
                    </a:cubicBezTo>
                    <a:cubicBezTo>
                      <a:pt x="1073" y="617"/>
                      <a:pt x="913" y="503"/>
                      <a:pt x="731" y="389"/>
                    </a:cubicBezTo>
                    <a:cubicBezTo>
                      <a:pt x="548" y="252"/>
                      <a:pt x="365" y="138"/>
                      <a:pt x="183" y="24"/>
                    </a:cubicBezTo>
                    <a:cubicBezTo>
                      <a:pt x="160" y="1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22"/>
              <p:cNvSpPr/>
              <p:nvPr/>
            </p:nvSpPr>
            <p:spPr>
              <a:xfrm>
                <a:off x="4860663" y="1265171"/>
                <a:ext cx="320251" cy="162910"/>
              </a:xfrm>
              <a:custGeom>
                <a:avLst/>
                <a:gdLst/>
                <a:ahLst/>
                <a:cxnLst/>
                <a:rect l="l" t="t" r="r" b="b"/>
                <a:pathLst>
                  <a:path w="11848" h="6027" extrusionOk="0">
                    <a:moveTo>
                      <a:pt x="2420" y="1256"/>
                    </a:moveTo>
                    <a:cubicBezTo>
                      <a:pt x="2427" y="1259"/>
                      <a:pt x="2434" y="1262"/>
                      <a:pt x="2441" y="1265"/>
                    </a:cubicBezTo>
                    <a:lnTo>
                      <a:pt x="2441" y="1265"/>
                    </a:lnTo>
                    <a:cubicBezTo>
                      <a:pt x="2436" y="1260"/>
                      <a:pt x="2430" y="1256"/>
                      <a:pt x="2420" y="1256"/>
                    </a:cubicBezTo>
                    <a:close/>
                    <a:moveTo>
                      <a:pt x="138" y="0"/>
                    </a:moveTo>
                    <a:cubicBezTo>
                      <a:pt x="69" y="0"/>
                      <a:pt x="1" y="114"/>
                      <a:pt x="92" y="160"/>
                    </a:cubicBezTo>
                    <a:cubicBezTo>
                      <a:pt x="366" y="366"/>
                      <a:pt x="663" y="525"/>
                      <a:pt x="960" y="708"/>
                    </a:cubicBezTo>
                    <a:cubicBezTo>
                      <a:pt x="1256" y="891"/>
                      <a:pt x="1553" y="1073"/>
                      <a:pt x="1873" y="1233"/>
                    </a:cubicBezTo>
                    <a:cubicBezTo>
                      <a:pt x="2169" y="1415"/>
                      <a:pt x="2466" y="1575"/>
                      <a:pt x="2763" y="1758"/>
                    </a:cubicBezTo>
                    <a:cubicBezTo>
                      <a:pt x="3060" y="1918"/>
                      <a:pt x="3356" y="2077"/>
                      <a:pt x="3653" y="2260"/>
                    </a:cubicBezTo>
                    <a:cubicBezTo>
                      <a:pt x="3858" y="2397"/>
                      <a:pt x="4064" y="2511"/>
                      <a:pt x="4246" y="2648"/>
                    </a:cubicBezTo>
                    <a:cubicBezTo>
                      <a:pt x="4475" y="2762"/>
                      <a:pt x="4680" y="2876"/>
                      <a:pt x="4908" y="2990"/>
                    </a:cubicBezTo>
                    <a:cubicBezTo>
                      <a:pt x="5319" y="3219"/>
                      <a:pt x="5753" y="3447"/>
                      <a:pt x="6187" y="3652"/>
                    </a:cubicBezTo>
                    <a:cubicBezTo>
                      <a:pt x="6164" y="3652"/>
                      <a:pt x="6141" y="3630"/>
                      <a:pt x="6118" y="3630"/>
                    </a:cubicBezTo>
                    <a:cubicBezTo>
                      <a:pt x="6438" y="3789"/>
                      <a:pt x="6757" y="3949"/>
                      <a:pt x="7077" y="4109"/>
                    </a:cubicBezTo>
                    <a:cubicBezTo>
                      <a:pt x="7396" y="4269"/>
                      <a:pt x="7693" y="4428"/>
                      <a:pt x="8013" y="4588"/>
                    </a:cubicBezTo>
                    <a:cubicBezTo>
                      <a:pt x="8172" y="4657"/>
                      <a:pt x="8332" y="4725"/>
                      <a:pt x="8469" y="4794"/>
                    </a:cubicBezTo>
                    <a:cubicBezTo>
                      <a:pt x="8629" y="4862"/>
                      <a:pt x="8766" y="4931"/>
                      <a:pt x="8926" y="4999"/>
                    </a:cubicBezTo>
                    <a:cubicBezTo>
                      <a:pt x="9222" y="5136"/>
                      <a:pt x="9542" y="5296"/>
                      <a:pt x="9839" y="5433"/>
                    </a:cubicBezTo>
                    <a:cubicBezTo>
                      <a:pt x="9998" y="5501"/>
                      <a:pt x="10158" y="5547"/>
                      <a:pt x="10318" y="5615"/>
                    </a:cubicBezTo>
                    <a:cubicBezTo>
                      <a:pt x="10478" y="5661"/>
                      <a:pt x="10638" y="5729"/>
                      <a:pt x="10797" y="5798"/>
                    </a:cubicBezTo>
                    <a:cubicBezTo>
                      <a:pt x="10866" y="5844"/>
                      <a:pt x="10957" y="5866"/>
                      <a:pt x="11026" y="5889"/>
                    </a:cubicBezTo>
                    <a:cubicBezTo>
                      <a:pt x="11163" y="5935"/>
                      <a:pt x="11277" y="5981"/>
                      <a:pt x="11391" y="6003"/>
                    </a:cubicBezTo>
                    <a:lnTo>
                      <a:pt x="11482" y="6026"/>
                    </a:lnTo>
                    <a:cubicBezTo>
                      <a:pt x="11528" y="6026"/>
                      <a:pt x="11573" y="6026"/>
                      <a:pt x="11619" y="6003"/>
                    </a:cubicBezTo>
                    <a:cubicBezTo>
                      <a:pt x="11710" y="5958"/>
                      <a:pt x="11756" y="5889"/>
                      <a:pt x="11779" y="5821"/>
                    </a:cubicBezTo>
                    <a:cubicBezTo>
                      <a:pt x="11847" y="5661"/>
                      <a:pt x="11756" y="5478"/>
                      <a:pt x="11596" y="5433"/>
                    </a:cubicBezTo>
                    <a:cubicBezTo>
                      <a:pt x="11254" y="5319"/>
                      <a:pt x="10934" y="5182"/>
                      <a:pt x="10615" y="5045"/>
                    </a:cubicBezTo>
                    <a:cubicBezTo>
                      <a:pt x="10432" y="4999"/>
                      <a:pt x="10272" y="4931"/>
                      <a:pt x="10113" y="4862"/>
                    </a:cubicBezTo>
                    <a:cubicBezTo>
                      <a:pt x="9953" y="4816"/>
                      <a:pt x="9816" y="4748"/>
                      <a:pt x="9656" y="4680"/>
                    </a:cubicBezTo>
                    <a:cubicBezTo>
                      <a:pt x="9359" y="4543"/>
                      <a:pt x="9040" y="4406"/>
                      <a:pt x="8743" y="4269"/>
                    </a:cubicBezTo>
                    <a:cubicBezTo>
                      <a:pt x="8583" y="4200"/>
                      <a:pt x="8424" y="4132"/>
                      <a:pt x="8264" y="4063"/>
                    </a:cubicBezTo>
                    <a:cubicBezTo>
                      <a:pt x="8104" y="3995"/>
                      <a:pt x="7944" y="3926"/>
                      <a:pt x="7807" y="3858"/>
                    </a:cubicBezTo>
                    <a:cubicBezTo>
                      <a:pt x="7556" y="3721"/>
                      <a:pt x="7282" y="3607"/>
                      <a:pt x="7031" y="3493"/>
                    </a:cubicBezTo>
                    <a:cubicBezTo>
                      <a:pt x="6757" y="3378"/>
                      <a:pt x="6506" y="3242"/>
                      <a:pt x="6232" y="3105"/>
                    </a:cubicBezTo>
                    <a:cubicBezTo>
                      <a:pt x="5730" y="2899"/>
                      <a:pt x="5228" y="2648"/>
                      <a:pt x="4726" y="2397"/>
                    </a:cubicBezTo>
                    <a:cubicBezTo>
                      <a:pt x="4338" y="2214"/>
                      <a:pt x="3973" y="2009"/>
                      <a:pt x="3585" y="1804"/>
                    </a:cubicBezTo>
                    <a:cubicBezTo>
                      <a:pt x="3402" y="1712"/>
                      <a:pt x="3197" y="1621"/>
                      <a:pt x="3014" y="1530"/>
                    </a:cubicBezTo>
                    <a:cubicBezTo>
                      <a:pt x="2815" y="1463"/>
                      <a:pt x="2638" y="1355"/>
                      <a:pt x="2441" y="1265"/>
                    </a:cubicBezTo>
                    <a:lnTo>
                      <a:pt x="2441" y="1265"/>
                    </a:lnTo>
                    <a:cubicBezTo>
                      <a:pt x="2442" y="1266"/>
                      <a:pt x="2443" y="1267"/>
                      <a:pt x="2443" y="1267"/>
                    </a:cubicBezTo>
                    <a:lnTo>
                      <a:pt x="2443" y="1267"/>
                    </a:lnTo>
                    <a:cubicBezTo>
                      <a:pt x="2270" y="1181"/>
                      <a:pt x="2117" y="1115"/>
                      <a:pt x="1964" y="1027"/>
                    </a:cubicBezTo>
                    <a:lnTo>
                      <a:pt x="1964" y="1027"/>
                    </a:lnTo>
                    <a:cubicBezTo>
                      <a:pt x="1964" y="1027"/>
                      <a:pt x="1987" y="1050"/>
                      <a:pt x="1987" y="1050"/>
                    </a:cubicBezTo>
                    <a:cubicBezTo>
                      <a:pt x="1895" y="1005"/>
                      <a:pt x="1827" y="959"/>
                      <a:pt x="1736" y="913"/>
                    </a:cubicBezTo>
                    <a:lnTo>
                      <a:pt x="1736" y="913"/>
                    </a:lnTo>
                    <a:cubicBezTo>
                      <a:pt x="1759" y="936"/>
                      <a:pt x="1759" y="936"/>
                      <a:pt x="1759" y="936"/>
                    </a:cubicBezTo>
                    <a:cubicBezTo>
                      <a:pt x="1507" y="799"/>
                      <a:pt x="1234" y="662"/>
                      <a:pt x="982" y="502"/>
                    </a:cubicBezTo>
                    <a:cubicBezTo>
                      <a:pt x="709" y="366"/>
                      <a:pt x="435" y="206"/>
                      <a:pt x="184" y="23"/>
                    </a:cubicBezTo>
                    <a:cubicBezTo>
                      <a:pt x="161" y="23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22"/>
              <p:cNvSpPr/>
              <p:nvPr/>
            </p:nvSpPr>
            <p:spPr>
              <a:xfrm>
                <a:off x="5187051" y="142372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2" y="0"/>
                    </a:moveTo>
                    <a:cubicBezTo>
                      <a:pt x="183" y="0"/>
                      <a:pt x="138" y="23"/>
                      <a:pt x="69" y="69"/>
                    </a:cubicBezTo>
                    <a:cubicBezTo>
                      <a:pt x="23" y="92"/>
                      <a:pt x="1" y="160"/>
                      <a:pt x="1" y="229"/>
                    </a:cubicBezTo>
                    <a:cubicBezTo>
                      <a:pt x="1" y="343"/>
                      <a:pt x="92" y="480"/>
                      <a:pt x="206" y="480"/>
                    </a:cubicBezTo>
                    <a:cubicBezTo>
                      <a:pt x="274" y="480"/>
                      <a:pt x="343" y="457"/>
                      <a:pt x="389" y="411"/>
                    </a:cubicBezTo>
                    <a:cubicBezTo>
                      <a:pt x="434" y="388"/>
                      <a:pt x="457" y="320"/>
                      <a:pt x="457" y="252"/>
                    </a:cubicBezTo>
                    <a:cubicBezTo>
                      <a:pt x="480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22"/>
              <p:cNvSpPr/>
              <p:nvPr/>
            </p:nvSpPr>
            <p:spPr>
              <a:xfrm>
                <a:off x="4830444" y="1243574"/>
                <a:ext cx="14839" cy="1421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26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92" y="69"/>
                    </a:cubicBezTo>
                    <a:cubicBezTo>
                      <a:pt x="46" y="115"/>
                      <a:pt x="23" y="183"/>
                      <a:pt x="23" y="252"/>
                    </a:cubicBezTo>
                    <a:cubicBezTo>
                      <a:pt x="1" y="388"/>
                      <a:pt x="115" y="525"/>
                      <a:pt x="252" y="525"/>
                    </a:cubicBezTo>
                    <a:cubicBezTo>
                      <a:pt x="320" y="525"/>
                      <a:pt x="389" y="503"/>
                      <a:pt x="434" y="457"/>
                    </a:cubicBezTo>
                    <a:cubicBezTo>
                      <a:pt x="480" y="411"/>
                      <a:pt x="526" y="343"/>
                      <a:pt x="526" y="274"/>
                    </a:cubicBezTo>
                    <a:cubicBezTo>
                      <a:pt x="548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22"/>
              <p:cNvSpPr/>
              <p:nvPr/>
            </p:nvSpPr>
            <p:spPr>
              <a:xfrm>
                <a:off x="4568847" y="821554"/>
                <a:ext cx="813198" cy="483134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17874" extrusionOk="0">
                    <a:moveTo>
                      <a:pt x="480" y="1"/>
                    </a:moveTo>
                    <a:cubicBezTo>
                      <a:pt x="366" y="1"/>
                      <a:pt x="275" y="1"/>
                      <a:pt x="206" y="47"/>
                    </a:cubicBezTo>
                    <a:cubicBezTo>
                      <a:pt x="138" y="92"/>
                      <a:pt x="69" y="161"/>
                      <a:pt x="46" y="275"/>
                    </a:cubicBezTo>
                    <a:cubicBezTo>
                      <a:pt x="1" y="389"/>
                      <a:pt x="69" y="457"/>
                      <a:pt x="115" y="549"/>
                    </a:cubicBezTo>
                    <a:lnTo>
                      <a:pt x="138" y="594"/>
                    </a:lnTo>
                    <a:cubicBezTo>
                      <a:pt x="138" y="617"/>
                      <a:pt x="160" y="640"/>
                      <a:pt x="160" y="663"/>
                    </a:cubicBezTo>
                    <a:cubicBezTo>
                      <a:pt x="206" y="777"/>
                      <a:pt x="229" y="846"/>
                      <a:pt x="252" y="937"/>
                    </a:cubicBezTo>
                    <a:cubicBezTo>
                      <a:pt x="138" y="960"/>
                      <a:pt x="69" y="1051"/>
                      <a:pt x="46" y="1142"/>
                    </a:cubicBezTo>
                    <a:cubicBezTo>
                      <a:pt x="23" y="1234"/>
                      <a:pt x="46" y="1325"/>
                      <a:pt x="92" y="1393"/>
                    </a:cubicBezTo>
                    <a:cubicBezTo>
                      <a:pt x="138" y="1462"/>
                      <a:pt x="206" y="1507"/>
                      <a:pt x="275" y="1507"/>
                    </a:cubicBezTo>
                    <a:cubicBezTo>
                      <a:pt x="434" y="1553"/>
                      <a:pt x="617" y="1576"/>
                      <a:pt x="777" y="1599"/>
                    </a:cubicBezTo>
                    <a:cubicBezTo>
                      <a:pt x="891" y="1622"/>
                      <a:pt x="1005" y="1644"/>
                      <a:pt x="1142" y="1667"/>
                    </a:cubicBezTo>
                    <a:lnTo>
                      <a:pt x="1256" y="1713"/>
                    </a:lnTo>
                    <a:lnTo>
                      <a:pt x="1416" y="1736"/>
                    </a:lnTo>
                    <a:cubicBezTo>
                      <a:pt x="1507" y="1759"/>
                      <a:pt x="1621" y="1781"/>
                      <a:pt x="1713" y="1804"/>
                    </a:cubicBezTo>
                    <a:lnTo>
                      <a:pt x="1827" y="1827"/>
                    </a:lnTo>
                    <a:cubicBezTo>
                      <a:pt x="1941" y="1850"/>
                      <a:pt x="2078" y="1895"/>
                      <a:pt x="2192" y="1918"/>
                    </a:cubicBezTo>
                    <a:cubicBezTo>
                      <a:pt x="2534" y="2010"/>
                      <a:pt x="2854" y="2124"/>
                      <a:pt x="3173" y="2215"/>
                    </a:cubicBezTo>
                    <a:cubicBezTo>
                      <a:pt x="3493" y="2306"/>
                      <a:pt x="3790" y="2398"/>
                      <a:pt x="4086" y="2512"/>
                    </a:cubicBezTo>
                    <a:lnTo>
                      <a:pt x="4132" y="2535"/>
                    </a:lnTo>
                    <a:lnTo>
                      <a:pt x="4200" y="2557"/>
                    </a:lnTo>
                    <a:cubicBezTo>
                      <a:pt x="4337" y="2603"/>
                      <a:pt x="4497" y="2672"/>
                      <a:pt x="4634" y="2717"/>
                    </a:cubicBezTo>
                    <a:lnTo>
                      <a:pt x="4862" y="2786"/>
                    </a:lnTo>
                    <a:cubicBezTo>
                      <a:pt x="5022" y="2854"/>
                      <a:pt x="5182" y="2923"/>
                      <a:pt x="5342" y="2991"/>
                    </a:cubicBezTo>
                    <a:cubicBezTo>
                      <a:pt x="5456" y="3037"/>
                      <a:pt x="5593" y="3082"/>
                      <a:pt x="5707" y="3151"/>
                    </a:cubicBezTo>
                    <a:cubicBezTo>
                      <a:pt x="5912" y="3219"/>
                      <a:pt x="6118" y="3288"/>
                      <a:pt x="6300" y="3356"/>
                    </a:cubicBezTo>
                    <a:cubicBezTo>
                      <a:pt x="6415" y="3402"/>
                      <a:pt x="6506" y="3425"/>
                      <a:pt x="6620" y="3470"/>
                    </a:cubicBezTo>
                    <a:cubicBezTo>
                      <a:pt x="7168" y="3676"/>
                      <a:pt x="7716" y="3904"/>
                      <a:pt x="8309" y="4155"/>
                    </a:cubicBezTo>
                    <a:cubicBezTo>
                      <a:pt x="8880" y="4383"/>
                      <a:pt x="9473" y="4634"/>
                      <a:pt x="10021" y="4931"/>
                    </a:cubicBezTo>
                    <a:cubicBezTo>
                      <a:pt x="10592" y="5228"/>
                      <a:pt x="11185" y="5548"/>
                      <a:pt x="11801" y="5844"/>
                    </a:cubicBezTo>
                    <a:cubicBezTo>
                      <a:pt x="11984" y="5936"/>
                      <a:pt x="12167" y="6027"/>
                      <a:pt x="12372" y="6118"/>
                    </a:cubicBezTo>
                    <a:lnTo>
                      <a:pt x="12669" y="6278"/>
                    </a:lnTo>
                    <a:cubicBezTo>
                      <a:pt x="12897" y="6392"/>
                      <a:pt x="13125" y="6483"/>
                      <a:pt x="13353" y="6597"/>
                    </a:cubicBezTo>
                    <a:lnTo>
                      <a:pt x="13490" y="6666"/>
                    </a:lnTo>
                    <a:cubicBezTo>
                      <a:pt x="13696" y="6780"/>
                      <a:pt x="13901" y="6894"/>
                      <a:pt x="14107" y="6985"/>
                    </a:cubicBezTo>
                    <a:lnTo>
                      <a:pt x="14358" y="7122"/>
                    </a:lnTo>
                    <a:cubicBezTo>
                      <a:pt x="14563" y="7237"/>
                      <a:pt x="14746" y="7351"/>
                      <a:pt x="14951" y="7465"/>
                    </a:cubicBezTo>
                    <a:lnTo>
                      <a:pt x="15202" y="7602"/>
                    </a:lnTo>
                    <a:cubicBezTo>
                      <a:pt x="15476" y="7739"/>
                      <a:pt x="15750" y="7921"/>
                      <a:pt x="16024" y="8081"/>
                    </a:cubicBezTo>
                    <a:cubicBezTo>
                      <a:pt x="16115" y="8127"/>
                      <a:pt x="16229" y="8195"/>
                      <a:pt x="16344" y="8264"/>
                    </a:cubicBezTo>
                    <a:cubicBezTo>
                      <a:pt x="16503" y="8355"/>
                      <a:pt x="16686" y="8469"/>
                      <a:pt x="16846" y="8583"/>
                    </a:cubicBezTo>
                    <a:cubicBezTo>
                      <a:pt x="17462" y="8948"/>
                      <a:pt x="17987" y="9291"/>
                      <a:pt x="18466" y="9610"/>
                    </a:cubicBezTo>
                    <a:lnTo>
                      <a:pt x="18786" y="9839"/>
                    </a:lnTo>
                    <a:cubicBezTo>
                      <a:pt x="19197" y="10113"/>
                      <a:pt x="19608" y="10386"/>
                      <a:pt x="20018" y="10683"/>
                    </a:cubicBezTo>
                    <a:cubicBezTo>
                      <a:pt x="20018" y="10683"/>
                      <a:pt x="20041" y="10706"/>
                      <a:pt x="20064" y="10706"/>
                    </a:cubicBezTo>
                    <a:cubicBezTo>
                      <a:pt x="20064" y="10706"/>
                      <a:pt x="20087" y="10729"/>
                      <a:pt x="20087" y="10729"/>
                    </a:cubicBezTo>
                    <a:lnTo>
                      <a:pt x="20110" y="10752"/>
                    </a:lnTo>
                    <a:lnTo>
                      <a:pt x="20155" y="10774"/>
                    </a:lnTo>
                    <a:lnTo>
                      <a:pt x="20224" y="10820"/>
                    </a:lnTo>
                    <a:lnTo>
                      <a:pt x="20269" y="10866"/>
                    </a:lnTo>
                    <a:lnTo>
                      <a:pt x="20315" y="10889"/>
                    </a:lnTo>
                    <a:cubicBezTo>
                      <a:pt x="20361" y="10934"/>
                      <a:pt x="20406" y="10957"/>
                      <a:pt x="20452" y="10980"/>
                    </a:cubicBezTo>
                    <a:lnTo>
                      <a:pt x="20658" y="11117"/>
                    </a:lnTo>
                    <a:lnTo>
                      <a:pt x="20840" y="11254"/>
                    </a:lnTo>
                    <a:lnTo>
                      <a:pt x="20863" y="11277"/>
                    </a:lnTo>
                    <a:lnTo>
                      <a:pt x="20931" y="11322"/>
                    </a:lnTo>
                    <a:lnTo>
                      <a:pt x="21000" y="11391"/>
                    </a:lnTo>
                    <a:cubicBezTo>
                      <a:pt x="21502" y="11756"/>
                      <a:pt x="22050" y="12144"/>
                      <a:pt x="22552" y="12578"/>
                    </a:cubicBezTo>
                    <a:cubicBezTo>
                      <a:pt x="22712" y="12692"/>
                      <a:pt x="22849" y="12806"/>
                      <a:pt x="23009" y="12920"/>
                    </a:cubicBezTo>
                    <a:cubicBezTo>
                      <a:pt x="23100" y="13011"/>
                      <a:pt x="23214" y="13080"/>
                      <a:pt x="23305" y="13171"/>
                    </a:cubicBezTo>
                    <a:cubicBezTo>
                      <a:pt x="23419" y="13262"/>
                      <a:pt x="23534" y="13354"/>
                      <a:pt x="23625" y="13445"/>
                    </a:cubicBezTo>
                    <a:lnTo>
                      <a:pt x="23693" y="13491"/>
                    </a:lnTo>
                    <a:cubicBezTo>
                      <a:pt x="23739" y="13536"/>
                      <a:pt x="23807" y="13605"/>
                      <a:pt x="23876" y="13650"/>
                    </a:cubicBezTo>
                    <a:cubicBezTo>
                      <a:pt x="23944" y="13696"/>
                      <a:pt x="23990" y="13742"/>
                      <a:pt x="24036" y="13787"/>
                    </a:cubicBezTo>
                    <a:cubicBezTo>
                      <a:pt x="24173" y="13902"/>
                      <a:pt x="24310" y="14016"/>
                      <a:pt x="24424" y="14130"/>
                    </a:cubicBezTo>
                    <a:cubicBezTo>
                      <a:pt x="24515" y="14198"/>
                      <a:pt x="24583" y="14267"/>
                      <a:pt x="24652" y="14312"/>
                    </a:cubicBezTo>
                    <a:lnTo>
                      <a:pt x="24789" y="14427"/>
                    </a:lnTo>
                    <a:cubicBezTo>
                      <a:pt x="24903" y="14541"/>
                      <a:pt x="25040" y="14655"/>
                      <a:pt x="25154" y="14746"/>
                    </a:cubicBezTo>
                    <a:cubicBezTo>
                      <a:pt x="25268" y="14860"/>
                      <a:pt x="25382" y="14952"/>
                      <a:pt x="25496" y="15043"/>
                    </a:cubicBezTo>
                    <a:lnTo>
                      <a:pt x="25519" y="15066"/>
                    </a:lnTo>
                    <a:cubicBezTo>
                      <a:pt x="25679" y="15203"/>
                      <a:pt x="25839" y="15340"/>
                      <a:pt x="25976" y="15476"/>
                    </a:cubicBezTo>
                    <a:cubicBezTo>
                      <a:pt x="26067" y="15545"/>
                      <a:pt x="26158" y="15636"/>
                      <a:pt x="26250" y="15728"/>
                    </a:cubicBezTo>
                    <a:cubicBezTo>
                      <a:pt x="26364" y="15796"/>
                      <a:pt x="26455" y="15887"/>
                      <a:pt x="26546" y="15956"/>
                    </a:cubicBezTo>
                    <a:cubicBezTo>
                      <a:pt x="26683" y="16070"/>
                      <a:pt x="26820" y="16184"/>
                      <a:pt x="26957" y="16321"/>
                    </a:cubicBezTo>
                    <a:cubicBezTo>
                      <a:pt x="27117" y="16458"/>
                      <a:pt x="27277" y="16618"/>
                      <a:pt x="27459" y="16778"/>
                    </a:cubicBezTo>
                    <a:lnTo>
                      <a:pt x="27551" y="16869"/>
                    </a:lnTo>
                    <a:lnTo>
                      <a:pt x="27733" y="17029"/>
                    </a:lnTo>
                    <a:lnTo>
                      <a:pt x="27893" y="17188"/>
                    </a:lnTo>
                    <a:cubicBezTo>
                      <a:pt x="27984" y="17280"/>
                      <a:pt x="28076" y="17394"/>
                      <a:pt x="28167" y="17485"/>
                    </a:cubicBezTo>
                    <a:lnTo>
                      <a:pt x="28190" y="17508"/>
                    </a:lnTo>
                    <a:cubicBezTo>
                      <a:pt x="28258" y="17599"/>
                      <a:pt x="28327" y="17668"/>
                      <a:pt x="28395" y="17736"/>
                    </a:cubicBezTo>
                    <a:cubicBezTo>
                      <a:pt x="28395" y="17736"/>
                      <a:pt x="28418" y="17759"/>
                      <a:pt x="28418" y="17759"/>
                    </a:cubicBezTo>
                    <a:cubicBezTo>
                      <a:pt x="28487" y="17827"/>
                      <a:pt x="28532" y="17850"/>
                      <a:pt x="28624" y="17873"/>
                    </a:cubicBezTo>
                    <a:lnTo>
                      <a:pt x="28692" y="17873"/>
                    </a:lnTo>
                    <a:cubicBezTo>
                      <a:pt x="28761" y="17873"/>
                      <a:pt x="28852" y="17850"/>
                      <a:pt x="28920" y="17827"/>
                    </a:cubicBezTo>
                    <a:cubicBezTo>
                      <a:pt x="28966" y="17782"/>
                      <a:pt x="29012" y="17759"/>
                      <a:pt x="29080" y="17691"/>
                    </a:cubicBezTo>
                    <a:cubicBezTo>
                      <a:pt x="29126" y="17645"/>
                      <a:pt x="29171" y="17576"/>
                      <a:pt x="29240" y="17508"/>
                    </a:cubicBezTo>
                    <a:cubicBezTo>
                      <a:pt x="29263" y="17485"/>
                      <a:pt x="29308" y="17439"/>
                      <a:pt x="29331" y="17394"/>
                    </a:cubicBezTo>
                    <a:cubicBezTo>
                      <a:pt x="29377" y="17348"/>
                      <a:pt x="29422" y="17325"/>
                      <a:pt x="29445" y="17280"/>
                    </a:cubicBezTo>
                    <a:cubicBezTo>
                      <a:pt x="29537" y="17211"/>
                      <a:pt x="29628" y="17120"/>
                      <a:pt x="29674" y="17029"/>
                    </a:cubicBezTo>
                    <a:cubicBezTo>
                      <a:pt x="29696" y="16960"/>
                      <a:pt x="29719" y="16914"/>
                      <a:pt x="29719" y="16846"/>
                    </a:cubicBezTo>
                    <a:cubicBezTo>
                      <a:pt x="29788" y="16846"/>
                      <a:pt x="29833" y="16823"/>
                      <a:pt x="29879" y="16800"/>
                    </a:cubicBezTo>
                    <a:cubicBezTo>
                      <a:pt x="30039" y="16709"/>
                      <a:pt x="30084" y="16526"/>
                      <a:pt x="29993" y="16344"/>
                    </a:cubicBezTo>
                    <a:cubicBezTo>
                      <a:pt x="29856" y="16093"/>
                      <a:pt x="29674" y="15865"/>
                      <a:pt x="29514" y="15636"/>
                    </a:cubicBezTo>
                    <a:lnTo>
                      <a:pt x="29491" y="15591"/>
                    </a:lnTo>
                    <a:cubicBezTo>
                      <a:pt x="29308" y="15340"/>
                      <a:pt x="29103" y="15066"/>
                      <a:pt x="28875" y="14792"/>
                    </a:cubicBezTo>
                    <a:cubicBezTo>
                      <a:pt x="28715" y="14586"/>
                      <a:pt x="28509" y="14381"/>
                      <a:pt x="28258" y="14130"/>
                    </a:cubicBezTo>
                    <a:cubicBezTo>
                      <a:pt x="28007" y="13902"/>
                      <a:pt x="27779" y="13673"/>
                      <a:pt x="27528" y="13445"/>
                    </a:cubicBezTo>
                    <a:cubicBezTo>
                      <a:pt x="27300" y="13240"/>
                      <a:pt x="27049" y="13011"/>
                      <a:pt x="26798" y="12806"/>
                    </a:cubicBezTo>
                    <a:cubicBezTo>
                      <a:pt x="26729" y="12737"/>
                      <a:pt x="26661" y="12669"/>
                      <a:pt x="26569" y="12601"/>
                    </a:cubicBezTo>
                    <a:lnTo>
                      <a:pt x="26409" y="12464"/>
                    </a:lnTo>
                    <a:cubicBezTo>
                      <a:pt x="26341" y="12395"/>
                      <a:pt x="26250" y="12304"/>
                      <a:pt x="26158" y="12235"/>
                    </a:cubicBezTo>
                    <a:lnTo>
                      <a:pt x="26044" y="12121"/>
                    </a:lnTo>
                    <a:cubicBezTo>
                      <a:pt x="25907" y="12007"/>
                      <a:pt x="25770" y="11893"/>
                      <a:pt x="25633" y="11779"/>
                    </a:cubicBezTo>
                    <a:cubicBezTo>
                      <a:pt x="25519" y="11688"/>
                      <a:pt x="25405" y="11596"/>
                      <a:pt x="25314" y="11505"/>
                    </a:cubicBezTo>
                    <a:cubicBezTo>
                      <a:pt x="25040" y="11254"/>
                      <a:pt x="24766" y="11048"/>
                      <a:pt x="24515" y="10866"/>
                    </a:cubicBezTo>
                    <a:lnTo>
                      <a:pt x="24447" y="10820"/>
                    </a:lnTo>
                    <a:cubicBezTo>
                      <a:pt x="23967" y="10478"/>
                      <a:pt x="23511" y="10113"/>
                      <a:pt x="23054" y="9770"/>
                    </a:cubicBezTo>
                    <a:cubicBezTo>
                      <a:pt x="22872" y="9633"/>
                      <a:pt x="22689" y="9496"/>
                      <a:pt x="22529" y="9359"/>
                    </a:cubicBezTo>
                    <a:cubicBezTo>
                      <a:pt x="22210" y="9108"/>
                      <a:pt x="21890" y="8857"/>
                      <a:pt x="21571" y="8629"/>
                    </a:cubicBezTo>
                    <a:lnTo>
                      <a:pt x="21502" y="8560"/>
                    </a:lnTo>
                    <a:cubicBezTo>
                      <a:pt x="21388" y="8492"/>
                      <a:pt x="21274" y="8401"/>
                      <a:pt x="21160" y="8309"/>
                    </a:cubicBezTo>
                    <a:lnTo>
                      <a:pt x="20954" y="8195"/>
                    </a:lnTo>
                    <a:lnTo>
                      <a:pt x="20749" y="8058"/>
                    </a:lnTo>
                    <a:lnTo>
                      <a:pt x="20338" y="7784"/>
                    </a:lnTo>
                    <a:lnTo>
                      <a:pt x="19973" y="7556"/>
                    </a:lnTo>
                    <a:cubicBezTo>
                      <a:pt x="19859" y="7488"/>
                      <a:pt x="19767" y="7419"/>
                      <a:pt x="19653" y="7351"/>
                    </a:cubicBezTo>
                    <a:cubicBezTo>
                      <a:pt x="19493" y="7237"/>
                      <a:pt x="19334" y="7122"/>
                      <a:pt x="19151" y="7008"/>
                    </a:cubicBezTo>
                    <a:cubicBezTo>
                      <a:pt x="19014" y="6940"/>
                      <a:pt x="18877" y="6849"/>
                      <a:pt x="18740" y="6757"/>
                    </a:cubicBezTo>
                    <a:cubicBezTo>
                      <a:pt x="18626" y="6666"/>
                      <a:pt x="18489" y="6575"/>
                      <a:pt x="18352" y="6506"/>
                    </a:cubicBezTo>
                    <a:cubicBezTo>
                      <a:pt x="17873" y="6209"/>
                      <a:pt x="17371" y="5936"/>
                      <a:pt x="16846" y="5639"/>
                    </a:cubicBezTo>
                    <a:cubicBezTo>
                      <a:pt x="16549" y="5479"/>
                      <a:pt x="16252" y="5319"/>
                      <a:pt x="16001" y="5205"/>
                    </a:cubicBezTo>
                    <a:lnTo>
                      <a:pt x="15682" y="5045"/>
                    </a:lnTo>
                    <a:cubicBezTo>
                      <a:pt x="15499" y="4954"/>
                      <a:pt x="15294" y="4863"/>
                      <a:pt x="15111" y="4771"/>
                    </a:cubicBezTo>
                    <a:cubicBezTo>
                      <a:pt x="14860" y="4657"/>
                      <a:pt x="14609" y="4520"/>
                      <a:pt x="14358" y="4406"/>
                    </a:cubicBezTo>
                    <a:cubicBezTo>
                      <a:pt x="14038" y="4246"/>
                      <a:pt x="13719" y="4087"/>
                      <a:pt x="13376" y="3950"/>
                    </a:cubicBezTo>
                    <a:cubicBezTo>
                      <a:pt x="13171" y="3836"/>
                      <a:pt x="12943" y="3744"/>
                      <a:pt x="12737" y="3630"/>
                    </a:cubicBezTo>
                    <a:lnTo>
                      <a:pt x="12509" y="3516"/>
                    </a:lnTo>
                    <a:cubicBezTo>
                      <a:pt x="12326" y="3425"/>
                      <a:pt x="12144" y="3333"/>
                      <a:pt x="11961" y="3242"/>
                    </a:cubicBezTo>
                    <a:lnTo>
                      <a:pt x="11664" y="3105"/>
                    </a:lnTo>
                    <a:lnTo>
                      <a:pt x="11482" y="3014"/>
                    </a:lnTo>
                    <a:cubicBezTo>
                      <a:pt x="11253" y="2900"/>
                      <a:pt x="11025" y="2786"/>
                      <a:pt x="10797" y="2672"/>
                    </a:cubicBezTo>
                    <a:cubicBezTo>
                      <a:pt x="10683" y="2626"/>
                      <a:pt x="10592" y="2557"/>
                      <a:pt x="10477" y="2512"/>
                    </a:cubicBezTo>
                    <a:cubicBezTo>
                      <a:pt x="10295" y="2420"/>
                      <a:pt x="10112" y="2329"/>
                      <a:pt x="9930" y="2261"/>
                    </a:cubicBezTo>
                    <a:cubicBezTo>
                      <a:pt x="9656" y="2124"/>
                      <a:pt x="9359" y="1987"/>
                      <a:pt x="9039" y="1873"/>
                    </a:cubicBezTo>
                    <a:cubicBezTo>
                      <a:pt x="8766" y="1781"/>
                      <a:pt x="8492" y="1667"/>
                      <a:pt x="8218" y="1576"/>
                    </a:cubicBezTo>
                    <a:lnTo>
                      <a:pt x="8104" y="1530"/>
                    </a:lnTo>
                    <a:lnTo>
                      <a:pt x="7989" y="1485"/>
                    </a:lnTo>
                    <a:cubicBezTo>
                      <a:pt x="7830" y="1439"/>
                      <a:pt x="7670" y="1370"/>
                      <a:pt x="7510" y="1325"/>
                    </a:cubicBezTo>
                    <a:cubicBezTo>
                      <a:pt x="7305" y="1256"/>
                      <a:pt x="7076" y="1188"/>
                      <a:pt x="6871" y="1119"/>
                    </a:cubicBezTo>
                    <a:cubicBezTo>
                      <a:pt x="6666" y="1074"/>
                      <a:pt x="6437" y="1028"/>
                      <a:pt x="6232" y="960"/>
                    </a:cubicBezTo>
                    <a:cubicBezTo>
                      <a:pt x="6141" y="937"/>
                      <a:pt x="6049" y="937"/>
                      <a:pt x="5958" y="914"/>
                    </a:cubicBezTo>
                    <a:lnTo>
                      <a:pt x="5912" y="914"/>
                    </a:lnTo>
                    <a:cubicBezTo>
                      <a:pt x="5844" y="891"/>
                      <a:pt x="5798" y="891"/>
                      <a:pt x="5753" y="891"/>
                    </a:cubicBezTo>
                    <a:lnTo>
                      <a:pt x="5707" y="891"/>
                    </a:lnTo>
                    <a:cubicBezTo>
                      <a:pt x="5638" y="868"/>
                      <a:pt x="5593" y="868"/>
                      <a:pt x="5524" y="868"/>
                    </a:cubicBezTo>
                    <a:lnTo>
                      <a:pt x="5479" y="868"/>
                    </a:lnTo>
                    <a:cubicBezTo>
                      <a:pt x="5433" y="868"/>
                      <a:pt x="5410" y="891"/>
                      <a:pt x="5365" y="891"/>
                    </a:cubicBezTo>
                    <a:cubicBezTo>
                      <a:pt x="5136" y="823"/>
                      <a:pt x="4885" y="731"/>
                      <a:pt x="4611" y="663"/>
                    </a:cubicBezTo>
                    <a:cubicBezTo>
                      <a:pt x="4474" y="640"/>
                      <a:pt x="4360" y="594"/>
                      <a:pt x="4223" y="572"/>
                    </a:cubicBezTo>
                    <a:cubicBezTo>
                      <a:pt x="4064" y="526"/>
                      <a:pt x="3927" y="503"/>
                      <a:pt x="3790" y="457"/>
                    </a:cubicBezTo>
                    <a:cubicBezTo>
                      <a:pt x="3470" y="366"/>
                      <a:pt x="3128" y="298"/>
                      <a:pt x="2808" y="206"/>
                    </a:cubicBezTo>
                    <a:cubicBezTo>
                      <a:pt x="2603" y="161"/>
                      <a:pt x="2352" y="115"/>
                      <a:pt x="2101" y="69"/>
                    </a:cubicBezTo>
                    <a:cubicBezTo>
                      <a:pt x="1986" y="47"/>
                      <a:pt x="1849" y="47"/>
                      <a:pt x="1690" y="24"/>
                    </a:cubicBezTo>
                    <a:lnTo>
                      <a:pt x="1507" y="24"/>
                    </a:lnTo>
                    <a:lnTo>
                      <a:pt x="1461" y="47"/>
                    </a:lnTo>
                    <a:lnTo>
                      <a:pt x="1370" y="47"/>
                    </a:lnTo>
                    <a:cubicBezTo>
                      <a:pt x="1324" y="47"/>
                      <a:pt x="1302" y="69"/>
                      <a:pt x="1256" y="69"/>
                    </a:cubicBezTo>
                    <a:cubicBezTo>
                      <a:pt x="1142" y="69"/>
                      <a:pt x="1073" y="47"/>
                      <a:pt x="982" y="47"/>
                    </a:cubicBezTo>
                    <a:lnTo>
                      <a:pt x="868" y="24"/>
                    </a:lnTo>
                    <a:lnTo>
                      <a:pt x="754" y="24"/>
                    </a:lnTo>
                    <a:cubicBezTo>
                      <a:pt x="685" y="1"/>
                      <a:pt x="617" y="1"/>
                      <a:pt x="54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22"/>
              <p:cNvSpPr/>
              <p:nvPr/>
            </p:nvSpPr>
            <p:spPr>
              <a:xfrm>
                <a:off x="4602170" y="906710"/>
                <a:ext cx="471403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7440" h="8744" extrusionOk="0">
                    <a:moveTo>
                      <a:pt x="252" y="0"/>
                    </a:moveTo>
                    <a:cubicBezTo>
                      <a:pt x="161" y="0"/>
                      <a:pt x="47" y="69"/>
                      <a:pt x="24" y="183"/>
                    </a:cubicBezTo>
                    <a:cubicBezTo>
                      <a:pt x="1" y="297"/>
                      <a:pt x="69" y="434"/>
                      <a:pt x="206" y="457"/>
                    </a:cubicBezTo>
                    <a:cubicBezTo>
                      <a:pt x="686" y="525"/>
                      <a:pt x="1142" y="639"/>
                      <a:pt x="1599" y="799"/>
                    </a:cubicBezTo>
                    <a:cubicBezTo>
                      <a:pt x="2055" y="959"/>
                      <a:pt x="2512" y="1141"/>
                      <a:pt x="2945" y="1347"/>
                    </a:cubicBezTo>
                    <a:cubicBezTo>
                      <a:pt x="3174" y="1438"/>
                      <a:pt x="3402" y="1529"/>
                      <a:pt x="3653" y="1644"/>
                    </a:cubicBezTo>
                    <a:cubicBezTo>
                      <a:pt x="3881" y="1735"/>
                      <a:pt x="4110" y="1826"/>
                      <a:pt x="4338" y="1917"/>
                    </a:cubicBezTo>
                    <a:cubicBezTo>
                      <a:pt x="4657" y="2032"/>
                      <a:pt x="4977" y="2169"/>
                      <a:pt x="5296" y="2305"/>
                    </a:cubicBezTo>
                    <a:cubicBezTo>
                      <a:pt x="5593" y="2442"/>
                      <a:pt x="5890" y="2579"/>
                      <a:pt x="6187" y="2716"/>
                    </a:cubicBezTo>
                    <a:cubicBezTo>
                      <a:pt x="6506" y="2853"/>
                      <a:pt x="6826" y="3013"/>
                      <a:pt x="7145" y="3150"/>
                    </a:cubicBezTo>
                    <a:cubicBezTo>
                      <a:pt x="7442" y="3287"/>
                      <a:pt x="7762" y="3447"/>
                      <a:pt x="8081" y="3607"/>
                    </a:cubicBezTo>
                    <a:cubicBezTo>
                      <a:pt x="8378" y="3743"/>
                      <a:pt x="8675" y="3926"/>
                      <a:pt x="8971" y="4086"/>
                    </a:cubicBezTo>
                    <a:cubicBezTo>
                      <a:pt x="9268" y="4246"/>
                      <a:pt x="9565" y="4405"/>
                      <a:pt x="9862" y="4542"/>
                    </a:cubicBezTo>
                    <a:cubicBezTo>
                      <a:pt x="10181" y="4725"/>
                      <a:pt x="10478" y="4885"/>
                      <a:pt x="10775" y="5045"/>
                    </a:cubicBezTo>
                    <a:cubicBezTo>
                      <a:pt x="11071" y="5204"/>
                      <a:pt x="11391" y="5364"/>
                      <a:pt x="11688" y="5547"/>
                    </a:cubicBezTo>
                    <a:cubicBezTo>
                      <a:pt x="12281" y="5889"/>
                      <a:pt x="12897" y="6254"/>
                      <a:pt x="13491" y="6619"/>
                    </a:cubicBezTo>
                    <a:cubicBezTo>
                      <a:pt x="13628" y="6688"/>
                      <a:pt x="13765" y="6779"/>
                      <a:pt x="13924" y="6871"/>
                    </a:cubicBezTo>
                    <a:cubicBezTo>
                      <a:pt x="14061" y="6962"/>
                      <a:pt x="14221" y="7053"/>
                      <a:pt x="14381" y="7144"/>
                    </a:cubicBezTo>
                    <a:cubicBezTo>
                      <a:pt x="14678" y="7304"/>
                      <a:pt x="14974" y="7464"/>
                      <a:pt x="15248" y="7647"/>
                    </a:cubicBezTo>
                    <a:cubicBezTo>
                      <a:pt x="15522" y="7829"/>
                      <a:pt x="15819" y="8012"/>
                      <a:pt x="16093" y="8194"/>
                    </a:cubicBezTo>
                    <a:cubicBezTo>
                      <a:pt x="16207" y="8263"/>
                      <a:pt x="16344" y="8354"/>
                      <a:pt x="16458" y="8445"/>
                    </a:cubicBezTo>
                    <a:cubicBezTo>
                      <a:pt x="16618" y="8537"/>
                      <a:pt x="16755" y="8628"/>
                      <a:pt x="16915" y="8697"/>
                    </a:cubicBezTo>
                    <a:cubicBezTo>
                      <a:pt x="16969" y="8728"/>
                      <a:pt x="17027" y="8743"/>
                      <a:pt x="17082" y="8743"/>
                    </a:cubicBezTo>
                    <a:cubicBezTo>
                      <a:pt x="17189" y="8743"/>
                      <a:pt x="17288" y="8687"/>
                      <a:pt x="17348" y="8582"/>
                    </a:cubicBezTo>
                    <a:cubicBezTo>
                      <a:pt x="17440" y="8423"/>
                      <a:pt x="17371" y="8217"/>
                      <a:pt x="17211" y="8126"/>
                    </a:cubicBezTo>
                    <a:cubicBezTo>
                      <a:pt x="17074" y="8057"/>
                      <a:pt x="16915" y="7966"/>
                      <a:pt x="16778" y="7875"/>
                    </a:cubicBezTo>
                    <a:cubicBezTo>
                      <a:pt x="16641" y="7784"/>
                      <a:pt x="16504" y="7692"/>
                      <a:pt x="16367" y="7601"/>
                    </a:cubicBezTo>
                    <a:cubicBezTo>
                      <a:pt x="16093" y="7418"/>
                      <a:pt x="15819" y="7236"/>
                      <a:pt x="15545" y="7076"/>
                    </a:cubicBezTo>
                    <a:cubicBezTo>
                      <a:pt x="15248" y="6871"/>
                      <a:pt x="14952" y="6711"/>
                      <a:pt x="14632" y="6528"/>
                    </a:cubicBezTo>
                    <a:cubicBezTo>
                      <a:pt x="14495" y="6460"/>
                      <a:pt x="14358" y="6368"/>
                      <a:pt x="14198" y="6277"/>
                    </a:cubicBezTo>
                    <a:cubicBezTo>
                      <a:pt x="14061" y="6186"/>
                      <a:pt x="13902" y="6094"/>
                      <a:pt x="13742" y="6003"/>
                    </a:cubicBezTo>
                    <a:cubicBezTo>
                      <a:pt x="13148" y="5661"/>
                      <a:pt x="12555" y="5296"/>
                      <a:pt x="11939" y="4953"/>
                    </a:cubicBezTo>
                    <a:cubicBezTo>
                      <a:pt x="11642" y="4793"/>
                      <a:pt x="11345" y="4611"/>
                      <a:pt x="11026" y="4451"/>
                    </a:cubicBezTo>
                    <a:cubicBezTo>
                      <a:pt x="10729" y="4291"/>
                      <a:pt x="10432" y="4131"/>
                      <a:pt x="10113" y="3949"/>
                    </a:cubicBezTo>
                    <a:cubicBezTo>
                      <a:pt x="9816" y="3789"/>
                      <a:pt x="9519" y="3652"/>
                      <a:pt x="9222" y="3492"/>
                    </a:cubicBezTo>
                    <a:cubicBezTo>
                      <a:pt x="8926" y="3333"/>
                      <a:pt x="8629" y="3173"/>
                      <a:pt x="8309" y="3013"/>
                    </a:cubicBezTo>
                    <a:cubicBezTo>
                      <a:pt x="8013" y="2853"/>
                      <a:pt x="7693" y="2694"/>
                      <a:pt x="7374" y="2557"/>
                    </a:cubicBezTo>
                    <a:cubicBezTo>
                      <a:pt x="7054" y="2420"/>
                      <a:pt x="6757" y="2283"/>
                      <a:pt x="6438" y="2146"/>
                    </a:cubicBezTo>
                    <a:cubicBezTo>
                      <a:pt x="6050" y="1986"/>
                      <a:pt x="5684" y="1803"/>
                      <a:pt x="5296" y="1644"/>
                    </a:cubicBezTo>
                    <a:cubicBezTo>
                      <a:pt x="5091" y="1552"/>
                      <a:pt x="4886" y="1484"/>
                      <a:pt x="4680" y="1415"/>
                    </a:cubicBezTo>
                    <a:cubicBezTo>
                      <a:pt x="4498" y="1324"/>
                      <a:pt x="4292" y="1256"/>
                      <a:pt x="4087" y="1187"/>
                    </a:cubicBezTo>
                    <a:cubicBezTo>
                      <a:pt x="3973" y="1141"/>
                      <a:pt x="3858" y="1096"/>
                      <a:pt x="3722" y="1050"/>
                    </a:cubicBezTo>
                    <a:lnTo>
                      <a:pt x="3744" y="1050"/>
                    </a:lnTo>
                    <a:cubicBezTo>
                      <a:pt x="3333" y="913"/>
                      <a:pt x="2945" y="731"/>
                      <a:pt x="2535" y="594"/>
                    </a:cubicBezTo>
                    <a:cubicBezTo>
                      <a:pt x="2535" y="594"/>
                      <a:pt x="2512" y="594"/>
                      <a:pt x="2512" y="571"/>
                    </a:cubicBezTo>
                    <a:cubicBezTo>
                      <a:pt x="2512" y="571"/>
                      <a:pt x="2512" y="594"/>
                      <a:pt x="2512" y="594"/>
                    </a:cubicBezTo>
                    <a:cubicBezTo>
                      <a:pt x="2466" y="571"/>
                      <a:pt x="2443" y="548"/>
                      <a:pt x="2398" y="548"/>
                    </a:cubicBezTo>
                    <a:cubicBezTo>
                      <a:pt x="2375" y="525"/>
                      <a:pt x="2352" y="525"/>
                      <a:pt x="2329" y="525"/>
                    </a:cubicBezTo>
                    <a:lnTo>
                      <a:pt x="2352" y="525"/>
                    </a:lnTo>
                    <a:cubicBezTo>
                      <a:pt x="2329" y="525"/>
                      <a:pt x="2329" y="502"/>
                      <a:pt x="2306" y="502"/>
                    </a:cubicBezTo>
                    <a:lnTo>
                      <a:pt x="2284" y="502"/>
                    </a:lnTo>
                    <a:cubicBezTo>
                      <a:pt x="2147" y="434"/>
                      <a:pt x="1987" y="388"/>
                      <a:pt x="1827" y="320"/>
                    </a:cubicBezTo>
                    <a:cubicBezTo>
                      <a:pt x="1690" y="274"/>
                      <a:pt x="1530" y="228"/>
                      <a:pt x="1370" y="206"/>
                    </a:cubicBezTo>
                    <a:cubicBezTo>
                      <a:pt x="1005" y="114"/>
                      <a:pt x="663" y="46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22"/>
              <p:cNvSpPr/>
              <p:nvPr/>
            </p:nvSpPr>
            <p:spPr>
              <a:xfrm>
                <a:off x="5080931" y="113929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38" y="1"/>
                      <a:pt x="1" y="161"/>
                      <a:pt x="1" y="343"/>
                    </a:cubicBezTo>
                    <a:cubicBezTo>
                      <a:pt x="1" y="526"/>
                      <a:pt x="160" y="663"/>
                      <a:pt x="343" y="663"/>
                    </a:cubicBezTo>
                    <a:cubicBezTo>
                      <a:pt x="526" y="663"/>
                      <a:pt x="663" y="503"/>
                      <a:pt x="663" y="321"/>
                    </a:cubicBezTo>
                    <a:cubicBezTo>
                      <a:pt x="663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22"/>
              <p:cNvSpPr/>
              <p:nvPr/>
            </p:nvSpPr>
            <p:spPr>
              <a:xfrm>
                <a:off x="5116097" y="1159051"/>
                <a:ext cx="15461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75" y="0"/>
                    </a:moveTo>
                    <a:cubicBezTo>
                      <a:pt x="115" y="0"/>
                      <a:pt x="1" y="137"/>
                      <a:pt x="1" y="297"/>
                    </a:cubicBezTo>
                    <a:cubicBezTo>
                      <a:pt x="1" y="457"/>
                      <a:pt x="138" y="571"/>
                      <a:pt x="275" y="571"/>
                    </a:cubicBezTo>
                    <a:cubicBezTo>
                      <a:pt x="434" y="571"/>
                      <a:pt x="571" y="434"/>
                      <a:pt x="548" y="274"/>
                    </a:cubicBezTo>
                    <a:cubicBezTo>
                      <a:pt x="548" y="137"/>
                      <a:pt x="412" y="0"/>
                      <a:pt x="27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22"/>
              <p:cNvSpPr/>
              <p:nvPr/>
            </p:nvSpPr>
            <p:spPr>
              <a:xfrm>
                <a:off x="4259138" y="1008521"/>
                <a:ext cx="124662" cy="198671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7350" extrusionOk="0">
                    <a:moveTo>
                      <a:pt x="3470" y="6551"/>
                    </a:moveTo>
                    <a:lnTo>
                      <a:pt x="3470" y="6551"/>
                    </a:lnTo>
                    <a:cubicBezTo>
                      <a:pt x="3477" y="6558"/>
                      <a:pt x="3485" y="6566"/>
                      <a:pt x="3493" y="6574"/>
                    </a:cubicBezTo>
                    <a:lnTo>
                      <a:pt x="3493" y="6574"/>
                    </a:lnTo>
                    <a:cubicBezTo>
                      <a:pt x="3493" y="6597"/>
                      <a:pt x="3493" y="6597"/>
                      <a:pt x="3493" y="6597"/>
                    </a:cubicBezTo>
                    <a:cubicBezTo>
                      <a:pt x="3493" y="6574"/>
                      <a:pt x="3470" y="6551"/>
                      <a:pt x="3470" y="6551"/>
                    </a:cubicBezTo>
                    <a:close/>
                    <a:moveTo>
                      <a:pt x="3493" y="6574"/>
                    </a:moveTo>
                    <a:cubicBezTo>
                      <a:pt x="3531" y="6612"/>
                      <a:pt x="3569" y="6650"/>
                      <a:pt x="3607" y="6688"/>
                    </a:cubicBezTo>
                    <a:lnTo>
                      <a:pt x="3584" y="6688"/>
                    </a:lnTo>
                    <a:cubicBezTo>
                      <a:pt x="3561" y="6688"/>
                      <a:pt x="3538" y="6665"/>
                      <a:pt x="3538" y="6642"/>
                    </a:cubicBezTo>
                    <a:cubicBezTo>
                      <a:pt x="3515" y="6619"/>
                      <a:pt x="3515" y="6597"/>
                      <a:pt x="3493" y="6574"/>
                    </a:cubicBezTo>
                    <a:close/>
                    <a:moveTo>
                      <a:pt x="502" y="0"/>
                    </a:moveTo>
                    <a:cubicBezTo>
                      <a:pt x="457" y="23"/>
                      <a:pt x="434" y="91"/>
                      <a:pt x="457" y="160"/>
                    </a:cubicBezTo>
                    <a:cubicBezTo>
                      <a:pt x="480" y="205"/>
                      <a:pt x="502" y="251"/>
                      <a:pt x="525" y="297"/>
                    </a:cubicBezTo>
                    <a:lnTo>
                      <a:pt x="411" y="297"/>
                    </a:lnTo>
                    <a:cubicBezTo>
                      <a:pt x="388" y="274"/>
                      <a:pt x="366" y="251"/>
                      <a:pt x="343" y="228"/>
                    </a:cubicBezTo>
                    <a:cubicBezTo>
                      <a:pt x="320" y="205"/>
                      <a:pt x="297" y="205"/>
                      <a:pt x="251" y="205"/>
                    </a:cubicBezTo>
                    <a:cubicBezTo>
                      <a:pt x="206" y="205"/>
                      <a:pt x="160" y="228"/>
                      <a:pt x="114" y="251"/>
                    </a:cubicBezTo>
                    <a:cubicBezTo>
                      <a:pt x="69" y="297"/>
                      <a:pt x="46" y="342"/>
                      <a:pt x="46" y="388"/>
                    </a:cubicBezTo>
                    <a:cubicBezTo>
                      <a:pt x="23" y="434"/>
                      <a:pt x="0" y="479"/>
                      <a:pt x="0" y="525"/>
                    </a:cubicBezTo>
                    <a:cubicBezTo>
                      <a:pt x="0" y="616"/>
                      <a:pt x="46" y="730"/>
                      <a:pt x="69" y="822"/>
                    </a:cubicBezTo>
                    <a:cubicBezTo>
                      <a:pt x="137" y="1073"/>
                      <a:pt x="251" y="1301"/>
                      <a:pt x="343" y="1529"/>
                    </a:cubicBezTo>
                    <a:cubicBezTo>
                      <a:pt x="457" y="1803"/>
                      <a:pt x="548" y="2054"/>
                      <a:pt x="662" y="2305"/>
                    </a:cubicBezTo>
                    <a:cubicBezTo>
                      <a:pt x="708" y="2374"/>
                      <a:pt x="754" y="2465"/>
                      <a:pt x="799" y="2534"/>
                    </a:cubicBezTo>
                    <a:cubicBezTo>
                      <a:pt x="776" y="2556"/>
                      <a:pt x="776" y="2579"/>
                      <a:pt x="776" y="2625"/>
                    </a:cubicBezTo>
                    <a:cubicBezTo>
                      <a:pt x="754" y="2739"/>
                      <a:pt x="799" y="2853"/>
                      <a:pt x="845" y="2944"/>
                    </a:cubicBezTo>
                    <a:cubicBezTo>
                      <a:pt x="868" y="3036"/>
                      <a:pt x="890" y="3104"/>
                      <a:pt x="936" y="3173"/>
                    </a:cubicBezTo>
                    <a:cubicBezTo>
                      <a:pt x="1005" y="3333"/>
                      <a:pt x="1073" y="3492"/>
                      <a:pt x="1142" y="3652"/>
                    </a:cubicBezTo>
                    <a:cubicBezTo>
                      <a:pt x="1279" y="3972"/>
                      <a:pt x="1438" y="4268"/>
                      <a:pt x="1598" y="4565"/>
                    </a:cubicBezTo>
                    <a:cubicBezTo>
                      <a:pt x="1758" y="4885"/>
                      <a:pt x="1940" y="5181"/>
                      <a:pt x="2123" y="5478"/>
                    </a:cubicBezTo>
                    <a:cubicBezTo>
                      <a:pt x="2283" y="5752"/>
                      <a:pt x="2465" y="6049"/>
                      <a:pt x="2648" y="6323"/>
                    </a:cubicBezTo>
                    <a:cubicBezTo>
                      <a:pt x="2717" y="6460"/>
                      <a:pt x="2808" y="6597"/>
                      <a:pt x="2899" y="6711"/>
                    </a:cubicBezTo>
                    <a:cubicBezTo>
                      <a:pt x="2945" y="6779"/>
                      <a:pt x="2968" y="6848"/>
                      <a:pt x="3013" y="6916"/>
                    </a:cubicBezTo>
                    <a:cubicBezTo>
                      <a:pt x="3082" y="7030"/>
                      <a:pt x="3150" y="7122"/>
                      <a:pt x="3242" y="7213"/>
                    </a:cubicBezTo>
                    <a:cubicBezTo>
                      <a:pt x="3264" y="7236"/>
                      <a:pt x="3310" y="7258"/>
                      <a:pt x="3333" y="7281"/>
                    </a:cubicBezTo>
                    <a:cubicBezTo>
                      <a:pt x="3378" y="7327"/>
                      <a:pt x="3447" y="7327"/>
                      <a:pt x="3493" y="7350"/>
                    </a:cubicBezTo>
                    <a:cubicBezTo>
                      <a:pt x="3538" y="7350"/>
                      <a:pt x="3630" y="7327"/>
                      <a:pt x="3652" y="7304"/>
                    </a:cubicBezTo>
                    <a:cubicBezTo>
                      <a:pt x="3675" y="7304"/>
                      <a:pt x="3698" y="7304"/>
                      <a:pt x="3698" y="7281"/>
                    </a:cubicBezTo>
                    <a:cubicBezTo>
                      <a:pt x="3766" y="7236"/>
                      <a:pt x="3835" y="7190"/>
                      <a:pt x="3881" y="7167"/>
                    </a:cubicBezTo>
                    <a:cubicBezTo>
                      <a:pt x="3995" y="7076"/>
                      <a:pt x="4086" y="7007"/>
                      <a:pt x="4177" y="6916"/>
                    </a:cubicBezTo>
                    <a:cubicBezTo>
                      <a:pt x="4291" y="6870"/>
                      <a:pt x="4406" y="6825"/>
                      <a:pt x="4497" y="6733"/>
                    </a:cubicBezTo>
                    <a:cubicBezTo>
                      <a:pt x="4543" y="6688"/>
                      <a:pt x="4565" y="6642"/>
                      <a:pt x="4588" y="6574"/>
                    </a:cubicBezTo>
                    <a:cubicBezTo>
                      <a:pt x="4611" y="6551"/>
                      <a:pt x="4611" y="6482"/>
                      <a:pt x="4611" y="6437"/>
                    </a:cubicBezTo>
                    <a:lnTo>
                      <a:pt x="4588" y="6437"/>
                    </a:lnTo>
                    <a:cubicBezTo>
                      <a:pt x="4588" y="6391"/>
                      <a:pt x="4565" y="6345"/>
                      <a:pt x="4543" y="6323"/>
                    </a:cubicBezTo>
                    <a:cubicBezTo>
                      <a:pt x="4520" y="6300"/>
                      <a:pt x="4497" y="6277"/>
                      <a:pt x="4497" y="6277"/>
                    </a:cubicBezTo>
                    <a:cubicBezTo>
                      <a:pt x="4474" y="6254"/>
                      <a:pt x="4451" y="6231"/>
                      <a:pt x="4428" y="6186"/>
                    </a:cubicBezTo>
                    <a:cubicBezTo>
                      <a:pt x="4246" y="5957"/>
                      <a:pt x="4063" y="5729"/>
                      <a:pt x="3881" y="5501"/>
                    </a:cubicBezTo>
                    <a:cubicBezTo>
                      <a:pt x="3675" y="5250"/>
                      <a:pt x="3493" y="4999"/>
                      <a:pt x="3310" y="4748"/>
                    </a:cubicBezTo>
                    <a:cubicBezTo>
                      <a:pt x="3150" y="4497"/>
                      <a:pt x="2968" y="4246"/>
                      <a:pt x="2785" y="3994"/>
                    </a:cubicBezTo>
                    <a:cubicBezTo>
                      <a:pt x="2739" y="3926"/>
                      <a:pt x="2694" y="3857"/>
                      <a:pt x="2625" y="3789"/>
                    </a:cubicBezTo>
                    <a:cubicBezTo>
                      <a:pt x="2465" y="3538"/>
                      <a:pt x="2306" y="3264"/>
                      <a:pt x="2146" y="3013"/>
                    </a:cubicBezTo>
                    <a:cubicBezTo>
                      <a:pt x="2055" y="2876"/>
                      <a:pt x="1986" y="2739"/>
                      <a:pt x="1895" y="2579"/>
                    </a:cubicBezTo>
                    <a:cubicBezTo>
                      <a:pt x="1826" y="2442"/>
                      <a:pt x="1735" y="2305"/>
                      <a:pt x="1667" y="2168"/>
                    </a:cubicBezTo>
                    <a:cubicBezTo>
                      <a:pt x="1347" y="1575"/>
                      <a:pt x="1050" y="1004"/>
                      <a:pt x="776" y="411"/>
                    </a:cubicBezTo>
                    <a:cubicBezTo>
                      <a:pt x="731" y="297"/>
                      <a:pt x="685" y="160"/>
                      <a:pt x="662" y="46"/>
                    </a:cubicBezTo>
                    <a:cubicBezTo>
                      <a:pt x="639" y="23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22"/>
              <p:cNvSpPr/>
              <p:nvPr/>
            </p:nvSpPr>
            <p:spPr>
              <a:xfrm>
                <a:off x="4287519" y="996790"/>
                <a:ext cx="124041" cy="170397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304" extrusionOk="0">
                    <a:moveTo>
                      <a:pt x="229" y="0"/>
                    </a:moveTo>
                    <a:cubicBezTo>
                      <a:pt x="160" y="23"/>
                      <a:pt x="114" y="69"/>
                      <a:pt x="69" y="114"/>
                    </a:cubicBezTo>
                    <a:cubicBezTo>
                      <a:pt x="23" y="137"/>
                      <a:pt x="0" y="206"/>
                      <a:pt x="23" y="251"/>
                    </a:cubicBezTo>
                    <a:cubicBezTo>
                      <a:pt x="0" y="274"/>
                      <a:pt x="0" y="297"/>
                      <a:pt x="23" y="343"/>
                    </a:cubicBezTo>
                    <a:cubicBezTo>
                      <a:pt x="46" y="457"/>
                      <a:pt x="92" y="548"/>
                      <a:pt x="160" y="662"/>
                    </a:cubicBezTo>
                    <a:cubicBezTo>
                      <a:pt x="206" y="754"/>
                      <a:pt x="251" y="845"/>
                      <a:pt x="297" y="936"/>
                    </a:cubicBezTo>
                    <a:cubicBezTo>
                      <a:pt x="388" y="1096"/>
                      <a:pt x="480" y="1279"/>
                      <a:pt x="571" y="1461"/>
                    </a:cubicBezTo>
                    <a:cubicBezTo>
                      <a:pt x="617" y="1530"/>
                      <a:pt x="662" y="1598"/>
                      <a:pt x="685" y="1667"/>
                    </a:cubicBezTo>
                    <a:cubicBezTo>
                      <a:pt x="776" y="1826"/>
                      <a:pt x="845" y="1963"/>
                      <a:pt x="936" y="2123"/>
                    </a:cubicBezTo>
                    <a:cubicBezTo>
                      <a:pt x="1256" y="2694"/>
                      <a:pt x="1644" y="3264"/>
                      <a:pt x="2032" y="3812"/>
                    </a:cubicBezTo>
                    <a:cubicBezTo>
                      <a:pt x="2214" y="4086"/>
                      <a:pt x="2420" y="4360"/>
                      <a:pt x="2625" y="4634"/>
                    </a:cubicBezTo>
                    <a:cubicBezTo>
                      <a:pt x="2785" y="4862"/>
                      <a:pt x="2990" y="5090"/>
                      <a:pt x="3173" y="5319"/>
                    </a:cubicBezTo>
                    <a:cubicBezTo>
                      <a:pt x="3287" y="5433"/>
                      <a:pt x="3378" y="5547"/>
                      <a:pt x="3493" y="5661"/>
                    </a:cubicBezTo>
                    <a:cubicBezTo>
                      <a:pt x="3584" y="5775"/>
                      <a:pt x="3698" y="5889"/>
                      <a:pt x="3789" y="5981"/>
                    </a:cubicBezTo>
                    <a:cubicBezTo>
                      <a:pt x="3858" y="6049"/>
                      <a:pt x="3926" y="6095"/>
                      <a:pt x="3972" y="6140"/>
                    </a:cubicBezTo>
                    <a:cubicBezTo>
                      <a:pt x="4018" y="6186"/>
                      <a:pt x="4040" y="6209"/>
                      <a:pt x="4086" y="6232"/>
                    </a:cubicBezTo>
                    <a:cubicBezTo>
                      <a:pt x="4154" y="6277"/>
                      <a:pt x="4200" y="6277"/>
                      <a:pt x="4269" y="6300"/>
                    </a:cubicBezTo>
                    <a:cubicBezTo>
                      <a:pt x="4285" y="6302"/>
                      <a:pt x="4301" y="6304"/>
                      <a:pt x="4317" y="6304"/>
                    </a:cubicBezTo>
                    <a:cubicBezTo>
                      <a:pt x="4455" y="6304"/>
                      <a:pt x="4568" y="6215"/>
                      <a:pt x="4588" y="6072"/>
                    </a:cubicBezTo>
                    <a:cubicBezTo>
                      <a:pt x="4588" y="5981"/>
                      <a:pt x="4520" y="5889"/>
                      <a:pt x="4474" y="5798"/>
                    </a:cubicBezTo>
                    <a:cubicBezTo>
                      <a:pt x="4428" y="5752"/>
                      <a:pt x="4406" y="5707"/>
                      <a:pt x="4360" y="5661"/>
                    </a:cubicBezTo>
                    <a:cubicBezTo>
                      <a:pt x="4269" y="5547"/>
                      <a:pt x="4154" y="5433"/>
                      <a:pt x="4063" y="5341"/>
                    </a:cubicBezTo>
                    <a:cubicBezTo>
                      <a:pt x="3881" y="5113"/>
                      <a:pt x="3698" y="4885"/>
                      <a:pt x="3515" y="4657"/>
                    </a:cubicBezTo>
                    <a:cubicBezTo>
                      <a:pt x="3188" y="4220"/>
                      <a:pt x="2840" y="3763"/>
                      <a:pt x="2511" y="3305"/>
                    </a:cubicBezTo>
                    <a:lnTo>
                      <a:pt x="2511" y="3305"/>
                    </a:lnTo>
                    <a:cubicBezTo>
                      <a:pt x="2511" y="3306"/>
                      <a:pt x="2511" y="3308"/>
                      <a:pt x="2511" y="3310"/>
                    </a:cubicBezTo>
                    <a:cubicBezTo>
                      <a:pt x="2500" y="3294"/>
                      <a:pt x="2491" y="3279"/>
                      <a:pt x="2482" y="3264"/>
                    </a:cubicBezTo>
                    <a:lnTo>
                      <a:pt x="2482" y="3264"/>
                    </a:lnTo>
                    <a:cubicBezTo>
                      <a:pt x="2491" y="3278"/>
                      <a:pt x="2501" y="3291"/>
                      <a:pt x="2511" y="3305"/>
                    </a:cubicBezTo>
                    <a:lnTo>
                      <a:pt x="2511" y="3305"/>
                    </a:lnTo>
                    <a:cubicBezTo>
                      <a:pt x="2508" y="3286"/>
                      <a:pt x="2490" y="3267"/>
                      <a:pt x="2471" y="3247"/>
                    </a:cubicBezTo>
                    <a:lnTo>
                      <a:pt x="2471" y="3247"/>
                    </a:lnTo>
                    <a:cubicBezTo>
                      <a:pt x="2475" y="3253"/>
                      <a:pt x="2478" y="3259"/>
                      <a:pt x="2482" y="3264"/>
                    </a:cubicBezTo>
                    <a:lnTo>
                      <a:pt x="2482" y="3264"/>
                    </a:lnTo>
                    <a:cubicBezTo>
                      <a:pt x="2476" y="3257"/>
                      <a:pt x="2471" y="3249"/>
                      <a:pt x="2465" y="3242"/>
                    </a:cubicBezTo>
                    <a:lnTo>
                      <a:pt x="2465" y="3242"/>
                    </a:lnTo>
                    <a:cubicBezTo>
                      <a:pt x="2467" y="3244"/>
                      <a:pt x="2469" y="3246"/>
                      <a:pt x="2471" y="3247"/>
                    </a:cubicBezTo>
                    <a:lnTo>
                      <a:pt x="2471" y="3247"/>
                    </a:lnTo>
                    <a:cubicBezTo>
                      <a:pt x="2459" y="3228"/>
                      <a:pt x="2448" y="3209"/>
                      <a:pt x="2437" y="3190"/>
                    </a:cubicBezTo>
                    <a:lnTo>
                      <a:pt x="2437" y="3190"/>
                    </a:lnTo>
                    <a:cubicBezTo>
                      <a:pt x="2439" y="3192"/>
                      <a:pt x="2441" y="3194"/>
                      <a:pt x="2443" y="3196"/>
                    </a:cubicBezTo>
                    <a:cubicBezTo>
                      <a:pt x="2402" y="3135"/>
                      <a:pt x="2361" y="3074"/>
                      <a:pt x="2321" y="3013"/>
                    </a:cubicBezTo>
                    <a:lnTo>
                      <a:pt x="2321" y="3013"/>
                    </a:lnTo>
                    <a:cubicBezTo>
                      <a:pt x="2323" y="3013"/>
                      <a:pt x="2326" y="3013"/>
                      <a:pt x="2328" y="3013"/>
                    </a:cubicBezTo>
                    <a:cubicBezTo>
                      <a:pt x="2169" y="2785"/>
                      <a:pt x="2009" y="2580"/>
                      <a:pt x="1849" y="2351"/>
                    </a:cubicBezTo>
                    <a:cubicBezTo>
                      <a:pt x="1735" y="2169"/>
                      <a:pt x="1621" y="1986"/>
                      <a:pt x="1507" y="1826"/>
                    </a:cubicBezTo>
                    <a:cubicBezTo>
                      <a:pt x="1393" y="1621"/>
                      <a:pt x="1278" y="1438"/>
                      <a:pt x="1164" y="1256"/>
                    </a:cubicBezTo>
                    <a:cubicBezTo>
                      <a:pt x="1073" y="1073"/>
                      <a:pt x="959" y="891"/>
                      <a:pt x="868" y="708"/>
                    </a:cubicBezTo>
                    <a:cubicBezTo>
                      <a:pt x="822" y="617"/>
                      <a:pt x="776" y="525"/>
                      <a:pt x="708" y="434"/>
                    </a:cubicBezTo>
                    <a:cubicBezTo>
                      <a:pt x="662" y="343"/>
                      <a:pt x="594" y="251"/>
                      <a:pt x="548" y="160"/>
                    </a:cubicBezTo>
                    <a:cubicBezTo>
                      <a:pt x="480" y="69"/>
                      <a:pt x="388" y="0"/>
                      <a:pt x="297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22"/>
              <p:cNvSpPr/>
              <p:nvPr/>
            </p:nvSpPr>
            <p:spPr>
              <a:xfrm>
                <a:off x="4563306" y="986924"/>
                <a:ext cx="320846" cy="15672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5798" extrusionOk="0">
                    <a:moveTo>
                      <a:pt x="91" y="0"/>
                    </a:moveTo>
                    <a:cubicBezTo>
                      <a:pt x="46" y="0"/>
                      <a:pt x="23" y="46"/>
                      <a:pt x="23" y="69"/>
                    </a:cubicBezTo>
                    <a:cubicBezTo>
                      <a:pt x="0" y="114"/>
                      <a:pt x="46" y="160"/>
                      <a:pt x="69" y="183"/>
                    </a:cubicBezTo>
                    <a:cubicBezTo>
                      <a:pt x="160" y="183"/>
                      <a:pt x="228" y="206"/>
                      <a:pt x="320" y="228"/>
                    </a:cubicBezTo>
                    <a:cubicBezTo>
                      <a:pt x="616" y="343"/>
                      <a:pt x="936" y="457"/>
                      <a:pt x="1210" y="594"/>
                    </a:cubicBezTo>
                    <a:cubicBezTo>
                      <a:pt x="1370" y="639"/>
                      <a:pt x="1507" y="708"/>
                      <a:pt x="1644" y="776"/>
                    </a:cubicBezTo>
                    <a:cubicBezTo>
                      <a:pt x="1803" y="845"/>
                      <a:pt x="1963" y="913"/>
                      <a:pt x="2123" y="982"/>
                    </a:cubicBezTo>
                    <a:cubicBezTo>
                      <a:pt x="2420" y="1096"/>
                      <a:pt x="2739" y="1233"/>
                      <a:pt x="3036" y="1392"/>
                    </a:cubicBezTo>
                    <a:cubicBezTo>
                      <a:pt x="3356" y="1529"/>
                      <a:pt x="3675" y="1666"/>
                      <a:pt x="3972" y="1826"/>
                    </a:cubicBezTo>
                    <a:cubicBezTo>
                      <a:pt x="4291" y="1963"/>
                      <a:pt x="4588" y="2100"/>
                      <a:pt x="4885" y="2260"/>
                    </a:cubicBezTo>
                    <a:cubicBezTo>
                      <a:pt x="5182" y="2420"/>
                      <a:pt x="5478" y="2579"/>
                      <a:pt x="5775" y="2716"/>
                    </a:cubicBezTo>
                    <a:cubicBezTo>
                      <a:pt x="6095" y="2876"/>
                      <a:pt x="6414" y="3036"/>
                      <a:pt x="6734" y="3196"/>
                    </a:cubicBezTo>
                    <a:cubicBezTo>
                      <a:pt x="7030" y="3355"/>
                      <a:pt x="7327" y="3515"/>
                      <a:pt x="7647" y="3675"/>
                    </a:cubicBezTo>
                    <a:cubicBezTo>
                      <a:pt x="7943" y="3835"/>
                      <a:pt x="8263" y="3995"/>
                      <a:pt x="8560" y="4154"/>
                    </a:cubicBezTo>
                    <a:cubicBezTo>
                      <a:pt x="8856" y="4314"/>
                      <a:pt x="9153" y="4497"/>
                      <a:pt x="9450" y="4656"/>
                    </a:cubicBezTo>
                    <a:cubicBezTo>
                      <a:pt x="9747" y="4816"/>
                      <a:pt x="10043" y="4976"/>
                      <a:pt x="10340" y="5159"/>
                    </a:cubicBezTo>
                    <a:cubicBezTo>
                      <a:pt x="10477" y="5227"/>
                      <a:pt x="10637" y="5318"/>
                      <a:pt x="10774" y="5410"/>
                    </a:cubicBezTo>
                    <a:cubicBezTo>
                      <a:pt x="10911" y="5501"/>
                      <a:pt x="11048" y="5592"/>
                      <a:pt x="11207" y="5684"/>
                    </a:cubicBezTo>
                    <a:cubicBezTo>
                      <a:pt x="11299" y="5729"/>
                      <a:pt x="11390" y="5752"/>
                      <a:pt x="11504" y="5798"/>
                    </a:cubicBezTo>
                    <a:cubicBezTo>
                      <a:pt x="11550" y="5798"/>
                      <a:pt x="11595" y="5798"/>
                      <a:pt x="11641" y="5775"/>
                    </a:cubicBezTo>
                    <a:cubicBezTo>
                      <a:pt x="11710" y="5752"/>
                      <a:pt x="11778" y="5706"/>
                      <a:pt x="11801" y="5638"/>
                    </a:cubicBezTo>
                    <a:cubicBezTo>
                      <a:pt x="11869" y="5501"/>
                      <a:pt x="11824" y="5318"/>
                      <a:pt x="11664" y="5250"/>
                    </a:cubicBezTo>
                    <a:cubicBezTo>
                      <a:pt x="11527" y="5204"/>
                      <a:pt x="11413" y="5090"/>
                      <a:pt x="11276" y="5022"/>
                    </a:cubicBezTo>
                    <a:cubicBezTo>
                      <a:pt x="11139" y="4930"/>
                      <a:pt x="10979" y="4839"/>
                      <a:pt x="10842" y="4748"/>
                    </a:cubicBezTo>
                    <a:cubicBezTo>
                      <a:pt x="10545" y="4565"/>
                      <a:pt x="10249" y="4428"/>
                      <a:pt x="9952" y="4268"/>
                    </a:cubicBezTo>
                    <a:cubicBezTo>
                      <a:pt x="9655" y="4109"/>
                      <a:pt x="9359" y="3926"/>
                      <a:pt x="9062" y="3766"/>
                    </a:cubicBezTo>
                    <a:cubicBezTo>
                      <a:pt x="8765" y="3629"/>
                      <a:pt x="8446" y="3470"/>
                      <a:pt x="8149" y="3310"/>
                    </a:cubicBezTo>
                    <a:cubicBezTo>
                      <a:pt x="7852" y="3150"/>
                      <a:pt x="7533" y="2990"/>
                      <a:pt x="7213" y="2853"/>
                    </a:cubicBezTo>
                    <a:cubicBezTo>
                      <a:pt x="6916" y="2694"/>
                      <a:pt x="6597" y="2557"/>
                      <a:pt x="6277" y="2420"/>
                    </a:cubicBezTo>
                    <a:cubicBezTo>
                      <a:pt x="5958" y="2260"/>
                      <a:pt x="5661" y="2123"/>
                      <a:pt x="5341" y="1963"/>
                    </a:cubicBezTo>
                    <a:cubicBezTo>
                      <a:pt x="5022" y="1826"/>
                      <a:pt x="4702" y="1689"/>
                      <a:pt x="4383" y="1552"/>
                    </a:cubicBezTo>
                    <a:cubicBezTo>
                      <a:pt x="3972" y="1392"/>
                      <a:pt x="3561" y="1233"/>
                      <a:pt x="3150" y="1073"/>
                    </a:cubicBezTo>
                    <a:cubicBezTo>
                      <a:pt x="2739" y="890"/>
                      <a:pt x="2306" y="776"/>
                      <a:pt x="1872" y="616"/>
                    </a:cubicBezTo>
                    <a:lnTo>
                      <a:pt x="1872" y="616"/>
                    </a:lnTo>
                    <a:cubicBezTo>
                      <a:pt x="1872" y="616"/>
                      <a:pt x="1895" y="639"/>
                      <a:pt x="1895" y="639"/>
                    </a:cubicBezTo>
                    <a:cubicBezTo>
                      <a:pt x="1598" y="525"/>
                      <a:pt x="1301" y="411"/>
                      <a:pt x="982" y="320"/>
                    </a:cubicBezTo>
                    <a:cubicBezTo>
                      <a:pt x="845" y="251"/>
                      <a:pt x="708" y="206"/>
                      <a:pt x="571" y="137"/>
                    </a:cubicBezTo>
                    <a:cubicBezTo>
                      <a:pt x="411" y="91"/>
                      <a:pt x="274" y="46"/>
                      <a:pt x="114" y="23"/>
                    </a:cubicBezTo>
                    <a:cubicBezTo>
                      <a:pt x="114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22"/>
              <p:cNvSpPr/>
              <p:nvPr/>
            </p:nvSpPr>
            <p:spPr>
              <a:xfrm>
                <a:off x="4902019" y="1145482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60"/>
                    </a:cubicBezTo>
                    <a:cubicBezTo>
                      <a:pt x="23" y="251"/>
                      <a:pt x="92" y="320"/>
                      <a:pt x="183" y="320"/>
                    </a:cubicBezTo>
                    <a:cubicBezTo>
                      <a:pt x="251" y="320"/>
                      <a:pt x="320" y="228"/>
                      <a:pt x="320" y="137"/>
                    </a:cubicBezTo>
                    <a:cubicBezTo>
                      <a:pt x="320" y="46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22"/>
              <p:cNvSpPr/>
              <p:nvPr/>
            </p:nvSpPr>
            <p:spPr>
              <a:xfrm>
                <a:off x="4344904" y="820960"/>
                <a:ext cx="224592" cy="48140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781" extrusionOk="0">
                    <a:moveTo>
                      <a:pt x="4816" y="0"/>
                    </a:moveTo>
                    <a:cubicBezTo>
                      <a:pt x="4474" y="23"/>
                      <a:pt x="4154" y="46"/>
                      <a:pt x="3835" y="69"/>
                    </a:cubicBezTo>
                    <a:cubicBezTo>
                      <a:pt x="3492" y="114"/>
                      <a:pt x="3150" y="160"/>
                      <a:pt x="2808" y="206"/>
                    </a:cubicBezTo>
                    <a:cubicBezTo>
                      <a:pt x="2465" y="274"/>
                      <a:pt x="2123" y="343"/>
                      <a:pt x="1803" y="411"/>
                    </a:cubicBezTo>
                    <a:cubicBezTo>
                      <a:pt x="1484" y="502"/>
                      <a:pt x="1164" y="594"/>
                      <a:pt x="845" y="708"/>
                    </a:cubicBezTo>
                    <a:cubicBezTo>
                      <a:pt x="776" y="731"/>
                      <a:pt x="730" y="753"/>
                      <a:pt x="662" y="776"/>
                    </a:cubicBezTo>
                    <a:cubicBezTo>
                      <a:pt x="548" y="845"/>
                      <a:pt x="434" y="890"/>
                      <a:pt x="320" y="959"/>
                    </a:cubicBezTo>
                    <a:cubicBezTo>
                      <a:pt x="228" y="1027"/>
                      <a:pt x="183" y="1119"/>
                      <a:pt x="183" y="1233"/>
                    </a:cubicBezTo>
                    <a:cubicBezTo>
                      <a:pt x="183" y="1278"/>
                      <a:pt x="205" y="1324"/>
                      <a:pt x="228" y="1370"/>
                    </a:cubicBezTo>
                    <a:cubicBezTo>
                      <a:pt x="228" y="1370"/>
                      <a:pt x="228" y="1392"/>
                      <a:pt x="251" y="1392"/>
                    </a:cubicBezTo>
                    <a:lnTo>
                      <a:pt x="183" y="1392"/>
                    </a:lnTo>
                    <a:cubicBezTo>
                      <a:pt x="69" y="1415"/>
                      <a:pt x="0" y="1484"/>
                      <a:pt x="0" y="1598"/>
                    </a:cubicBezTo>
                    <a:cubicBezTo>
                      <a:pt x="23" y="1689"/>
                      <a:pt x="114" y="1781"/>
                      <a:pt x="205" y="1781"/>
                    </a:cubicBezTo>
                    <a:cubicBezTo>
                      <a:pt x="388" y="1758"/>
                      <a:pt x="571" y="1735"/>
                      <a:pt x="753" y="1712"/>
                    </a:cubicBezTo>
                    <a:cubicBezTo>
                      <a:pt x="913" y="1689"/>
                      <a:pt x="1073" y="1666"/>
                      <a:pt x="1233" y="1644"/>
                    </a:cubicBezTo>
                    <a:cubicBezTo>
                      <a:pt x="1575" y="1598"/>
                      <a:pt x="1917" y="1552"/>
                      <a:pt x="2260" y="1529"/>
                    </a:cubicBezTo>
                    <a:cubicBezTo>
                      <a:pt x="2579" y="1507"/>
                      <a:pt x="2922" y="1507"/>
                      <a:pt x="3241" y="1507"/>
                    </a:cubicBezTo>
                    <a:lnTo>
                      <a:pt x="3721" y="1507"/>
                    </a:lnTo>
                    <a:cubicBezTo>
                      <a:pt x="3880" y="1507"/>
                      <a:pt x="4040" y="1529"/>
                      <a:pt x="4200" y="1529"/>
                    </a:cubicBezTo>
                    <a:cubicBezTo>
                      <a:pt x="4291" y="1529"/>
                      <a:pt x="4382" y="1529"/>
                      <a:pt x="4474" y="1552"/>
                    </a:cubicBezTo>
                    <a:lnTo>
                      <a:pt x="4634" y="1552"/>
                    </a:lnTo>
                    <a:cubicBezTo>
                      <a:pt x="4839" y="1575"/>
                      <a:pt x="5044" y="1575"/>
                      <a:pt x="5250" y="1598"/>
                    </a:cubicBezTo>
                    <a:cubicBezTo>
                      <a:pt x="5455" y="1598"/>
                      <a:pt x="5661" y="1598"/>
                      <a:pt x="5866" y="1621"/>
                    </a:cubicBezTo>
                    <a:cubicBezTo>
                      <a:pt x="6186" y="1644"/>
                      <a:pt x="6505" y="1666"/>
                      <a:pt x="6802" y="1689"/>
                    </a:cubicBezTo>
                    <a:cubicBezTo>
                      <a:pt x="6916" y="1689"/>
                      <a:pt x="7030" y="1689"/>
                      <a:pt x="7122" y="1712"/>
                    </a:cubicBezTo>
                    <a:lnTo>
                      <a:pt x="7373" y="1712"/>
                    </a:lnTo>
                    <a:cubicBezTo>
                      <a:pt x="7487" y="1735"/>
                      <a:pt x="7601" y="1735"/>
                      <a:pt x="7692" y="1735"/>
                    </a:cubicBezTo>
                    <a:lnTo>
                      <a:pt x="7829" y="1735"/>
                    </a:lnTo>
                    <a:cubicBezTo>
                      <a:pt x="7875" y="1735"/>
                      <a:pt x="7920" y="1735"/>
                      <a:pt x="7966" y="1712"/>
                    </a:cubicBezTo>
                    <a:cubicBezTo>
                      <a:pt x="8035" y="1712"/>
                      <a:pt x="8103" y="1644"/>
                      <a:pt x="8149" y="1598"/>
                    </a:cubicBezTo>
                    <a:cubicBezTo>
                      <a:pt x="8171" y="1575"/>
                      <a:pt x="8217" y="1507"/>
                      <a:pt x="8240" y="1484"/>
                    </a:cubicBezTo>
                    <a:cubicBezTo>
                      <a:pt x="8286" y="1370"/>
                      <a:pt x="8308" y="1256"/>
                      <a:pt x="8286" y="1119"/>
                    </a:cubicBezTo>
                    <a:cubicBezTo>
                      <a:pt x="8286" y="1073"/>
                      <a:pt x="8263" y="982"/>
                      <a:pt x="8240" y="913"/>
                    </a:cubicBezTo>
                    <a:cubicBezTo>
                      <a:pt x="8217" y="868"/>
                      <a:pt x="8194" y="822"/>
                      <a:pt x="8149" y="799"/>
                    </a:cubicBezTo>
                    <a:cubicBezTo>
                      <a:pt x="8194" y="753"/>
                      <a:pt x="8217" y="731"/>
                      <a:pt x="8240" y="685"/>
                    </a:cubicBezTo>
                    <a:cubicBezTo>
                      <a:pt x="8263" y="616"/>
                      <a:pt x="8263" y="525"/>
                      <a:pt x="8240" y="457"/>
                    </a:cubicBezTo>
                    <a:cubicBezTo>
                      <a:pt x="8217" y="365"/>
                      <a:pt x="8171" y="320"/>
                      <a:pt x="8080" y="274"/>
                    </a:cubicBezTo>
                    <a:cubicBezTo>
                      <a:pt x="8035" y="251"/>
                      <a:pt x="7966" y="228"/>
                      <a:pt x="7920" y="228"/>
                    </a:cubicBezTo>
                    <a:cubicBezTo>
                      <a:pt x="7875" y="206"/>
                      <a:pt x="7806" y="206"/>
                      <a:pt x="7761" y="183"/>
                    </a:cubicBezTo>
                    <a:cubicBezTo>
                      <a:pt x="7669" y="160"/>
                      <a:pt x="7555" y="137"/>
                      <a:pt x="7464" y="137"/>
                    </a:cubicBezTo>
                    <a:cubicBezTo>
                      <a:pt x="7213" y="91"/>
                      <a:pt x="6962" y="69"/>
                      <a:pt x="6711" y="46"/>
                    </a:cubicBezTo>
                    <a:lnTo>
                      <a:pt x="6711" y="46"/>
                    </a:lnTo>
                    <a:cubicBezTo>
                      <a:pt x="6711" y="46"/>
                      <a:pt x="6733" y="69"/>
                      <a:pt x="6733" y="69"/>
                    </a:cubicBezTo>
                    <a:cubicBezTo>
                      <a:pt x="6414" y="46"/>
                      <a:pt x="6094" y="23"/>
                      <a:pt x="57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22"/>
              <p:cNvSpPr/>
              <p:nvPr/>
            </p:nvSpPr>
            <p:spPr>
              <a:xfrm>
                <a:off x="4363392" y="875858"/>
                <a:ext cx="159828" cy="19759"/>
              </a:xfrm>
              <a:custGeom>
                <a:avLst/>
                <a:gdLst/>
                <a:ahLst/>
                <a:cxnLst/>
                <a:rect l="l" t="t" r="r" b="b"/>
                <a:pathLst>
                  <a:path w="5913" h="731" extrusionOk="0">
                    <a:moveTo>
                      <a:pt x="2945" y="1"/>
                    </a:moveTo>
                    <a:cubicBezTo>
                      <a:pt x="2626" y="23"/>
                      <a:pt x="2329" y="46"/>
                      <a:pt x="2032" y="69"/>
                    </a:cubicBezTo>
                    <a:cubicBezTo>
                      <a:pt x="1736" y="92"/>
                      <a:pt x="1439" y="138"/>
                      <a:pt x="1165" y="138"/>
                    </a:cubicBezTo>
                    <a:cubicBezTo>
                      <a:pt x="1028" y="160"/>
                      <a:pt x="868" y="160"/>
                      <a:pt x="731" y="160"/>
                    </a:cubicBezTo>
                    <a:lnTo>
                      <a:pt x="366" y="160"/>
                    </a:lnTo>
                    <a:cubicBezTo>
                      <a:pt x="298" y="160"/>
                      <a:pt x="252" y="138"/>
                      <a:pt x="183" y="138"/>
                    </a:cubicBezTo>
                    <a:cubicBezTo>
                      <a:pt x="138" y="138"/>
                      <a:pt x="115" y="138"/>
                      <a:pt x="92" y="160"/>
                    </a:cubicBezTo>
                    <a:cubicBezTo>
                      <a:pt x="46" y="183"/>
                      <a:pt x="24" y="206"/>
                      <a:pt x="24" y="252"/>
                    </a:cubicBezTo>
                    <a:cubicBezTo>
                      <a:pt x="1" y="320"/>
                      <a:pt x="46" y="411"/>
                      <a:pt x="138" y="411"/>
                    </a:cubicBezTo>
                    <a:cubicBezTo>
                      <a:pt x="275" y="411"/>
                      <a:pt x="412" y="434"/>
                      <a:pt x="549" y="434"/>
                    </a:cubicBezTo>
                    <a:lnTo>
                      <a:pt x="1621" y="434"/>
                    </a:lnTo>
                    <a:cubicBezTo>
                      <a:pt x="1850" y="423"/>
                      <a:pt x="2084" y="417"/>
                      <a:pt x="2320" y="417"/>
                    </a:cubicBezTo>
                    <a:cubicBezTo>
                      <a:pt x="2557" y="417"/>
                      <a:pt x="2797" y="423"/>
                      <a:pt x="3037" y="434"/>
                    </a:cubicBezTo>
                    <a:lnTo>
                      <a:pt x="2968" y="434"/>
                    </a:lnTo>
                    <a:cubicBezTo>
                      <a:pt x="3196" y="434"/>
                      <a:pt x="3402" y="457"/>
                      <a:pt x="3630" y="480"/>
                    </a:cubicBezTo>
                    <a:cubicBezTo>
                      <a:pt x="3858" y="480"/>
                      <a:pt x="4064" y="503"/>
                      <a:pt x="4292" y="526"/>
                    </a:cubicBezTo>
                    <a:cubicBezTo>
                      <a:pt x="4497" y="548"/>
                      <a:pt x="4703" y="594"/>
                      <a:pt x="4908" y="617"/>
                    </a:cubicBezTo>
                    <a:cubicBezTo>
                      <a:pt x="5022" y="640"/>
                      <a:pt x="5136" y="663"/>
                      <a:pt x="5228" y="685"/>
                    </a:cubicBezTo>
                    <a:cubicBezTo>
                      <a:pt x="5273" y="685"/>
                      <a:pt x="5342" y="685"/>
                      <a:pt x="5388" y="708"/>
                    </a:cubicBezTo>
                    <a:cubicBezTo>
                      <a:pt x="5479" y="731"/>
                      <a:pt x="5570" y="731"/>
                      <a:pt x="5661" y="731"/>
                    </a:cubicBezTo>
                    <a:cubicBezTo>
                      <a:pt x="5753" y="731"/>
                      <a:pt x="5867" y="640"/>
                      <a:pt x="5890" y="526"/>
                    </a:cubicBezTo>
                    <a:cubicBezTo>
                      <a:pt x="5913" y="389"/>
                      <a:pt x="5821" y="252"/>
                      <a:pt x="5684" y="229"/>
                    </a:cubicBezTo>
                    <a:cubicBezTo>
                      <a:pt x="5593" y="206"/>
                      <a:pt x="5502" y="183"/>
                      <a:pt x="5433" y="183"/>
                    </a:cubicBezTo>
                    <a:cubicBezTo>
                      <a:pt x="5342" y="160"/>
                      <a:pt x="5273" y="138"/>
                      <a:pt x="5205" y="138"/>
                    </a:cubicBezTo>
                    <a:cubicBezTo>
                      <a:pt x="5068" y="115"/>
                      <a:pt x="4931" y="92"/>
                      <a:pt x="4794" y="69"/>
                    </a:cubicBezTo>
                    <a:cubicBezTo>
                      <a:pt x="4475" y="46"/>
                      <a:pt x="4178" y="23"/>
                      <a:pt x="3858" y="23"/>
                    </a:cubicBezTo>
                    <a:lnTo>
                      <a:pt x="3379" y="23"/>
                    </a:lnTo>
                    <a:cubicBezTo>
                      <a:pt x="3288" y="1"/>
                      <a:pt x="3219" y="1"/>
                      <a:pt x="3128" y="1"/>
                    </a:cubicBez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22"/>
              <p:cNvSpPr/>
              <p:nvPr/>
            </p:nvSpPr>
            <p:spPr>
              <a:xfrm>
                <a:off x="5172860" y="1566852"/>
                <a:ext cx="111093" cy="123527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4570" extrusionOk="0">
                    <a:moveTo>
                      <a:pt x="1005" y="1"/>
                    </a:moveTo>
                    <a:cubicBezTo>
                      <a:pt x="959" y="1"/>
                      <a:pt x="936" y="1"/>
                      <a:pt x="914" y="24"/>
                    </a:cubicBezTo>
                    <a:cubicBezTo>
                      <a:pt x="799" y="69"/>
                      <a:pt x="754" y="206"/>
                      <a:pt x="799" y="298"/>
                    </a:cubicBezTo>
                    <a:cubicBezTo>
                      <a:pt x="822" y="343"/>
                      <a:pt x="845" y="389"/>
                      <a:pt x="868" y="435"/>
                    </a:cubicBezTo>
                    <a:cubicBezTo>
                      <a:pt x="845" y="435"/>
                      <a:pt x="845" y="457"/>
                      <a:pt x="822" y="457"/>
                    </a:cubicBezTo>
                    <a:cubicBezTo>
                      <a:pt x="777" y="526"/>
                      <a:pt x="754" y="594"/>
                      <a:pt x="754" y="663"/>
                    </a:cubicBezTo>
                    <a:cubicBezTo>
                      <a:pt x="731" y="663"/>
                      <a:pt x="708" y="663"/>
                      <a:pt x="685" y="686"/>
                    </a:cubicBezTo>
                    <a:cubicBezTo>
                      <a:pt x="594" y="731"/>
                      <a:pt x="548" y="777"/>
                      <a:pt x="526" y="868"/>
                    </a:cubicBezTo>
                    <a:cubicBezTo>
                      <a:pt x="434" y="1028"/>
                      <a:pt x="389" y="1211"/>
                      <a:pt x="366" y="1370"/>
                    </a:cubicBezTo>
                    <a:cubicBezTo>
                      <a:pt x="366" y="1416"/>
                      <a:pt x="366" y="1462"/>
                      <a:pt x="366" y="1507"/>
                    </a:cubicBezTo>
                    <a:cubicBezTo>
                      <a:pt x="343" y="1621"/>
                      <a:pt x="343" y="1736"/>
                      <a:pt x="366" y="1827"/>
                    </a:cubicBezTo>
                    <a:cubicBezTo>
                      <a:pt x="366" y="1918"/>
                      <a:pt x="366" y="2010"/>
                      <a:pt x="389" y="2101"/>
                    </a:cubicBezTo>
                    <a:cubicBezTo>
                      <a:pt x="389" y="2124"/>
                      <a:pt x="366" y="2124"/>
                      <a:pt x="366" y="2124"/>
                    </a:cubicBezTo>
                    <a:cubicBezTo>
                      <a:pt x="320" y="2169"/>
                      <a:pt x="297" y="2192"/>
                      <a:pt x="274" y="2261"/>
                    </a:cubicBezTo>
                    <a:cubicBezTo>
                      <a:pt x="274" y="2261"/>
                      <a:pt x="252" y="2283"/>
                      <a:pt x="252" y="2283"/>
                    </a:cubicBezTo>
                    <a:cubicBezTo>
                      <a:pt x="252" y="2306"/>
                      <a:pt x="229" y="2329"/>
                      <a:pt x="229" y="2352"/>
                    </a:cubicBezTo>
                    <a:cubicBezTo>
                      <a:pt x="183" y="2420"/>
                      <a:pt x="160" y="2489"/>
                      <a:pt x="138" y="2580"/>
                    </a:cubicBezTo>
                    <a:cubicBezTo>
                      <a:pt x="92" y="2740"/>
                      <a:pt x="69" y="2923"/>
                      <a:pt x="46" y="3082"/>
                    </a:cubicBezTo>
                    <a:cubicBezTo>
                      <a:pt x="23" y="3242"/>
                      <a:pt x="1" y="3379"/>
                      <a:pt x="1" y="3539"/>
                    </a:cubicBezTo>
                    <a:cubicBezTo>
                      <a:pt x="1" y="3721"/>
                      <a:pt x="23" y="3904"/>
                      <a:pt x="92" y="4064"/>
                    </a:cubicBezTo>
                    <a:cubicBezTo>
                      <a:pt x="138" y="4201"/>
                      <a:pt x="229" y="4338"/>
                      <a:pt x="343" y="4429"/>
                    </a:cubicBezTo>
                    <a:cubicBezTo>
                      <a:pt x="411" y="4475"/>
                      <a:pt x="503" y="4520"/>
                      <a:pt x="594" y="4543"/>
                    </a:cubicBezTo>
                    <a:cubicBezTo>
                      <a:pt x="673" y="4556"/>
                      <a:pt x="752" y="4569"/>
                      <a:pt x="831" y="4569"/>
                    </a:cubicBezTo>
                    <a:cubicBezTo>
                      <a:pt x="889" y="4569"/>
                      <a:pt x="947" y="4562"/>
                      <a:pt x="1005" y="4543"/>
                    </a:cubicBezTo>
                    <a:cubicBezTo>
                      <a:pt x="1256" y="4475"/>
                      <a:pt x="1461" y="4315"/>
                      <a:pt x="1667" y="4155"/>
                    </a:cubicBezTo>
                    <a:cubicBezTo>
                      <a:pt x="2009" y="3858"/>
                      <a:pt x="2374" y="3584"/>
                      <a:pt x="2717" y="3288"/>
                    </a:cubicBezTo>
                    <a:cubicBezTo>
                      <a:pt x="2808" y="3219"/>
                      <a:pt x="2899" y="3128"/>
                      <a:pt x="2991" y="3037"/>
                    </a:cubicBezTo>
                    <a:cubicBezTo>
                      <a:pt x="3082" y="2923"/>
                      <a:pt x="3196" y="2831"/>
                      <a:pt x="3287" y="2717"/>
                    </a:cubicBezTo>
                    <a:cubicBezTo>
                      <a:pt x="3447" y="2534"/>
                      <a:pt x="3561" y="2329"/>
                      <a:pt x="3721" y="2146"/>
                    </a:cubicBezTo>
                    <a:cubicBezTo>
                      <a:pt x="3767" y="2078"/>
                      <a:pt x="3835" y="2032"/>
                      <a:pt x="3904" y="1987"/>
                    </a:cubicBezTo>
                    <a:cubicBezTo>
                      <a:pt x="3904" y="1987"/>
                      <a:pt x="3904" y="1987"/>
                      <a:pt x="3927" y="1964"/>
                    </a:cubicBezTo>
                    <a:cubicBezTo>
                      <a:pt x="3995" y="1941"/>
                      <a:pt x="4041" y="1895"/>
                      <a:pt x="4063" y="1827"/>
                    </a:cubicBezTo>
                    <a:cubicBezTo>
                      <a:pt x="4109" y="1690"/>
                      <a:pt x="4018" y="1507"/>
                      <a:pt x="3881" y="1462"/>
                    </a:cubicBezTo>
                    <a:cubicBezTo>
                      <a:pt x="3790" y="1439"/>
                      <a:pt x="3698" y="1439"/>
                      <a:pt x="3607" y="1439"/>
                    </a:cubicBezTo>
                    <a:cubicBezTo>
                      <a:pt x="3447" y="1439"/>
                      <a:pt x="3287" y="1416"/>
                      <a:pt x="3128" y="1393"/>
                    </a:cubicBezTo>
                    <a:cubicBezTo>
                      <a:pt x="2968" y="1348"/>
                      <a:pt x="2808" y="1302"/>
                      <a:pt x="2648" y="1233"/>
                    </a:cubicBezTo>
                    <a:cubicBezTo>
                      <a:pt x="2489" y="1165"/>
                      <a:pt x="2352" y="1096"/>
                      <a:pt x="2192" y="1028"/>
                    </a:cubicBezTo>
                    <a:lnTo>
                      <a:pt x="2169" y="1005"/>
                    </a:lnTo>
                    <a:lnTo>
                      <a:pt x="2169" y="1005"/>
                    </a:lnTo>
                    <a:cubicBezTo>
                      <a:pt x="2169" y="1010"/>
                      <a:pt x="2170" y="1014"/>
                      <a:pt x="2172" y="1017"/>
                    </a:cubicBezTo>
                    <a:lnTo>
                      <a:pt x="2172" y="1017"/>
                    </a:lnTo>
                    <a:cubicBezTo>
                      <a:pt x="1929" y="882"/>
                      <a:pt x="1707" y="726"/>
                      <a:pt x="1507" y="549"/>
                    </a:cubicBezTo>
                    <a:cubicBezTo>
                      <a:pt x="1416" y="457"/>
                      <a:pt x="1347" y="389"/>
                      <a:pt x="1302" y="298"/>
                    </a:cubicBezTo>
                    <a:cubicBezTo>
                      <a:pt x="1256" y="252"/>
                      <a:pt x="1233" y="183"/>
                      <a:pt x="1188" y="115"/>
                    </a:cubicBezTo>
                    <a:cubicBezTo>
                      <a:pt x="1165" y="47"/>
                      <a:pt x="1073" y="1"/>
                      <a:pt x="1005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22"/>
              <p:cNvSpPr/>
              <p:nvPr/>
            </p:nvSpPr>
            <p:spPr>
              <a:xfrm>
                <a:off x="5189510" y="1587233"/>
                <a:ext cx="11758" cy="30652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34" extrusionOk="0">
                    <a:moveTo>
                      <a:pt x="138" y="0"/>
                    </a:moveTo>
                    <a:cubicBezTo>
                      <a:pt x="115" y="0"/>
                      <a:pt x="115" y="0"/>
                      <a:pt x="92" y="23"/>
                    </a:cubicBezTo>
                    <a:cubicBezTo>
                      <a:pt x="69" y="23"/>
                      <a:pt x="47" y="46"/>
                      <a:pt x="47" y="69"/>
                    </a:cubicBezTo>
                    <a:cubicBezTo>
                      <a:pt x="47" y="91"/>
                      <a:pt x="24" y="137"/>
                      <a:pt x="24" y="183"/>
                    </a:cubicBezTo>
                    <a:cubicBezTo>
                      <a:pt x="24" y="228"/>
                      <a:pt x="1" y="297"/>
                      <a:pt x="1" y="342"/>
                    </a:cubicBezTo>
                    <a:cubicBezTo>
                      <a:pt x="1" y="388"/>
                      <a:pt x="1" y="457"/>
                      <a:pt x="1" y="502"/>
                    </a:cubicBezTo>
                    <a:cubicBezTo>
                      <a:pt x="1" y="571"/>
                      <a:pt x="24" y="639"/>
                      <a:pt x="47" y="731"/>
                    </a:cubicBezTo>
                    <a:cubicBezTo>
                      <a:pt x="69" y="753"/>
                      <a:pt x="69" y="799"/>
                      <a:pt x="92" y="822"/>
                    </a:cubicBezTo>
                    <a:cubicBezTo>
                      <a:pt x="115" y="867"/>
                      <a:pt x="138" y="913"/>
                      <a:pt x="161" y="936"/>
                    </a:cubicBezTo>
                    <a:cubicBezTo>
                      <a:pt x="183" y="959"/>
                      <a:pt x="183" y="982"/>
                      <a:pt x="206" y="1004"/>
                    </a:cubicBezTo>
                    <a:cubicBezTo>
                      <a:pt x="229" y="1050"/>
                      <a:pt x="252" y="1073"/>
                      <a:pt x="275" y="1096"/>
                    </a:cubicBezTo>
                    <a:cubicBezTo>
                      <a:pt x="302" y="1122"/>
                      <a:pt x="328" y="1134"/>
                      <a:pt x="350" y="1134"/>
                    </a:cubicBezTo>
                    <a:cubicBezTo>
                      <a:pt x="366" y="1134"/>
                      <a:pt x="379" y="1128"/>
                      <a:pt x="389" y="1119"/>
                    </a:cubicBezTo>
                    <a:cubicBezTo>
                      <a:pt x="435" y="1096"/>
                      <a:pt x="435" y="1027"/>
                      <a:pt x="412" y="1004"/>
                    </a:cubicBezTo>
                    <a:cubicBezTo>
                      <a:pt x="366" y="936"/>
                      <a:pt x="320" y="890"/>
                      <a:pt x="275" y="822"/>
                    </a:cubicBezTo>
                    <a:cubicBezTo>
                      <a:pt x="252" y="776"/>
                      <a:pt x="229" y="731"/>
                      <a:pt x="206" y="685"/>
                    </a:cubicBezTo>
                    <a:cubicBezTo>
                      <a:pt x="206" y="662"/>
                      <a:pt x="183" y="616"/>
                      <a:pt x="183" y="594"/>
                    </a:cubicBezTo>
                    <a:cubicBezTo>
                      <a:pt x="161" y="548"/>
                      <a:pt x="161" y="479"/>
                      <a:pt x="161" y="434"/>
                    </a:cubicBezTo>
                    <a:cubicBezTo>
                      <a:pt x="161" y="388"/>
                      <a:pt x="161" y="342"/>
                      <a:pt x="161" y="297"/>
                    </a:cubicBezTo>
                    <a:cubicBezTo>
                      <a:pt x="183" y="274"/>
                      <a:pt x="183" y="228"/>
                      <a:pt x="183" y="206"/>
                    </a:cubicBezTo>
                    <a:cubicBezTo>
                      <a:pt x="183" y="160"/>
                      <a:pt x="206" y="137"/>
                      <a:pt x="206" y="114"/>
                    </a:cubicBezTo>
                    <a:cubicBezTo>
                      <a:pt x="206" y="91"/>
                      <a:pt x="206" y="69"/>
                      <a:pt x="206" y="46"/>
                    </a:cubicBezTo>
                    <a:cubicBezTo>
                      <a:pt x="206" y="46"/>
                      <a:pt x="183" y="23"/>
                      <a:pt x="161" y="23"/>
                    </a:cubicBezTo>
                    <a:cubicBezTo>
                      <a:pt x="138" y="0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22"/>
              <p:cNvSpPr/>
              <p:nvPr/>
            </p:nvSpPr>
            <p:spPr>
              <a:xfrm>
                <a:off x="5197538" y="1558230"/>
                <a:ext cx="90713" cy="56790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2101" extrusionOk="0">
                    <a:moveTo>
                      <a:pt x="115" y="0"/>
                    </a:moveTo>
                    <a:cubicBezTo>
                      <a:pt x="23" y="46"/>
                      <a:pt x="1" y="137"/>
                      <a:pt x="23" y="206"/>
                    </a:cubicBezTo>
                    <a:cubicBezTo>
                      <a:pt x="92" y="320"/>
                      <a:pt x="138" y="434"/>
                      <a:pt x="206" y="548"/>
                    </a:cubicBezTo>
                    <a:cubicBezTo>
                      <a:pt x="275" y="685"/>
                      <a:pt x="366" y="799"/>
                      <a:pt x="457" y="913"/>
                    </a:cubicBezTo>
                    <a:cubicBezTo>
                      <a:pt x="571" y="1050"/>
                      <a:pt x="685" y="1164"/>
                      <a:pt x="822" y="1279"/>
                    </a:cubicBezTo>
                    <a:cubicBezTo>
                      <a:pt x="936" y="1393"/>
                      <a:pt x="1051" y="1484"/>
                      <a:pt x="1165" y="1575"/>
                    </a:cubicBezTo>
                    <a:cubicBezTo>
                      <a:pt x="1302" y="1667"/>
                      <a:pt x="1416" y="1735"/>
                      <a:pt x="1576" y="1804"/>
                    </a:cubicBezTo>
                    <a:cubicBezTo>
                      <a:pt x="1690" y="1872"/>
                      <a:pt x="1827" y="1918"/>
                      <a:pt x="1941" y="1963"/>
                    </a:cubicBezTo>
                    <a:cubicBezTo>
                      <a:pt x="2192" y="2032"/>
                      <a:pt x="2466" y="2055"/>
                      <a:pt x="2717" y="2100"/>
                    </a:cubicBezTo>
                    <a:lnTo>
                      <a:pt x="2968" y="2100"/>
                    </a:lnTo>
                    <a:cubicBezTo>
                      <a:pt x="3036" y="2100"/>
                      <a:pt x="3105" y="2077"/>
                      <a:pt x="3173" y="2055"/>
                    </a:cubicBezTo>
                    <a:cubicBezTo>
                      <a:pt x="3196" y="2055"/>
                      <a:pt x="3242" y="2032"/>
                      <a:pt x="3265" y="2009"/>
                    </a:cubicBezTo>
                    <a:cubicBezTo>
                      <a:pt x="3310" y="1963"/>
                      <a:pt x="3356" y="1918"/>
                      <a:pt x="3356" y="1849"/>
                    </a:cubicBezTo>
                    <a:cubicBezTo>
                      <a:pt x="3356" y="1735"/>
                      <a:pt x="3265" y="1621"/>
                      <a:pt x="3150" y="1621"/>
                    </a:cubicBezTo>
                    <a:cubicBezTo>
                      <a:pt x="3082" y="1621"/>
                      <a:pt x="3014" y="1598"/>
                      <a:pt x="2945" y="1598"/>
                    </a:cubicBezTo>
                    <a:cubicBezTo>
                      <a:pt x="2877" y="1598"/>
                      <a:pt x="2785" y="1598"/>
                      <a:pt x="2717" y="1575"/>
                    </a:cubicBezTo>
                    <a:cubicBezTo>
                      <a:pt x="2557" y="1575"/>
                      <a:pt x="2420" y="1552"/>
                      <a:pt x="2260" y="1530"/>
                    </a:cubicBezTo>
                    <a:cubicBezTo>
                      <a:pt x="2055" y="1461"/>
                      <a:pt x="1827" y="1393"/>
                      <a:pt x="1621" y="1279"/>
                    </a:cubicBezTo>
                    <a:cubicBezTo>
                      <a:pt x="1302" y="1119"/>
                      <a:pt x="1005" y="913"/>
                      <a:pt x="754" y="662"/>
                    </a:cubicBezTo>
                    <a:cubicBezTo>
                      <a:pt x="617" y="548"/>
                      <a:pt x="503" y="434"/>
                      <a:pt x="411" y="297"/>
                    </a:cubicBezTo>
                    <a:cubicBezTo>
                      <a:pt x="389" y="229"/>
                      <a:pt x="343" y="160"/>
                      <a:pt x="320" y="92"/>
                    </a:cubicBezTo>
                    <a:cubicBezTo>
                      <a:pt x="297" y="23"/>
                      <a:pt x="229" y="0"/>
                      <a:pt x="160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22"/>
              <p:cNvSpPr/>
              <p:nvPr/>
            </p:nvSpPr>
            <p:spPr>
              <a:xfrm>
                <a:off x="5227785" y="1603884"/>
                <a:ext cx="112931" cy="99606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3685" extrusionOk="0">
                    <a:moveTo>
                      <a:pt x="2100" y="0"/>
                    </a:moveTo>
                    <a:cubicBezTo>
                      <a:pt x="1986" y="69"/>
                      <a:pt x="1917" y="206"/>
                      <a:pt x="1986" y="320"/>
                    </a:cubicBezTo>
                    <a:cubicBezTo>
                      <a:pt x="2009" y="366"/>
                      <a:pt x="2009" y="388"/>
                      <a:pt x="2031" y="434"/>
                    </a:cubicBezTo>
                    <a:lnTo>
                      <a:pt x="2009" y="434"/>
                    </a:lnTo>
                    <a:cubicBezTo>
                      <a:pt x="1984" y="428"/>
                      <a:pt x="1961" y="425"/>
                      <a:pt x="1940" y="425"/>
                    </a:cubicBezTo>
                    <a:cubicBezTo>
                      <a:pt x="1881" y="425"/>
                      <a:pt x="1831" y="446"/>
                      <a:pt x="1780" y="480"/>
                    </a:cubicBezTo>
                    <a:cubicBezTo>
                      <a:pt x="1735" y="525"/>
                      <a:pt x="1689" y="594"/>
                      <a:pt x="1689" y="685"/>
                    </a:cubicBezTo>
                    <a:cubicBezTo>
                      <a:pt x="1621" y="685"/>
                      <a:pt x="1552" y="731"/>
                      <a:pt x="1507" y="799"/>
                    </a:cubicBezTo>
                    <a:cubicBezTo>
                      <a:pt x="1484" y="845"/>
                      <a:pt x="1461" y="868"/>
                      <a:pt x="1461" y="913"/>
                    </a:cubicBezTo>
                    <a:cubicBezTo>
                      <a:pt x="1415" y="913"/>
                      <a:pt x="1370" y="936"/>
                      <a:pt x="1324" y="982"/>
                    </a:cubicBezTo>
                    <a:cubicBezTo>
                      <a:pt x="1233" y="1050"/>
                      <a:pt x="1187" y="1187"/>
                      <a:pt x="1210" y="1301"/>
                    </a:cubicBezTo>
                    <a:cubicBezTo>
                      <a:pt x="1141" y="1301"/>
                      <a:pt x="1096" y="1347"/>
                      <a:pt x="1027" y="1370"/>
                    </a:cubicBezTo>
                    <a:cubicBezTo>
                      <a:pt x="936" y="1461"/>
                      <a:pt x="890" y="1598"/>
                      <a:pt x="913" y="1712"/>
                    </a:cubicBezTo>
                    <a:cubicBezTo>
                      <a:pt x="867" y="1735"/>
                      <a:pt x="822" y="1781"/>
                      <a:pt x="776" y="1826"/>
                    </a:cubicBezTo>
                    <a:cubicBezTo>
                      <a:pt x="730" y="1895"/>
                      <a:pt x="708" y="2009"/>
                      <a:pt x="730" y="2100"/>
                    </a:cubicBezTo>
                    <a:cubicBezTo>
                      <a:pt x="639" y="2100"/>
                      <a:pt x="571" y="2123"/>
                      <a:pt x="502" y="2169"/>
                    </a:cubicBezTo>
                    <a:cubicBezTo>
                      <a:pt x="502" y="2192"/>
                      <a:pt x="479" y="2192"/>
                      <a:pt x="479" y="2192"/>
                    </a:cubicBezTo>
                    <a:cubicBezTo>
                      <a:pt x="459" y="2185"/>
                      <a:pt x="439" y="2182"/>
                      <a:pt x="419" y="2182"/>
                    </a:cubicBezTo>
                    <a:cubicBezTo>
                      <a:pt x="371" y="2182"/>
                      <a:pt x="322" y="2198"/>
                      <a:pt x="274" y="2214"/>
                    </a:cubicBezTo>
                    <a:cubicBezTo>
                      <a:pt x="205" y="2237"/>
                      <a:pt x="160" y="2283"/>
                      <a:pt x="114" y="2329"/>
                    </a:cubicBezTo>
                    <a:cubicBezTo>
                      <a:pt x="91" y="2374"/>
                      <a:pt x="69" y="2397"/>
                      <a:pt x="69" y="2443"/>
                    </a:cubicBezTo>
                    <a:cubicBezTo>
                      <a:pt x="0" y="2557"/>
                      <a:pt x="0" y="2694"/>
                      <a:pt x="0" y="2808"/>
                    </a:cubicBezTo>
                    <a:cubicBezTo>
                      <a:pt x="46" y="3036"/>
                      <a:pt x="183" y="3242"/>
                      <a:pt x="388" y="3401"/>
                    </a:cubicBezTo>
                    <a:cubicBezTo>
                      <a:pt x="457" y="3447"/>
                      <a:pt x="548" y="3493"/>
                      <a:pt x="639" y="3538"/>
                    </a:cubicBezTo>
                    <a:cubicBezTo>
                      <a:pt x="708" y="3561"/>
                      <a:pt x="776" y="3607"/>
                      <a:pt x="845" y="3630"/>
                    </a:cubicBezTo>
                    <a:cubicBezTo>
                      <a:pt x="962" y="3663"/>
                      <a:pt x="1079" y="3684"/>
                      <a:pt x="1204" y="3684"/>
                    </a:cubicBezTo>
                    <a:cubicBezTo>
                      <a:pt x="1251" y="3684"/>
                      <a:pt x="1298" y="3681"/>
                      <a:pt x="1347" y="3675"/>
                    </a:cubicBezTo>
                    <a:cubicBezTo>
                      <a:pt x="1461" y="3652"/>
                      <a:pt x="1598" y="3607"/>
                      <a:pt x="1735" y="3561"/>
                    </a:cubicBezTo>
                    <a:cubicBezTo>
                      <a:pt x="1849" y="3515"/>
                      <a:pt x="1963" y="3470"/>
                      <a:pt x="2054" y="3424"/>
                    </a:cubicBezTo>
                    <a:cubicBezTo>
                      <a:pt x="2191" y="3356"/>
                      <a:pt x="2328" y="3264"/>
                      <a:pt x="2465" y="3173"/>
                    </a:cubicBezTo>
                    <a:cubicBezTo>
                      <a:pt x="2488" y="3173"/>
                      <a:pt x="2511" y="3150"/>
                      <a:pt x="2534" y="3127"/>
                    </a:cubicBezTo>
                    <a:cubicBezTo>
                      <a:pt x="2534" y="3105"/>
                      <a:pt x="2556" y="3082"/>
                      <a:pt x="2556" y="3036"/>
                    </a:cubicBezTo>
                    <a:cubicBezTo>
                      <a:pt x="2579" y="2922"/>
                      <a:pt x="2648" y="2808"/>
                      <a:pt x="2739" y="2739"/>
                    </a:cubicBezTo>
                    <a:cubicBezTo>
                      <a:pt x="2830" y="2648"/>
                      <a:pt x="2967" y="2557"/>
                      <a:pt x="3104" y="2466"/>
                    </a:cubicBezTo>
                    <a:cubicBezTo>
                      <a:pt x="3218" y="2397"/>
                      <a:pt x="3333" y="2351"/>
                      <a:pt x="3447" y="2306"/>
                    </a:cubicBezTo>
                    <a:lnTo>
                      <a:pt x="3492" y="2260"/>
                    </a:lnTo>
                    <a:cubicBezTo>
                      <a:pt x="3561" y="2237"/>
                      <a:pt x="3606" y="2214"/>
                      <a:pt x="3675" y="2169"/>
                    </a:cubicBezTo>
                    <a:cubicBezTo>
                      <a:pt x="3675" y="2169"/>
                      <a:pt x="3675" y="2146"/>
                      <a:pt x="3675" y="2146"/>
                    </a:cubicBezTo>
                    <a:cubicBezTo>
                      <a:pt x="3743" y="2055"/>
                      <a:pt x="3835" y="1963"/>
                      <a:pt x="3903" y="1872"/>
                    </a:cubicBezTo>
                    <a:cubicBezTo>
                      <a:pt x="3949" y="1826"/>
                      <a:pt x="4017" y="1758"/>
                      <a:pt x="4063" y="1689"/>
                    </a:cubicBezTo>
                    <a:cubicBezTo>
                      <a:pt x="4040" y="1621"/>
                      <a:pt x="4040" y="1530"/>
                      <a:pt x="4109" y="1461"/>
                    </a:cubicBezTo>
                    <a:cubicBezTo>
                      <a:pt x="4109" y="1438"/>
                      <a:pt x="4131" y="1416"/>
                      <a:pt x="4177" y="1416"/>
                    </a:cubicBezTo>
                    <a:cubicBezTo>
                      <a:pt x="4177" y="1393"/>
                      <a:pt x="4177" y="1393"/>
                      <a:pt x="4154" y="1370"/>
                    </a:cubicBezTo>
                    <a:cubicBezTo>
                      <a:pt x="4154" y="1301"/>
                      <a:pt x="4109" y="1233"/>
                      <a:pt x="4040" y="1210"/>
                    </a:cubicBezTo>
                    <a:cubicBezTo>
                      <a:pt x="3994" y="1164"/>
                      <a:pt x="3949" y="1164"/>
                      <a:pt x="3903" y="1142"/>
                    </a:cubicBezTo>
                    <a:lnTo>
                      <a:pt x="3835" y="1142"/>
                    </a:lnTo>
                    <a:cubicBezTo>
                      <a:pt x="3629" y="1096"/>
                      <a:pt x="3447" y="1028"/>
                      <a:pt x="3241" y="936"/>
                    </a:cubicBezTo>
                    <a:cubicBezTo>
                      <a:pt x="3059" y="822"/>
                      <a:pt x="2899" y="685"/>
                      <a:pt x="2739" y="548"/>
                    </a:cubicBezTo>
                    <a:lnTo>
                      <a:pt x="2716" y="548"/>
                    </a:lnTo>
                    <a:cubicBezTo>
                      <a:pt x="2716" y="548"/>
                      <a:pt x="2716" y="548"/>
                      <a:pt x="2716" y="525"/>
                    </a:cubicBezTo>
                    <a:cubicBezTo>
                      <a:pt x="2693" y="525"/>
                      <a:pt x="2693" y="525"/>
                      <a:pt x="2671" y="503"/>
                    </a:cubicBezTo>
                    <a:cubicBezTo>
                      <a:pt x="2602" y="434"/>
                      <a:pt x="2556" y="366"/>
                      <a:pt x="2511" y="297"/>
                    </a:cubicBezTo>
                    <a:cubicBezTo>
                      <a:pt x="2465" y="251"/>
                      <a:pt x="2442" y="183"/>
                      <a:pt x="2420" y="137"/>
                    </a:cubicBezTo>
                    <a:cubicBezTo>
                      <a:pt x="2374" y="46"/>
                      <a:pt x="2283" y="0"/>
                      <a:pt x="2191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22"/>
              <p:cNvSpPr/>
              <p:nvPr/>
            </p:nvSpPr>
            <p:spPr>
              <a:xfrm>
                <a:off x="5208647" y="1532308"/>
                <a:ext cx="103065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2055" extrusionOk="0">
                    <a:moveTo>
                      <a:pt x="3424" y="1393"/>
                    </a:moveTo>
                    <a:cubicBezTo>
                      <a:pt x="3429" y="1393"/>
                      <a:pt x="3434" y="1393"/>
                      <a:pt x="3438" y="1393"/>
                    </a:cubicBezTo>
                    <a:lnTo>
                      <a:pt x="3438" y="1393"/>
                    </a:lnTo>
                    <a:cubicBezTo>
                      <a:pt x="3441" y="1393"/>
                      <a:pt x="3444" y="1393"/>
                      <a:pt x="3447" y="1393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15" y="23"/>
                      <a:pt x="92" y="46"/>
                    </a:cubicBezTo>
                    <a:cubicBezTo>
                      <a:pt x="0" y="115"/>
                      <a:pt x="0" y="229"/>
                      <a:pt x="69" y="320"/>
                    </a:cubicBezTo>
                    <a:cubicBezTo>
                      <a:pt x="137" y="412"/>
                      <a:pt x="206" y="526"/>
                      <a:pt x="297" y="640"/>
                    </a:cubicBezTo>
                    <a:cubicBezTo>
                      <a:pt x="388" y="754"/>
                      <a:pt x="480" y="868"/>
                      <a:pt x="594" y="959"/>
                    </a:cubicBezTo>
                    <a:cubicBezTo>
                      <a:pt x="708" y="1096"/>
                      <a:pt x="845" y="1210"/>
                      <a:pt x="982" y="1325"/>
                    </a:cubicBezTo>
                    <a:cubicBezTo>
                      <a:pt x="1096" y="1416"/>
                      <a:pt x="1210" y="1507"/>
                      <a:pt x="1347" y="1598"/>
                    </a:cubicBezTo>
                    <a:cubicBezTo>
                      <a:pt x="1416" y="1644"/>
                      <a:pt x="1507" y="1690"/>
                      <a:pt x="1598" y="1713"/>
                    </a:cubicBezTo>
                    <a:cubicBezTo>
                      <a:pt x="1667" y="1758"/>
                      <a:pt x="1735" y="1781"/>
                      <a:pt x="1804" y="1827"/>
                    </a:cubicBezTo>
                    <a:cubicBezTo>
                      <a:pt x="1918" y="1872"/>
                      <a:pt x="2032" y="1895"/>
                      <a:pt x="2169" y="1918"/>
                    </a:cubicBezTo>
                    <a:cubicBezTo>
                      <a:pt x="2329" y="1964"/>
                      <a:pt x="2488" y="2009"/>
                      <a:pt x="2671" y="2032"/>
                    </a:cubicBezTo>
                    <a:cubicBezTo>
                      <a:pt x="2785" y="2055"/>
                      <a:pt x="2899" y="2055"/>
                      <a:pt x="3013" y="2055"/>
                    </a:cubicBezTo>
                    <a:cubicBezTo>
                      <a:pt x="3128" y="2055"/>
                      <a:pt x="3242" y="2055"/>
                      <a:pt x="3333" y="2032"/>
                    </a:cubicBezTo>
                    <a:cubicBezTo>
                      <a:pt x="3379" y="2032"/>
                      <a:pt x="3424" y="2009"/>
                      <a:pt x="3447" y="2009"/>
                    </a:cubicBezTo>
                    <a:cubicBezTo>
                      <a:pt x="3538" y="1986"/>
                      <a:pt x="3607" y="1964"/>
                      <a:pt x="3698" y="1895"/>
                    </a:cubicBezTo>
                    <a:cubicBezTo>
                      <a:pt x="3789" y="1827"/>
                      <a:pt x="3812" y="1667"/>
                      <a:pt x="3767" y="1553"/>
                    </a:cubicBezTo>
                    <a:cubicBezTo>
                      <a:pt x="3744" y="1484"/>
                      <a:pt x="3675" y="1439"/>
                      <a:pt x="3607" y="1416"/>
                    </a:cubicBezTo>
                    <a:cubicBezTo>
                      <a:pt x="3543" y="1395"/>
                      <a:pt x="3499" y="1393"/>
                      <a:pt x="3438" y="1393"/>
                    </a:cubicBezTo>
                    <a:lnTo>
                      <a:pt x="3438" y="1393"/>
                    </a:lnTo>
                    <a:cubicBezTo>
                      <a:pt x="3398" y="1393"/>
                      <a:pt x="3377" y="1395"/>
                      <a:pt x="3356" y="1416"/>
                    </a:cubicBezTo>
                    <a:lnTo>
                      <a:pt x="3264" y="1416"/>
                    </a:lnTo>
                    <a:cubicBezTo>
                      <a:pt x="3196" y="1439"/>
                      <a:pt x="3150" y="1439"/>
                      <a:pt x="3105" y="1461"/>
                    </a:cubicBezTo>
                    <a:cubicBezTo>
                      <a:pt x="2854" y="1461"/>
                      <a:pt x="2580" y="1393"/>
                      <a:pt x="2329" y="1347"/>
                    </a:cubicBezTo>
                    <a:lnTo>
                      <a:pt x="2420" y="1347"/>
                    </a:lnTo>
                    <a:cubicBezTo>
                      <a:pt x="2283" y="1325"/>
                      <a:pt x="2146" y="1302"/>
                      <a:pt x="2009" y="1256"/>
                    </a:cubicBezTo>
                    <a:cubicBezTo>
                      <a:pt x="1872" y="1210"/>
                      <a:pt x="1735" y="1142"/>
                      <a:pt x="1598" y="1073"/>
                    </a:cubicBezTo>
                    <a:cubicBezTo>
                      <a:pt x="1438" y="982"/>
                      <a:pt x="1302" y="891"/>
                      <a:pt x="1142" y="800"/>
                    </a:cubicBezTo>
                    <a:cubicBezTo>
                      <a:pt x="982" y="685"/>
                      <a:pt x="822" y="571"/>
                      <a:pt x="662" y="434"/>
                    </a:cubicBezTo>
                    <a:cubicBezTo>
                      <a:pt x="617" y="366"/>
                      <a:pt x="548" y="320"/>
                      <a:pt x="503" y="275"/>
                    </a:cubicBezTo>
                    <a:cubicBezTo>
                      <a:pt x="457" y="206"/>
                      <a:pt x="411" y="138"/>
                      <a:pt x="366" y="69"/>
                    </a:cubicBezTo>
                    <a:cubicBezTo>
                      <a:pt x="320" y="23"/>
                      <a:pt x="274" y="1"/>
                      <a:pt x="206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22"/>
              <p:cNvSpPr/>
              <p:nvPr/>
            </p:nvSpPr>
            <p:spPr>
              <a:xfrm>
                <a:off x="5299333" y="1573637"/>
                <a:ext cx="7284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1713" extrusionOk="0">
                    <a:moveTo>
                      <a:pt x="2329" y="1142"/>
                    </a:moveTo>
                    <a:cubicBezTo>
                      <a:pt x="2329" y="1165"/>
                      <a:pt x="2329" y="1165"/>
                      <a:pt x="2306" y="1165"/>
                    </a:cubicBezTo>
                    <a:cubicBezTo>
                      <a:pt x="2306" y="1142"/>
                      <a:pt x="2329" y="1142"/>
                      <a:pt x="2329" y="1142"/>
                    </a:cubicBezTo>
                    <a:close/>
                    <a:moveTo>
                      <a:pt x="252" y="1"/>
                    </a:moveTo>
                    <a:cubicBezTo>
                      <a:pt x="183" y="1"/>
                      <a:pt x="92" y="24"/>
                      <a:pt x="46" y="92"/>
                    </a:cubicBezTo>
                    <a:cubicBezTo>
                      <a:pt x="24" y="138"/>
                      <a:pt x="1" y="206"/>
                      <a:pt x="24" y="252"/>
                    </a:cubicBezTo>
                    <a:cubicBezTo>
                      <a:pt x="24" y="321"/>
                      <a:pt x="69" y="366"/>
                      <a:pt x="115" y="412"/>
                    </a:cubicBezTo>
                    <a:cubicBezTo>
                      <a:pt x="115" y="412"/>
                      <a:pt x="138" y="435"/>
                      <a:pt x="138" y="435"/>
                    </a:cubicBezTo>
                    <a:cubicBezTo>
                      <a:pt x="275" y="572"/>
                      <a:pt x="366" y="754"/>
                      <a:pt x="503" y="891"/>
                    </a:cubicBezTo>
                    <a:cubicBezTo>
                      <a:pt x="594" y="982"/>
                      <a:pt x="686" y="1074"/>
                      <a:pt x="777" y="1165"/>
                    </a:cubicBezTo>
                    <a:cubicBezTo>
                      <a:pt x="868" y="1234"/>
                      <a:pt x="959" y="1325"/>
                      <a:pt x="1051" y="1370"/>
                    </a:cubicBezTo>
                    <a:cubicBezTo>
                      <a:pt x="1256" y="1507"/>
                      <a:pt x="1462" y="1599"/>
                      <a:pt x="1690" y="1644"/>
                    </a:cubicBezTo>
                    <a:cubicBezTo>
                      <a:pt x="1804" y="1690"/>
                      <a:pt x="1895" y="1713"/>
                      <a:pt x="2009" y="1713"/>
                    </a:cubicBezTo>
                    <a:lnTo>
                      <a:pt x="2352" y="1713"/>
                    </a:lnTo>
                    <a:cubicBezTo>
                      <a:pt x="2443" y="1690"/>
                      <a:pt x="2512" y="1644"/>
                      <a:pt x="2557" y="1622"/>
                    </a:cubicBezTo>
                    <a:cubicBezTo>
                      <a:pt x="2671" y="1553"/>
                      <a:pt x="2694" y="1393"/>
                      <a:pt x="2649" y="1302"/>
                    </a:cubicBezTo>
                    <a:cubicBezTo>
                      <a:pt x="2589" y="1203"/>
                      <a:pt x="2495" y="1138"/>
                      <a:pt x="2396" y="1138"/>
                    </a:cubicBezTo>
                    <a:cubicBezTo>
                      <a:pt x="2381" y="1138"/>
                      <a:pt x="2367" y="1139"/>
                      <a:pt x="2352" y="1142"/>
                    </a:cubicBezTo>
                    <a:cubicBezTo>
                      <a:pt x="2215" y="1142"/>
                      <a:pt x="2078" y="1142"/>
                      <a:pt x="1964" y="1119"/>
                    </a:cubicBezTo>
                    <a:cubicBezTo>
                      <a:pt x="1781" y="1074"/>
                      <a:pt x="1621" y="1005"/>
                      <a:pt x="1462" y="937"/>
                    </a:cubicBezTo>
                    <a:cubicBezTo>
                      <a:pt x="1347" y="868"/>
                      <a:pt x="1233" y="800"/>
                      <a:pt x="1096" y="709"/>
                    </a:cubicBezTo>
                    <a:cubicBezTo>
                      <a:pt x="1005" y="640"/>
                      <a:pt x="914" y="572"/>
                      <a:pt x="800" y="480"/>
                    </a:cubicBezTo>
                    <a:cubicBezTo>
                      <a:pt x="731" y="412"/>
                      <a:pt x="663" y="343"/>
                      <a:pt x="594" y="275"/>
                    </a:cubicBezTo>
                    <a:cubicBezTo>
                      <a:pt x="526" y="184"/>
                      <a:pt x="457" y="115"/>
                      <a:pt x="366" y="47"/>
                    </a:cubicBezTo>
                    <a:cubicBezTo>
                      <a:pt x="343" y="1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22"/>
              <p:cNvSpPr/>
              <p:nvPr/>
            </p:nvSpPr>
            <p:spPr>
              <a:xfrm>
                <a:off x="5351771" y="1253440"/>
                <a:ext cx="86415" cy="841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3114" extrusionOk="0">
                    <a:moveTo>
                      <a:pt x="2169" y="1"/>
                    </a:moveTo>
                    <a:cubicBezTo>
                      <a:pt x="2147" y="1"/>
                      <a:pt x="2124" y="1"/>
                      <a:pt x="2101" y="23"/>
                    </a:cubicBezTo>
                    <a:cubicBezTo>
                      <a:pt x="2010" y="23"/>
                      <a:pt x="1964" y="46"/>
                      <a:pt x="1895" y="92"/>
                    </a:cubicBezTo>
                    <a:cubicBezTo>
                      <a:pt x="1873" y="115"/>
                      <a:pt x="1850" y="138"/>
                      <a:pt x="1827" y="138"/>
                    </a:cubicBezTo>
                    <a:cubicBezTo>
                      <a:pt x="1781" y="160"/>
                      <a:pt x="1736" y="160"/>
                      <a:pt x="1690" y="183"/>
                    </a:cubicBezTo>
                    <a:cubicBezTo>
                      <a:pt x="1599" y="229"/>
                      <a:pt x="1507" y="275"/>
                      <a:pt x="1416" y="343"/>
                    </a:cubicBezTo>
                    <a:cubicBezTo>
                      <a:pt x="1325" y="389"/>
                      <a:pt x="1256" y="480"/>
                      <a:pt x="1188" y="548"/>
                    </a:cubicBezTo>
                    <a:cubicBezTo>
                      <a:pt x="1119" y="640"/>
                      <a:pt x="1028" y="708"/>
                      <a:pt x="960" y="800"/>
                    </a:cubicBezTo>
                    <a:cubicBezTo>
                      <a:pt x="914" y="868"/>
                      <a:pt x="914" y="959"/>
                      <a:pt x="914" y="1028"/>
                    </a:cubicBezTo>
                    <a:cubicBezTo>
                      <a:pt x="891" y="1073"/>
                      <a:pt x="868" y="1142"/>
                      <a:pt x="868" y="1233"/>
                    </a:cubicBezTo>
                    <a:cubicBezTo>
                      <a:pt x="868" y="1233"/>
                      <a:pt x="868" y="1233"/>
                      <a:pt x="868" y="1256"/>
                    </a:cubicBezTo>
                    <a:lnTo>
                      <a:pt x="823" y="1256"/>
                    </a:lnTo>
                    <a:cubicBezTo>
                      <a:pt x="800" y="1245"/>
                      <a:pt x="771" y="1239"/>
                      <a:pt x="743" y="1239"/>
                    </a:cubicBezTo>
                    <a:cubicBezTo>
                      <a:pt x="714" y="1239"/>
                      <a:pt x="686" y="1245"/>
                      <a:pt x="663" y="1256"/>
                    </a:cubicBezTo>
                    <a:cubicBezTo>
                      <a:pt x="572" y="1279"/>
                      <a:pt x="480" y="1325"/>
                      <a:pt x="480" y="1439"/>
                    </a:cubicBezTo>
                    <a:cubicBezTo>
                      <a:pt x="480" y="1461"/>
                      <a:pt x="480" y="1507"/>
                      <a:pt x="503" y="1530"/>
                    </a:cubicBezTo>
                    <a:cubicBezTo>
                      <a:pt x="435" y="1530"/>
                      <a:pt x="389" y="1530"/>
                      <a:pt x="320" y="1553"/>
                    </a:cubicBezTo>
                    <a:lnTo>
                      <a:pt x="206" y="1553"/>
                    </a:lnTo>
                    <a:cubicBezTo>
                      <a:pt x="161" y="1553"/>
                      <a:pt x="115" y="1553"/>
                      <a:pt x="69" y="1598"/>
                    </a:cubicBezTo>
                    <a:cubicBezTo>
                      <a:pt x="47" y="1621"/>
                      <a:pt x="24" y="1667"/>
                      <a:pt x="24" y="1713"/>
                    </a:cubicBezTo>
                    <a:cubicBezTo>
                      <a:pt x="1" y="1804"/>
                      <a:pt x="69" y="1895"/>
                      <a:pt x="184" y="1895"/>
                    </a:cubicBezTo>
                    <a:lnTo>
                      <a:pt x="549" y="1895"/>
                    </a:lnTo>
                    <a:cubicBezTo>
                      <a:pt x="823" y="1964"/>
                      <a:pt x="1074" y="2078"/>
                      <a:pt x="1325" y="2192"/>
                    </a:cubicBezTo>
                    <a:cubicBezTo>
                      <a:pt x="1462" y="2283"/>
                      <a:pt x="1599" y="2352"/>
                      <a:pt x="1736" y="2443"/>
                    </a:cubicBezTo>
                    <a:cubicBezTo>
                      <a:pt x="1873" y="2534"/>
                      <a:pt x="1987" y="2626"/>
                      <a:pt x="2101" y="2740"/>
                    </a:cubicBezTo>
                    <a:cubicBezTo>
                      <a:pt x="2192" y="2808"/>
                      <a:pt x="2261" y="2899"/>
                      <a:pt x="2352" y="2991"/>
                    </a:cubicBezTo>
                    <a:cubicBezTo>
                      <a:pt x="2398" y="3036"/>
                      <a:pt x="2443" y="3105"/>
                      <a:pt x="2512" y="3105"/>
                    </a:cubicBezTo>
                    <a:cubicBezTo>
                      <a:pt x="2540" y="3111"/>
                      <a:pt x="2567" y="3113"/>
                      <a:pt x="2593" y="3113"/>
                    </a:cubicBezTo>
                    <a:cubicBezTo>
                      <a:pt x="2670" y="3113"/>
                      <a:pt x="2734" y="3088"/>
                      <a:pt x="2786" y="3036"/>
                    </a:cubicBezTo>
                    <a:cubicBezTo>
                      <a:pt x="2831" y="2968"/>
                      <a:pt x="2831" y="2877"/>
                      <a:pt x="2786" y="2808"/>
                    </a:cubicBezTo>
                    <a:cubicBezTo>
                      <a:pt x="2763" y="2740"/>
                      <a:pt x="2740" y="2671"/>
                      <a:pt x="2694" y="2603"/>
                    </a:cubicBezTo>
                    <a:lnTo>
                      <a:pt x="2717" y="2603"/>
                    </a:lnTo>
                    <a:cubicBezTo>
                      <a:pt x="2854" y="2534"/>
                      <a:pt x="2923" y="2352"/>
                      <a:pt x="2854" y="2215"/>
                    </a:cubicBezTo>
                    <a:cubicBezTo>
                      <a:pt x="2854" y="2192"/>
                      <a:pt x="2831" y="2169"/>
                      <a:pt x="2831" y="2146"/>
                    </a:cubicBezTo>
                    <a:cubicBezTo>
                      <a:pt x="2900" y="2146"/>
                      <a:pt x="2945" y="2101"/>
                      <a:pt x="2991" y="2032"/>
                    </a:cubicBezTo>
                    <a:cubicBezTo>
                      <a:pt x="3037" y="1986"/>
                      <a:pt x="3037" y="1941"/>
                      <a:pt x="3060" y="1872"/>
                    </a:cubicBezTo>
                    <a:cubicBezTo>
                      <a:pt x="3060" y="1804"/>
                      <a:pt x="3037" y="1735"/>
                      <a:pt x="2991" y="1667"/>
                    </a:cubicBezTo>
                    <a:cubicBezTo>
                      <a:pt x="2968" y="1621"/>
                      <a:pt x="2945" y="1621"/>
                      <a:pt x="2923" y="1598"/>
                    </a:cubicBezTo>
                    <a:cubicBezTo>
                      <a:pt x="2991" y="1576"/>
                      <a:pt x="3060" y="1530"/>
                      <a:pt x="3128" y="1461"/>
                    </a:cubicBezTo>
                    <a:cubicBezTo>
                      <a:pt x="3196" y="1347"/>
                      <a:pt x="3196" y="1188"/>
                      <a:pt x="3105" y="1073"/>
                    </a:cubicBezTo>
                    <a:cubicBezTo>
                      <a:pt x="3082" y="1028"/>
                      <a:pt x="3037" y="1005"/>
                      <a:pt x="2991" y="959"/>
                    </a:cubicBezTo>
                    <a:cubicBezTo>
                      <a:pt x="2923" y="914"/>
                      <a:pt x="2877" y="845"/>
                      <a:pt x="2808" y="777"/>
                    </a:cubicBezTo>
                    <a:cubicBezTo>
                      <a:pt x="2808" y="777"/>
                      <a:pt x="2786" y="754"/>
                      <a:pt x="2786" y="754"/>
                    </a:cubicBezTo>
                    <a:cubicBezTo>
                      <a:pt x="2831" y="708"/>
                      <a:pt x="2877" y="640"/>
                      <a:pt x="2900" y="571"/>
                    </a:cubicBezTo>
                    <a:cubicBezTo>
                      <a:pt x="2945" y="480"/>
                      <a:pt x="2923" y="366"/>
                      <a:pt x="2854" y="275"/>
                    </a:cubicBezTo>
                    <a:cubicBezTo>
                      <a:pt x="2808" y="183"/>
                      <a:pt x="2717" y="160"/>
                      <a:pt x="2626" y="138"/>
                    </a:cubicBezTo>
                    <a:cubicBezTo>
                      <a:pt x="2626" y="138"/>
                      <a:pt x="2603" y="115"/>
                      <a:pt x="2603" y="115"/>
                    </a:cubicBezTo>
                    <a:cubicBezTo>
                      <a:pt x="2557" y="92"/>
                      <a:pt x="2512" y="92"/>
                      <a:pt x="2466" y="69"/>
                    </a:cubicBezTo>
                    <a:cubicBezTo>
                      <a:pt x="2398" y="46"/>
                      <a:pt x="2329" y="23"/>
                      <a:pt x="2238" y="23"/>
                    </a:cubicBezTo>
                    <a:cubicBezTo>
                      <a:pt x="2215" y="1"/>
                      <a:pt x="2192" y="1"/>
                      <a:pt x="216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22"/>
              <p:cNvSpPr/>
              <p:nvPr/>
            </p:nvSpPr>
            <p:spPr>
              <a:xfrm>
                <a:off x="5348068" y="1299715"/>
                <a:ext cx="81468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23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69"/>
                      <a:pt x="24" y="92"/>
                      <a:pt x="1" y="137"/>
                    </a:cubicBezTo>
                    <a:cubicBezTo>
                      <a:pt x="1" y="183"/>
                      <a:pt x="24" y="206"/>
                      <a:pt x="47" y="252"/>
                    </a:cubicBezTo>
                    <a:cubicBezTo>
                      <a:pt x="69" y="274"/>
                      <a:pt x="115" y="297"/>
                      <a:pt x="138" y="297"/>
                    </a:cubicBezTo>
                    <a:cubicBezTo>
                      <a:pt x="229" y="297"/>
                      <a:pt x="298" y="297"/>
                      <a:pt x="366" y="274"/>
                    </a:cubicBezTo>
                    <a:lnTo>
                      <a:pt x="389" y="274"/>
                    </a:lnTo>
                    <a:cubicBezTo>
                      <a:pt x="480" y="274"/>
                      <a:pt x="572" y="274"/>
                      <a:pt x="663" y="297"/>
                    </a:cubicBezTo>
                    <a:lnTo>
                      <a:pt x="640" y="297"/>
                    </a:lnTo>
                    <a:cubicBezTo>
                      <a:pt x="823" y="343"/>
                      <a:pt x="1005" y="411"/>
                      <a:pt x="1188" y="480"/>
                    </a:cubicBezTo>
                    <a:cubicBezTo>
                      <a:pt x="1355" y="543"/>
                      <a:pt x="1504" y="605"/>
                      <a:pt x="1668" y="686"/>
                    </a:cubicBezTo>
                    <a:lnTo>
                      <a:pt x="1668" y="686"/>
                    </a:lnTo>
                    <a:lnTo>
                      <a:pt x="1690" y="708"/>
                    </a:lnTo>
                    <a:cubicBezTo>
                      <a:pt x="1690" y="708"/>
                      <a:pt x="1690" y="701"/>
                      <a:pt x="1686" y="695"/>
                    </a:cubicBezTo>
                    <a:lnTo>
                      <a:pt x="1686" y="695"/>
                    </a:lnTo>
                    <a:cubicBezTo>
                      <a:pt x="1695" y="699"/>
                      <a:pt x="1704" y="704"/>
                      <a:pt x="1713" y="708"/>
                    </a:cubicBezTo>
                    <a:cubicBezTo>
                      <a:pt x="1804" y="754"/>
                      <a:pt x="1895" y="822"/>
                      <a:pt x="2010" y="891"/>
                    </a:cubicBezTo>
                    <a:cubicBezTo>
                      <a:pt x="2101" y="959"/>
                      <a:pt x="2215" y="1028"/>
                      <a:pt x="2306" y="1119"/>
                    </a:cubicBezTo>
                    <a:cubicBezTo>
                      <a:pt x="2375" y="1187"/>
                      <a:pt x="2420" y="1256"/>
                      <a:pt x="2489" y="1324"/>
                    </a:cubicBezTo>
                    <a:cubicBezTo>
                      <a:pt x="2535" y="1393"/>
                      <a:pt x="2603" y="1484"/>
                      <a:pt x="2649" y="1553"/>
                    </a:cubicBezTo>
                    <a:cubicBezTo>
                      <a:pt x="2678" y="1597"/>
                      <a:pt x="2727" y="1622"/>
                      <a:pt x="2782" y="1622"/>
                    </a:cubicBezTo>
                    <a:cubicBezTo>
                      <a:pt x="2812" y="1622"/>
                      <a:pt x="2845" y="1614"/>
                      <a:pt x="2877" y="1598"/>
                    </a:cubicBezTo>
                    <a:cubicBezTo>
                      <a:pt x="2945" y="1575"/>
                      <a:pt x="3014" y="1461"/>
                      <a:pt x="2968" y="1370"/>
                    </a:cubicBezTo>
                    <a:cubicBezTo>
                      <a:pt x="2945" y="1347"/>
                      <a:pt x="2945" y="1324"/>
                      <a:pt x="2923" y="1302"/>
                    </a:cubicBezTo>
                    <a:cubicBezTo>
                      <a:pt x="2900" y="1256"/>
                      <a:pt x="2877" y="1210"/>
                      <a:pt x="2854" y="1165"/>
                    </a:cubicBezTo>
                    <a:cubicBezTo>
                      <a:pt x="2808" y="1119"/>
                      <a:pt x="2786" y="1051"/>
                      <a:pt x="2740" y="1005"/>
                    </a:cubicBezTo>
                    <a:cubicBezTo>
                      <a:pt x="2649" y="891"/>
                      <a:pt x="2535" y="799"/>
                      <a:pt x="2420" y="708"/>
                    </a:cubicBezTo>
                    <a:cubicBezTo>
                      <a:pt x="2352" y="662"/>
                      <a:pt x="2306" y="617"/>
                      <a:pt x="2238" y="571"/>
                    </a:cubicBezTo>
                    <a:cubicBezTo>
                      <a:pt x="2169" y="548"/>
                      <a:pt x="2124" y="503"/>
                      <a:pt x="2078" y="480"/>
                    </a:cubicBezTo>
                    <a:cubicBezTo>
                      <a:pt x="1941" y="389"/>
                      <a:pt x="1804" y="343"/>
                      <a:pt x="1667" y="274"/>
                    </a:cubicBezTo>
                    <a:cubicBezTo>
                      <a:pt x="1553" y="229"/>
                      <a:pt x="1439" y="206"/>
                      <a:pt x="1325" y="160"/>
                    </a:cubicBezTo>
                    <a:cubicBezTo>
                      <a:pt x="1188" y="115"/>
                      <a:pt x="1051" y="69"/>
                      <a:pt x="914" y="46"/>
                    </a:cubicBezTo>
                    <a:cubicBezTo>
                      <a:pt x="800" y="23"/>
                      <a:pt x="686" y="1"/>
                      <a:pt x="5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22"/>
              <p:cNvSpPr/>
              <p:nvPr/>
            </p:nvSpPr>
            <p:spPr>
              <a:xfrm>
                <a:off x="5424590" y="1298472"/>
                <a:ext cx="58006" cy="65548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2425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502" y="69"/>
                    </a:cubicBezTo>
                    <a:cubicBezTo>
                      <a:pt x="388" y="115"/>
                      <a:pt x="320" y="229"/>
                      <a:pt x="343" y="366"/>
                    </a:cubicBezTo>
                    <a:cubicBezTo>
                      <a:pt x="366" y="412"/>
                      <a:pt x="366" y="457"/>
                      <a:pt x="388" y="480"/>
                    </a:cubicBezTo>
                    <a:cubicBezTo>
                      <a:pt x="366" y="503"/>
                      <a:pt x="320" y="549"/>
                      <a:pt x="297" y="617"/>
                    </a:cubicBezTo>
                    <a:cubicBezTo>
                      <a:pt x="274" y="708"/>
                      <a:pt x="297" y="823"/>
                      <a:pt x="388" y="891"/>
                    </a:cubicBezTo>
                    <a:cubicBezTo>
                      <a:pt x="366" y="914"/>
                      <a:pt x="343" y="914"/>
                      <a:pt x="320" y="914"/>
                    </a:cubicBezTo>
                    <a:cubicBezTo>
                      <a:pt x="297" y="937"/>
                      <a:pt x="274" y="960"/>
                      <a:pt x="251" y="982"/>
                    </a:cubicBezTo>
                    <a:cubicBezTo>
                      <a:pt x="206" y="1028"/>
                      <a:pt x="206" y="1074"/>
                      <a:pt x="229" y="1119"/>
                    </a:cubicBezTo>
                    <a:lnTo>
                      <a:pt x="137" y="1119"/>
                    </a:lnTo>
                    <a:cubicBezTo>
                      <a:pt x="69" y="1119"/>
                      <a:pt x="0" y="1165"/>
                      <a:pt x="0" y="1233"/>
                    </a:cubicBezTo>
                    <a:cubicBezTo>
                      <a:pt x="0" y="1279"/>
                      <a:pt x="46" y="1370"/>
                      <a:pt x="114" y="1370"/>
                    </a:cubicBezTo>
                    <a:cubicBezTo>
                      <a:pt x="183" y="1359"/>
                      <a:pt x="246" y="1353"/>
                      <a:pt x="308" y="1353"/>
                    </a:cubicBezTo>
                    <a:cubicBezTo>
                      <a:pt x="371" y="1353"/>
                      <a:pt x="434" y="1359"/>
                      <a:pt x="502" y="1370"/>
                    </a:cubicBezTo>
                    <a:cubicBezTo>
                      <a:pt x="639" y="1416"/>
                      <a:pt x="754" y="1462"/>
                      <a:pt x="868" y="1507"/>
                    </a:cubicBezTo>
                    <a:cubicBezTo>
                      <a:pt x="959" y="1576"/>
                      <a:pt x="1073" y="1644"/>
                      <a:pt x="1164" y="1713"/>
                    </a:cubicBezTo>
                    <a:cubicBezTo>
                      <a:pt x="1279" y="1781"/>
                      <a:pt x="1393" y="1850"/>
                      <a:pt x="1484" y="1941"/>
                    </a:cubicBezTo>
                    <a:cubicBezTo>
                      <a:pt x="1575" y="2032"/>
                      <a:pt x="1644" y="2101"/>
                      <a:pt x="1712" y="2192"/>
                    </a:cubicBezTo>
                    <a:cubicBezTo>
                      <a:pt x="1735" y="2238"/>
                      <a:pt x="1781" y="2283"/>
                      <a:pt x="1804" y="2306"/>
                    </a:cubicBezTo>
                    <a:cubicBezTo>
                      <a:pt x="1863" y="2366"/>
                      <a:pt x="1905" y="2425"/>
                      <a:pt x="1975" y="2425"/>
                    </a:cubicBezTo>
                    <a:cubicBezTo>
                      <a:pt x="1985" y="2425"/>
                      <a:pt x="1997" y="2423"/>
                      <a:pt x="2009" y="2420"/>
                    </a:cubicBezTo>
                    <a:cubicBezTo>
                      <a:pt x="2055" y="2420"/>
                      <a:pt x="2100" y="2375"/>
                      <a:pt x="2123" y="2329"/>
                    </a:cubicBezTo>
                    <a:cubicBezTo>
                      <a:pt x="2146" y="2283"/>
                      <a:pt x="2123" y="2215"/>
                      <a:pt x="2100" y="2169"/>
                    </a:cubicBezTo>
                    <a:cubicBezTo>
                      <a:pt x="2077" y="2124"/>
                      <a:pt x="2055" y="2078"/>
                      <a:pt x="2032" y="2032"/>
                    </a:cubicBezTo>
                    <a:cubicBezTo>
                      <a:pt x="2009" y="1964"/>
                      <a:pt x="1963" y="1895"/>
                      <a:pt x="1918" y="1827"/>
                    </a:cubicBezTo>
                    <a:cubicBezTo>
                      <a:pt x="1963" y="1804"/>
                      <a:pt x="2009" y="1781"/>
                      <a:pt x="2032" y="1736"/>
                    </a:cubicBezTo>
                    <a:cubicBezTo>
                      <a:pt x="2100" y="1644"/>
                      <a:pt x="2077" y="1553"/>
                      <a:pt x="2032" y="1462"/>
                    </a:cubicBezTo>
                    <a:cubicBezTo>
                      <a:pt x="1963" y="1393"/>
                      <a:pt x="1895" y="1325"/>
                      <a:pt x="1826" y="1256"/>
                    </a:cubicBezTo>
                    <a:cubicBezTo>
                      <a:pt x="1849" y="1233"/>
                      <a:pt x="1872" y="1233"/>
                      <a:pt x="1895" y="1211"/>
                    </a:cubicBezTo>
                    <a:cubicBezTo>
                      <a:pt x="1963" y="1097"/>
                      <a:pt x="1963" y="960"/>
                      <a:pt x="1872" y="845"/>
                    </a:cubicBezTo>
                    <a:cubicBezTo>
                      <a:pt x="1872" y="845"/>
                      <a:pt x="1849" y="823"/>
                      <a:pt x="1826" y="800"/>
                    </a:cubicBezTo>
                    <a:cubicBezTo>
                      <a:pt x="1826" y="800"/>
                      <a:pt x="1804" y="777"/>
                      <a:pt x="1781" y="754"/>
                    </a:cubicBezTo>
                    <a:cubicBezTo>
                      <a:pt x="1804" y="754"/>
                      <a:pt x="1804" y="731"/>
                      <a:pt x="1804" y="708"/>
                    </a:cubicBezTo>
                    <a:cubicBezTo>
                      <a:pt x="1826" y="640"/>
                      <a:pt x="1849" y="549"/>
                      <a:pt x="1804" y="480"/>
                    </a:cubicBezTo>
                    <a:cubicBezTo>
                      <a:pt x="1781" y="457"/>
                      <a:pt x="1758" y="412"/>
                      <a:pt x="1735" y="366"/>
                    </a:cubicBezTo>
                    <a:cubicBezTo>
                      <a:pt x="1712" y="366"/>
                      <a:pt x="1712" y="343"/>
                      <a:pt x="1712" y="343"/>
                    </a:cubicBezTo>
                    <a:cubicBezTo>
                      <a:pt x="1667" y="320"/>
                      <a:pt x="1644" y="298"/>
                      <a:pt x="1621" y="275"/>
                    </a:cubicBezTo>
                    <a:cubicBezTo>
                      <a:pt x="1575" y="252"/>
                      <a:pt x="1552" y="229"/>
                      <a:pt x="1507" y="206"/>
                    </a:cubicBezTo>
                    <a:cubicBezTo>
                      <a:pt x="1415" y="161"/>
                      <a:pt x="1324" y="115"/>
                      <a:pt x="1233" y="69"/>
                    </a:cubicBezTo>
                    <a:cubicBezTo>
                      <a:pt x="1119" y="47"/>
                      <a:pt x="1005" y="1"/>
                      <a:pt x="86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22"/>
              <p:cNvSpPr/>
              <p:nvPr/>
            </p:nvSpPr>
            <p:spPr>
              <a:xfrm>
                <a:off x="5343149" y="1324393"/>
                <a:ext cx="60493" cy="32733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121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23" y="138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251" y="297"/>
                      <a:pt x="388" y="297"/>
                      <a:pt x="503" y="320"/>
                    </a:cubicBezTo>
                    <a:cubicBezTo>
                      <a:pt x="685" y="366"/>
                      <a:pt x="868" y="434"/>
                      <a:pt x="1028" y="526"/>
                    </a:cubicBezTo>
                    <a:cubicBezTo>
                      <a:pt x="1233" y="640"/>
                      <a:pt x="1438" y="777"/>
                      <a:pt x="1598" y="914"/>
                    </a:cubicBezTo>
                    <a:cubicBezTo>
                      <a:pt x="1667" y="982"/>
                      <a:pt x="1735" y="1051"/>
                      <a:pt x="1804" y="1119"/>
                    </a:cubicBezTo>
                    <a:cubicBezTo>
                      <a:pt x="1849" y="1165"/>
                      <a:pt x="1895" y="1187"/>
                      <a:pt x="1963" y="1210"/>
                    </a:cubicBezTo>
                    <a:cubicBezTo>
                      <a:pt x="2009" y="1210"/>
                      <a:pt x="2077" y="1187"/>
                      <a:pt x="2123" y="1142"/>
                    </a:cubicBezTo>
                    <a:cubicBezTo>
                      <a:pt x="2214" y="1073"/>
                      <a:pt x="2237" y="936"/>
                      <a:pt x="2146" y="845"/>
                    </a:cubicBezTo>
                    <a:cubicBezTo>
                      <a:pt x="2077" y="754"/>
                      <a:pt x="2009" y="685"/>
                      <a:pt x="1941" y="617"/>
                    </a:cubicBezTo>
                    <a:cubicBezTo>
                      <a:pt x="1872" y="571"/>
                      <a:pt x="1804" y="526"/>
                      <a:pt x="1735" y="480"/>
                    </a:cubicBezTo>
                    <a:cubicBezTo>
                      <a:pt x="1552" y="389"/>
                      <a:pt x="1393" y="274"/>
                      <a:pt x="1210" y="206"/>
                    </a:cubicBezTo>
                    <a:cubicBezTo>
                      <a:pt x="1050" y="138"/>
                      <a:pt x="868" y="92"/>
                      <a:pt x="708" y="46"/>
                    </a:cubicBezTo>
                    <a:cubicBezTo>
                      <a:pt x="617" y="23"/>
                      <a:pt x="525" y="23"/>
                      <a:pt x="434" y="23"/>
                    </a:cubicBezTo>
                    <a:cubicBezTo>
                      <a:pt x="343" y="1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22"/>
              <p:cNvSpPr/>
              <p:nvPr/>
            </p:nvSpPr>
            <p:spPr>
              <a:xfrm>
                <a:off x="5430753" y="1360181"/>
                <a:ext cx="33950" cy="22246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823" extrusionOk="0">
                    <a:moveTo>
                      <a:pt x="92" y="0"/>
                    </a:moveTo>
                    <a:cubicBezTo>
                      <a:pt x="92" y="0"/>
                      <a:pt x="69" y="0"/>
                      <a:pt x="69" y="23"/>
                    </a:cubicBezTo>
                    <a:cubicBezTo>
                      <a:pt x="46" y="23"/>
                      <a:pt x="23" y="46"/>
                      <a:pt x="23" y="69"/>
                    </a:cubicBezTo>
                    <a:cubicBezTo>
                      <a:pt x="1" y="115"/>
                      <a:pt x="23" y="160"/>
                      <a:pt x="69" y="183"/>
                    </a:cubicBezTo>
                    <a:cubicBezTo>
                      <a:pt x="160" y="206"/>
                      <a:pt x="229" y="229"/>
                      <a:pt x="320" y="229"/>
                    </a:cubicBezTo>
                    <a:cubicBezTo>
                      <a:pt x="389" y="251"/>
                      <a:pt x="434" y="274"/>
                      <a:pt x="503" y="320"/>
                    </a:cubicBezTo>
                    <a:cubicBezTo>
                      <a:pt x="640" y="388"/>
                      <a:pt x="799" y="503"/>
                      <a:pt x="914" y="617"/>
                    </a:cubicBezTo>
                    <a:cubicBezTo>
                      <a:pt x="914" y="614"/>
                      <a:pt x="913" y="611"/>
                      <a:pt x="913" y="609"/>
                    </a:cubicBezTo>
                    <a:lnTo>
                      <a:pt x="913" y="609"/>
                    </a:lnTo>
                    <a:cubicBezTo>
                      <a:pt x="974" y="654"/>
                      <a:pt x="1033" y="715"/>
                      <a:pt x="1073" y="776"/>
                    </a:cubicBezTo>
                    <a:cubicBezTo>
                      <a:pt x="1073" y="799"/>
                      <a:pt x="1119" y="822"/>
                      <a:pt x="1142" y="822"/>
                    </a:cubicBezTo>
                    <a:cubicBezTo>
                      <a:pt x="1165" y="822"/>
                      <a:pt x="1187" y="799"/>
                      <a:pt x="1210" y="799"/>
                    </a:cubicBezTo>
                    <a:cubicBezTo>
                      <a:pt x="1233" y="776"/>
                      <a:pt x="1233" y="754"/>
                      <a:pt x="1256" y="731"/>
                    </a:cubicBezTo>
                    <a:cubicBezTo>
                      <a:pt x="1256" y="685"/>
                      <a:pt x="1233" y="662"/>
                      <a:pt x="1233" y="640"/>
                    </a:cubicBezTo>
                    <a:cubicBezTo>
                      <a:pt x="1187" y="571"/>
                      <a:pt x="1119" y="503"/>
                      <a:pt x="1051" y="457"/>
                    </a:cubicBezTo>
                    <a:cubicBezTo>
                      <a:pt x="982" y="388"/>
                      <a:pt x="914" y="343"/>
                      <a:pt x="822" y="274"/>
                    </a:cubicBezTo>
                    <a:cubicBezTo>
                      <a:pt x="731" y="229"/>
                      <a:pt x="663" y="183"/>
                      <a:pt x="571" y="137"/>
                    </a:cubicBezTo>
                    <a:cubicBezTo>
                      <a:pt x="503" y="115"/>
                      <a:pt x="457" y="92"/>
                      <a:pt x="411" y="69"/>
                    </a:cubicBezTo>
                    <a:cubicBezTo>
                      <a:pt x="366" y="69"/>
                      <a:pt x="343" y="69"/>
                      <a:pt x="297" y="46"/>
                    </a:cubicBezTo>
                    <a:cubicBezTo>
                      <a:pt x="229" y="46"/>
                      <a:pt x="183" y="23"/>
                      <a:pt x="138" y="23"/>
                    </a:cubicBezTo>
                    <a:cubicBezTo>
                      <a:pt x="115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22"/>
              <p:cNvSpPr/>
              <p:nvPr/>
            </p:nvSpPr>
            <p:spPr>
              <a:xfrm>
                <a:off x="5337581" y="1349693"/>
                <a:ext cx="57412" cy="34652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282" extrusionOk="0">
                    <a:moveTo>
                      <a:pt x="92" y="0"/>
                    </a:moveTo>
                    <a:cubicBezTo>
                      <a:pt x="47" y="0"/>
                      <a:pt x="24" y="46"/>
                      <a:pt x="1" y="92"/>
                    </a:cubicBezTo>
                    <a:cubicBezTo>
                      <a:pt x="1" y="137"/>
                      <a:pt x="47" y="160"/>
                      <a:pt x="92" y="183"/>
                    </a:cubicBezTo>
                    <a:cubicBezTo>
                      <a:pt x="161" y="183"/>
                      <a:pt x="229" y="206"/>
                      <a:pt x="298" y="206"/>
                    </a:cubicBezTo>
                    <a:cubicBezTo>
                      <a:pt x="366" y="229"/>
                      <a:pt x="457" y="251"/>
                      <a:pt x="549" y="297"/>
                    </a:cubicBezTo>
                    <a:cubicBezTo>
                      <a:pt x="640" y="320"/>
                      <a:pt x="709" y="366"/>
                      <a:pt x="800" y="411"/>
                    </a:cubicBezTo>
                    <a:cubicBezTo>
                      <a:pt x="937" y="480"/>
                      <a:pt x="1051" y="571"/>
                      <a:pt x="1188" y="662"/>
                    </a:cubicBezTo>
                    <a:cubicBezTo>
                      <a:pt x="1325" y="754"/>
                      <a:pt x="1439" y="845"/>
                      <a:pt x="1576" y="959"/>
                    </a:cubicBezTo>
                    <a:lnTo>
                      <a:pt x="1553" y="959"/>
                    </a:lnTo>
                    <a:cubicBezTo>
                      <a:pt x="1644" y="1050"/>
                      <a:pt x="1736" y="1119"/>
                      <a:pt x="1804" y="1210"/>
                    </a:cubicBezTo>
                    <a:cubicBezTo>
                      <a:pt x="1841" y="1259"/>
                      <a:pt x="1891" y="1282"/>
                      <a:pt x="1940" y="1282"/>
                    </a:cubicBezTo>
                    <a:cubicBezTo>
                      <a:pt x="1982" y="1282"/>
                      <a:pt x="2023" y="1265"/>
                      <a:pt x="2055" y="1233"/>
                    </a:cubicBezTo>
                    <a:cubicBezTo>
                      <a:pt x="2101" y="1210"/>
                      <a:pt x="2124" y="1164"/>
                      <a:pt x="2124" y="1119"/>
                    </a:cubicBezTo>
                    <a:cubicBezTo>
                      <a:pt x="2124" y="1096"/>
                      <a:pt x="2124" y="1050"/>
                      <a:pt x="2101" y="1028"/>
                    </a:cubicBezTo>
                    <a:cubicBezTo>
                      <a:pt x="2078" y="1005"/>
                      <a:pt x="2078" y="982"/>
                      <a:pt x="2032" y="959"/>
                    </a:cubicBezTo>
                    <a:cubicBezTo>
                      <a:pt x="1987" y="891"/>
                      <a:pt x="1918" y="845"/>
                      <a:pt x="1827" y="776"/>
                    </a:cubicBezTo>
                    <a:cubicBezTo>
                      <a:pt x="1758" y="731"/>
                      <a:pt x="1690" y="662"/>
                      <a:pt x="1599" y="617"/>
                    </a:cubicBezTo>
                    <a:cubicBezTo>
                      <a:pt x="1439" y="525"/>
                      <a:pt x="1279" y="411"/>
                      <a:pt x="1119" y="320"/>
                    </a:cubicBezTo>
                    <a:cubicBezTo>
                      <a:pt x="1028" y="274"/>
                      <a:pt x="937" y="251"/>
                      <a:pt x="845" y="206"/>
                    </a:cubicBezTo>
                    <a:cubicBezTo>
                      <a:pt x="754" y="183"/>
                      <a:pt x="686" y="160"/>
                      <a:pt x="617" y="137"/>
                    </a:cubicBezTo>
                    <a:cubicBezTo>
                      <a:pt x="526" y="115"/>
                      <a:pt x="435" y="92"/>
                      <a:pt x="366" y="69"/>
                    </a:cubicBezTo>
                    <a:cubicBezTo>
                      <a:pt x="275" y="46"/>
                      <a:pt x="184" y="23"/>
                      <a:pt x="92" y="23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22"/>
              <p:cNvSpPr/>
              <p:nvPr/>
            </p:nvSpPr>
            <p:spPr>
              <a:xfrm>
                <a:off x="5295630" y="1641509"/>
                <a:ext cx="180182" cy="128987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4772" extrusionOk="0">
                    <a:moveTo>
                      <a:pt x="1736" y="1"/>
                    </a:moveTo>
                    <a:cubicBezTo>
                      <a:pt x="1690" y="1"/>
                      <a:pt x="1621" y="24"/>
                      <a:pt x="1599" y="69"/>
                    </a:cubicBezTo>
                    <a:cubicBezTo>
                      <a:pt x="1507" y="138"/>
                      <a:pt x="1530" y="275"/>
                      <a:pt x="1599" y="343"/>
                    </a:cubicBezTo>
                    <a:cubicBezTo>
                      <a:pt x="1553" y="366"/>
                      <a:pt x="1530" y="412"/>
                      <a:pt x="1484" y="457"/>
                    </a:cubicBezTo>
                    <a:cubicBezTo>
                      <a:pt x="1462" y="480"/>
                      <a:pt x="1439" y="503"/>
                      <a:pt x="1416" y="526"/>
                    </a:cubicBezTo>
                    <a:cubicBezTo>
                      <a:pt x="1348" y="617"/>
                      <a:pt x="1256" y="685"/>
                      <a:pt x="1188" y="754"/>
                    </a:cubicBezTo>
                    <a:cubicBezTo>
                      <a:pt x="1119" y="800"/>
                      <a:pt x="1051" y="845"/>
                      <a:pt x="982" y="868"/>
                    </a:cubicBezTo>
                    <a:lnTo>
                      <a:pt x="937" y="914"/>
                    </a:lnTo>
                    <a:cubicBezTo>
                      <a:pt x="823" y="959"/>
                      <a:pt x="708" y="1005"/>
                      <a:pt x="594" y="1074"/>
                    </a:cubicBezTo>
                    <a:cubicBezTo>
                      <a:pt x="457" y="1165"/>
                      <a:pt x="320" y="1256"/>
                      <a:pt x="229" y="1347"/>
                    </a:cubicBezTo>
                    <a:cubicBezTo>
                      <a:pt x="138" y="1416"/>
                      <a:pt x="69" y="1530"/>
                      <a:pt x="46" y="1644"/>
                    </a:cubicBezTo>
                    <a:cubicBezTo>
                      <a:pt x="1" y="1781"/>
                      <a:pt x="69" y="1918"/>
                      <a:pt x="183" y="2032"/>
                    </a:cubicBezTo>
                    <a:lnTo>
                      <a:pt x="252" y="2123"/>
                    </a:lnTo>
                    <a:cubicBezTo>
                      <a:pt x="298" y="2146"/>
                      <a:pt x="343" y="2192"/>
                      <a:pt x="389" y="2238"/>
                    </a:cubicBezTo>
                    <a:lnTo>
                      <a:pt x="503" y="2352"/>
                    </a:lnTo>
                    <a:cubicBezTo>
                      <a:pt x="549" y="2420"/>
                      <a:pt x="617" y="2489"/>
                      <a:pt x="686" y="2557"/>
                    </a:cubicBezTo>
                    <a:cubicBezTo>
                      <a:pt x="754" y="2626"/>
                      <a:pt x="800" y="2671"/>
                      <a:pt x="868" y="2740"/>
                    </a:cubicBezTo>
                    <a:cubicBezTo>
                      <a:pt x="914" y="2785"/>
                      <a:pt x="959" y="2831"/>
                      <a:pt x="1005" y="2877"/>
                    </a:cubicBezTo>
                    <a:cubicBezTo>
                      <a:pt x="1165" y="3014"/>
                      <a:pt x="1325" y="3128"/>
                      <a:pt x="1484" y="3265"/>
                    </a:cubicBezTo>
                    <a:cubicBezTo>
                      <a:pt x="1553" y="3333"/>
                      <a:pt x="1621" y="3379"/>
                      <a:pt x="1690" y="3447"/>
                    </a:cubicBezTo>
                    <a:cubicBezTo>
                      <a:pt x="1804" y="3539"/>
                      <a:pt x="1918" y="3653"/>
                      <a:pt x="2055" y="3744"/>
                    </a:cubicBezTo>
                    <a:cubicBezTo>
                      <a:pt x="2192" y="3835"/>
                      <a:pt x="2329" y="3927"/>
                      <a:pt x="2489" y="4018"/>
                    </a:cubicBezTo>
                    <a:cubicBezTo>
                      <a:pt x="2740" y="4201"/>
                      <a:pt x="2991" y="4360"/>
                      <a:pt x="3265" y="4474"/>
                    </a:cubicBezTo>
                    <a:cubicBezTo>
                      <a:pt x="3379" y="4520"/>
                      <a:pt x="3516" y="4589"/>
                      <a:pt x="3653" y="4634"/>
                    </a:cubicBezTo>
                    <a:cubicBezTo>
                      <a:pt x="3813" y="4703"/>
                      <a:pt x="3995" y="4771"/>
                      <a:pt x="4224" y="4771"/>
                    </a:cubicBezTo>
                    <a:cubicBezTo>
                      <a:pt x="4475" y="4748"/>
                      <a:pt x="4703" y="4657"/>
                      <a:pt x="4931" y="4543"/>
                    </a:cubicBezTo>
                    <a:cubicBezTo>
                      <a:pt x="5068" y="4474"/>
                      <a:pt x="5228" y="4383"/>
                      <a:pt x="5365" y="4292"/>
                    </a:cubicBezTo>
                    <a:lnTo>
                      <a:pt x="5456" y="4223"/>
                    </a:lnTo>
                    <a:cubicBezTo>
                      <a:pt x="5547" y="4155"/>
                      <a:pt x="5662" y="4086"/>
                      <a:pt x="5753" y="4018"/>
                    </a:cubicBezTo>
                    <a:cubicBezTo>
                      <a:pt x="5844" y="3950"/>
                      <a:pt x="5913" y="3881"/>
                      <a:pt x="6004" y="3813"/>
                    </a:cubicBezTo>
                    <a:lnTo>
                      <a:pt x="6072" y="3744"/>
                    </a:lnTo>
                    <a:cubicBezTo>
                      <a:pt x="6164" y="3676"/>
                      <a:pt x="6232" y="3607"/>
                      <a:pt x="6323" y="3516"/>
                    </a:cubicBezTo>
                    <a:lnTo>
                      <a:pt x="6369" y="3470"/>
                    </a:lnTo>
                    <a:cubicBezTo>
                      <a:pt x="6438" y="3425"/>
                      <a:pt x="6483" y="3356"/>
                      <a:pt x="6529" y="3310"/>
                    </a:cubicBezTo>
                    <a:cubicBezTo>
                      <a:pt x="6620" y="3219"/>
                      <a:pt x="6666" y="3128"/>
                      <a:pt x="6666" y="3014"/>
                    </a:cubicBezTo>
                    <a:cubicBezTo>
                      <a:pt x="6666" y="2922"/>
                      <a:pt x="6620" y="2831"/>
                      <a:pt x="6552" y="2785"/>
                    </a:cubicBezTo>
                    <a:cubicBezTo>
                      <a:pt x="6506" y="2740"/>
                      <a:pt x="6438" y="2717"/>
                      <a:pt x="6369" y="2694"/>
                    </a:cubicBezTo>
                    <a:cubicBezTo>
                      <a:pt x="6301" y="2694"/>
                      <a:pt x="6255" y="2671"/>
                      <a:pt x="6186" y="2648"/>
                    </a:cubicBezTo>
                    <a:lnTo>
                      <a:pt x="6141" y="2626"/>
                    </a:lnTo>
                    <a:lnTo>
                      <a:pt x="6027" y="2603"/>
                    </a:lnTo>
                    <a:lnTo>
                      <a:pt x="5981" y="2580"/>
                    </a:lnTo>
                    <a:cubicBezTo>
                      <a:pt x="5798" y="2512"/>
                      <a:pt x="5616" y="2443"/>
                      <a:pt x="5456" y="2352"/>
                    </a:cubicBezTo>
                    <a:cubicBezTo>
                      <a:pt x="5182" y="2238"/>
                      <a:pt x="4954" y="2146"/>
                      <a:pt x="4748" y="2032"/>
                    </a:cubicBezTo>
                    <a:cubicBezTo>
                      <a:pt x="4520" y="1918"/>
                      <a:pt x="4315" y="1781"/>
                      <a:pt x="4087" y="1667"/>
                    </a:cubicBezTo>
                    <a:cubicBezTo>
                      <a:pt x="3835" y="1507"/>
                      <a:pt x="3607" y="1370"/>
                      <a:pt x="3402" y="1233"/>
                    </a:cubicBezTo>
                    <a:lnTo>
                      <a:pt x="3402" y="1233"/>
                    </a:lnTo>
                    <a:lnTo>
                      <a:pt x="3447" y="1279"/>
                    </a:lnTo>
                    <a:lnTo>
                      <a:pt x="3333" y="1188"/>
                    </a:lnTo>
                    <a:lnTo>
                      <a:pt x="3265" y="1165"/>
                    </a:lnTo>
                    <a:cubicBezTo>
                      <a:pt x="3059" y="1005"/>
                      <a:pt x="2808" y="845"/>
                      <a:pt x="2580" y="663"/>
                    </a:cubicBezTo>
                    <a:lnTo>
                      <a:pt x="2512" y="594"/>
                    </a:lnTo>
                    <a:cubicBezTo>
                      <a:pt x="2420" y="526"/>
                      <a:pt x="2329" y="434"/>
                      <a:pt x="2238" y="366"/>
                    </a:cubicBezTo>
                    <a:lnTo>
                      <a:pt x="2124" y="275"/>
                    </a:lnTo>
                    <a:cubicBezTo>
                      <a:pt x="2055" y="206"/>
                      <a:pt x="1964" y="115"/>
                      <a:pt x="1873" y="46"/>
                    </a:cubicBezTo>
                    <a:cubicBezTo>
                      <a:pt x="1850" y="24"/>
                      <a:pt x="1781" y="1"/>
                      <a:pt x="173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22"/>
              <p:cNvSpPr/>
              <p:nvPr/>
            </p:nvSpPr>
            <p:spPr>
              <a:xfrm>
                <a:off x="5344987" y="1642753"/>
                <a:ext cx="137610" cy="81468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014" extrusionOk="0">
                    <a:moveTo>
                      <a:pt x="4246" y="2443"/>
                    </a:moveTo>
                    <a:lnTo>
                      <a:pt x="4246" y="2443"/>
                    </a:lnTo>
                    <a:cubicBezTo>
                      <a:pt x="4258" y="2447"/>
                      <a:pt x="4270" y="2452"/>
                      <a:pt x="4282" y="2457"/>
                    </a:cubicBezTo>
                    <a:lnTo>
                      <a:pt x="4282" y="2457"/>
                    </a:lnTo>
                    <a:cubicBezTo>
                      <a:pt x="4263" y="2443"/>
                      <a:pt x="4246" y="2443"/>
                      <a:pt x="4246" y="2443"/>
                    </a:cubicBezTo>
                    <a:close/>
                    <a:moveTo>
                      <a:pt x="115" y="0"/>
                    </a:moveTo>
                    <a:cubicBezTo>
                      <a:pt x="92" y="0"/>
                      <a:pt x="69" y="23"/>
                      <a:pt x="47" y="46"/>
                    </a:cubicBezTo>
                    <a:cubicBezTo>
                      <a:pt x="1" y="69"/>
                      <a:pt x="1" y="160"/>
                      <a:pt x="47" y="206"/>
                    </a:cubicBezTo>
                    <a:cubicBezTo>
                      <a:pt x="275" y="388"/>
                      <a:pt x="503" y="617"/>
                      <a:pt x="754" y="799"/>
                    </a:cubicBezTo>
                    <a:cubicBezTo>
                      <a:pt x="868" y="913"/>
                      <a:pt x="982" y="1028"/>
                      <a:pt x="1096" y="1119"/>
                    </a:cubicBezTo>
                    <a:cubicBezTo>
                      <a:pt x="1233" y="1233"/>
                      <a:pt x="1370" y="1324"/>
                      <a:pt x="1507" y="1438"/>
                    </a:cubicBezTo>
                    <a:cubicBezTo>
                      <a:pt x="1758" y="1644"/>
                      <a:pt x="2055" y="1804"/>
                      <a:pt x="2329" y="1963"/>
                    </a:cubicBezTo>
                    <a:cubicBezTo>
                      <a:pt x="2580" y="2123"/>
                      <a:pt x="2831" y="2260"/>
                      <a:pt x="3105" y="2397"/>
                    </a:cubicBezTo>
                    <a:cubicBezTo>
                      <a:pt x="3265" y="2466"/>
                      <a:pt x="3447" y="2557"/>
                      <a:pt x="3607" y="2625"/>
                    </a:cubicBezTo>
                    <a:lnTo>
                      <a:pt x="3562" y="2602"/>
                    </a:lnTo>
                    <a:lnTo>
                      <a:pt x="3562" y="2602"/>
                    </a:lnTo>
                    <a:cubicBezTo>
                      <a:pt x="3790" y="2694"/>
                      <a:pt x="3995" y="2785"/>
                      <a:pt x="4224" y="2876"/>
                    </a:cubicBezTo>
                    <a:cubicBezTo>
                      <a:pt x="4338" y="2922"/>
                      <a:pt x="4452" y="2945"/>
                      <a:pt x="4566" y="2968"/>
                    </a:cubicBezTo>
                    <a:cubicBezTo>
                      <a:pt x="4634" y="2990"/>
                      <a:pt x="4703" y="2990"/>
                      <a:pt x="4771" y="3013"/>
                    </a:cubicBezTo>
                    <a:lnTo>
                      <a:pt x="4908" y="3013"/>
                    </a:lnTo>
                    <a:cubicBezTo>
                      <a:pt x="4977" y="3013"/>
                      <a:pt x="5068" y="2968"/>
                      <a:pt x="5091" y="2876"/>
                    </a:cubicBezTo>
                    <a:cubicBezTo>
                      <a:pt x="5091" y="2831"/>
                      <a:pt x="5091" y="2785"/>
                      <a:pt x="5068" y="2739"/>
                    </a:cubicBezTo>
                    <a:cubicBezTo>
                      <a:pt x="5045" y="2717"/>
                      <a:pt x="5000" y="2671"/>
                      <a:pt x="4954" y="2648"/>
                    </a:cubicBezTo>
                    <a:cubicBezTo>
                      <a:pt x="4908" y="2648"/>
                      <a:pt x="4863" y="2625"/>
                      <a:pt x="4817" y="2625"/>
                    </a:cubicBezTo>
                    <a:cubicBezTo>
                      <a:pt x="4749" y="2602"/>
                      <a:pt x="4680" y="2580"/>
                      <a:pt x="4612" y="2580"/>
                    </a:cubicBezTo>
                    <a:cubicBezTo>
                      <a:pt x="4489" y="2539"/>
                      <a:pt x="4385" y="2498"/>
                      <a:pt x="4282" y="2457"/>
                    </a:cubicBezTo>
                    <a:lnTo>
                      <a:pt x="4282" y="2457"/>
                    </a:lnTo>
                    <a:cubicBezTo>
                      <a:pt x="4285" y="2459"/>
                      <a:pt x="4289" y="2462"/>
                      <a:pt x="4292" y="2466"/>
                    </a:cubicBezTo>
                    <a:cubicBezTo>
                      <a:pt x="4155" y="2397"/>
                      <a:pt x="4018" y="2329"/>
                      <a:pt x="3881" y="2283"/>
                    </a:cubicBezTo>
                    <a:cubicBezTo>
                      <a:pt x="3790" y="2237"/>
                      <a:pt x="3699" y="2192"/>
                      <a:pt x="3607" y="2146"/>
                    </a:cubicBezTo>
                    <a:lnTo>
                      <a:pt x="3607" y="2146"/>
                    </a:lnTo>
                    <a:cubicBezTo>
                      <a:pt x="3607" y="2152"/>
                      <a:pt x="3609" y="2156"/>
                      <a:pt x="3611" y="2159"/>
                    </a:cubicBezTo>
                    <a:lnTo>
                      <a:pt x="3611" y="2159"/>
                    </a:lnTo>
                    <a:cubicBezTo>
                      <a:pt x="3388" y="2048"/>
                      <a:pt x="3144" y="1937"/>
                      <a:pt x="2922" y="1826"/>
                    </a:cubicBezTo>
                    <a:cubicBezTo>
                      <a:pt x="2786" y="1758"/>
                      <a:pt x="2671" y="1689"/>
                      <a:pt x="2534" y="1621"/>
                    </a:cubicBezTo>
                    <a:cubicBezTo>
                      <a:pt x="2398" y="1553"/>
                      <a:pt x="2261" y="1484"/>
                      <a:pt x="2124" y="1416"/>
                    </a:cubicBezTo>
                    <a:cubicBezTo>
                      <a:pt x="1987" y="1347"/>
                      <a:pt x="1873" y="1279"/>
                      <a:pt x="1758" y="1210"/>
                    </a:cubicBezTo>
                    <a:cubicBezTo>
                      <a:pt x="1621" y="1119"/>
                      <a:pt x="1507" y="1050"/>
                      <a:pt x="1393" y="959"/>
                    </a:cubicBezTo>
                    <a:cubicBezTo>
                      <a:pt x="1279" y="891"/>
                      <a:pt x="1142" y="799"/>
                      <a:pt x="1051" y="708"/>
                    </a:cubicBezTo>
                    <a:cubicBezTo>
                      <a:pt x="937" y="617"/>
                      <a:pt x="800" y="525"/>
                      <a:pt x="686" y="434"/>
                    </a:cubicBezTo>
                    <a:cubicBezTo>
                      <a:pt x="526" y="320"/>
                      <a:pt x="366" y="183"/>
                      <a:pt x="206" y="46"/>
                    </a:cubicBezTo>
                    <a:cubicBezTo>
                      <a:pt x="183" y="23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22"/>
              <p:cNvSpPr/>
              <p:nvPr/>
            </p:nvSpPr>
            <p:spPr>
              <a:xfrm>
                <a:off x="5329580" y="1356478"/>
                <a:ext cx="162288" cy="309872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11464" extrusionOk="0">
                    <a:moveTo>
                      <a:pt x="5775" y="0"/>
                    </a:moveTo>
                    <a:cubicBezTo>
                      <a:pt x="5661" y="0"/>
                      <a:pt x="5547" y="92"/>
                      <a:pt x="5547" y="206"/>
                    </a:cubicBezTo>
                    <a:cubicBezTo>
                      <a:pt x="5547" y="366"/>
                      <a:pt x="5547" y="503"/>
                      <a:pt x="5524" y="640"/>
                    </a:cubicBezTo>
                    <a:cubicBezTo>
                      <a:pt x="5501" y="799"/>
                      <a:pt x="5478" y="936"/>
                      <a:pt x="5433" y="1073"/>
                    </a:cubicBezTo>
                    <a:cubicBezTo>
                      <a:pt x="5410" y="1256"/>
                      <a:pt x="5364" y="1438"/>
                      <a:pt x="5319" y="1598"/>
                    </a:cubicBezTo>
                    <a:cubicBezTo>
                      <a:pt x="5182" y="2215"/>
                      <a:pt x="4930" y="2785"/>
                      <a:pt x="4725" y="3379"/>
                    </a:cubicBezTo>
                    <a:cubicBezTo>
                      <a:pt x="4611" y="3675"/>
                      <a:pt x="4474" y="3995"/>
                      <a:pt x="4360" y="4292"/>
                    </a:cubicBezTo>
                    <a:cubicBezTo>
                      <a:pt x="4246" y="4588"/>
                      <a:pt x="4132" y="4862"/>
                      <a:pt x="3995" y="5136"/>
                    </a:cubicBezTo>
                    <a:cubicBezTo>
                      <a:pt x="3903" y="5342"/>
                      <a:pt x="3789" y="5570"/>
                      <a:pt x="3675" y="5775"/>
                    </a:cubicBezTo>
                    <a:cubicBezTo>
                      <a:pt x="3538" y="6026"/>
                      <a:pt x="3401" y="6277"/>
                      <a:pt x="3264" y="6528"/>
                    </a:cubicBezTo>
                    <a:cubicBezTo>
                      <a:pt x="3104" y="6802"/>
                      <a:pt x="2968" y="7076"/>
                      <a:pt x="2808" y="7350"/>
                    </a:cubicBezTo>
                    <a:cubicBezTo>
                      <a:pt x="2625" y="7624"/>
                      <a:pt x="2465" y="7898"/>
                      <a:pt x="2283" y="8172"/>
                    </a:cubicBezTo>
                    <a:cubicBezTo>
                      <a:pt x="2123" y="8446"/>
                      <a:pt x="1940" y="8697"/>
                      <a:pt x="1758" y="8971"/>
                    </a:cubicBezTo>
                    <a:cubicBezTo>
                      <a:pt x="1415" y="9496"/>
                      <a:pt x="1050" y="9952"/>
                      <a:pt x="639" y="10409"/>
                    </a:cubicBezTo>
                    <a:cubicBezTo>
                      <a:pt x="548" y="10500"/>
                      <a:pt x="457" y="10569"/>
                      <a:pt x="365" y="10660"/>
                    </a:cubicBezTo>
                    <a:cubicBezTo>
                      <a:pt x="297" y="10728"/>
                      <a:pt x="206" y="10820"/>
                      <a:pt x="137" y="10888"/>
                    </a:cubicBezTo>
                    <a:cubicBezTo>
                      <a:pt x="69" y="10957"/>
                      <a:pt x="23" y="11025"/>
                      <a:pt x="23" y="11116"/>
                    </a:cubicBezTo>
                    <a:cubicBezTo>
                      <a:pt x="0" y="11185"/>
                      <a:pt x="23" y="11276"/>
                      <a:pt x="92" y="11345"/>
                    </a:cubicBezTo>
                    <a:cubicBezTo>
                      <a:pt x="143" y="11422"/>
                      <a:pt x="239" y="11463"/>
                      <a:pt x="338" y="11463"/>
                    </a:cubicBezTo>
                    <a:cubicBezTo>
                      <a:pt x="413" y="11463"/>
                      <a:pt x="489" y="11440"/>
                      <a:pt x="548" y="11390"/>
                    </a:cubicBezTo>
                    <a:cubicBezTo>
                      <a:pt x="639" y="11299"/>
                      <a:pt x="731" y="11208"/>
                      <a:pt x="845" y="11116"/>
                    </a:cubicBezTo>
                    <a:cubicBezTo>
                      <a:pt x="959" y="10979"/>
                      <a:pt x="1096" y="10865"/>
                      <a:pt x="1210" y="10728"/>
                    </a:cubicBezTo>
                    <a:cubicBezTo>
                      <a:pt x="1438" y="10477"/>
                      <a:pt x="1644" y="10249"/>
                      <a:pt x="1849" y="9975"/>
                    </a:cubicBezTo>
                    <a:cubicBezTo>
                      <a:pt x="2032" y="9724"/>
                      <a:pt x="2214" y="9450"/>
                      <a:pt x="2397" y="9176"/>
                    </a:cubicBezTo>
                    <a:cubicBezTo>
                      <a:pt x="2488" y="9039"/>
                      <a:pt x="2579" y="8902"/>
                      <a:pt x="2671" y="8765"/>
                    </a:cubicBezTo>
                    <a:cubicBezTo>
                      <a:pt x="2762" y="8628"/>
                      <a:pt x="2853" y="8491"/>
                      <a:pt x="2945" y="8355"/>
                    </a:cubicBezTo>
                    <a:cubicBezTo>
                      <a:pt x="3104" y="8081"/>
                      <a:pt x="3287" y="7830"/>
                      <a:pt x="3424" y="7556"/>
                    </a:cubicBezTo>
                    <a:cubicBezTo>
                      <a:pt x="3584" y="7282"/>
                      <a:pt x="3744" y="7008"/>
                      <a:pt x="3881" y="6757"/>
                    </a:cubicBezTo>
                    <a:cubicBezTo>
                      <a:pt x="4063" y="6460"/>
                      <a:pt x="4223" y="6163"/>
                      <a:pt x="4360" y="5867"/>
                    </a:cubicBezTo>
                    <a:cubicBezTo>
                      <a:pt x="4520" y="5593"/>
                      <a:pt x="4634" y="5319"/>
                      <a:pt x="4748" y="5045"/>
                    </a:cubicBezTo>
                    <a:cubicBezTo>
                      <a:pt x="4885" y="4725"/>
                      <a:pt x="4999" y="4429"/>
                      <a:pt x="5136" y="4109"/>
                    </a:cubicBezTo>
                    <a:cubicBezTo>
                      <a:pt x="5250" y="3812"/>
                      <a:pt x="5341" y="3516"/>
                      <a:pt x="5455" y="3219"/>
                    </a:cubicBezTo>
                    <a:cubicBezTo>
                      <a:pt x="5570" y="2899"/>
                      <a:pt x="5684" y="2603"/>
                      <a:pt x="5752" y="2306"/>
                    </a:cubicBezTo>
                    <a:cubicBezTo>
                      <a:pt x="5798" y="2123"/>
                      <a:pt x="5843" y="1963"/>
                      <a:pt x="5889" y="1804"/>
                    </a:cubicBezTo>
                    <a:cubicBezTo>
                      <a:pt x="5912" y="1667"/>
                      <a:pt x="5935" y="1530"/>
                      <a:pt x="5935" y="1393"/>
                    </a:cubicBezTo>
                    <a:cubicBezTo>
                      <a:pt x="5958" y="1187"/>
                      <a:pt x="5980" y="1005"/>
                      <a:pt x="6003" y="822"/>
                    </a:cubicBezTo>
                    <a:cubicBezTo>
                      <a:pt x="6003" y="640"/>
                      <a:pt x="6003" y="457"/>
                      <a:pt x="6003" y="252"/>
                    </a:cubicBezTo>
                    <a:cubicBezTo>
                      <a:pt x="6003" y="206"/>
                      <a:pt x="6003" y="137"/>
                      <a:pt x="5958" y="92"/>
                    </a:cubicBezTo>
                    <a:cubicBezTo>
                      <a:pt x="5912" y="46"/>
                      <a:pt x="5866" y="23"/>
                      <a:pt x="57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22"/>
              <p:cNvSpPr/>
              <p:nvPr/>
            </p:nvSpPr>
            <p:spPr>
              <a:xfrm>
                <a:off x="5440619" y="1400888"/>
                <a:ext cx="169073" cy="355093"/>
              </a:xfrm>
              <a:custGeom>
                <a:avLst/>
                <a:gdLst/>
                <a:ahLst/>
                <a:cxnLst/>
                <a:rect l="l" t="t" r="r" b="b"/>
                <a:pathLst>
                  <a:path w="6255" h="13137" extrusionOk="0">
                    <a:moveTo>
                      <a:pt x="6027" y="2945"/>
                    </a:moveTo>
                    <a:lnTo>
                      <a:pt x="6004" y="2968"/>
                    </a:lnTo>
                    <a:cubicBezTo>
                      <a:pt x="6004" y="2991"/>
                      <a:pt x="6004" y="3014"/>
                      <a:pt x="6004" y="3037"/>
                    </a:cubicBezTo>
                    <a:cubicBezTo>
                      <a:pt x="6004" y="3014"/>
                      <a:pt x="6004" y="2991"/>
                      <a:pt x="6027" y="2945"/>
                    </a:cubicBezTo>
                    <a:close/>
                    <a:moveTo>
                      <a:pt x="4109" y="8069"/>
                    </a:moveTo>
                    <a:cubicBezTo>
                      <a:pt x="4102" y="8081"/>
                      <a:pt x="4094" y="8092"/>
                      <a:pt x="4087" y="8104"/>
                    </a:cubicBezTo>
                    <a:cubicBezTo>
                      <a:pt x="4105" y="8085"/>
                      <a:pt x="4109" y="8082"/>
                      <a:pt x="4109" y="8069"/>
                    </a:cubicBezTo>
                    <a:close/>
                    <a:moveTo>
                      <a:pt x="3053" y="8858"/>
                    </a:moveTo>
                    <a:cubicBezTo>
                      <a:pt x="3037" y="8862"/>
                      <a:pt x="3037" y="8880"/>
                      <a:pt x="3037" y="8880"/>
                    </a:cubicBezTo>
                    <a:cubicBezTo>
                      <a:pt x="3037" y="8880"/>
                      <a:pt x="3046" y="8871"/>
                      <a:pt x="3053" y="8858"/>
                    </a:cubicBezTo>
                    <a:close/>
                    <a:moveTo>
                      <a:pt x="601" y="12401"/>
                    </a:moveTo>
                    <a:lnTo>
                      <a:pt x="601" y="12401"/>
                    </a:lnTo>
                    <a:cubicBezTo>
                      <a:pt x="597" y="12405"/>
                      <a:pt x="594" y="12410"/>
                      <a:pt x="594" y="12418"/>
                    </a:cubicBezTo>
                    <a:lnTo>
                      <a:pt x="594" y="12418"/>
                    </a:lnTo>
                    <a:cubicBezTo>
                      <a:pt x="594" y="12418"/>
                      <a:pt x="594" y="12408"/>
                      <a:pt x="601" y="12401"/>
                    </a:cubicBezTo>
                    <a:close/>
                    <a:moveTo>
                      <a:pt x="5867" y="1"/>
                    </a:moveTo>
                    <a:cubicBezTo>
                      <a:pt x="5821" y="1"/>
                      <a:pt x="5798" y="1"/>
                      <a:pt x="5776" y="24"/>
                    </a:cubicBezTo>
                    <a:cubicBezTo>
                      <a:pt x="5661" y="69"/>
                      <a:pt x="5639" y="183"/>
                      <a:pt x="5661" y="298"/>
                    </a:cubicBezTo>
                    <a:cubicBezTo>
                      <a:pt x="5684" y="343"/>
                      <a:pt x="5707" y="366"/>
                      <a:pt x="5707" y="412"/>
                    </a:cubicBezTo>
                    <a:cubicBezTo>
                      <a:pt x="5730" y="457"/>
                      <a:pt x="5730" y="480"/>
                      <a:pt x="5730" y="526"/>
                    </a:cubicBezTo>
                    <a:cubicBezTo>
                      <a:pt x="5730" y="640"/>
                      <a:pt x="5730" y="754"/>
                      <a:pt x="5730" y="868"/>
                    </a:cubicBezTo>
                    <a:cubicBezTo>
                      <a:pt x="5707" y="1005"/>
                      <a:pt x="5707" y="1165"/>
                      <a:pt x="5707" y="1302"/>
                    </a:cubicBezTo>
                    <a:cubicBezTo>
                      <a:pt x="5684" y="1553"/>
                      <a:pt x="5639" y="1827"/>
                      <a:pt x="5593" y="2078"/>
                    </a:cubicBezTo>
                    <a:cubicBezTo>
                      <a:pt x="5570" y="2169"/>
                      <a:pt x="5547" y="2261"/>
                      <a:pt x="5502" y="2375"/>
                    </a:cubicBezTo>
                    <a:cubicBezTo>
                      <a:pt x="5479" y="2489"/>
                      <a:pt x="5456" y="2603"/>
                      <a:pt x="5433" y="2717"/>
                    </a:cubicBezTo>
                    <a:cubicBezTo>
                      <a:pt x="5388" y="2854"/>
                      <a:pt x="5365" y="2991"/>
                      <a:pt x="5319" y="3128"/>
                    </a:cubicBezTo>
                    <a:cubicBezTo>
                      <a:pt x="5273" y="3265"/>
                      <a:pt x="5251" y="3425"/>
                      <a:pt x="5205" y="3562"/>
                    </a:cubicBezTo>
                    <a:cubicBezTo>
                      <a:pt x="5136" y="3836"/>
                      <a:pt x="5022" y="4109"/>
                      <a:pt x="4931" y="4406"/>
                    </a:cubicBezTo>
                    <a:cubicBezTo>
                      <a:pt x="4840" y="4680"/>
                      <a:pt x="4726" y="4954"/>
                      <a:pt x="4634" y="5228"/>
                    </a:cubicBezTo>
                    <a:cubicBezTo>
                      <a:pt x="4589" y="5342"/>
                      <a:pt x="4543" y="5479"/>
                      <a:pt x="4497" y="5616"/>
                    </a:cubicBezTo>
                    <a:cubicBezTo>
                      <a:pt x="4452" y="5753"/>
                      <a:pt x="4406" y="5890"/>
                      <a:pt x="4360" y="6027"/>
                    </a:cubicBezTo>
                    <a:cubicBezTo>
                      <a:pt x="4292" y="6209"/>
                      <a:pt x="4223" y="6415"/>
                      <a:pt x="4132" y="6597"/>
                    </a:cubicBezTo>
                    <a:cubicBezTo>
                      <a:pt x="4087" y="6712"/>
                      <a:pt x="4064" y="6803"/>
                      <a:pt x="4018" y="6894"/>
                    </a:cubicBezTo>
                    <a:cubicBezTo>
                      <a:pt x="3972" y="6985"/>
                      <a:pt x="3927" y="7077"/>
                      <a:pt x="3904" y="7168"/>
                    </a:cubicBezTo>
                    <a:cubicBezTo>
                      <a:pt x="3813" y="7396"/>
                      <a:pt x="3698" y="7602"/>
                      <a:pt x="3584" y="7807"/>
                    </a:cubicBezTo>
                    <a:cubicBezTo>
                      <a:pt x="3493" y="7990"/>
                      <a:pt x="3402" y="8172"/>
                      <a:pt x="3310" y="8355"/>
                    </a:cubicBezTo>
                    <a:cubicBezTo>
                      <a:pt x="3288" y="8401"/>
                      <a:pt x="3288" y="8446"/>
                      <a:pt x="3265" y="8469"/>
                    </a:cubicBezTo>
                    <a:cubicBezTo>
                      <a:pt x="3265" y="8469"/>
                      <a:pt x="3265" y="8446"/>
                      <a:pt x="3265" y="8446"/>
                    </a:cubicBezTo>
                    <a:cubicBezTo>
                      <a:pt x="3196" y="8583"/>
                      <a:pt x="3128" y="8697"/>
                      <a:pt x="3059" y="8834"/>
                    </a:cubicBezTo>
                    <a:cubicBezTo>
                      <a:pt x="3059" y="8842"/>
                      <a:pt x="3056" y="8851"/>
                      <a:pt x="3053" y="8858"/>
                    </a:cubicBezTo>
                    <a:lnTo>
                      <a:pt x="3053" y="8858"/>
                    </a:lnTo>
                    <a:cubicBezTo>
                      <a:pt x="3055" y="8857"/>
                      <a:pt x="3057" y="8857"/>
                      <a:pt x="3059" y="8857"/>
                    </a:cubicBezTo>
                    <a:cubicBezTo>
                      <a:pt x="2991" y="8971"/>
                      <a:pt x="2922" y="9063"/>
                      <a:pt x="2854" y="9177"/>
                    </a:cubicBezTo>
                    <a:cubicBezTo>
                      <a:pt x="2785" y="9314"/>
                      <a:pt x="2717" y="9428"/>
                      <a:pt x="2649" y="9542"/>
                    </a:cubicBezTo>
                    <a:cubicBezTo>
                      <a:pt x="2557" y="9679"/>
                      <a:pt x="2466" y="9816"/>
                      <a:pt x="2397" y="9953"/>
                    </a:cubicBezTo>
                    <a:cubicBezTo>
                      <a:pt x="2306" y="10067"/>
                      <a:pt x="2215" y="10204"/>
                      <a:pt x="2124" y="10341"/>
                    </a:cubicBezTo>
                    <a:cubicBezTo>
                      <a:pt x="1872" y="10706"/>
                      <a:pt x="1599" y="11071"/>
                      <a:pt x="1347" y="11459"/>
                    </a:cubicBezTo>
                    <a:cubicBezTo>
                      <a:pt x="1302" y="11528"/>
                      <a:pt x="1279" y="11573"/>
                      <a:pt x="1233" y="11642"/>
                    </a:cubicBezTo>
                    <a:cubicBezTo>
                      <a:pt x="1188" y="11733"/>
                      <a:pt x="1119" y="11802"/>
                      <a:pt x="1051" y="11893"/>
                    </a:cubicBezTo>
                    <a:cubicBezTo>
                      <a:pt x="959" y="11984"/>
                      <a:pt x="868" y="12098"/>
                      <a:pt x="777" y="12212"/>
                    </a:cubicBezTo>
                    <a:cubicBezTo>
                      <a:pt x="716" y="12273"/>
                      <a:pt x="673" y="12334"/>
                      <a:pt x="616" y="12395"/>
                    </a:cubicBezTo>
                    <a:lnTo>
                      <a:pt x="616" y="12395"/>
                    </a:lnTo>
                    <a:cubicBezTo>
                      <a:pt x="609" y="12395"/>
                      <a:pt x="604" y="12398"/>
                      <a:pt x="601" y="12401"/>
                    </a:cubicBezTo>
                    <a:lnTo>
                      <a:pt x="601" y="12401"/>
                    </a:lnTo>
                    <a:cubicBezTo>
                      <a:pt x="606" y="12396"/>
                      <a:pt x="614" y="12395"/>
                      <a:pt x="616" y="12395"/>
                    </a:cubicBezTo>
                    <a:lnTo>
                      <a:pt x="616" y="12395"/>
                    </a:lnTo>
                    <a:cubicBezTo>
                      <a:pt x="609" y="12403"/>
                      <a:pt x="602" y="12410"/>
                      <a:pt x="594" y="12418"/>
                    </a:cubicBezTo>
                    <a:cubicBezTo>
                      <a:pt x="571" y="12441"/>
                      <a:pt x="549" y="12463"/>
                      <a:pt x="526" y="12463"/>
                    </a:cubicBezTo>
                    <a:lnTo>
                      <a:pt x="549" y="12463"/>
                    </a:lnTo>
                    <a:cubicBezTo>
                      <a:pt x="480" y="12532"/>
                      <a:pt x="389" y="12600"/>
                      <a:pt x="320" y="12669"/>
                    </a:cubicBezTo>
                    <a:cubicBezTo>
                      <a:pt x="229" y="12737"/>
                      <a:pt x="138" y="12829"/>
                      <a:pt x="69" y="12920"/>
                    </a:cubicBezTo>
                    <a:cubicBezTo>
                      <a:pt x="1" y="12966"/>
                      <a:pt x="1" y="13034"/>
                      <a:pt x="46" y="13103"/>
                    </a:cubicBezTo>
                    <a:cubicBezTo>
                      <a:pt x="69" y="13125"/>
                      <a:pt x="98" y="13137"/>
                      <a:pt x="129" y="13137"/>
                    </a:cubicBezTo>
                    <a:cubicBezTo>
                      <a:pt x="161" y="13137"/>
                      <a:pt x="195" y="13125"/>
                      <a:pt x="229" y="13103"/>
                    </a:cubicBezTo>
                    <a:cubicBezTo>
                      <a:pt x="320" y="13034"/>
                      <a:pt x="434" y="12943"/>
                      <a:pt x="549" y="12852"/>
                    </a:cubicBezTo>
                    <a:cubicBezTo>
                      <a:pt x="640" y="12783"/>
                      <a:pt x="708" y="12715"/>
                      <a:pt x="777" y="12646"/>
                    </a:cubicBezTo>
                    <a:cubicBezTo>
                      <a:pt x="905" y="12518"/>
                      <a:pt x="1033" y="12410"/>
                      <a:pt x="1142" y="12303"/>
                    </a:cubicBezTo>
                    <a:lnTo>
                      <a:pt x="1142" y="12303"/>
                    </a:lnTo>
                    <a:cubicBezTo>
                      <a:pt x="1142" y="12304"/>
                      <a:pt x="1142" y="12304"/>
                      <a:pt x="1142" y="12304"/>
                    </a:cubicBezTo>
                    <a:cubicBezTo>
                      <a:pt x="1142" y="12303"/>
                      <a:pt x="1143" y="12303"/>
                      <a:pt x="1143" y="12302"/>
                    </a:cubicBezTo>
                    <a:lnTo>
                      <a:pt x="1143" y="12302"/>
                    </a:lnTo>
                    <a:cubicBezTo>
                      <a:pt x="1150" y="12295"/>
                      <a:pt x="1158" y="12288"/>
                      <a:pt x="1165" y="12281"/>
                    </a:cubicBezTo>
                    <a:lnTo>
                      <a:pt x="1165" y="12281"/>
                    </a:lnTo>
                    <a:cubicBezTo>
                      <a:pt x="1165" y="12281"/>
                      <a:pt x="1163" y="12281"/>
                      <a:pt x="1160" y="12281"/>
                    </a:cubicBezTo>
                    <a:lnTo>
                      <a:pt x="1160" y="12281"/>
                    </a:lnTo>
                    <a:cubicBezTo>
                      <a:pt x="1248" y="12177"/>
                      <a:pt x="1353" y="12091"/>
                      <a:pt x="1439" y="11984"/>
                    </a:cubicBezTo>
                    <a:cubicBezTo>
                      <a:pt x="1484" y="11938"/>
                      <a:pt x="1507" y="11893"/>
                      <a:pt x="1553" y="11847"/>
                    </a:cubicBezTo>
                    <a:cubicBezTo>
                      <a:pt x="1667" y="11710"/>
                      <a:pt x="1758" y="11596"/>
                      <a:pt x="1850" y="11459"/>
                    </a:cubicBezTo>
                    <a:cubicBezTo>
                      <a:pt x="2146" y="11071"/>
                      <a:pt x="2466" y="10660"/>
                      <a:pt x="2763" y="10249"/>
                    </a:cubicBezTo>
                    <a:cubicBezTo>
                      <a:pt x="2831" y="10158"/>
                      <a:pt x="2877" y="10067"/>
                      <a:pt x="2945" y="9998"/>
                    </a:cubicBezTo>
                    <a:cubicBezTo>
                      <a:pt x="2991" y="9907"/>
                      <a:pt x="3059" y="9816"/>
                      <a:pt x="3128" y="9747"/>
                    </a:cubicBezTo>
                    <a:cubicBezTo>
                      <a:pt x="3219" y="9587"/>
                      <a:pt x="3310" y="9428"/>
                      <a:pt x="3402" y="9268"/>
                    </a:cubicBezTo>
                    <a:cubicBezTo>
                      <a:pt x="3607" y="8948"/>
                      <a:pt x="3813" y="8629"/>
                      <a:pt x="3972" y="8309"/>
                    </a:cubicBezTo>
                    <a:cubicBezTo>
                      <a:pt x="4018" y="8218"/>
                      <a:pt x="4064" y="8150"/>
                      <a:pt x="4109" y="8058"/>
                    </a:cubicBezTo>
                    <a:lnTo>
                      <a:pt x="4109" y="8058"/>
                    </a:lnTo>
                    <a:cubicBezTo>
                      <a:pt x="4109" y="8062"/>
                      <a:pt x="4109" y="8066"/>
                      <a:pt x="4109" y="8069"/>
                    </a:cubicBezTo>
                    <a:lnTo>
                      <a:pt x="4109" y="8069"/>
                    </a:lnTo>
                    <a:cubicBezTo>
                      <a:pt x="4189" y="7940"/>
                      <a:pt x="4252" y="7796"/>
                      <a:pt x="4315" y="7670"/>
                    </a:cubicBezTo>
                    <a:cubicBezTo>
                      <a:pt x="4383" y="7533"/>
                      <a:pt x="4475" y="7396"/>
                      <a:pt x="4520" y="7259"/>
                    </a:cubicBezTo>
                    <a:cubicBezTo>
                      <a:pt x="4589" y="7122"/>
                      <a:pt x="4634" y="7008"/>
                      <a:pt x="4703" y="6871"/>
                    </a:cubicBezTo>
                    <a:cubicBezTo>
                      <a:pt x="4748" y="6757"/>
                      <a:pt x="4817" y="6620"/>
                      <a:pt x="4863" y="6483"/>
                    </a:cubicBezTo>
                    <a:cubicBezTo>
                      <a:pt x="4908" y="6369"/>
                      <a:pt x="4977" y="6232"/>
                      <a:pt x="5022" y="6095"/>
                    </a:cubicBezTo>
                    <a:cubicBezTo>
                      <a:pt x="5068" y="5958"/>
                      <a:pt x="5114" y="5821"/>
                      <a:pt x="5159" y="5707"/>
                    </a:cubicBezTo>
                    <a:cubicBezTo>
                      <a:pt x="5205" y="5570"/>
                      <a:pt x="5251" y="5433"/>
                      <a:pt x="5296" y="5319"/>
                    </a:cubicBezTo>
                    <a:cubicBezTo>
                      <a:pt x="5342" y="5159"/>
                      <a:pt x="5410" y="5022"/>
                      <a:pt x="5456" y="4885"/>
                    </a:cubicBezTo>
                    <a:cubicBezTo>
                      <a:pt x="5502" y="4749"/>
                      <a:pt x="5547" y="4589"/>
                      <a:pt x="5616" y="4452"/>
                    </a:cubicBezTo>
                    <a:cubicBezTo>
                      <a:pt x="5661" y="4292"/>
                      <a:pt x="5707" y="4132"/>
                      <a:pt x="5753" y="3972"/>
                    </a:cubicBezTo>
                    <a:cubicBezTo>
                      <a:pt x="5798" y="3836"/>
                      <a:pt x="5844" y="3676"/>
                      <a:pt x="5867" y="3539"/>
                    </a:cubicBezTo>
                    <a:cubicBezTo>
                      <a:pt x="5913" y="3356"/>
                      <a:pt x="5958" y="3174"/>
                      <a:pt x="6004" y="2968"/>
                    </a:cubicBezTo>
                    <a:cubicBezTo>
                      <a:pt x="6027" y="2945"/>
                      <a:pt x="6027" y="2945"/>
                      <a:pt x="6027" y="2923"/>
                    </a:cubicBezTo>
                    <a:cubicBezTo>
                      <a:pt x="6027" y="2900"/>
                      <a:pt x="6027" y="2900"/>
                      <a:pt x="6027" y="2900"/>
                    </a:cubicBezTo>
                    <a:cubicBezTo>
                      <a:pt x="6049" y="2831"/>
                      <a:pt x="6072" y="2740"/>
                      <a:pt x="6072" y="2649"/>
                    </a:cubicBezTo>
                    <a:lnTo>
                      <a:pt x="6095" y="2626"/>
                    </a:lnTo>
                    <a:cubicBezTo>
                      <a:pt x="6095" y="2557"/>
                      <a:pt x="6118" y="2489"/>
                      <a:pt x="6141" y="2398"/>
                    </a:cubicBezTo>
                    <a:cubicBezTo>
                      <a:pt x="6141" y="2420"/>
                      <a:pt x="6141" y="2420"/>
                      <a:pt x="6141" y="2443"/>
                    </a:cubicBezTo>
                    <a:cubicBezTo>
                      <a:pt x="6186" y="2238"/>
                      <a:pt x="6232" y="2032"/>
                      <a:pt x="6232" y="1804"/>
                    </a:cubicBezTo>
                    <a:cubicBezTo>
                      <a:pt x="6255" y="1736"/>
                      <a:pt x="6255" y="1644"/>
                      <a:pt x="6255" y="1553"/>
                    </a:cubicBezTo>
                    <a:cubicBezTo>
                      <a:pt x="6255" y="1439"/>
                      <a:pt x="6255" y="1325"/>
                      <a:pt x="6232" y="1211"/>
                    </a:cubicBezTo>
                    <a:cubicBezTo>
                      <a:pt x="6209" y="1005"/>
                      <a:pt x="6186" y="800"/>
                      <a:pt x="6186" y="594"/>
                    </a:cubicBezTo>
                    <a:cubicBezTo>
                      <a:pt x="6164" y="526"/>
                      <a:pt x="6164" y="457"/>
                      <a:pt x="6141" y="389"/>
                    </a:cubicBezTo>
                    <a:cubicBezTo>
                      <a:pt x="6118" y="298"/>
                      <a:pt x="6095" y="206"/>
                      <a:pt x="6049" y="115"/>
                    </a:cubicBezTo>
                    <a:cubicBezTo>
                      <a:pt x="6027" y="47"/>
                      <a:pt x="5935" y="1"/>
                      <a:pt x="586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22"/>
              <p:cNvSpPr/>
              <p:nvPr/>
            </p:nvSpPr>
            <p:spPr>
              <a:xfrm>
                <a:off x="5465297" y="1692731"/>
                <a:ext cx="29030" cy="371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4" extrusionOk="0">
                    <a:moveTo>
                      <a:pt x="982" y="0"/>
                    </a:moveTo>
                    <a:cubicBezTo>
                      <a:pt x="959" y="0"/>
                      <a:pt x="937" y="0"/>
                      <a:pt x="914" y="23"/>
                    </a:cubicBezTo>
                    <a:cubicBezTo>
                      <a:pt x="845" y="114"/>
                      <a:pt x="800" y="206"/>
                      <a:pt x="731" y="297"/>
                    </a:cubicBezTo>
                    <a:cubicBezTo>
                      <a:pt x="663" y="388"/>
                      <a:pt x="594" y="480"/>
                      <a:pt x="526" y="594"/>
                    </a:cubicBezTo>
                    <a:cubicBezTo>
                      <a:pt x="503" y="639"/>
                      <a:pt x="457" y="685"/>
                      <a:pt x="434" y="731"/>
                    </a:cubicBezTo>
                    <a:cubicBezTo>
                      <a:pt x="389" y="776"/>
                      <a:pt x="343" y="845"/>
                      <a:pt x="320" y="890"/>
                    </a:cubicBezTo>
                    <a:cubicBezTo>
                      <a:pt x="275" y="936"/>
                      <a:pt x="252" y="982"/>
                      <a:pt x="206" y="1027"/>
                    </a:cubicBezTo>
                    <a:cubicBezTo>
                      <a:pt x="138" y="1096"/>
                      <a:pt x="92" y="1164"/>
                      <a:pt x="24" y="1233"/>
                    </a:cubicBezTo>
                    <a:cubicBezTo>
                      <a:pt x="1" y="1278"/>
                      <a:pt x="1" y="1324"/>
                      <a:pt x="46" y="1347"/>
                    </a:cubicBezTo>
                    <a:cubicBezTo>
                      <a:pt x="56" y="1366"/>
                      <a:pt x="70" y="1373"/>
                      <a:pt x="86" y="1373"/>
                    </a:cubicBezTo>
                    <a:cubicBezTo>
                      <a:pt x="108" y="1373"/>
                      <a:pt x="134" y="1360"/>
                      <a:pt x="161" y="1347"/>
                    </a:cubicBezTo>
                    <a:cubicBezTo>
                      <a:pt x="252" y="1233"/>
                      <a:pt x="343" y="1119"/>
                      <a:pt x="434" y="1005"/>
                    </a:cubicBezTo>
                    <a:cubicBezTo>
                      <a:pt x="457" y="959"/>
                      <a:pt x="503" y="913"/>
                      <a:pt x="549" y="845"/>
                    </a:cubicBezTo>
                    <a:cubicBezTo>
                      <a:pt x="594" y="799"/>
                      <a:pt x="617" y="731"/>
                      <a:pt x="663" y="685"/>
                    </a:cubicBezTo>
                    <a:cubicBezTo>
                      <a:pt x="731" y="594"/>
                      <a:pt x="777" y="502"/>
                      <a:pt x="845" y="411"/>
                    </a:cubicBezTo>
                    <a:cubicBezTo>
                      <a:pt x="914" y="320"/>
                      <a:pt x="982" y="228"/>
                      <a:pt x="1051" y="137"/>
                    </a:cubicBezTo>
                    <a:cubicBezTo>
                      <a:pt x="1074" y="92"/>
                      <a:pt x="1074" y="46"/>
                      <a:pt x="1028" y="23"/>
                    </a:cubicBezTo>
                    <a:cubicBezTo>
                      <a:pt x="1028" y="0"/>
                      <a:pt x="1005" y="0"/>
                      <a:pt x="98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22"/>
              <p:cNvSpPr/>
              <p:nvPr/>
            </p:nvSpPr>
            <p:spPr>
              <a:xfrm>
                <a:off x="5461000" y="1697651"/>
                <a:ext cx="29003" cy="37464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86" extrusionOk="0">
                    <a:moveTo>
                      <a:pt x="981" y="1"/>
                    </a:moveTo>
                    <a:cubicBezTo>
                      <a:pt x="959" y="1"/>
                      <a:pt x="936" y="24"/>
                      <a:pt x="913" y="46"/>
                    </a:cubicBezTo>
                    <a:cubicBezTo>
                      <a:pt x="776" y="229"/>
                      <a:pt x="639" y="435"/>
                      <a:pt x="479" y="640"/>
                    </a:cubicBezTo>
                    <a:cubicBezTo>
                      <a:pt x="411" y="731"/>
                      <a:pt x="342" y="823"/>
                      <a:pt x="274" y="937"/>
                    </a:cubicBezTo>
                    <a:cubicBezTo>
                      <a:pt x="228" y="982"/>
                      <a:pt x="205" y="1005"/>
                      <a:pt x="183" y="1051"/>
                    </a:cubicBezTo>
                    <a:cubicBezTo>
                      <a:pt x="114" y="1119"/>
                      <a:pt x="68" y="1188"/>
                      <a:pt x="23" y="1256"/>
                    </a:cubicBezTo>
                    <a:cubicBezTo>
                      <a:pt x="0" y="1279"/>
                      <a:pt x="0" y="1348"/>
                      <a:pt x="46" y="1370"/>
                    </a:cubicBezTo>
                    <a:cubicBezTo>
                      <a:pt x="55" y="1380"/>
                      <a:pt x="72" y="1385"/>
                      <a:pt x="91" y="1385"/>
                    </a:cubicBezTo>
                    <a:cubicBezTo>
                      <a:pt x="117" y="1385"/>
                      <a:pt x="146" y="1374"/>
                      <a:pt x="160" y="1348"/>
                    </a:cubicBezTo>
                    <a:cubicBezTo>
                      <a:pt x="205" y="1279"/>
                      <a:pt x="251" y="1233"/>
                      <a:pt x="297" y="1165"/>
                    </a:cubicBezTo>
                    <a:cubicBezTo>
                      <a:pt x="320" y="1119"/>
                      <a:pt x="365" y="1096"/>
                      <a:pt x="388" y="1051"/>
                    </a:cubicBezTo>
                    <a:cubicBezTo>
                      <a:pt x="457" y="937"/>
                      <a:pt x="548" y="823"/>
                      <a:pt x="616" y="731"/>
                    </a:cubicBezTo>
                    <a:cubicBezTo>
                      <a:pt x="753" y="526"/>
                      <a:pt x="913" y="320"/>
                      <a:pt x="1050" y="138"/>
                    </a:cubicBezTo>
                    <a:cubicBezTo>
                      <a:pt x="1073" y="92"/>
                      <a:pt x="1073" y="46"/>
                      <a:pt x="1027" y="24"/>
                    </a:cubicBezTo>
                    <a:cubicBezTo>
                      <a:pt x="1027" y="1"/>
                      <a:pt x="1004" y="1"/>
                      <a:pt x="98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22"/>
              <p:cNvSpPr/>
              <p:nvPr/>
            </p:nvSpPr>
            <p:spPr>
              <a:xfrm>
                <a:off x="5449269" y="1701975"/>
                <a:ext cx="37653" cy="4578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694" extrusionOk="0">
                    <a:moveTo>
                      <a:pt x="1301" y="1"/>
                    </a:moveTo>
                    <a:cubicBezTo>
                      <a:pt x="1279" y="1"/>
                      <a:pt x="1256" y="23"/>
                      <a:pt x="1233" y="46"/>
                    </a:cubicBezTo>
                    <a:cubicBezTo>
                      <a:pt x="1142" y="160"/>
                      <a:pt x="1050" y="297"/>
                      <a:pt x="959" y="411"/>
                    </a:cubicBezTo>
                    <a:cubicBezTo>
                      <a:pt x="913" y="480"/>
                      <a:pt x="868" y="526"/>
                      <a:pt x="822" y="594"/>
                    </a:cubicBezTo>
                    <a:cubicBezTo>
                      <a:pt x="776" y="663"/>
                      <a:pt x="708" y="731"/>
                      <a:pt x="662" y="822"/>
                    </a:cubicBezTo>
                    <a:cubicBezTo>
                      <a:pt x="571" y="936"/>
                      <a:pt x="457" y="1051"/>
                      <a:pt x="366" y="1165"/>
                    </a:cubicBezTo>
                    <a:cubicBezTo>
                      <a:pt x="251" y="1279"/>
                      <a:pt x="137" y="1416"/>
                      <a:pt x="23" y="1553"/>
                    </a:cubicBezTo>
                    <a:cubicBezTo>
                      <a:pt x="0" y="1598"/>
                      <a:pt x="0" y="1644"/>
                      <a:pt x="46" y="1667"/>
                    </a:cubicBezTo>
                    <a:cubicBezTo>
                      <a:pt x="56" y="1686"/>
                      <a:pt x="69" y="1693"/>
                      <a:pt x="85" y="1693"/>
                    </a:cubicBezTo>
                    <a:cubicBezTo>
                      <a:pt x="107" y="1693"/>
                      <a:pt x="134" y="1680"/>
                      <a:pt x="160" y="1667"/>
                    </a:cubicBezTo>
                    <a:cubicBezTo>
                      <a:pt x="274" y="1530"/>
                      <a:pt x="388" y="1393"/>
                      <a:pt x="502" y="1256"/>
                    </a:cubicBezTo>
                    <a:cubicBezTo>
                      <a:pt x="594" y="1142"/>
                      <a:pt x="685" y="1028"/>
                      <a:pt x="776" y="914"/>
                    </a:cubicBezTo>
                    <a:cubicBezTo>
                      <a:pt x="845" y="845"/>
                      <a:pt x="891" y="777"/>
                      <a:pt x="936" y="708"/>
                    </a:cubicBezTo>
                    <a:cubicBezTo>
                      <a:pt x="1005" y="640"/>
                      <a:pt x="1050" y="571"/>
                      <a:pt x="1096" y="503"/>
                    </a:cubicBezTo>
                    <a:cubicBezTo>
                      <a:pt x="1187" y="389"/>
                      <a:pt x="1279" y="252"/>
                      <a:pt x="1370" y="138"/>
                    </a:cubicBezTo>
                    <a:cubicBezTo>
                      <a:pt x="1393" y="92"/>
                      <a:pt x="1393" y="46"/>
                      <a:pt x="1347" y="23"/>
                    </a:cubicBezTo>
                    <a:cubicBezTo>
                      <a:pt x="1324" y="1"/>
                      <a:pt x="1324" y="1"/>
                      <a:pt x="130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22"/>
              <p:cNvSpPr/>
              <p:nvPr/>
            </p:nvSpPr>
            <p:spPr>
              <a:xfrm>
                <a:off x="5565254" y="1418160"/>
                <a:ext cx="45681" cy="15982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5913" extrusionOk="0">
                    <a:moveTo>
                      <a:pt x="1438" y="1"/>
                    </a:moveTo>
                    <a:cubicBezTo>
                      <a:pt x="1393" y="1"/>
                      <a:pt x="1370" y="47"/>
                      <a:pt x="1370" y="92"/>
                    </a:cubicBezTo>
                    <a:cubicBezTo>
                      <a:pt x="1393" y="229"/>
                      <a:pt x="1416" y="366"/>
                      <a:pt x="1416" y="526"/>
                    </a:cubicBezTo>
                    <a:cubicBezTo>
                      <a:pt x="1416" y="549"/>
                      <a:pt x="1416" y="594"/>
                      <a:pt x="1416" y="640"/>
                    </a:cubicBezTo>
                    <a:cubicBezTo>
                      <a:pt x="1393" y="709"/>
                      <a:pt x="1393" y="777"/>
                      <a:pt x="1370" y="846"/>
                    </a:cubicBezTo>
                    <a:cubicBezTo>
                      <a:pt x="1370" y="937"/>
                      <a:pt x="1347" y="1028"/>
                      <a:pt x="1324" y="1119"/>
                    </a:cubicBezTo>
                    <a:cubicBezTo>
                      <a:pt x="1302" y="1256"/>
                      <a:pt x="1279" y="1416"/>
                      <a:pt x="1256" y="1576"/>
                    </a:cubicBezTo>
                    <a:cubicBezTo>
                      <a:pt x="1233" y="1850"/>
                      <a:pt x="1187" y="2124"/>
                      <a:pt x="1142" y="2420"/>
                    </a:cubicBezTo>
                    <a:cubicBezTo>
                      <a:pt x="1096" y="2535"/>
                      <a:pt x="1050" y="2672"/>
                      <a:pt x="1005" y="2809"/>
                    </a:cubicBezTo>
                    <a:cubicBezTo>
                      <a:pt x="959" y="2945"/>
                      <a:pt x="914" y="3082"/>
                      <a:pt x="868" y="3242"/>
                    </a:cubicBezTo>
                    <a:cubicBezTo>
                      <a:pt x="845" y="3311"/>
                      <a:pt x="822" y="3379"/>
                      <a:pt x="822" y="3448"/>
                    </a:cubicBezTo>
                    <a:cubicBezTo>
                      <a:pt x="799" y="3493"/>
                      <a:pt x="799" y="3539"/>
                      <a:pt x="777" y="3585"/>
                    </a:cubicBezTo>
                    <a:cubicBezTo>
                      <a:pt x="754" y="3653"/>
                      <a:pt x="731" y="3699"/>
                      <a:pt x="731" y="3767"/>
                    </a:cubicBezTo>
                    <a:cubicBezTo>
                      <a:pt x="731" y="3836"/>
                      <a:pt x="731" y="3881"/>
                      <a:pt x="754" y="3904"/>
                    </a:cubicBezTo>
                    <a:cubicBezTo>
                      <a:pt x="754" y="3950"/>
                      <a:pt x="754" y="3973"/>
                      <a:pt x="731" y="3995"/>
                    </a:cubicBezTo>
                    <a:cubicBezTo>
                      <a:pt x="640" y="4246"/>
                      <a:pt x="525" y="4520"/>
                      <a:pt x="411" y="4771"/>
                    </a:cubicBezTo>
                    <a:cubicBezTo>
                      <a:pt x="297" y="5045"/>
                      <a:pt x="160" y="5342"/>
                      <a:pt x="23" y="5616"/>
                    </a:cubicBezTo>
                    <a:cubicBezTo>
                      <a:pt x="0" y="5639"/>
                      <a:pt x="0" y="5684"/>
                      <a:pt x="0" y="5730"/>
                    </a:cubicBezTo>
                    <a:cubicBezTo>
                      <a:pt x="23" y="5776"/>
                      <a:pt x="46" y="5844"/>
                      <a:pt x="92" y="5867"/>
                    </a:cubicBezTo>
                    <a:cubicBezTo>
                      <a:pt x="137" y="5913"/>
                      <a:pt x="206" y="5913"/>
                      <a:pt x="274" y="5913"/>
                    </a:cubicBezTo>
                    <a:cubicBezTo>
                      <a:pt x="320" y="5890"/>
                      <a:pt x="389" y="5867"/>
                      <a:pt x="411" y="5821"/>
                    </a:cubicBezTo>
                    <a:cubicBezTo>
                      <a:pt x="503" y="5662"/>
                      <a:pt x="594" y="5502"/>
                      <a:pt x="662" y="5342"/>
                    </a:cubicBezTo>
                    <a:cubicBezTo>
                      <a:pt x="731" y="5205"/>
                      <a:pt x="777" y="5068"/>
                      <a:pt x="822" y="4931"/>
                    </a:cubicBezTo>
                    <a:cubicBezTo>
                      <a:pt x="936" y="4612"/>
                      <a:pt x="1050" y="4315"/>
                      <a:pt x="1142" y="4018"/>
                    </a:cubicBezTo>
                    <a:cubicBezTo>
                      <a:pt x="1233" y="3699"/>
                      <a:pt x="1347" y="3402"/>
                      <a:pt x="1438" y="3105"/>
                    </a:cubicBezTo>
                    <a:cubicBezTo>
                      <a:pt x="1484" y="2968"/>
                      <a:pt x="1530" y="2831"/>
                      <a:pt x="1553" y="2694"/>
                    </a:cubicBezTo>
                    <a:cubicBezTo>
                      <a:pt x="1575" y="2626"/>
                      <a:pt x="1598" y="2535"/>
                      <a:pt x="1621" y="2466"/>
                    </a:cubicBezTo>
                    <a:cubicBezTo>
                      <a:pt x="1644" y="2375"/>
                      <a:pt x="1667" y="2284"/>
                      <a:pt x="1667" y="2215"/>
                    </a:cubicBezTo>
                    <a:cubicBezTo>
                      <a:pt x="1667" y="2169"/>
                      <a:pt x="1690" y="2124"/>
                      <a:pt x="1690" y="2078"/>
                    </a:cubicBezTo>
                    <a:cubicBezTo>
                      <a:pt x="1690" y="2078"/>
                      <a:pt x="1690" y="2055"/>
                      <a:pt x="1690" y="2055"/>
                    </a:cubicBezTo>
                    <a:cubicBezTo>
                      <a:pt x="1667" y="2010"/>
                      <a:pt x="1667" y="1987"/>
                      <a:pt x="1644" y="1964"/>
                    </a:cubicBezTo>
                    <a:cubicBezTo>
                      <a:pt x="1644" y="1964"/>
                      <a:pt x="1644" y="1941"/>
                      <a:pt x="1621" y="1918"/>
                    </a:cubicBezTo>
                    <a:cubicBezTo>
                      <a:pt x="1644" y="1804"/>
                      <a:pt x="1644" y="1667"/>
                      <a:pt x="1667" y="1553"/>
                    </a:cubicBezTo>
                    <a:cubicBezTo>
                      <a:pt x="1667" y="1439"/>
                      <a:pt x="1690" y="1302"/>
                      <a:pt x="1690" y="1188"/>
                    </a:cubicBezTo>
                    <a:cubicBezTo>
                      <a:pt x="1690" y="1119"/>
                      <a:pt x="1690" y="1051"/>
                      <a:pt x="1690" y="982"/>
                    </a:cubicBezTo>
                    <a:cubicBezTo>
                      <a:pt x="1690" y="914"/>
                      <a:pt x="1690" y="823"/>
                      <a:pt x="1690" y="731"/>
                    </a:cubicBezTo>
                    <a:cubicBezTo>
                      <a:pt x="1690" y="709"/>
                      <a:pt x="1690" y="686"/>
                      <a:pt x="1667" y="663"/>
                    </a:cubicBezTo>
                    <a:cubicBezTo>
                      <a:pt x="1667" y="640"/>
                      <a:pt x="1644" y="617"/>
                      <a:pt x="1621" y="594"/>
                    </a:cubicBezTo>
                    <a:cubicBezTo>
                      <a:pt x="1621" y="572"/>
                      <a:pt x="1598" y="572"/>
                      <a:pt x="1575" y="549"/>
                    </a:cubicBezTo>
                    <a:cubicBezTo>
                      <a:pt x="1575" y="389"/>
                      <a:pt x="1553" y="229"/>
                      <a:pt x="1530" y="69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22"/>
              <p:cNvSpPr/>
              <p:nvPr/>
            </p:nvSpPr>
            <p:spPr>
              <a:xfrm>
                <a:off x="5556605" y="1445947"/>
                <a:ext cx="47546" cy="130447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826" extrusionOk="0">
                    <a:moveTo>
                      <a:pt x="1667" y="0"/>
                    </a:moveTo>
                    <a:cubicBezTo>
                      <a:pt x="1622" y="0"/>
                      <a:pt x="1599" y="0"/>
                      <a:pt x="1576" y="46"/>
                    </a:cubicBezTo>
                    <a:cubicBezTo>
                      <a:pt x="1553" y="114"/>
                      <a:pt x="1530" y="206"/>
                      <a:pt x="1507" y="297"/>
                    </a:cubicBezTo>
                    <a:cubicBezTo>
                      <a:pt x="1485" y="388"/>
                      <a:pt x="1462" y="479"/>
                      <a:pt x="1439" y="571"/>
                    </a:cubicBezTo>
                    <a:cubicBezTo>
                      <a:pt x="1393" y="731"/>
                      <a:pt x="1348" y="890"/>
                      <a:pt x="1325" y="1050"/>
                    </a:cubicBezTo>
                    <a:cubicBezTo>
                      <a:pt x="1302" y="1164"/>
                      <a:pt x="1279" y="1256"/>
                      <a:pt x="1256" y="1347"/>
                    </a:cubicBezTo>
                    <a:cubicBezTo>
                      <a:pt x="1234" y="1438"/>
                      <a:pt x="1188" y="1507"/>
                      <a:pt x="1165" y="1598"/>
                    </a:cubicBezTo>
                    <a:cubicBezTo>
                      <a:pt x="1165" y="1666"/>
                      <a:pt x="1142" y="1735"/>
                      <a:pt x="1119" y="1803"/>
                    </a:cubicBezTo>
                    <a:cubicBezTo>
                      <a:pt x="1097" y="1895"/>
                      <a:pt x="1074" y="1963"/>
                      <a:pt x="1028" y="2054"/>
                    </a:cubicBezTo>
                    <a:cubicBezTo>
                      <a:pt x="1005" y="2169"/>
                      <a:pt x="960" y="2260"/>
                      <a:pt x="937" y="2351"/>
                    </a:cubicBezTo>
                    <a:cubicBezTo>
                      <a:pt x="914" y="2442"/>
                      <a:pt x="891" y="2511"/>
                      <a:pt x="845" y="2579"/>
                    </a:cubicBezTo>
                    <a:cubicBezTo>
                      <a:pt x="800" y="2739"/>
                      <a:pt x="731" y="2899"/>
                      <a:pt x="686" y="3036"/>
                    </a:cubicBezTo>
                    <a:cubicBezTo>
                      <a:pt x="640" y="3127"/>
                      <a:pt x="617" y="3196"/>
                      <a:pt x="594" y="3287"/>
                    </a:cubicBezTo>
                    <a:cubicBezTo>
                      <a:pt x="549" y="3378"/>
                      <a:pt x="503" y="3447"/>
                      <a:pt x="480" y="3538"/>
                    </a:cubicBezTo>
                    <a:cubicBezTo>
                      <a:pt x="412" y="3698"/>
                      <a:pt x="343" y="3858"/>
                      <a:pt x="275" y="4017"/>
                    </a:cubicBezTo>
                    <a:cubicBezTo>
                      <a:pt x="206" y="4246"/>
                      <a:pt x="115" y="4474"/>
                      <a:pt x="24" y="4702"/>
                    </a:cubicBezTo>
                    <a:cubicBezTo>
                      <a:pt x="1" y="4748"/>
                      <a:pt x="24" y="4793"/>
                      <a:pt x="69" y="4816"/>
                    </a:cubicBezTo>
                    <a:cubicBezTo>
                      <a:pt x="82" y="4822"/>
                      <a:pt x="94" y="4825"/>
                      <a:pt x="106" y="4825"/>
                    </a:cubicBezTo>
                    <a:cubicBezTo>
                      <a:pt x="138" y="4825"/>
                      <a:pt x="167" y="4804"/>
                      <a:pt x="184" y="4771"/>
                    </a:cubicBezTo>
                    <a:cubicBezTo>
                      <a:pt x="252" y="4588"/>
                      <a:pt x="298" y="4428"/>
                      <a:pt x="366" y="4246"/>
                    </a:cubicBezTo>
                    <a:cubicBezTo>
                      <a:pt x="412" y="4154"/>
                      <a:pt x="435" y="4086"/>
                      <a:pt x="457" y="3995"/>
                    </a:cubicBezTo>
                    <a:cubicBezTo>
                      <a:pt x="503" y="3926"/>
                      <a:pt x="526" y="3835"/>
                      <a:pt x="572" y="3766"/>
                    </a:cubicBezTo>
                    <a:cubicBezTo>
                      <a:pt x="617" y="3607"/>
                      <a:pt x="686" y="3447"/>
                      <a:pt x="754" y="3287"/>
                    </a:cubicBezTo>
                    <a:cubicBezTo>
                      <a:pt x="823" y="3104"/>
                      <a:pt x="891" y="2945"/>
                      <a:pt x="960" y="2762"/>
                    </a:cubicBezTo>
                    <a:cubicBezTo>
                      <a:pt x="1005" y="2694"/>
                      <a:pt x="1028" y="2602"/>
                      <a:pt x="1051" y="2511"/>
                    </a:cubicBezTo>
                    <a:cubicBezTo>
                      <a:pt x="1097" y="2442"/>
                      <a:pt x="1119" y="2351"/>
                      <a:pt x="1142" y="2283"/>
                    </a:cubicBezTo>
                    <a:cubicBezTo>
                      <a:pt x="1188" y="2100"/>
                      <a:pt x="1256" y="1917"/>
                      <a:pt x="1302" y="1758"/>
                    </a:cubicBezTo>
                    <a:cubicBezTo>
                      <a:pt x="1325" y="1666"/>
                      <a:pt x="1348" y="1598"/>
                      <a:pt x="1370" y="1507"/>
                    </a:cubicBezTo>
                    <a:cubicBezTo>
                      <a:pt x="1393" y="1438"/>
                      <a:pt x="1416" y="1370"/>
                      <a:pt x="1439" y="1278"/>
                    </a:cubicBezTo>
                    <a:cubicBezTo>
                      <a:pt x="1462" y="1096"/>
                      <a:pt x="1507" y="936"/>
                      <a:pt x="1553" y="753"/>
                    </a:cubicBezTo>
                    <a:cubicBezTo>
                      <a:pt x="1576" y="662"/>
                      <a:pt x="1599" y="548"/>
                      <a:pt x="1622" y="457"/>
                    </a:cubicBezTo>
                    <a:cubicBezTo>
                      <a:pt x="1644" y="388"/>
                      <a:pt x="1667" y="343"/>
                      <a:pt x="1667" y="274"/>
                    </a:cubicBezTo>
                    <a:cubicBezTo>
                      <a:pt x="1690" y="251"/>
                      <a:pt x="1690" y="228"/>
                      <a:pt x="1713" y="206"/>
                    </a:cubicBezTo>
                    <a:cubicBezTo>
                      <a:pt x="1713" y="160"/>
                      <a:pt x="1713" y="137"/>
                      <a:pt x="1736" y="91"/>
                    </a:cubicBezTo>
                    <a:cubicBezTo>
                      <a:pt x="1758" y="69"/>
                      <a:pt x="1736" y="23"/>
                      <a:pt x="169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22"/>
              <p:cNvSpPr/>
              <p:nvPr/>
            </p:nvSpPr>
            <p:spPr>
              <a:xfrm>
                <a:off x="5543036" y="1497764"/>
                <a:ext cx="46924" cy="1119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141" extrusionOk="0">
                    <a:moveTo>
                      <a:pt x="1644" y="0"/>
                    </a:moveTo>
                    <a:cubicBezTo>
                      <a:pt x="1621" y="0"/>
                      <a:pt x="1576" y="23"/>
                      <a:pt x="1576" y="46"/>
                    </a:cubicBezTo>
                    <a:cubicBezTo>
                      <a:pt x="1530" y="160"/>
                      <a:pt x="1484" y="252"/>
                      <a:pt x="1462" y="366"/>
                    </a:cubicBezTo>
                    <a:cubicBezTo>
                      <a:pt x="1416" y="434"/>
                      <a:pt x="1393" y="525"/>
                      <a:pt x="1370" y="594"/>
                    </a:cubicBezTo>
                    <a:cubicBezTo>
                      <a:pt x="1302" y="754"/>
                      <a:pt x="1256" y="891"/>
                      <a:pt x="1211" y="1050"/>
                    </a:cubicBezTo>
                    <a:cubicBezTo>
                      <a:pt x="1188" y="1119"/>
                      <a:pt x="1142" y="1210"/>
                      <a:pt x="1119" y="1301"/>
                    </a:cubicBezTo>
                    <a:cubicBezTo>
                      <a:pt x="1074" y="1393"/>
                      <a:pt x="1028" y="1507"/>
                      <a:pt x="1005" y="1598"/>
                    </a:cubicBezTo>
                    <a:lnTo>
                      <a:pt x="822" y="2032"/>
                    </a:lnTo>
                    <a:cubicBezTo>
                      <a:pt x="686" y="2374"/>
                      <a:pt x="549" y="2717"/>
                      <a:pt x="412" y="3059"/>
                    </a:cubicBezTo>
                    <a:cubicBezTo>
                      <a:pt x="275" y="3379"/>
                      <a:pt x="138" y="3675"/>
                      <a:pt x="24" y="4018"/>
                    </a:cubicBezTo>
                    <a:cubicBezTo>
                      <a:pt x="1" y="4063"/>
                      <a:pt x="24" y="4109"/>
                      <a:pt x="69" y="4132"/>
                    </a:cubicBezTo>
                    <a:cubicBezTo>
                      <a:pt x="81" y="4138"/>
                      <a:pt x="95" y="4141"/>
                      <a:pt x="110" y="4141"/>
                    </a:cubicBezTo>
                    <a:cubicBezTo>
                      <a:pt x="148" y="4141"/>
                      <a:pt x="189" y="4120"/>
                      <a:pt x="206" y="4086"/>
                    </a:cubicBezTo>
                    <a:cubicBezTo>
                      <a:pt x="275" y="3926"/>
                      <a:pt x="320" y="3767"/>
                      <a:pt x="389" y="3607"/>
                    </a:cubicBezTo>
                    <a:cubicBezTo>
                      <a:pt x="457" y="3470"/>
                      <a:pt x="526" y="3310"/>
                      <a:pt x="571" y="3150"/>
                    </a:cubicBezTo>
                    <a:cubicBezTo>
                      <a:pt x="708" y="2808"/>
                      <a:pt x="845" y="2466"/>
                      <a:pt x="982" y="2123"/>
                    </a:cubicBezTo>
                    <a:cubicBezTo>
                      <a:pt x="1028" y="1963"/>
                      <a:pt x="1074" y="1826"/>
                      <a:pt x="1142" y="1690"/>
                    </a:cubicBezTo>
                    <a:cubicBezTo>
                      <a:pt x="1188" y="1575"/>
                      <a:pt x="1211" y="1484"/>
                      <a:pt x="1256" y="1370"/>
                    </a:cubicBezTo>
                    <a:cubicBezTo>
                      <a:pt x="1302" y="1301"/>
                      <a:pt x="1325" y="1210"/>
                      <a:pt x="1347" y="1142"/>
                    </a:cubicBezTo>
                    <a:cubicBezTo>
                      <a:pt x="1393" y="982"/>
                      <a:pt x="1462" y="822"/>
                      <a:pt x="1507" y="685"/>
                    </a:cubicBezTo>
                    <a:cubicBezTo>
                      <a:pt x="1530" y="594"/>
                      <a:pt x="1576" y="503"/>
                      <a:pt x="1599" y="434"/>
                    </a:cubicBezTo>
                    <a:cubicBezTo>
                      <a:pt x="1644" y="320"/>
                      <a:pt x="1690" y="206"/>
                      <a:pt x="1713" y="115"/>
                    </a:cubicBezTo>
                    <a:cubicBezTo>
                      <a:pt x="1736" y="69"/>
                      <a:pt x="1713" y="23"/>
                      <a:pt x="16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22"/>
              <p:cNvSpPr/>
              <p:nvPr/>
            </p:nvSpPr>
            <p:spPr>
              <a:xfrm>
                <a:off x="5539954" y="1530470"/>
                <a:ext cx="36436" cy="89091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3296" extrusionOk="0">
                    <a:moveTo>
                      <a:pt x="1256" y="0"/>
                    </a:moveTo>
                    <a:cubicBezTo>
                      <a:pt x="1233" y="0"/>
                      <a:pt x="1188" y="23"/>
                      <a:pt x="1188" y="46"/>
                    </a:cubicBezTo>
                    <a:cubicBezTo>
                      <a:pt x="1142" y="183"/>
                      <a:pt x="1073" y="320"/>
                      <a:pt x="1028" y="457"/>
                    </a:cubicBezTo>
                    <a:cubicBezTo>
                      <a:pt x="982" y="594"/>
                      <a:pt x="936" y="731"/>
                      <a:pt x="891" y="868"/>
                    </a:cubicBezTo>
                    <a:cubicBezTo>
                      <a:pt x="845" y="982"/>
                      <a:pt x="800" y="1119"/>
                      <a:pt x="754" y="1233"/>
                    </a:cubicBezTo>
                    <a:cubicBezTo>
                      <a:pt x="708" y="1347"/>
                      <a:pt x="663" y="1461"/>
                      <a:pt x="617" y="1598"/>
                    </a:cubicBezTo>
                    <a:cubicBezTo>
                      <a:pt x="526" y="1849"/>
                      <a:pt x="434" y="2100"/>
                      <a:pt x="343" y="2351"/>
                    </a:cubicBezTo>
                    <a:cubicBezTo>
                      <a:pt x="297" y="2488"/>
                      <a:pt x="252" y="2602"/>
                      <a:pt x="206" y="2716"/>
                    </a:cubicBezTo>
                    <a:cubicBezTo>
                      <a:pt x="138" y="2876"/>
                      <a:pt x="69" y="3036"/>
                      <a:pt x="1" y="3196"/>
                    </a:cubicBezTo>
                    <a:cubicBezTo>
                      <a:pt x="1" y="3241"/>
                      <a:pt x="23" y="3287"/>
                      <a:pt x="46" y="3287"/>
                    </a:cubicBezTo>
                    <a:cubicBezTo>
                      <a:pt x="59" y="3293"/>
                      <a:pt x="71" y="3296"/>
                      <a:pt x="83" y="3296"/>
                    </a:cubicBezTo>
                    <a:cubicBezTo>
                      <a:pt x="115" y="3296"/>
                      <a:pt x="144" y="3275"/>
                      <a:pt x="160" y="3241"/>
                    </a:cubicBezTo>
                    <a:cubicBezTo>
                      <a:pt x="229" y="3104"/>
                      <a:pt x="275" y="2945"/>
                      <a:pt x="343" y="2785"/>
                    </a:cubicBezTo>
                    <a:cubicBezTo>
                      <a:pt x="389" y="2671"/>
                      <a:pt x="434" y="2534"/>
                      <a:pt x="480" y="2420"/>
                    </a:cubicBezTo>
                    <a:cubicBezTo>
                      <a:pt x="594" y="2169"/>
                      <a:pt x="685" y="1895"/>
                      <a:pt x="777" y="1644"/>
                    </a:cubicBezTo>
                    <a:cubicBezTo>
                      <a:pt x="822" y="1529"/>
                      <a:pt x="868" y="1415"/>
                      <a:pt x="914" y="1301"/>
                    </a:cubicBezTo>
                    <a:cubicBezTo>
                      <a:pt x="959" y="1164"/>
                      <a:pt x="982" y="1050"/>
                      <a:pt x="1028" y="936"/>
                    </a:cubicBezTo>
                    <a:cubicBezTo>
                      <a:pt x="1073" y="799"/>
                      <a:pt x="1119" y="662"/>
                      <a:pt x="1188" y="525"/>
                    </a:cubicBezTo>
                    <a:cubicBezTo>
                      <a:pt x="1233" y="388"/>
                      <a:pt x="1279" y="251"/>
                      <a:pt x="1347" y="114"/>
                    </a:cubicBezTo>
                    <a:cubicBezTo>
                      <a:pt x="1347" y="69"/>
                      <a:pt x="1325" y="23"/>
                      <a:pt x="130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22"/>
              <p:cNvSpPr/>
              <p:nvPr/>
            </p:nvSpPr>
            <p:spPr>
              <a:xfrm>
                <a:off x="5602285" y="1420025"/>
                <a:ext cx="9271" cy="4938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827" extrusionOk="0">
                    <a:moveTo>
                      <a:pt x="228" y="0"/>
                    </a:moveTo>
                    <a:cubicBezTo>
                      <a:pt x="160" y="23"/>
                      <a:pt x="137" y="46"/>
                      <a:pt x="160" y="92"/>
                    </a:cubicBezTo>
                    <a:cubicBezTo>
                      <a:pt x="160" y="160"/>
                      <a:pt x="160" y="229"/>
                      <a:pt x="160" y="297"/>
                    </a:cubicBezTo>
                    <a:cubicBezTo>
                      <a:pt x="160" y="411"/>
                      <a:pt x="160" y="525"/>
                      <a:pt x="160" y="640"/>
                    </a:cubicBezTo>
                    <a:cubicBezTo>
                      <a:pt x="160" y="685"/>
                      <a:pt x="160" y="754"/>
                      <a:pt x="160" y="822"/>
                    </a:cubicBezTo>
                    <a:cubicBezTo>
                      <a:pt x="137" y="891"/>
                      <a:pt x="137" y="959"/>
                      <a:pt x="137" y="1028"/>
                    </a:cubicBezTo>
                    <a:cubicBezTo>
                      <a:pt x="114" y="1142"/>
                      <a:pt x="91" y="1233"/>
                      <a:pt x="68" y="1347"/>
                    </a:cubicBezTo>
                    <a:cubicBezTo>
                      <a:pt x="46" y="1461"/>
                      <a:pt x="23" y="1598"/>
                      <a:pt x="0" y="1712"/>
                    </a:cubicBezTo>
                    <a:cubicBezTo>
                      <a:pt x="0" y="1758"/>
                      <a:pt x="46" y="1804"/>
                      <a:pt x="91" y="1826"/>
                    </a:cubicBezTo>
                    <a:lnTo>
                      <a:pt x="160" y="1826"/>
                    </a:lnTo>
                    <a:cubicBezTo>
                      <a:pt x="183" y="1804"/>
                      <a:pt x="228" y="1781"/>
                      <a:pt x="228" y="1758"/>
                    </a:cubicBezTo>
                    <a:cubicBezTo>
                      <a:pt x="251" y="1690"/>
                      <a:pt x="251" y="1644"/>
                      <a:pt x="274" y="1575"/>
                    </a:cubicBezTo>
                    <a:cubicBezTo>
                      <a:pt x="274" y="1507"/>
                      <a:pt x="297" y="1438"/>
                      <a:pt x="297" y="1347"/>
                    </a:cubicBezTo>
                    <a:cubicBezTo>
                      <a:pt x="320" y="1210"/>
                      <a:pt x="320" y="1073"/>
                      <a:pt x="320" y="936"/>
                    </a:cubicBezTo>
                    <a:cubicBezTo>
                      <a:pt x="342" y="822"/>
                      <a:pt x="342" y="685"/>
                      <a:pt x="342" y="548"/>
                    </a:cubicBezTo>
                    <a:cubicBezTo>
                      <a:pt x="342" y="480"/>
                      <a:pt x="342" y="411"/>
                      <a:pt x="342" y="343"/>
                    </a:cubicBezTo>
                    <a:cubicBezTo>
                      <a:pt x="320" y="252"/>
                      <a:pt x="320" y="160"/>
                      <a:pt x="320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22"/>
              <p:cNvSpPr/>
              <p:nvPr/>
            </p:nvSpPr>
            <p:spPr>
              <a:xfrm>
                <a:off x="5599177" y="1415079"/>
                <a:ext cx="14218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2375" extrusionOk="0">
                    <a:moveTo>
                      <a:pt x="252" y="1"/>
                    </a:moveTo>
                    <a:cubicBezTo>
                      <a:pt x="229" y="1"/>
                      <a:pt x="206" y="1"/>
                      <a:pt x="206" y="24"/>
                    </a:cubicBezTo>
                    <a:cubicBezTo>
                      <a:pt x="138" y="47"/>
                      <a:pt x="92" y="115"/>
                      <a:pt x="138" y="183"/>
                    </a:cubicBezTo>
                    <a:cubicBezTo>
                      <a:pt x="161" y="252"/>
                      <a:pt x="206" y="320"/>
                      <a:pt x="229" y="389"/>
                    </a:cubicBezTo>
                    <a:cubicBezTo>
                      <a:pt x="252" y="503"/>
                      <a:pt x="252" y="594"/>
                      <a:pt x="275" y="708"/>
                    </a:cubicBezTo>
                    <a:cubicBezTo>
                      <a:pt x="275" y="868"/>
                      <a:pt x="252" y="1005"/>
                      <a:pt x="229" y="1165"/>
                    </a:cubicBezTo>
                    <a:cubicBezTo>
                      <a:pt x="229" y="1256"/>
                      <a:pt x="206" y="1348"/>
                      <a:pt x="206" y="1416"/>
                    </a:cubicBezTo>
                    <a:cubicBezTo>
                      <a:pt x="183" y="1485"/>
                      <a:pt x="183" y="1553"/>
                      <a:pt x="161" y="1599"/>
                    </a:cubicBezTo>
                    <a:cubicBezTo>
                      <a:pt x="161" y="1621"/>
                      <a:pt x="161" y="1621"/>
                      <a:pt x="161" y="1621"/>
                    </a:cubicBezTo>
                    <a:cubicBezTo>
                      <a:pt x="138" y="1713"/>
                      <a:pt x="115" y="1781"/>
                      <a:pt x="115" y="1850"/>
                    </a:cubicBezTo>
                    <a:cubicBezTo>
                      <a:pt x="69" y="1964"/>
                      <a:pt x="47" y="2078"/>
                      <a:pt x="24" y="2169"/>
                    </a:cubicBezTo>
                    <a:cubicBezTo>
                      <a:pt x="24" y="2215"/>
                      <a:pt x="1" y="2261"/>
                      <a:pt x="24" y="2283"/>
                    </a:cubicBezTo>
                    <a:cubicBezTo>
                      <a:pt x="47" y="2329"/>
                      <a:pt x="69" y="2352"/>
                      <a:pt x="115" y="2375"/>
                    </a:cubicBezTo>
                    <a:lnTo>
                      <a:pt x="229" y="2375"/>
                    </a:lnTo>
                    <a:cubicBezTo>
                      <a:pt x="252" y="2352"/>
                      <a:pt x="298" y="2329"/>
                      <a:pt x="298" y="2283"/>
                    </a:cubicBezTo>
                    <a:cubicBezTo>
                      <a:pt x="320" y="2192"/>
                      <a:pt x="343" y="2101"/>
                      <a:pt x="366" y="2032"/>
                    </a:cubicBezTo>
                    <a:cubicBezTo>
                      <a:pt x="389" y="1941"/>
                      <a:pt x="412" y="1873"/>
                      <a:pt x="412" y="1804"/>
                    </a:cubicBezTo>
                    <a:cubicBezTo>
                      <a:pt x="435" y="1736"/>
                      <a:pt x="457" y="1667"/>
                      <a:pt x="457" y="1621"/>
                    </a:cubicBezTo>
                    <a:cubicBezTo>
                      <a:pt x="480" y="1530"/>
                      <a:pt x="480" y="1439"/>
                      <a:pt x="503" y="1370"/>
                    </a:cubicBezTo>
                    <a:cubicBezTo>
                      <a:pt x="526" y="1233"/>
                      <a:pt x="526" y="1096"/>
                      <a:pt x="526" y="960"/>
                    </a:cubicBezTo>
                    <a:cubicBezTo>
                      <a:pt x="526" y="845"/>
                      <a:pt x="526" y="731"/>
                      <a:pt x="526" y="617"/>
                    </a:cubicBezTo>
                    <a:cubicBezTo>
                      <a:pt x="526" y="503"/>
                      <a:pt x="503" y="412"/>
                      <a:pt x="480" y="320"/>
                    </a:cubicBezTo>
                    <a:cubicBezTo>
                      <a:pt x="457" y="252"/>
                      <a:pt x="412" y="161"/>
                      <a:pt x="366" y="69"/>
                    </a:cubicBezTo>
                    <a:cubicBezTo>
                      <a:pt x="343" y="24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22"/>
              <p:cNvSpPr/>
              <p:nvPr/>
            </p:nvSpPr>
            <p:spPr>
              <a:xfrm>
                <a:off x="5479488" y="1357721"/>
                <a:ext cx="128987" cy="7481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2768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46" y="91"/>
                    </a:cubicBezTo>
                    <a:cubicBezTo>
                      <a:pt x="1" y="183"/>
                      <a:pt x="24" y="274"/>
                      <a:pt x="69" y="320"/>
                    </a:cubicBezTo>
                    <a:cubicBezTo>
                      <a:pt x="92" y="342"/>
                      <a:pt x="115" y="342"/>
                      <a:pt x="115" y="365"/>
                    </a:cubicBezTo>
                    <a:cubicBezTo>
                      <a:pt x="138" y="411"/>
                      <a:pt x="183" y="434"/>
                      <a:pt x="229" y="457"/>
                    </a:cubicBezTo>
                    <a:cubicBezTo>
                      <a:pt x="297" y="479"/>
                      <a:pt x="366" y="502"/>
                      <a:pt x="434" y="525"/>
                    </a:cubicBezTo>
                    <a:cubicBezTo>
                      <a:pt x="526" y="548"/>
                      <a:pt x="594" y="571"/>
                      <a:pt x="663" y="616"/>
                    </a:cubicBezTo>
                    <a:cubicBezTo>
                      <a:pt x="1233" y="845"/>
                      <a:pt x="1758" y="1119"/>
                      <a:pt x="2306" y="1392"/>
                    </a:cubicBezTo>
                    <a:cubicBezTo>
                      <a:pt x="2580" y="1552"/>
                      <a:pt x="2854" y="1712"/>
                      <a:pt x="3128" y="1872"/>
                    </a:cubicBezTo>
                    <a:cubicBezTo>
                      <a:pt x="3402" y="2032"/>
                      <a:pt x="3676" y="2237"/>
                      <a:pt x="3927" y="2420"/>
                    </a:cubicBezTo>
                    <a:cubicBezTo>
                      <a:pt x="4018" y="2488"/>
                      <a:pt x="4132" y="2557"/>
                      <a:pt x="4246" y="2625"/>
                    </a:cubicBezTo>
                    <a:cubicBezTo>
                      <a:pt x="4292" y="2694"/>
                      <a:pt x="4360" y="2739"/>
                      <a:pt x="4452" y="2762"/>
                    </a:cubicBezTo>
                    <a:cubicBezTo>
                      <a:pt x="4468" y="2766"/>
                      <a:pt x="4485" y="2768"/>
                      <a:pt x="4502" y="2768"/>
                    </a:cubicBezTo>
                    <a:cubicBezTo>
                      <a:pt x="4581" y="2768"/>
                      <a:pt x="4665" y="2727"/>
                      <a:pt x="4703" y="2671"/>
                    </a:cubicBezTo>
                    <a:cubicBezTo>
                      <a:pt x="4748" y="2579"/>
                      <a:pt x="4726" y="2465"/>
                      <a:pt x="4680" y="2397"/>
                    </a:cubicBezTo>
                    <a:cubicBezTo>
                      <a:pt x="4657" y="2374"/>
                      <a:pt x="4657" y="2351"/>
                      <a:pt x="4634" y="2351"/>
                    </a:cubicBezTo>
                    <a:cubicBezTo>
                      <a:pt x="4657" y="2328"/>
                      <a:pt x="4680" y="2328"/>
                      <a:pt x="4703" y="2305"/>
                    </a:cubicBezTo>
                    <a:cubicBezTo>
                      <a:pt x="4748" y="2260"/>
                      <a:pt x="4771" y="2191"/>
                      <a:pt x="4771" y="2123"/>
                    </a:cubicBezTo>
                    <a:cubicBezTo>
                      <a:pt x="4771" y="2054"/>
                      <a:pt x="4748" y="2009"/>
                      <a:pt x="4703" y="1940"/>
                    </a:cubicBezTo>
                    <a:cubicBezTo>
                      <a:pt x="4611" y="1826"/>
                      <a:pt x="4475" y="1735"/>
                      <a:pt x="4338" y="1621"/>
                    </a:cubicBezTo>
                    <a:cubicBezTo>
                      <a:pt x="4223" y="1529"/>
                      <a:pt x="4087" y="1438"/>
                      <a:pt x="3950" y="1370"/>
                    </a:cubicBezTo>
                    <a:cubicBezTo>
                      <a:pt x="3813" y="1301"/>
                      <a:pt x="3653" y="1210"/>
                      <a:pt x="3516" y="1141"/>
                    </a:cubicBezTo>
                    <a:cubicBezTo>
                      <a:pt x="3379" y="1073"/>
                      <a:pt x="3219" y="1004"/>
                      <a:pt x="3059" y="936"/>
                    </a:cubicBezTo>
                    <a:cubicBezTo>
                      <a:pt x="2785" y="799"/>
                      <a:pt x="2489" y="662"/>
                      <a:pt x="2192" y="525"/>
                    </a:cubicBezTo>
                    <a:cubicBezTo>
                      <a:pt x="2009" y="457"/>
                      <a:pt x="1827" y="388"/>
                      <a:pt x="1644" y="342"/>
                    </a:cubicBezTo>
                    <a:cubicBezTo>
                      <a:pt x="1530" y="297"/>
                      <a:pt x="1416" y="251"/>
                      <a:pt x="1302" y="206"/>
                    </a:cubicBezTo>
                    <a:cubicBezTo>
                      <a:pt x="1142" y="160"/>
                      <a:pt x="1005" y="114"/>
                      <a:pt x="845" y="91"/>
                    </a:cubicBezTo>
                    <a:cubicBezTo>
                      <a:pt x="731" y="69"/>
                      <a:pt x="594" y="46"/>
                      <a:pt x="457" y="23"/>
                    </a:cubicBezTo>
                    <a:cubicBezTo>
                      <a:pt x="412" y="23"/>
                      <a:pt x="34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22"/>
              <p:cNvSpPr/>
              <p:nvPr/>
            </p:nvSpPr>
            <p:spPr>
              <a:xfrm>
                <a:off x="5537494" y="1461976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66" y="1"/>
                    </a:moveTo>
                    <a:cubicBezTo>
                      <a:pt x="274" y="1"/>
                      <a:pt x="206" y="1"/>
                      <a:pt x="137" y="69"/>
                    </a:cubicBezTo>
                    <a:cubicBezTo>
                      <a:pt x="69" y="115"/>
                      <a:pt x="23" y="206"/>
                      <a:pt x="23" y="274"/>
                    </a:cubicBezTo>
                    <a:cubicBezTo>
                      <a:pt x="0" y="366"/>
                      <a:pt x="23" y="457"/>
                      <a:pt x="92" y="526"/>
                    </a:cubicBezTo>
                    <a:cubicBezTo>
                      <a:pt x="137" y="571"/>
                      <a:pt x="229" y="640"/>
                      <a:pt x="297" y="640"/>
                    </a:cubicBezTo>
                    <a:cubicBezTo>
                      <a:pt x="388" y="640"/>
                      <a:pt x="457" y="640"/>
                      <a:pt x="548" y="571"/>
                    </a:cubicBezTo>
                    <a:cubicBezTo>
                      <a:pt x="617" y="526"/>
                      <a:pt x="662" y="434"/>
                      <a:pt x="662" y="366"/>
                    </a:cubicBezTo>
                    <a:cubicBezTo>
                      <a:pt x="662" y="274"/>
                      <a:pt x="639" y="183"/>
                      <a:pt x="594" y="115"/>
                    </a:cubicBezTo>
                    <a:cubicBezTo>
                      <a:pt x="548" y="46"/>
                      <a:pt x="457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22"/>
              <p:cNvSpPr/>
              <p:nvPr/>
            </p:nvSpPr>
            <p:spPr>
              <a:xfrm>
                <a:off x="5507248" y="1461976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69" y="1"/>
                      <a:pt x="47" y="1"/>
                      <a:pt x="24" y="23"/>
                    </a:cubicBezTo>
                    <a:cubicBezTo>
                      <a:pt x="24" y="23"/>
                      <a:pt x="1" y="46"/>
                      <a:pt x="1" y="69"/>
                    </a:cubicBezTo>
                    <a:cubicBezTo>
                      <a:pt x="1" y="92"/>
                      <a:pt x="1" y="138"/>
                      <a:pt x="24" y="138"/>
                    </a:cubicBezTo>
                    <a:cubicBezTo>
                      <a:pt x="24" y="160"/>
                      <a:pt x="47" y="183"/>
                      <a:pt x="69" y="183"/>
                    </a:cubicBezTo>
                    <a:cubicBezTo>
                      <a:pt x="115" y="183"/>
                      <a:pt x="115" y="183"/>
                      <a:pt x="138" y="160"/>
                    </a:cubicBezTo>
                    <a:cubicBezTo>
                      <a:pt x="161" y="138"/>
                      <a:pt x="184" y="115"/>
                      <a:pt x="184" y="92"/>
                    </a:cubicBezTo>
                    <a:cubicBezTo>
                      <a:pt x="184" y="69"/>
                      <a:pt x="184" y="46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22"/>
              <p:cNvSpPr/>
              <p:nvPr/>
            </p:nvSpPr>
            <p:spPr>
              <a:xfrm>
                <a:off x="5501707" y="1410781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1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06"/>
                      <a:pt x="69" y="228"/>
                      <a:pt x="92" y="228"/>
                    </a:cubicBezTo>
                    <a:cubicBezTo>
                      <a:pt x="115" y="228"/>
                      <a:pt x="137" y="228"/>
                      <a:pt x="183" y="206"/>
                    </a:cubicBezTo>
                    <a:cubicBezTo>
                      <a:pt x="206" y="183"/>
                      <a:pt x="206" y="160"/>
                      <a:pt x="206" y="137"/>
                    </a:cubicBezTo>
                    <a:cubicBezTo>
                      <a:pt x="229" y="91"/>
                      <a:pt x="206" y="69"/>
                      <a:pt x="183" y="46"/>
                    </a:cubicBezTo>
                    <a:cubicBezTo>
                      <a:pt x="183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22"/>
              <p:cNvSpPr/>
              <p:nvPr/>
            </p:nvSpPr>
            <p:spPr>
              <a:xfrm>
                <a:off x="5532548" y="1417566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115" y="0"/>
                      <a:pt x="92" y="0"/>
                      <a:pt x="46" y="23"/>
                    </a:cubicBezTo>
                    <a:cubicBezTo>
                      <a:pt x="24" y="46"/>
                      <a:pt x="24" y="69"/>
                      <a:pt x="1" y="114"/>
                    </a:cubicBezTo>
                    <a:cubicBezTo>
                      <a:pt x="1" y="137"/>
                      <a:pt x="24" y="160"/>
                      <a:pt x="46" y="183"/>
                    </a:cubicBezTo>
                    <a:cubicBezTo>
                      <a:pt x="46" y="206"/>
                      <a:pt x="92" y="228"/>
                      <a:pt x="115" y="228"/>
                    </a:cubicBezTo>
                    <a:cubicBezTo>
                      <a:pt x="161" y="228"/>
                      <a:pt x="183" y="228"/>
                      <a:pt x="206" y="206"/>
                    </a:cubicBezTo>
                    <a:cubicBezTo>
                      <a:pt x="229" y="183"/>
                      <a:pt x="252" y="160"/>
                      <a:pt x="252" y="137"/>
                    </a:cubicBezTo>
                    <a:cubicBezTo>
                      <a:pt x="252" y="91"/>
                      <a:pt x="252" y="69"/>
                      <a:pt x="229" y="46"/>
                    </a:cubicBezTo>
                    <a:cubicBezTo>
                      <a:pt x="206" y="23"/>
                      <a:pt x="183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22"/>
              <p:cNvSpPr/>
              <p:nvPr/>
            </p:nvSpPr>
            <p:spPr>
              <a:xfrm>
                <a:off x="5557226" y="1439757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4" y="24"/>
                      <a:pt x="1" y="47"/>
                      <a:pt x="1" y="69"/>
                    </a:cubicBezTo>
                    <a:cubicBezTo>
                      <a:pt x="1" y="92"/>
                      <a:pt x="1" y="115"/>
                      <a:pt x="24" y="138"/>
                    </a:cubicBezTo>
                    <a:cubicBezTo>
                      <a:pt x="24" y="138"/>
                      <a:pt x="69" y="161"/>
                      <a:pt x="69" y="161"/>
                    </a:cubicBezTo>
                    <a:cubicBezTo>
                      <a:pt x="92" y="161"/>
                      <a:pt x="115" y="161"/>
                      <a:pt x="138" y="138"/>
                    </a:cubicBezTo>
                    <a:cubicBezTo>
                      <a:pt x="161" y="138"/>
                      <a:pt x="161" y="115"/>
                      <a:pt x="161" y="92"/>
                    </a:cubicBezTo>
                    <a:cubicBezTo>
                      <a:pt x="161" y="69"/>
                      <a:pt x="161" y="47"/>
                      <a:pt x="161" y="24"/>
                    </a:cubicBezTo>
                    <a:cubicBezTo>
                      <a:pt x="138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22"/>
              <p:cNvSpPr/>
              <p:nvPr/>
            </p:nvSpPr>
            <p:spPr>
              <a:xfrm>
                <a:off x="5506032" y="1437919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37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46" y="206"/>
                      <a:pt x="69" y="229"/>
                      <a:pt x="92" y="229"/>
                    </a:cubicBezTo>
                    <a:cubicBezTo>
                      <a:pt x="137" y="229"/>
                      <a:pt x="160" y="229"/>
                      <a:pt x="183" y="206"/>
                    </a:cubicBezTo>
                    <a:cubicBezTo>
                      <a:pt x="206" y="183"/>
                      <a:pt x="229" y="160"/>
                      <a:pt x="229" y="137"/>
                    </a:cubicBezTo>
                    <a:cubicBezTo>
                      <a:pt x="229" y="92"/>
                      <a:pt x="229" y="69"/>
                      <a:pt x="206" y="46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22"/>
              <p:cNvSpPr/>
              <p:nvPr/>
            </p:nvSpPr>
            <p:spPr>
              <a:xfrm>
                <a:off x="5493057" y="1505170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8" y="0"/>
                    </a:moveTo>
                    <a:cubicBezTo>
                      <a:pt x="229" y="0"/>
                      <a:pt x="161" y="23"/>
                      <a:pt x="92" y="69"/>
                    </a:cubicBezTo>
                    <a:cubicBezTo>
                      <a:pt x="47" y="114"/>
                      <a:pt x="1" y="183"/>
                      <a:pt x="1" y="251"/>
                    </a:cubicBezTo>
                    <a:cubicBezTo>
                      <a:pt x="1" y="320"/>
                      <a:pt x="1" y="388"/>
                      <a:pt x="47" y="457"/>
                    </a:cubicBezTo>
                    <a:cubicBezTo>
                      <a:pt x="92" y="503"/>
                      <a:pt x="161" y="548"/>
                      <a:pt x="229" y="548"/>
                    </a:cubicBezTo>
                    <a:cubicBezTo>
                      <a:pt x="320" y="548"/>
                      <a:pt x="366" y="548"/>
                      <a:pt x="435" y="503"/>
                    </a:cubicBezTo>
                    <a:cubicBezTo>
                      <a:pt x="503" y="457"/>
                      <a:pt x="526" y="388"/>
                      <a:pt x="549" y="320"/>
                    </a:cubicBezTo>
                    <a:cubicBezTo>
                      <a:pt x="549" y="229"/>
                      <a:pt x="526" y="160"/>
                      <a:pt x="480" y="114"/>
                    </a:cubicBezTo>
                    <a:cubicBezTo>
                      <a:pt x="435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22"/>
              <p:cNvSpPr/>
              <p:nvPr/>
            </p:nvSpPr>
            <p:spPr>
              <a:xfrm>
                <a:off x="5547360" y="1521820"/>
                <a:ext cx="8055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98" extrusionOk="0">
                    <a:moveTo>
                      <a:pt x="160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3" y="46"/>
                      <a:pt x="1" y="92"/>
                      <a:pt x="1" y="115"/>
                    </a:cubicBezTo>
                    <a:cubicBezTo>
                      <a:pt x="1" y="160"/>
                      <a:pt x="1" y="206"/>
                      <a:pt x="46" y="229"/>
                    </a:cubicBezTo>
                    <a:cubicBezTo>
                      <a:pt x="46" y="252"/>
                      <a:pt x="92" y="297"/>
                      <a:pt x="138" y="297"/>
                    </a:cubicBezTo>
                    <a:cubicBezTo>
                      <a:pt x="183" y="297"/>
                      <a:pt x="206" y="275"/>
                      <a:pt x="252" y="252"/>
                    </a:cubicBezTo>
                    <a:cubicBezTo>
                      <a:pt x="274" y="229"/>
                      <a:pt x="297" y="206"/>
                      <a:pt x="297" y="160"/>
                    </a:cubicBezTo>
                    <a:cubicBezTo>
                      <a:pt x="297" y="115"/>
                      <a:pt x="297" y="69"/>
                      <a:pt x="274" y="46"/>
                    </a:cubicBezTo>
                    <a:cubicBezTo>
                      <a:pt x="252" y="23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22"/>
              <p:cNvSpPr/>
              <p:nvPr/>
            </p:nvSpPr>
            <p:spPr>
              <a:xfrm>
                <a:off x="5559091" y="1496520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23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92" y="161"/>
                      <a:pt x="114" y="161"/>
                      <a:pt x="137" y="138"/>
                    </a:cubicBezTo>
                    <a:cubicBezTo>
                      <a:pt x="160" y="138"/>
                      <a:pt x="160" y="115"/>
                      <a:pt x="160" y="92"/>
                    </a:cubicBezTo>
                    <a:cubicBezTo>
                      <a:pt x="160" y="69"/>
                      <a:pt x="160" y="46"/>
                      <a:pt x="160" y="24"/>
                    </a:cubicBezTo>
                    <a:cubicBezTo>
                      <a:pt x="137" y="24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22"/>
              <p:cNvSpPr/>
              <p:nvPr/>
            </p:nvSpPr>
            <p:spPr>
              <a:xfrm>
                <a:off x="5511573" y="1490979"/>
                <a:ext cx="4352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4" y="23"/>
                    </a:cubicBezTo>
                    <a:cubicBezTo>
                      <a:pt x="24" y="46"/>
                      <a:pt x="1" y="69"/>
                      <a:pt x="1" y="92"/>
                    </a:cubicBezTo>
                    <a:cubicBezTo>
                      <a:pt x="1" y="115"/>
                      <a:pt x="1" y="137"/>
                      <a:pt x="24" y="137"/>
                    </a:cubicBezTo>
                    <a:cubicBezTo>
                      <a:pt x="24" y="160"/>
                      <a:pt x="46" y="183"/>
                      <a:pt x="69" y="183"/>
                    </a:cubicBezTo>
                    <a:cubicBezTo>
                      <a:pt x="92" y="183"/>
                      <a:pt x="115" y="160"/>
                      <a:pt x="138" y="160"/>
                    </a:cubicBezTo>
                    <a:cubicBezTo>
                      <a:pt x="160" y="137"/>
                      <a:pt x="160" y="115"/>
                      <a:pt x="160" y="92"/>
                    </a:cubicBezTo>
                    <a:cubicBezTo>
                      <a:pt x="160" y="69"/>
                      <a:pt x="160" y="69"/>
                      <a:pt x="138" y="46"/>
                    </a:cubicBezTo>
                    <a:cubicBezTo>
                      <a:pt x="138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22"/>
              <p:cNvSpPr/>
              <p:nvPr/>
            </p:nvSpPr>
            <p:spPr>
              <a:xfrm>
                <a:off x="5476407" y="1475545"/>
                <a:ext cx="6812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52" extrusionOk="0">
                    <a:moveTo>
                      <a:pt x="138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1" y="69"/>
                      <a:pt x="1" y="115"/>
                    </a:cubicBezTo>
                    <a:cubicBezTo>
                      <a:pt x="1" y="138"/>
                      <a:pt x="1" y="161"/>
                      <a:pt x="23" y="206"/>
                    </a:cubicBezTo>
                    <a:cubicBezTo>
                      <a:pt x="46" y="229"/>
                      <a:pt x="69" y="252"/>
                      <a:pt x="115" y="252"/>
                    </a:cubicBezTo>
                    <a:cubicBezTo>
                      <a:pt x="138" y="252"/>
                      <a:pt x="160" y="229"/>
                      <a:pt x="206" y="229"/>
                    </a:cubicBezTo>
                    <a:cubicBezTo>
                      <a:pt x="229" y="206"/>
                      <a:pt x="252" y="161"/>
                      <a:pt x="252" y="138"/>
                    </a:cubicBezTo>
                    <a:cubicBezTo>
                      <a:pt x="252" y="92"/>
                      <a:pt x="229" y="69"/>
                      <a:pt x="229" y="46"/>
                    </a:cubicBezTo>
                    <a:cubicBezTo>
                      <a:pt x="206" y="24"/>
                      <a:pt x="160" y="1"/>
                      <a:pt x="1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22"/>
              <p:cNvSpPr/>
              <p:nvPr/>
            </p:nvSpPr>
            <p:spPr>
              <a:xfrm>
                <a:off x="5477028" y="1554527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92"/>
                      <a:pt x="23" y="115"/>
                      <a:pt x="23" y="137"/>
                    </a:cubicBezTo>
                    <a:cubicBezTo>
                      <a:pt x="46" y="137"/>
                      <a:pt x="69" y="160"/>
                      <a:pt x="92" y="160"/>
                    </a:cubicBezTo>
                    <a:cubicBezTo>
                      <a:pt x="92" y="160"/>
                      <a:pt x="115" y="160"/>
                      <a:pt x="137" y="137"/>
                    </a:cubicBezTo>
                    <a:cubicBezTo>
                      <a:pt x="160" y="137"/>
                      <a:pt x="160" y="115"/>
                      <a:pt x="183" y="92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7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22"/>
              <p:cNvSpPr/>
              <p:nvPr/>
            </p:nvSpPr>
            <p:spPr>
              <a:xfrm>
                <a:off x="5520844" y="1555148"/>
                <a:ext cx="4325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0" extrusionOk="0">
                    <a:moveTo>
                      <a:pt x="91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23"/>
                      <a:pt x="0" y="46"/>
                      <a:pt x="0" y="69"/>
                    </a:cubicBezTo>
                    <a:cubicBezTo>
                      <a:pt x="0" y="92"/>
                      <a:pt x="0" y="114"/>
                      <a:pt x="23" y="137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1" y="160"/>
                      <a:pt x="114" y="160"/>
                      <a:pt x="137" y="137"/>
                    </a:cubicBezTo>
                    <a:cubicBezTo>
                      <a:pt x="137" y="137"/>
                      <a:pt x="160" y="114"/>
                      <a:pt x="160" y="92"/>
                    </a:cubicBezTo>
                    <a:cubicBezTo>
                      <a:pt x="160" y="69"/>
                      <a:pt x="160" y="46"/>
                      <a:pt x="137" y="23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22"/>
              <p:cNvSpPr/>
              <p:nvPr/>
            </p:nvSpPr>
            <p:spPr>
              <a:xfrm>
                <a:off x="4977892" y="935080"/>
                <a:ext cx="473241" cy="196859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7283" extrusionOk="0">
                    <a:moveTo>
                      <a:pt x="161" y="1"/>
                    </a:moveTo>
                    <a:cubicBezTo>
                      <a:pt x="92" y="1"/>
                      <a:pt x="24" y="69"/>
                      <a:pt x="24" y="138"/>
                    </a:cubicBezTo>
                    <a:cubicBezTo>
                      <a:pt x="1" y="206"/>
                      <a:pt x="46" y="298"/>
                      <a:pt x="138" y="320"/>
                    </a:cubicBezTo>
                    <a:cubicBezTo>
                      <a:pt x="298" y="389"/>
                      <a:pt x="457" y="457"/>
                      <a:pt x="617" y="526"/>
                    </a:cubicBezTo>
                    <a:cubicBezTo>
                      <a:pt x="1005" y="708"/>
                      <a:pt x="1393" y="891"/>
                      <a:pt x="1758" y="1096"/>
                    </a:cubicBezTo>
                    <a:cubicBezTo>
                      <a:pt x="1918" y="1188"/>
                      <a:pt x="2078" y="1256"/>
                      <a:pt x="2215" y="1325"/>
                    </a:cubicBezTo>
                    <a:lnTo>
                      <a:pt x="2261" y="1348"/>
                    </a:lnTo>
                    <a:lnTo>
                      <a:pt x="2306" y="1393"/>
                    </a:lnTo>
                    <a:cubicBezTo>
                      <a:pt x="2306" y="1393"/>
                      <a:pt x="2283" y="1416"/>
                      <a:pt x="2283" y="1439"/>
                    </a:cubicBezTo>
                    <a:cubicBezTo>
                      <a:pt x="2238" y="1576"/>
                      <a:pt x="2329" y="1713"/>
                      <a:pt x="2466" y="1781"/>
                    </a:cubicBezTo>
                    <a:cubicBezTo>
                      <a:pt x="2512" y="1781"/>
                      <a:pt x="2534" y="1804"/>
                      <a:pt x="2557" y="1804"/>
                    </a:cubicBezTo>
                    <a:lnTo>
                      <a:pt x="2717" y="1872"/>
                    </a:lnTo>
                    <a:cubicBezTo>
                      <a:pt x="2785" y="1918"/>
                      <a:pt x="2877" y="1941"/>
                      <a:pt x="2968" y="1987"/>
                    </a:cubicBezTo>
                    <a:cubicBezTo>
                      <a:pt x="3082" y="2055"/>
                      <a:pt x="3219" y="2146"/>
                      <a:pt x="3333" y="2215"/>
                    </a:cubicBezTo>
                    <a:cubicBezTo>
                      <a:pt x="3425" y="2261"/>
                      <a:pt x="3493" y="2306"/>
                      <a:pt x="3584" y="2352"/>
                    </a:cubicBezTo>
                    <a:lnTo>
                      <a:pt x="3721" y="2443"/>
                    </a:lnTo>
                    <a:cubicBezTo>
                      <a:pt x="3813" y="2489"/>
                      <a:pt x="3904" y="2534"/>
                      <a:pt x="3972" y="2603"/>
                    </a:cubicBezTo>
                    <a:lnTo>
                      <a:pt x="4109" y="2671"/>
                    </a:lnTo>
                    <a:cubicBezTo>
                      <a:pt x="4201" y="2740"/>
                      <a:pt x="4292" y="2785"/>
                      <a:pt x="4383" y="2831"/>
                    </a:cubicBezTo>
                    <a:lnTo>
                      <a:pt x="4520" y="2900"/>
                    </a:lnTo>
                    <a:cubicBezTo>
                      <a:pt x="4657" y="2991"/>
                      <a:pt x="4794" y="3059"/>
                      <a:pt x="4908" y="3151"/>
                    </a:cubicBezTo>
                    <a:cubicBezTo>
                      <a:pt x="5182" y="3288"/>
                      <a:pt x="5433" y="3447"/>
                      <a:pt x="5684" y="3607"/>
                    </a:cubicBezTo>
                    <a:cubicBezTo>
                      <a:pt x="5844" y="3676"/>
                      <a:pt x="5981" y="3767"/>
                      <a:pt x="6118" y="3858"/>
                    </a:cubicBezTo>
                    <a:cubicBezTo>
                      <a:pt x="6186" y="3904"/>
                      <a:pt x="6278" y="3950"/>
                      <a:pt x="6346" y="4018"/>
                    </a:cubicBezTo>
                    <a:lnTo>
                      <a:pt x="6506" y="4109"/>
                    </a:lnTo>
                    <a:cubicBezTo>
                      <a:pt x="6734" y="4269"/>
                      <a:pt x="7008" y="4452"/>
                      <a:pt x="7282" y="4657"/>
                    </a:cubicBezTo>
                    <a:cubicBezTo>
                      <a:pt x="7351" y="4703"/>
                      <a:pt x="7419" y="4771"/>
                      <a:pt x="7487" y="4817"/>
                    </a:cubicBezTo>
                    <a:cubicBezTo>
                      <a:pt x="7602" y="4908"/>
                      <a:pt x="7739" y="5000"/>
                      <a:pt x="7853" y="5091"/>
                    </a:cubicBezTo>
                    <a:cubicBezTo>
                      <a:pt x="7921" y="5159"/>
                      <a:pt x="7990" y="5205"/>
                      <a:pt x="8081" y="5273"/>
                    </a:cubicBezTo>
                    <a:lnTo>
                      <a:pt x="8218" y="5388"/>
                    </a:lnTo>
                    <a:cubicBezTo>
                      <a:pt x="8286" y="5456"/>
                      <a:pt x="8378" y="5525"/>
                      <a:pt x="8469" y="5570"/>
                    </a:cubicBezTo>
                    <a:lnTo>
                      <a:pt x="8515" y="5616"/>
                    </a:lnTo>
                    <a:cubicBezTo>
                      <a:pt x="8606" y="5684"/>
                      <a:pt x="8697" y="5753"/>
                      <a:pt x="8789" y="5844"/>
                    </a:cubicBezTo>
                    <a:cubicBezTo>
                      <a:pt x="8789" y="5844"/>
                      <a:pt x="8834" y="5867"/>
                      <a:pt x="8834" y="5867"/>
                    </a:cubicBezTo>
                    <a:cubicBezTo>
                      <a:pt x="8925" y="5935"/>
                      <a:pt x="9017" y="6027"/>
                      <a:pt x="9108" y="6095"/>
                    </a:cubicBezTo>
                    <a:cubicBezTo>
                      <a:pt x="9245" y="6209"/>
                      <a:pt x="9336" y="6323"/>
                      <a:pt x="9450" y="6438"/>
                    </a:cubicBezTo>
                    <a:cubicBezTo>
                      <a:pt x="9565" y="6552"/>
                      <a:pt x="9656" y="6666"/>
                      <a:pt x="9747" y="6780"/>
                    </a:cubicBezTo>
                    <a:cubicBezTo>
                      <a:pt x="9839" y="6894"/>
                      <a:pt x="9953" y="7008"/>
                      <a:pt x="10090" y="7122"/>
                    </a:cubicBezTo>
                    <a:cubicBezTo>
                      <a:pt x="10204" y="7214"/>
                      <a:pt x="10295" y="7282"/>
                      <a:pt x="10432" y="7282"/>
                    </a:cubicBezTo>
                    <a:lnTo>
                      <a:pt x="10455" y="7282"/>
                    </a:lnTo>
                    <a:cubicBezTo>
                      <a:pt x="10546" y="7282"/>
                      <a:pt x="10615" y="7259"/>
                      <a:pt x="10660" y="7236"/>
                    </a:cubicBezTo>
                    <a:cubicBezTo>
                      <a:pt x="10729" y="7191"/>
                      <a:pt x="10774" y="7145"/>
                      <a:pt x="10820" y="7099"/>
                    </a:cubicBezTo>
                    <a:cubicBezTo>
                      <a:pt x="10866" y="7031"/>
                      <a:pt x="10934" y="6985"/>
                      <a:pt x="10980" y="6940"/>
                    </a:cubicBezTo>
                    <a:lnTo>
                      <a:pt x="11025" y="6917"/>
                    </a:lnTo>
                    <a:lnTo>
                      <a:pt x="11162" y="6803"/>
                    </a:lnTo>
                    <a:cubicBezTo>
                      <a:pt x="11276" y="6689"/>
                      <a:pt x="11368" y="6597"/>
                      <a:pt x="11482" y="6506"/>
                    </a:cubicBezTo>
                    <a:lnTo>
                      <a:pt x="11596" y="6415"/>
                    </a:lnTo>
                    <a:cubicBezTo>
                      <a:pt x="11687" y="6346"/>
                      <a:pt x="11779" y="6278"/>
                      <a:pt x="11870" y="6209"/>
                    </a:cubicBezTo>
                    <a:cubicBezTo>
                      <a:pt x="11893" y="6186"/>
                      <a:pt x="11916" y="6141"/>
                      <a:pt x="11961" y="6118"/>
                    </a:cubicBezTo>
                    <a:lnTo>
                      <a:pt x="12030" y="6050"/>
                    </a:lnTo>
                    <a:cubicBezTo>
                      <a:pt x="12075" y="6004"/>
                      <a:pt x="12144" y="5935"/>
                      <a:pt x="12212" y="5890"/>
                    </a:cubicBezTo>
                    <a:cubicBezTo>
                      <a:pt x="12326" y="5821"/>
                      <a:pt x="12418" y="5753"/>
                      <a:pt x="12532" y="5684"/>
                    </a:cubicBezTo>
                    <a:lnTo>
                      <a:pt x="12600" y="5639"/>
                    </a:lnTo>
                    <a:cubicBezTo>
                      <a:pt x="12646" y="5616"/>
                      <a:pt x="12692" y="5593"/>
                      <a:pt x="12737" y="5570"/>
                    </a:cubicBezTo>
                    <a:lnTo>
                      <a:pt x="12829" y="5525"/>
                    </a:lnTo>
                    <a:cubicBezTo>
                      <a:pt x="12874" y="5502"/>
                      <a:pt x="12920" y="5479"/>
                      <a:pt x="12966" y="5433"/>
                    </a:cubicBezTo>
                    <a:lnTo>
                      <a:pt x="13057" y="5388"/>
                    </a:lnTo>
                    <a:cubicBezTo>
                      <a:pt x="13194" y="5296"/>
                      <a:pt x="13354" y="5205"/>
                      <a:pt x="13536" y="5114"/>
                    </a:cubicBezTo>
                    <a:cubicBezTo>
                      <a:pt x="13673" y="5022"/>
                      <a:pt x="13833" y="4954"/>
                      <a:pt x="13993" y="4885"/>
                    </a:cubicBezTo>
                    <a:cubicBezTo>
                      <a:pt x="14061" y="4863"/>
                      <a:pt x="14130" y="4840"/>
                      <a:pt x="14198" y="4794"/>
                    </a:cubicBezTo>
                    <a:lnTo>
                      <a:pt x="14312" y="4748"/>
                    </a:lnTo>
                    <a:cubicBezTo>
                      <a:pt x="14449" y="4703"/>
                      <a:pt x="14563" y="4680"/>
                      <a:pt x="14700" y="4634"/>
                    </a:cubicBezTo>
                    <a:lnTo>
                      <a:pt x="14746" y="4612"/>
                    </a:lnTo>
                    <a:cubicBezTo>
                      <a:pt x="14860" y="4566"/>
                      <a:pt x="14997" y="4543"/>
                      <a:pt x="15111" y="4497"/>
                    </a:cubicBezTo>
                    <a:lnTo>
                      <a:pt x="15339" y="4429"/>
                    </a:lnTo>
                    <a:cubicBezTo>
                      <a:pt x="15545" y="4383"/>
                      <a:pt x="15750" y="4315"/>
                      <a:pt x="15933" y="4246"/>
                    </a:cubicBezTo>
                    <a:cubicBezTo>
                      <a:pt x="16115" y="4201"/>
                      <a:pt x="16275" y="4155"/>
                      <a:pt x="16412" y="4087"/>
                    </a:cubicBezTo>
                    <a:cubicBezTo>
                      <a:pt x="16481" y="4064"/>
                      <a:pt x="16526" y="4018"/>
                      <a:pt x="16595" y="3995"/>
                    </a:cubicBezTo>
                    <a:cubicBezTo>
                      <a:pt x="16640" y="3972"/>
                      <a:pt x="16709" y="3950"/>
                      <a:pt x="16755" y="3927"/>
                    </a:cubicBezTo>
                    <a:cubicBezTo>
                      <a:pt x="16846" y="3881"/>
                      <a:pt x="16937" y="3835"/>
                      <a:pt x="17006" y="3790"/>
                    </a:cubicBezTo>
                    <a:lnTo>
                      <a:pt x="17051" y="3767"/>
                    </a:lnTo>
                    <a:cubicBezTo>
                      <a:pt x="17074" y="3721"/>
                      <a:pt x="17120" y="3699"/>
                      <a:pt x="17165" y="3653"/>
                    </a:cubicBezTo>
                    <a:cubicBezTo>
                      <a:pt x="17211" y="3607"/>
                      <a:pt x="17257" y="3562"/>
                      <a:pt x="17302" y="3493"/>
                    </a:cubicBezTo>
                    <a:cubicBezTo>
                      <a:pt x="17439" y="3333"/>
                      <a:pt x="17508" y="3105"/>
                      <a:pt x="17508" y="2831"/>
                    </a:cubicBezTo>
                    <a:cubicBezTo>
                      <a:pt x="17508" y="2717"/>
                      <a:pt x="17485" y="2603"/>
                      <a:pt x="17462" y="2489"/>
                    </a:cubicBezTo>
                    <a:cubicBezTo>
                      <a:pt x="17417" y="2329"/>
                      <a:pt x="17348" y="2215"/>
                      <a:pt x="17257" y="2124"/>
                    </a:cubicBezTo>
                    <a:cubicBezTo>
                      <a:pt x="17028" y="1918"/>
                      <a:pt x="16755" y="1804"/>
                      <a:pt x="16526" y="1713"/>
                    </a:cubicBezTo>
                    <a:cubicBezTo>
                      <a:pt x="16252" y="1599"/>
                      <a:pt x="15979" y="1553"/>
                      <a:pt x="15727" y="1507"/>
                    </a:cubicBezTo>
                    <a:lnTo>
                      <a:pt x="15545" y="1462"/>
                    </a:lnTo>
                    <a:cubicBezTo>
                      <a:pt x="15431" y="1439"/>
                      <a:pt x="15317" y="1416"/>
                      <a:pt x="15202" y="1393"/>
                    </a:cubicBezTo>
                    <a:lnTo>
                      <a:pt x="14997" y="1370"/>
                    </a:lnTo>
                    <a:cubicBezTo>
                      <a:pt x="14883" y="1348"/>
                      <a:pt x="14746" y="1325"/>
                      <a:pt x="14632" y="1302"/>
                    </a:cubicBezTo>
                    <a:lnTo>
                      <a:pt x="14632" y="1302"/>
                    </a:lnTo>
                    <a:lnTo>
                      <a:pt x="14723" y="1325"/>
                    </a:lnTo>
                    <a:cubicBezTo>
                      <a:pt x="14609" y="1302"/>
                      <a:pt x="14518" y="1302"/>
                      <a:pt x="14404" y="1279"/>
                    </a:cubicBezTo>
                    <a:lnTo>
                      <a:pt x="14221" y="1256"/>
                    </a:lnTo>
                    <a:cubicBezTo>
                      <a:pt x="14084" y="1233"/>
                      <a:pt x="13924" y="1233"/>
                      <a:pt x="13764" y="1211"/>
                    </a:cubicBezTo>
                    <a:lnTo>
                      <a:pt x="13239" y="1211"/>
                    </a:lnTo>
                    <a:cubicBezTo>
                      <a:pt x="13125" y="1211"/>
                      <a:pt x="13011" y="1211"/>
                      <a:pt x="12920" y="1233"/>
                    </a:cubicBezTo>
                    <a:cubicBezTo>
                      <a:pt x="12737" y="1256"/>
                      <a:pt x="12578" y="1279"/>
                      <a:pt x="12395" y="1302"/>
                    </a:cubicBezTo>
                    <a:cubicBezTo>
                      <a:pt x="12258" y="1325"/>
                      <a:pt x="12121" y="1348"/>
                      <a:pt x="11984" y="1370"/>
                    </a:cubicBezTo>
                    <a:cubicBezTo>
                      <a:pt x="11824" y="1393"/>
                      <a:pt x="11642" y="1439"/>
                      <a:pt x="11482" y="1507"/>
                    </a:cubicBezTo>
                    <a:cubicBezTo>
                      <a:pt x="11368" y="1576"/>
                      <a:pt x="11276" y="1644"/>
                      <a:pt x="11185" y="1713"/>
                    </a:cubicBezTo>
                    <a:cubicBezTo>
                      <a:pt x="11117" y="1781"/>
                      <a:pt x="11048" y="1872"/>
                      <a:pt x="11003" y="1964"/>
                    </a:cubicBezTo>
                    <a:cubicBezTo>
                      <a:pt x="10934" y="2078"/>
                      <a:pt x="10934" y="2192"/>
                      <a:pt x="10911" y="2306"/>
                    </a:cubicBezTo>
                    <a:cubicBezTo>
                      <a:pt x="10911" y="2420"/>
                      <a:pt x="10934" y="2534"/>
                      <a:pt x="10980" y="2649"/>
                    </a:cubicBezTo>
                    <a:cubicBezTo>
                      <a:pt x="11025" y="2717"/>
                      <a:pt x="11071" y="2785"/>
                      <a:pt x="11140" y="2854"/>
                    </a:cubicBezTo>
                    <a:cubicBezTo>
                      <a:pt x="11094" y="2854"/>
                      <a:pt x="11025" y="2877"/>
                      <a:pt x="10957" y="2877"/>
                    </a:cubicBezTo>
                    <a:cubicBezTo>
                      <a:pt x="10637" y="2968"/>
                      <a:pt x="10318" y="3037"/>
                      <a:pt x="10021" y="3128"/>
                    </a:cubicBezTo>
                    <a:lnTo>
                      <a:pt x="9633" y="3242"/>
                    </a:lnTo>
                    <a:cubicBezTo>
                      <a:pt x="9496" y="3265"/>
                      <a:pt x="9359" y="3310"/>
                      <a:pt x="9222" y="3333"/>
                    </a:cubicBezTo>
                    <a:cubicBezTo>
                      <a:pt x="8971" y="3425"/>
                      <a:pt x="8766" y="3470"/>
                      <a:pt x="8537" y="3493"/>
                    </a:cubicBezTo>
                    <a:cubicBezTo>
                      <a:pt x="8469" y="3516"/>
                      <a:pt x="8401" y="3516"/>
                      <a:pt x="8332" y="3516"/>
                    </a:cubicBezTo>
                    <a:cubicBezTo>
                      <a:pt x="8241" y="3516"/>
                      <a:pt x="8172" y="3516"/>
                      <a:pt x="8104" y="3493"/>
                    </a:cubicBezTo>
                    <a:cubicBezTo>
                      <a:pt x="7693" y="3425"/>
                      <a:pt x="7328" y="3288"/>
                      <a:pt x="7054" y="3174"/>
                    </a:cubicBezTo>
                    <a:lnTo>
                      <a:pt x="6757" y="3037"/>
                    </a:lnTo>
                    <a:lnTo>
                      <a:pt x="6666" y="2991"/>
                    </a:lnTo>
                    <a:cubicBezTo>
                      <a:pt x="6552" y="2945"/>
                      <a:pt x="6460" y="2900"/>
                      <a:pt x="6369" y="2854"/>
                    </a:cubicBezTo>
                    <a:lnTo>
                      <a:pt x="6255" y="2785"/>
                    </a:lnTo>
                    <a:cubicBezTo>
                      <a:pt x="6095" y="2694"/>
                      <a:pt x="5935" y="2603"/>
                      <a:pt x="5776" y="2534"/>
                    </a:cubicBezTo>
                    <a:cubicBezTo>
                      <a:pt x="5661" y="2466"/>
                      <a:pt x="5547" y="2397"/>
                      <a:pt x="5433" y="2329"/>
                    </a:cubicBezTo>
                    <a:lnTo>
                      <a:pt x="5228" y="2215"/>
                    </a:lnTo>
                    <a:lnTo>
                      <a:pt x="5022" y="2101"/>
                    </a:lnTo>
                    <a:cubicBezTo>
                      <a:pt x="4885" y="2032"/>
                      <a:pt x="4726" y="1964"/>
                      <a:pt x="4589" y="1895"/>
                    </a:cubicBezTo>
                    <a:lnTo>
                      <a:pt x="4338" y="1758"/>
                    </a:lnTo>
                    <a:cubicBezTo>
                      <a:pt x="4155" y="1667"/>
                      <a:pt x="3995" y="1576"/>
                      <a:pt x="3813" y="1507"/>
                    </a:cubicBezTo>
                    <a:lnTo>
                      <a:pt x="3584" y="1393"/>
                    </a:lnTo>
                    <a:cubicBezTo>
                      <a:pt x="3402" y="1302"/>
                      <a:pt x="3196" y="1211"/>
                      <a:pt x="3014" y="1119"/>
                    </a:cubicBezTo>
                    <a:cubicBezTo>
                      <a:pt x="2694" y="959"/>
                      <a:pt x="2397" y="823"/>
                      <a:pt x="2101" y="708"/>
                    </a:cubicBezTo>
                    <a:cubicBezTo>
                      <a:pt x="2009" y="663"/>
                      <a:pt x="1895" y="640"/>
                      <a:pt x="1804" y="594"/>
                    </a:cubicBezTo>
                    <a:lnTo>
                      <a:pt x="1690" y="571"/>
                    </a:lnTo>
                    <a:cubicBezTo>
                      <a:pt x="1553" y="526"/>
                      <a:pt x="1416" y="457"/>
                      <a:pt x="1256" y="412"/>
                    </a:cubicBezTo>
                    <a:lnTo>
                      <a:pt x="1096" y="343"/>
                    </a:lnTo>
                    <a:cubicBezTo>
                      <a:pt x="868" y="252"/>
                      <a:pt x="640" y="161"/>
                      <a:pt x="412" y="92"/>
                    </a:cubicBezTo>
                    <a:cubicBezTo>
                      <a:pt x="343" y="69"/>
                      <a:pt x="275" y="46"/>
                      <a:pt x="206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22"/>
              <p:cNvSpPr/>
              <p:nvPr/>
            </p:nvSpPr>
            <p:spPr>
              <a:xfrm>
                <a:off x="4663858" y="1492817"/>
                <a:ext cx="338740" cy="365905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3537" extrusionOk="0">
                    <a:moveTo>
                      <a:pt x="297" y="1"/>
                    </a:moveTo>
                    <a:cubicBezTo>
                      <a:pt x="275" y="1"/>
                      <a:pt x="252" y="1"/>
                      <a:pt x="229" y="24"/>
                    </a:cubicBezTo>
                    <a:cubicBezTo>
                      <a:pt x="183" y="47"/>
                      <a:pt x="138" y="69"/>
                      <a:pt x="115" y="115"/>
                    </a:cubicBezTo>
                    <a:cubicBezTo>
                      <a:pt x="92" y="161"/>
                      <a:pt x="92" y="229"/>
                      <a:pt x="92" y="275"/>
                    </a:cubicBezTo>
                    <a:cubicBezTo>
                      <a:pt x="69" y="275"/>
                      <a:pt x="69" y="298"/>
                      <a:pt x="46" y="320"/>
                    </a:cubicBezTo>
                    <a:cubicBezTo>
                      <a:pt x="24" y="366"/>
                      <a:pt x="1" y="412"/>
                      <a:pt x="1" y="457"/>
                    </a:cubicBezTo>
                    <a:cubicBezTo>
                      <a:pt x="1" y="503"/>
                      <a:pt x="46" y="549"/>
                      <a:pt x="69" y="571"/>
                    </a:cubicBezTo>
                    <a:lnTo>
                      <a:pt x="229" y="731"/>
                    </a:lnTo>
                    <a:cubicBezTo>
                      <a:pt x="389" y="914"/>
                      <a:pt x="549" y="1074"/>
                      <a:pt x="685" y="1233"/>
                    </a:cubicBezTo>
                    <a:cubicBezTo>
                      <a:pt x="777" y="1325"/>
                      <a:pt x="891" y="1416"/>
                      <a:pt x="982" y="1507"/>
                    </a:cubicBezTo>
                    <a:lnTo>
                      <a:pt x="1051" y="1576"/>
                    </a:lnTo>
                    <a:cubicBezTo>
                      <a:pt x="1165" y="1667"/>
                      <a:pt x="1279" y="1781"/>
                      <a:pt x="1393" y="1873"/>
                    </a:cubicBezTo>
                    <a:cubicBezTo>
                      <a:pt x="1507" y="1987"/>
                      <a:pt x="1621" y="2078"/>
                      <a:pt x="1735" y="2169"/>
                    </a:cubicBezTo>
                    <a:lnTo>
                      <a:pt x="1804" y="2192"/>
                    </a:lnTo>
                    <a:cubicBezTo>
                      <a:pt x="1918" y="2306"/>
                      <a:pt x="2055" y="2398"/>
                      <a:pt x="2192" y="2489"/>
                    </a:cubicBezTo>
                    <a:lnTo>
                      <a:pt x="2443" y="2671"/>
                    </a:lnTo>
                    <a:lnTo>
                      <a:pt x="2603" y="2786"/>
                    </a:lnTo>
                    <a:cubicBezTo>
                      <a:pt x="2694" y="2854"/>
                      <a:pt x="2763" y="2900"/>
                      <a:pt x="2854" y="2968"/>
                    </a:cubicBezTo>
                    <a:lnTo>
                      <a:pt x="3036" y="3082"/>
                    </a:lnTo>
                    <a:cubicBezTo>
                      <a:pt x="3333" y="3288"/>
                      <a:pt x="3653" y="3493"/>
                      <a:pt x="3972" y="3676"/>
                    </a:cubicBezTo>
                    <a:cubicBezTo>
                      <a:pt x="4109" y="3744"/>
                      <a:pt x="4246" y="3835"/>
                      <a:pt x="4406" y="3904"/>
                    </a:cubicBezTo>
                    <a:lnTo>
                      <a:pt x="4566" y="3995"/>
                    </a:lnTo>
                    <a:cubicBezTo>
                      <a:pt x="4680" y="4041"/>
                      <a:pt x="4771" y="4087"/>
                      <a:pt x="4863" y="4155"/>
                    </a:cubicBezTo>
                    <a:lnTo>
                      <a:pt x="4954" y="4201"/>
                    </a:lnTo>
                    <a:cubicBezTo>
                      <a:pt x="5205" y="4338"/>
                      <a:pt x="5456" y="4475"/>
                      <a:pt x="5730" y="4612"/>
                    </a:cubicBezTo>
                    <a:cubicBezTo>
                      <a:pt x="5844" y="4680"/>
                      <a:pt x="5981" y="4749"/>
                      <a:pt x="6118" y="4794"/>
                    </a:cubicBezTo>
                    <a:cubicBezTo>
                      <a:pt x="6301" y="4885"/>
                      <a:pt x="6483" y="4977"/>
                      <a:pt x="6643" y="5068"/>
                    </a:cubicBezTo>
                    <a:lnTo>
                      <a:pt x="6825" y="5159"/>
                    </a:lnTo>
                    <a:cubicBezTo>
                      <a:pt x="7031" y="5251"/>
                      <a:pt x="7236" y="5365"/>
                      <a:pt x="7442" y="5479"/>
                    </a:cubicBezTo>
                    <a:cubicBezTo>
                      <a:pt x="7579" y="5570"/>
                      <a:pt x="7716" y="5662"/>
                      <a:pt x="7853" y="5753"/>
                    </a:cubicBezTo>
                    <a:cubicBezTo>
                      <a:pt x="7990" y="5844"/>
                      <a:pt x="8127" y="5981"/>
                      <a:pt x="8286" y="6141"/>
                    </a:cubicBezTo>
                    <a:cubicBezTo>
                      <a:pt x="8332" y="6209"/>
                      <a:pt x="8400" y="6255"/>
                      <a:pt x="8446" y="6323"/>
                    </a:cubicBezTo>
                    <a:lnTo>
                      <a:pt x="8263" y="6232"/>
                    </a:lnTo>
                    <a:lnTo>
                      <a:pt x="8195" y="6209"/>
                    </a:lnTo>
                    <a:cubicBezTo>
                      <a:pt x="8081" y="6141"/>
                      <a:pt x="7944" y="6095"/>
                      <a:pt x="7807" y="6050"/>
                    </a:cubicBezTo>
                    <a:lnTo>
                      <a:pt x="7784" y="6027"/>
                    </a:lnTo>
                    <a:cubicBezTo>
                      <a:pt x="7602" y="5958"/>
                      <a:pt x="7442" y="5913"/>
                      <a:pt x="7282" y="5890"/>
                    </a:cubicBezTo>
                    <a:cubicBezTo>
                      <a:pt x="7191" y="5890"/>
                      <a:pt x="7099" y="5867"/>
                      <a:pt x="7008" y="5867"/>
                    </a:cubicBezTo>
                    <a:cubicBezTo>
                      <a:pt x="6894" y="5867"/>
                      <a:pt x="6803" y="5890"/>
                      <a:pt x="6711" y="5913"/>
                    </a:cubicBezTo>
                    <a:cubicBezTo>
                      <a:pt x="6506" y="5958"/>
                      <a:pt x="6346" y="6050"/>
                      <a:pt x="6232" y="6141"/>
                    </a:cubicBezTo>
                    <a:cubicBezTo>
                      <a:pt x="6186" y="6164"/>
                      <a:pt x="6141" y="6209"/>
                      <a:pt x="6118" y="6255"/>
                    </a:cubicBezTo>
                    <a:cubicBezTo>
                      <a:pt x="6049" y="6323"/>
                      <a:pt x="6004" y="6415"/>
                      <a:pt x="5981" y="6529"/>
                    </a:cubicBezTo>
                    <a:cubicBezTo>
                      <a:pt x="5935" y="6643"/>
                      <a:pt x="5935" y="6711"/>
                      <a:pt x="5912" y="6803"/>
                    </a:cubicBezTo>
                    <a:cubicBezTo>
                      <a:pt x="5890" y="6963"/>
                      <a:pt x="5890" y="7145"/>
                      <a:pt x="5912" y="7328"/>
                    </a:cubicBezTo>
                    <a:cubicBezTo>
                      <a:pt x="5912" y="7465"/>
                      <a:pt x="5935" y="7602"/>
                      <a:pt x="6004" y="7807"/>
                    </a:cubicBezTo>
                    <a:cubicBezTo>
                      <a:pt x="6027" y="7921"/>
                      <a:pt x="6072" y="8081"/>
                      <a:pt x="6141" y="8241"/>
                    </a:cubicBezTo>
                    <a:cubicBezTo>
                      <a:pt x="6255" y="8515"/>
                      <a:pt x="6415" y="8766"/>
                      <a:pt x="6666" y="9085"/>
                    </a:cubicBezTo>
                    <a:cubicBezTo>
                      <a:pt x="6825" y="9314"/>
                      <a:pt x="7054" y="9542"/>
                      <a:pt x="7350" y="9816"/>
                    </a:cubicBezTo>
                    <a:cubicBezTo>
                      <a:pt x="7533" y="9998"/>
                      <a:pt x="7738" y="10181"/>
                      <a:pt x="7990" y="10364"/>
                    </a:cubicBezTo>
                    <a:cubicBezTo>
                      <a:pt x="8332" y="10637"/>
                      <a:pt x="8697" y="10911"/>
                      <a:pt x="9085" y="11162"/>
                    </a:cubicBezTo>
                    <a:cubicBezTo>
                      <a:pt x="9268" y="11277"/>
                      <a:pt x="9428" y="11413"/>
                      <a:pt x="9610" y="11528"/>
                    </a:cubicBezTo>
                    <a:lnTo>
                      <a:pt x="9679" y="11573"/>
                    </a:lnTo>
                    <a:cubicBezTo>
                      <a:pt x="9884" y="11733"/>
                      <a:pt x="10044" y="11893"/>
                      <a:pt x="10204" y="12053"/>
                    </a:cubicBezTo>
                    <a:lnTo>
                      <a:pt x="10226" y="12075"/>
                    </a:lnTo>
                    <a:lnTo>
                      <a:pt x="10272" y="12121"/>
                    </a:lnTo>
                    <a:lnTo>
                      <a:pt x="10318" y="12167"/>
                    </a:lnTo>
                    <a:cubicBezTo>
                      <a:pt x="10432" y="12281"/>
                      <a:pt x="10523" y="12395"/>
                      <a:pt x="10614" y="12532"/>
                    </a:cubicBezTo>
                    <a:cubicBezTo>
                      <a:pt x="10683" y="12623"/>
                      <a:pt x="10774" y="12737"/>
                      <a:pt x="10843" y="12851"/>
                    </a:cubicBezTo>
                    <a:cubicBezTo>
                      <a:pt x="10866" y="12920"/>
                      <a:pt x="10911" y="13011"/>
                      <a:pt x="10934" y="13103"/>
                    </a:cubicBezTo>
                    <a:cubicBezTo>
                      <a:pt x="10934" y="13125"/>
                      <a:pt x="10934" y="13148"/>
                      <a:pt x="10934" y="13171"/>
                    </a:cubicBezTo>
                    <a:cubicBezTo>
                      <a:pt x="10957" y="13240"/>
                      <a:pt x="10957" y="13262"/>
                      <a:pt x="10957" y="13308"/>
                    </a:cubicBezTo>
                    <a:cubicBezTo>
                      <a:pt x="11003" y="13376"/>
                      <a:pt x="11071" y="13491"/>
                      <a:pt x="11162" y="13513"/>
                    </a:cubicBezTo>
                    <a:cubicBezTo>
                      <a:pt x="11254" y="13536"/>
                      <a:pt x="11254" y="13536"/>
                      <a:pt x="11345" y="13536"/>
                    </a:cubicBezTo>
                    <a:lnTo>
                      <a:pt x="11391" y="13536"/>
                    </a:lnTo>
                    <a:cubicBezTo>
                      <a:pt x="11436" y="13536"/>
                      <a:pt x="11482" y="13536"/>
                      <a:pt x="11527" y="13513"/>
                    </a:cubicBezTo>
                    <a:cubicBezTo>
                      <a:pt x="11619" y="13491"/>
                      <a:pt x="11687" y="13468"/>
                      <a:pt x="11756" y="13422"/>
                    </a:cubicBezTo>
                    <a:lnTo>
                      <a:pt x="11779" y="13422"/>
                    </a:lnTo>
                    <a:cubicBezTo>
                      <a:pt x="11847" y="13376"/>
                      <a:pt x="11938" y="13331"/>
                      <a:pt x="12007" y="13308"/>
                    </a:cubicBezTo>
                    <a:cubicBezTo>
                      <a:pt x="12098" y="13262"/>
                      <a:pt x="12167" y="13194"/>
                      <a:pt x="12235" y="13125"/>
                    </a:cubicBezTo>
                    <a:cubicBezTo>
                      <a:pt x="12326" y="13034"/>
                      <a:pt x="12395" y="12897"/>
                      <a:pt x="12441" y="12760"/>
                    </a:cubicBezTo>
                    <a:cubicBezTo>
                      <a:pt x="12463" y="12669"/>
                      <a:pt x="12486" y="12600"/>
                      <a:pt x="12509" y="12532"/>
                    </a:cubicBezTo>
                    <a:cubicBezTo>
                      <a:pt x="12532" y="12441"/>
                      <a:pt x="12532" y="12349"/>
                      <a:pt x="12532" y="12258"/>
                    </a:cubicBezTo>
                    <a:cubicBezTo>
                      <a:pt x="12532" y="12212"/>
                      <a:pt x="12532" y="12144"/>
                      <a:pt x="12532" y="12098"/>
                    </a:cubicBezTo>
                    <a:cubicBezTo>
                      <a:pt x="12509" y="12007"/>
                      <a:pt x="12509" y="11938"/>
                      <a:pt x="12486" y="11847"/>
                    </a:cubicBezTo>
                    <a:cubicBezTo>
                      <a:pt x="12463" y="11733"/>
                      <a:pt x="12418" y="11642"/>
                      <a:pt x="12395" y="11550"/>
                    </a:cubicBezTo>
                    <a:lnTo>
                      <a:pt x="12349" y="11436"/>
                    </a:lnTo>
                    <a:cubicBezTo>
                      <a:pt x="12326" y="11345"/>
                      <a:pt x="12304" y="11254"/>
                      <a:pt x="12258" y="11162"/>
                    </a:cubicBezTo>
                    <a:lnTo>
                      <a:pt x="12212" y="11025"/>
                    </a:lnTo>
                    <a:lnTo>
                      <a:pt x="12167" y="10843"/>
                    </a:lnTo>
                    <a:cubicBezTo>
                      <a:pt x="12121" y="10752"/>
                      <a:pt x="12098" y="10660"/>
                      <a:pt x="12052" y="10569"/>
                    </a:cubicBezTo>
                    <a:cubicBezTo>
                      <a:pt x="12030" y="10478"/>
                      <a:pt x="11984" y="10364"/>
                      <a:pt x="11961" y="10272"/>
                    </a:cubicBezTo>
                    <a:cubicBezTo>
                      <a:pt x="11938" y="10204"/>
                      <a:pt x="11893" y="10135"/>
                      <a:pt x="11870" y="10067"/>
                    </a:cubicBezTo>
                    <a:cubicBezTo>
                      <a:pt x="11801" y="9907"/>
                      <a:pt x="11756" y="9747"/>
                      <a:pt x="11687" y="9587"/>
                    </a:cubicBezTo>
                    <a:cubicBezTo>
                      <a:pt x="11642" y="9428"/>
                      <a:pt x="11596" y="9268"/>
                      <a:pt x="11573" y="9085"/>
                    </a:cubicBezTo>
                    <a:cubicBezTo>
                      <a:pt x="11550" y="8994"/>
                      <a:pt x="11527" y="8880"/>
                      <a:pt x="11527" y="8789"/>
                    </a:cubicBezTo>
                    <a:cubicBezTo>
                      <a:pt x="11505" y="8697"/>
                      <a:pt x="11505" y="8629"/>
                      <a:pt x="11482" y="8537"/>
                    </a:cubicBezTo>
                    <a:cubicBezTo>
                      <a:pt x="11459" y="8423"/>
                      <a:pt x="11459" y="8286"/>
                      <a:pt x="11459" y="8149"/>
                    </a:cubicBezTo>
                    <a:cubicBezTo>
                      <a:pt x="11459" y="8104"/>
                      <a:pt x="11459" y="8058"/>
                      <a:pt x="11459" y="7990"/>
                    </a:cubicBezTo>
                    <a:cubicBezTo>
                      <a:pt x="11436" y="7898"/>
                      <a:pt x="11436" y="7807"/>
                      <a:pt x="11436" y="7693"/>
                    </a:cubicBezTo>
                    <a:cubicBezTo>
                      <a:pt x="11413" y="7602"/>
                      <a:pt x="11413" y="7510"/>
                      <a:pt x="11413" y="7419"/>
                    </a:cubicBezTo>
                    <a:cubicBezTo>
                      <a:pt x="11413" y="7373"/>
                      <a:pt x="11413" y="7305"/>
                      <a:pt x="11413" y="7259"/>
                    </a:cubicBezTo>
                    <a:lnTo>
                      <a:pt x="11413" y="7145"/>
                    </a:lnTo>
                    <a:lnTo>
                      <a:pt x="11391" y="7054"/>
                    </a:lnTo>
                    <a:cubicBezTo>
                      <a:pt x="11391" y="6985"/>
                      <a:pt x="11391" y="6940"/>
                      <a:pt x="11391" y="6871"/>
                    </a:cubicBezTo>
                    <a:cubicBezTo>
                      <a:pt x="11413" y="6803"/>
                      <a:pt x="11413" y="6734"/>
                      <a:pt x="11436" y="6666"/>
                    </a:cubicBezTo>
                    <a:cubicBezTo>
                      <a:pt x="11459" y="6597"/>
                      <a:pt x="11482" y="6529"/>
                      <a:pt x="11505" y="6460"/>
                    </a:cubicBezTo>
                    <a:lnTo>
                      <a:pt x="11505" y="6392"/>
                    </a:lnTo>
                    <a:lnTo>
                      <a:pt x="11527" y="6323"/>
                    </a:lnTo>
                    <a:cubicBezTo>
                      <a:pt x="11550" y="6232"/>
                      <a:pt x="11596" y="6164"/>
                      <a:pt x="11619" y="6118"/>
                    </a:cubicBezTo>
                    <a:cubicBezTo>
                      <a:pt x="11642" y="6072"/>
                      <a:pt x="11664" y="6027"/>
                      <a:pt x="11687" y="6004"/>
                    </a:cubicBezTo>
                    <a:lnTo>
                      <a:pt x="11710" y="5958"/>
                    </a:lnTo>
                    <a:lnTo>
                      <a:pt x="11756" y="5844"/>
                    </a:lnTo>
                    <a:cubicBezTo>
                      <a:pt x="11779" y="5776"/>
                      <a:pt x="11801" y="5707"/>
                      <a:pt x="11801" y="5639"/>
                    </a:cubicBezTo>
                    <a:cubicBezTo>
                      <a:pt x="11893" y="5593"/>
                      <a:pt x="11938" y="5502"/>
                      <a:pt x="11961" y="5433"/>
                    </a:cubicBezTo>
                    <a:cubicBezTo>
                      <a:pt x="11961" y="5342"/>
                      <a:pt x="11938" y="5273"/>
                      <a:pt x="11893" y="5205"/>
                    </a:cubicBezTo>
                    <a:cubicBezTo>
                      <a:pt x="11847" y="5114"/>
                      <a:pt x="11779" y="5091"/>
                      <a:pt x="11710" y="5068"/>
                    </a:cubicBezTo>
                    <a:lnTo>
                      <a:pt x="11482" y="5022"/>
                    </a:lnTo>
                    <a:lnTo>
                      <a:pt x="11276" y="4954"/>
                    </a:lnTo>
                    <a:cubicBezTo>
                      <a:pt x="11276" y="4954"/>
                      <a:pt x="11231" y="4931"/>
                      <a:pt x="11231" y="4931"/>
                    </a:cubicBezTo>
                    <a:lnTo>
                      <a:pt x="11208" y="4931"/>
                    </a:lnTo>
                    <a:cubicBezTo>
                      <a:pt x="11117" y="4908"/>
                      <a:pt x="10980" y="4863"/>
                      <a:pt x="10866" y="4817"/>
                    </a:cubicBezTo>
                    <a:cubicBezTo>
                      <a:pt x="10729" y="4771"/>
                      <a:pt x="10614" y="4726"/>
                      <a:pt x="10500" y="4703"/>
                    </a:cubicBezTo>
                    <a:cubicBezTo>
                      <a:pt x="10295" y="4634"/>
                      <a:pt x="10112" y="4589"/>
                      <a:pt x="9930" y="4520"/>
                    </a:cubicBezTo>
                    <a:lnTo>
                      <a:pt x="9701" y="4452"/>
                    </a:lnTo>
                    <a:cubicBezTo>
                      <a:pt x="9519" y="4406"/>
                      <a:pt x="9336" y="4338"/>
                      <a:pt x="9154" y="4269"/>
                    </a:cubicBezTo>
                    <a:lnTo>
                      <a:pt x="8857" y="4178"/>
                    </a:lnTo>
                    <a:cubicBezTo>
                      <a:pt x="8583" y="4087"/>
                      <a:pt x="8263" y="3972"/>
                      <a:pt x="7921" y="3835"/>
                    </a:cubicBezTo>
                    <a:cubicBezTo>
                      <a:pt x="7716" y="3744"/>
                      <a:pt x="7533" y="3653"/>
                      <a:pt x="7328" y="3562"/>
                    </a:cubicBezTo>
                    <a:cubicBezTo>
                      <a:pt x="7214" y="3516"/>
                      <a:pt x="7099" y="3470"/>
                      <a:pt x="7008" y="3425"/>
                    </a:cubicBezTo>
                    <a:cubicBezTo>
                      <a:pt x="6871" y="3356"/>
                      <a:pt x="6734" y="3311"/>
                      <a:pt x="6597" y="3242"/>
                    </a:cubicBezTo>
                    <a:lnTo>
                      <a:pt x="6415" y="3151"/>
                    </a:lnTo>
                    <a:cubicBezTo>
                      <a:pt x="6323" y="3105"/>
                      <a:pt x="6232" y="3059"/>
                      <a:pt x="6141" y="3014"/>
                    </a:cubicBezTo>
                    <a:cubicBezTo>
                      <a:pt x="5821" y="2877"/>
                      <a:pt x="5524" y="2740"/>
                      <a:pt x="5205" y="2603"/>
                    </a:cubicBezTo>
                    <a:cubicBezTo>
                      <a:pt x="4977" y="2466"/>
                      <a:pt x="4726" y="2352"/>
                      <a:pt x="4474" y="2215"/>
                    </a:cubicBezTo>
                    <a:lnTo>
                      <a:pt x="4338" y="2146"/>
                    </a:lnTo>
                    <a:lnTo>
                      <a:pt x="4201" y="2078"/>
                    </a:lnTo>
                    <a:cubicBezTo>
                      <a:pt x="3949" y="1941"/>
                      <a:pt x="3721" y="1827"/>
                      <a:pt x="3470" y="1690"/>
                    </a:cubicBezTo>
                    <a:cubicBezTo>
                      <a:pt x="3402" y="1667"/>
                      <a:pt x="3333" y="1644"/>
                      <a:pt x="3265" y="1599"/>
                    </a:cubicBezTo>
                    <a:cubicBezTo>
                      <a:pt x="3196" y="1576"/>
                      <a:pt x="3105" y="1530"/>
                      <a:pt x="3036" y="1484"/>
                    </a:cubicBezTo>
                    <a:cubicBezTo>
                      <a:pt x="2877" y="1416"/>
                      <a:pt x="2740" y="1325"/>
                      <a:pt x="2580" y="1256"/>
                    </a:cubicBezTo>
                    <a:lnTo>
                      <a:pt x="2443" y="1165"/>
                    </a:lnTo>
                    <a:cubicBezTo>
                      <a:pt x="2283" y="1096"/>
                      <a:pt x="2146" y="1005"/>
                      <a:pt x="1987" y="914"/>
                    </a:cubicBezTo>
                    <a:cubicBezTo>
                      <a:pt x="1804" y="800"/>
                      <a:pt x="1621" y="708"/>
                      <a:pt x="1439" y="594"/>
                    </a:cubicBezTo>
                    <a:cubicBezTo>
                      <a:pt x="1256" y="503"/>
                      <a:pt x="1051" y="389"/>
                      <a:pt x="868" y="298"/>
                    </a:cubicBezTo>
                    <a:cubicBezTo>
                      <a:pt x="777" y="252"/>
                      <a:pt x="685" y="183"/>
                      <a:pt x="571" y="138"/>
                    </a:cubicBezTo>
                    <a:cubicBezTo>
                      <a:pt x="549" y="115"/>
                      <a:pt x="503" y="92"/>
                      <a:pt x="457" y="69"/>
                    </a:cubicBezTo>
                    <a:cubicBezTo>
                      <a:pt x="412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22"/>
              <p:cNvSpPr/>
              <p:nvPr/>
            </p:nvSpPr>
            <p:spPr>
              <a:xfrm>
                <a:off x="5044521" y="898076"/>
                <a:ext cx="237567" cy="37274"/>
              </a:xfrm>
              <a:custGeom>
                <a:avLst/>
                <a:gdLst/>
                <a:ahLst/>
                <a:cxnLst/>
                <a:rect l="l" t="t" r="r" b="b"/>
                <a:pathLst>
                  <a:path w="8789" h="1379" extrusionOk="0">
                    <a:moveTo>
                      <a:pt x="5525" y="0"/>
                    </a:moveTo>
                    <a:cubicBezTo>
                      <a:pt x="5228" y="23"/>
                      <a:pt x="4908" y="23"/>
                      <a:pt x="4589" y="23"/>
                    </a:cubicBezTo>
                    <a:cubicBezTo>
                      <a:pt x="4269" y="23"/>
                      <a:pt x="3950" y="69"/>
                      <a:pt x="3630" y="114"/>
                    </a:cubicBezTo>
                    <a:cubicBezTo>
                      <a:pt x="3037" y="206"/>
                      <a:pt x="2443" y="343"/>
                      <a:pt x="1873" y="480"/>
                    </a:cubicBezTo>
                    <a:cubicBezTo>
                      <a:pt x="1713" y="525"/>
                      <a:pt x="1576" y="571"/>
                      <a:pt x="1416" y="617"/>
                    </a:cubicBezTo>
                    <a:cubicBezTo>
                      <a:pt x="1279" y="662"/>
                      <a:pt x="1119" y="708"/>
                      <a:pt x="960" y="776"/>
                    </a:cubicBezTo>
                    <a:cubicBezTo>
                      <a:pt x="823" y="822"/>
                      <a:pt x="686" y="890"/>
                      <a:pt x="549" y="959"/>
                    </a:cubicBezTo>
                    <a:cubicBezTo>
                      <a:pt x="412" y="1005"/>
                      <a:pt x="298" y="1050"/>
                      <a:pt x="184" y="1119"/>
                    </a:cubicBezTo>
                    <a:cubicBezTo>
                      <a:pt x="138" y="1142"/>
                      <a:pt x="115" y="1187"/>
                      <a:pt x="69" y="1210"/>
                    </a:cubicBezTo>
                    <a:cubicBezTo>
                      <a:pt x="24" y="1233"/>
                      <a:pt x="1" y="1279"/>
                      <a:pt x="24" y="1324"/>
                    </a:cubicBezTo>
                    <a:cubicBezTo>
                      <a:pt x="40" y="1358"/>
                      <a:pt x="82" y="1379"/>
                      <a:pt x="120" y="1379"/>
                    </a:cubicBezTo>
                    <a:cubicBezTo>
                      <a:pt x="135" y="1379"/>
                      <a:pt x="148" y="1376"/>
                      <a:pt x="161" y="1370"/>
                    </a:cubicBezTo>
                    <a:cubicBezTo>
                      <a:pt x="229" y="1324"/>
                      <a:pt x="275" y="1279"/>
                      <a:pt x="343" y="1256"/>
                    </a:cubicBezTo>
                    <a:cubicBezTo>
                      <a:pt x="549" y="1164"/>
                      <a:pt x="777" y="1096"/>
                      <a:pt x="1005" y="1050"/>
                    </a:cubicBezTo>
                    <a:cubicBezTo>
                      <a:pt x="1119" y="1027"/>
                      <a:pt x="1256" y="1005"/>
                      <a:pt x="1370" y="982"/>
                    </a:cubicBezTo>
                    <a:cubicBezTo>
                      <a:pt x="1507" y="959"/>
                      <a:pt x="1622" y="936"/>
                      <a:pt x="1736" y="913"/>
                    </a:cubicBezTo>
                    <a:cubicBezTo>
                      <a:pt x="1850" y="913"/>
                      <a:pt x="1964" y="890"/>
                      <a:pt x="2078" y="868"/>
                    </a:cubicBezTo>
                    <a:cubicBezTo>
                      <a:pt x="2375" y="845"/>
                      <a:pt x="2649" y="822"/>
                      <a:pt x="2945" y="776"/>
                    </a:cubicBezTo>
                    <a:cubicBezTo>
                      <a:pt x="3242" y="754"/>
                      <a:pt x="3539" y="708"/>
                      <a:pt x="3813" y="685"/>
                    </a:cubicBezTo>
                    <a:cubicBezTo>
                      <a:pt x="3973" y="685"/>
                      <a:pt x="4132" y="662"/>
                      <a:pt x="4292" y="639"/>
                    </a:cubicBezTo>
                    <a:lnTo>
                      <a:pt x="5684" y="639"/>
                    </a:lnTo>
                    <a:cubicBezTo>
                      <a:pt x="6209" y="639"/>
                      <a:pt x="6734" y="639"/>
                      <a:pt x="7237" y="708"/>
                    </a:cubicBezTo>
                    <a:cubicBezTo>
                      <a:pt x="7328" y="708"/>
                      <a:pt x="7396" y="731"/>
                      <a:pt x="7488" y="731"/>
                    </a:cubicBezTo>
                    <a:lnTo>
                      <a:pt x="7396" y="731"/>
                    </a:lnTo>
                    <a:cubicBezTo>
                      <a:pt x="7579" y="754"/>
                      <a:pt x="7762" y="776"/>
                      <a:pt x="7944" y="799"/>
                    </a:cubicBezTo>
                    <a:cubicBezTo>
                      <a:pt x="8013" y="822"/>
                      <a:pt x="8104" y="822"/>
                      <a:pt x="8195" y="845"/>
                    </a:cubicBezTo>
                    <a:cubicBezTo>
                      <a:pt x="8287" y="868"/>
                      <a:pt x="8355" y="890"/>
                      <a:pt x="8446" y="890"/>
                    </a:cubicBezTo>
                    <a:cubicBezTo>
                      <a:pt x="8583" y="890"/>
                      <a:pt x="8720" y="799"/>
                      <a:pt x="8743" y="662"/>
                    </a:cubicBezTo>
                    <a:cubicBezTo>
                      <a:pt x="8789" y="525"/>
                      <a:pt x="8720" y="388"/>
                      <a:pt x="8606" y="320"/>
                    </a:cubicBezTo>
                    <a:cubicBezTo>
                      <a:pt x="8492" y="251"/>
                      <a:pt x="8355" y="229"/>
                      <a:pt x="8241" y="206"/>
                    </a:cubicBezTo>
                    <a:cubicBezTo>
                      <a:pt x="8081" y="160"/>
                      <a:pt x="7944" y="160"/>
                      <a:pt x="7784" y="137"/>
                    </a:cubicBezTo>
                    <a:cubicBezTo>
                      <a:pt x="7739" y="114"/>
                      <a:pt x="7693" y="114"/>
                      <a:pt x="7647" y="114"/>
                    </a:cubicBezTo>
                    <a:lnTo>
                      <a:pt x="7693" y="114"/>
                    </a:lnTo>
                    <a:cubicBezTo>
                      <a:pt x="7625" y="114"/>
                      <a:pt x="7556" y="92"/>
                      <a:pt x="7488" y="92"/>
                    </a:cubicBezTo>
                    <a:lnTo>
                      <a:pt x="7510" y="92"/>
                    </a:lnTo>
                    <a:cubicBezTo>
                      <a:pt x="7484" y="88"/>
                      <a:pt x="7458" y="85"/>
                      <a:pt x="7432" y="82"/>
                    </a:cubicBezTo>
                    <a:lnTo>
                      <a:pt x="7432" y="82"/>
                    </a:lnTo>
                    <a:lnTo>
                      <a:pt x="7419" y="69"/>
                    </a:lnTo>
                    <a:lnTo>
                      <a:pt x="7419" y="69"/>
                    </a:lnTo>
                    <a:cubicBezTo>
                      <a:pt x="7419" y="74"/>
                      <a:pt x="7420" y="77"/>
                      <a:pt x="7422" y="80"/>
                    </a:cubicBezTo>
                    <a:lnTo>
                      <a:pt x="7422" y="80"/>
                    </a:lnTo>
                    <a:cubicBezTo>
                      <a:pt x="7275" y="61"/>
                      <a:pt x="7142" y="42"/>
                      <a:pt x="7008" y="23"/>
                    </a:cubicBezTo>
                    <a:cubicBezTo>
                      <a:pt x="6826" y="23"/>
                      <a:pt x="6666" y="23"/>
                      <a:pt x="64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22"/>
              <p:cNvSpPr/>
              <p:nvPr/>
            </p:nvSpPr>
            <p:spPr>
              <a:xfrm>
                <a:off x="5145100" y="928296"/>
                <a:ext cx="193129" cy="29436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089" extrusionOk="0">
                    <a:moveTo>
                      <a:pt x="2717" y="1"/>
                    </a:moveTo>
                    <a:cubicBezTo>
                      <a:pt x="2603" y="1"/>
                      <a:pt x="2488" y="1"/>
                      <a:pt x="2374" y="24"/>
                    </a:cubicBezTo>
                    <a:cubicBezTo>
                      <a:pt x="2123" y="24"/>
                      <a:pt x="1849" y="46"/>
                      <a:pt x="1598" y="46"/>
                    </a:cubicBezTo>
                    <a:cubicBezTo>
                      <a:pt x="1347" y="46"/>
                      <a:pt x="1096" y="69"/>
                      <a:pt x="845" y="92"/>
                    </a:cubicBezTo>
                    <a:cubicBezTo>
                      <a:pt x="731" y="92"/>
                      <a:pt x="594" y="115"/>
                      <a:pt x="480" y="115"/>
                    </a:cubicBezTo>
                    <a:cubicBezTo>
                      <a:pt x="343" y="138"/>
                      <a:pt x="229" y="161"/>
                      <a:pt x="92" y="183"/>
                    </a:cubicBezTo>
                    <a:cubicBezTo>
                      <a:pt x="46" y="206"/>
                      <a:pt x="0" y="252"/>
                      <a:pt x="23" y="297"/>
                    </a:cubicBezTo>
                    <a:cubicBezTo>
                      <a:pt x="40" y="349"/>
                      <a:pt x="70" y="375"/>
                      <a:pt x="104" y="375"/>
                    </a:cubicBezTo>
                    <a:cubicBezTo>
                      <a:pt x="115" y="375"/>
                      <a:pt x="126" y="372"/>
                      <a:pt x="137" y="366"/>
                    </a:cubicBezTo>
                    <a:cubicBezTo>
                      <a:pt x="229" y="343"/>
                      <a:pt x="320" y="343"/>
                      <a:pt x="411" y="320"/>
                    </a:cubicBezTo>
                    <a:cubicBezTo>
                      <a:pt x="624" y="301"/>
                      <a:pt x="836" y="294"/>
                      <a:pt x="1048" y="294"/>
                    </a:cubicBezTo>
                    <a:cubicBezTo>
                      <a:pt x="1338" y="294"/>
                      <a:pt x="1628" y="307"/>
                      <a:pt x="1918" y="320"/>
                    </a:cubicBezTo>
                    <a:cubicBezTo>
                      <a:pt x="2169" y="343"/>
                      <a:pt x="2420" y="343"/>
                      <a:pt x="2648" y="366"/>
                    </a:cubicBezTo>
                    <a:cubicBezTo>
                      <a:pt x="2922" y="389"/>
                      <a:pt x="3173" y="412"/>
                      <a:pt x="3424" y="434"/>
                    </a:cubicBezTo>
                    <a:cubicBezTo>
                      <a:pt x="3607" y="480"/>
                      <a:pt x="3812" y="503"/>
                      <a:pt x="4018" y="526"/>
                    </a:cubicBezTo>
                    <a:lnTo>
                      <a:pt x="3995" y="526"/>
                    </a:lnTo>
                    <a:cubicBezTo>
                      <a:pt x="4063" y="526"/>
                      <a:pt x="4132" y="549"/>
                      <a:pt x="4177" y="549"/>
                    </a:cubicBezTo>
                    <a:lnTo>
                      <a:pt x="4200" y="549"/>
                    </a:lnTo>
                    <a:lnTo>
                      <a:pt x="4269" y="571"/>
                    </a:lnTo>
                    <a:lnTo>
                      <a:pt x="4314" y="571"/>
                    </a:lnTo>
                    <a:cubicBezTo>
                      <a:pt x="4520" y="594"/>
                      <a:pt x="4702" y="617"/>
                      <a:pt x="4908" y="663"/>
                    </a:cubicBezTo>
                    <a:cubicBezTo>
                      <a:pt x="5136" y="685"/>
                      <a:pt x="5342" y="731"/>
                      <a:pt x="5570" y="777"/>
                    </a:cubicBezTo>
                    <a:cubicBezTo>
                      <a:pt x="5775" y="822"/>
                      <a:pt x="6004" y="868"/>
                      <a:pt x="6209" y="937"/>
                    </a:cubicBezTo>
                    <a:cubicBezTo>
                      <a:pt x="6323" y="959"/>
                      <a:pt x="6414" y="982"/>
                      <a:pt x="6506" y="1005"/>
                    </a:cubicBezTo>
                    <a:cubicBezTo>
                      <a:pt x="6597" y="1028"/>
                      <a:pt x="6665" y="1051"/>
                      <a:pt x="6757" y="1074"/>
                    </a:cubicBezTo>
                    <a:cubicBezTo>
                      <a:pt x="6785" y="1083"/>
                      <a:pt x="6817" y="1089"/>
                      <a:pt x="6850" y="1089"/>
                    </a:cubicBezTo>
                    <a:cubicBezTo>
                      <a:pt x="6897" y="1089"/>
                      <a:pt x="6945" y="1077"/>
                      <a:pt x="6985" y="1051"/>
                    </a:cubicBezTo>
                    <a:cubicBezTo>
                      <a:pt x="7053" y="1005"/>
                      <a:pt x="7099" y="937"/>
                      <a:pt x="7122" y="868"/>
                    </a:cubicBezTo>
                    <a:cubicBezTo>
                      <a:pt x="7145" y="777"/>
                      <a:pt x="7145" y="708"/>
                      <a:pt x="7099" y="617"/>
                    </a:cubicBezTo>
                    <a:cubicBezTo>
                      <a:pt x="7053" y="549"/>
                      <a:pt x="6985" y="503"/>
                      <a:pt x="6917" y="480"/>
                    </a:cubicBezTo>
                    <a:cubicBezTo>
                      <a:pt x="6780" y="434"/>
                      <a:pt x="6665" y="412"/>
                      <a:pt x="6528" y="389"/>
                    </a:cubicBezTo>
                    <a:cubicBezTo>
                      <a:pt x="6369" y="343"/>
                      <a:pt x="6232" y="320"/>
                      <a:pt x="6072" y="297"/>
                    </a:cubicBezTo>
                    <a:cubicBezTo>
                      <a:pt x="5912" y="252"/>
                      <a:pt x="5752" y="229"/>
                      <a:pt x="5593" y="206"/>
                    </a:cubicBezTo>
                    <a:cubicBezTo>
                      <a:pt x="5410" y="183"/>
                      <a:pt x="5227" y="161"/>
                      <a:pt x="5022" y="138"/>
                    </a:cubicBezTo>
                    <a:cubicBezTo>
                      <a:pt x="4885" y="115"/>
                      <a:pt x="4725" y="115"/>
                      <a:pt x="4588" y="92"/>
                    </a:cubicBezTo>
                    <a:cubicBezTo>
                      <a:pt x="4406" y="92"/>
                      <a:pt x="4246" y="69"/>
                      <a:pt x="4086" y="69"/>
                    </a:cubicBezTo>
                    <a:cubicBezTo>
                      <a:pt x="3767" y="46"/>
                      <a:pt x="3424" y="24"/>
                      <a:pt x="3082" y="24"/>
                    </a:cubicBezTo>
                    <a:cubicBezTo>
                      <a:pt x="2968" y="1"/>
                      <a:pt x="2854" y="1"/>
                      <a:pt x="271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22"/>
              <p:cNvSpPr/>
              <p:nvPr/>
            </p:nvSpPr>
            <p:spPr>
              <a:xfrm>
                <a:off x="4696564" y="1573637"/>
                <a:ext cx="156747" cy="22894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8470" extrusionOk="0">
                    <a:moveTo>
                      <a:pt x="69" y="1"/>
                    </a:moveTo>
                    <a:cubicBezTo>
                      <a:pt x="23" y="24"/>
                      <a:pt x="0" y="69"/>
                      <a:pt x="0" y="115"/>
                    </a:cubicBezTo>
                    <a:cubicBezTo>
                      <a:pt x="115" y="412"/>
                      <a:pt x="206" y="709"/>
                      <a:pt x="320" y="1028"/>
                    </a:cubicBezTo>
                    <a:cubicBezTo>
                      <a:pt x="411" y="1325"/>
                      <a:pt x="525" y="1622"/>
                      <a:pt x="640" y="1918"/>
                    </a:cubicBezTo>
                    <a:cubicBezTo>
                      <a:pt x="731" y="2215"/>
                      <a:pt x="868" y="2512"/>
                      <a:pt x="982" y="2808"/>
                    </a:cubicBezTo>
                    <a:cubicBezTo>
                      <a:pt x="1050" y="2945"/>
                      <a:pt x="1119" y="3105"/>
                      <a:pt x="1187" y="3242"/>
                    </a:cubicBezTo>
                    <a:cubicBezTo>
                      <a:pt x="1249" y="3387"/>
                      <a:pt x="1330" y="3531"/>
                      <a:pt x="1396" y="3676"/>
                    </a:cubicBezTo>
                    <a:lnTo>
                      <a:pt x="1396" y="3676"/>
                    </a:lnTo>
                    <a:cubicBezTo>
                      <a:pt x="1395" y="3676"/>
                      <a:pt x="1394" y="3676"/>
                      <a:pt x="1393" y="3676"/>
                    </a:cubicBezTo>
                    <a:cubicBezTo>
                      <a:pt x="1398" y="3686"/>
                      <a:pt x="1403" y="3695"/>
                      <a:pt x="1409" y="3705"/>
                    </a:cubicBezTo>
                    <a:lnTo>
                      <a:pt x="1409" y="3705"/>
                    </a:lnTo>
                    <a:cubicBezTo>
                      <a:pt x="1411" y="3711"/>
                      <a:pt x="1413" y="3716"/>
                      <a:pt x="1416" y="3721"/>
                    </a:cubicBezTo>
                    <a:cubicBezTo>
                      <a:pt x="1416" y="3720"/>
                      <a:pt x="1416" y="3719"/>
                      <a:pt x="1416" y="3718"/>
                    </a:cubicBezTo>
                    <a:lnTo>
                      <a:pt x="1416" y="3718"/>
                    </a:lnTo>
                    <a:cubicBezTo>
                      <a:pt x="1568" y="4003"/>
                      <a:pt x="1720" y="4306"/>
                      <a:pt x="1872" y="4589"/>
                    </a:cubicBezTo>
                    <a:cubicBezTo>
                      <a:pt x="2032" y="4863"/>
                      <a:pt x="2192" y="5137"/>
                      <a:pt x="2374" y="5411"/>
                    </a:cubicBezTo>
                    <a:cubicBezTo>
                      <a:pt x="2466" y="5547"/>
                      <a:pt x="2580" y="5684"/>
                      <a:pt x="2671" y="5799"/>
                    </a:cubicBezTo>
                    <a:cubicBezTo>
                      <a:pt x="2762" y="5936"/>
                      <a:pt x="2876" y="6072"/>
                      <a:pt x="2968" y="6209"/>
                    </a:cubicBezTo>
                    <a:cubicBezTo>
                      <a:pt x="3082" y="6369"/>
                      <a:pt x="3196" y="6506"/>
                      <a:pt x="3333" y="6643"/>
                    </a:cubicBezTo>
                    <a:cubicBezTo>
                      <a:pt x="3447" y="6780"/>
                      <a:pt x="3561" y="6894"/>
                      <a:pt x="3698" y="7031"/>
                    </a:cubicBezTo>
                    <a:cubicBezTo>
                      <a:pt x="3812" y="7145"/>
                      <a:pt x="3949" y="7259"/>
                      <a:pt x="4086" y="7374"/>
                    </a:cubicBezTo>
                    <a:cubicBezTo>
                      <a:pt x="4223" y="7510"/>
                      <a:pt x="4360" y="7625"/>
                      <a:pt x="4497" y="7739"/>
                    </a:cubicBezTo>
                    <a:cubicBezTo>
                      <a:pt x="4611" y="7853"/>
                      <a:pt x="4748" y="7967"/>
                      <a:pt x="4885" y="8081"/>
                    </a:cubicBezTo>
                    <a:cubicBezTo>
                      <a:pt x="4954" y="8150"/>
                      <a:pt x="5022" y="8195"/>
                      <a:pt x="5091" y="8264"/>
                    </a:cubicBezTo>
                    <a:cubicBezTo>
                      <a:pt x="5159" y="8309"/>
                      <a:pt x="5250" y="8378"/>
                      <a:pt x="5342" y="8446"/>
                    </a:cubicBezTo>
                    <a:cubicBezTo>
                      <a:pt x="5387" y="8469"/>
                      <a:pt x="5433" y="8469"/>
                      <a:pt x="5501" y="8469"/>
                    </a:cubicBezTo>
                    <a:cubicBezTo>
                      <a:pt x="5570" y="8469"/>
                      <a:pt x="5638" y="8423"/>
                      <a:pt x="5684" y="8378"/>
                    </a:cubicBezTo>
                    <a:cubicBezTo>
                      <a:pt x="5798" y="8264"/>
                      <a:pt x="5775" y="8081"/>
                      <a:pt x="5661" y="7967"/>
                    </a:cubicBezTo>
                    <a:cubicBezTo>
                      <a:pt x="5593" y="7899"/>
                      <a:pt x="5501" y="7807"/>
                      <a:pt x="5410" y="7739"/>
                    </a:cubicBezTo>
                    <a:cubicBezTo>
                      <a:pt x="5342" y="7670"/>
                      <a:pt x="5250" y="7579"/>
                      <a:pt x="5159" y="7510"/>
                    </a:cubicBezTo>
                    <a:cubicBezTo>
                      <a:pt x="4976" y="7351"/>
                      <a:pt x="4794" y="7191"/>
                      <a:pt x="4611" y="7031"/>
                    </a:cubicBezTo>
                    <a:cubicBezTo>
                      <a:pt x="4429" y="6871"/>
                      <a:pt x="4223" y="6712"/>
                      <a:pt x="4041" y="6552"/>
                    </a:cubicBezTo>
                    <a:cubicBezTo>
                      <a:pt x="3949" y="6461"/>
                      <a:pt x="3881" y="6392"/>
                      <a:pt x="3789" y="6301"/>
                    </a:cubicBezTo>
                    <a:cubicBezTo>
                      <a:pt x="3698" y="6209"/>
                      <a:pt x="3630" y="6141"/>
                      <a:pt x="3538" y="6050"/>
                    </a:cubicBezTo>
                    <a:cubicBezTo>
                      <a:pt x="3333" y="5799"/>
                      <a:pt x="3128" y="5547"/>
                      <a:pt x="2922" y="5274"/>
                    </a:cubicBezTo>
                    <a:cubicBezTo>
                      <a:pt x="2831" y="5159"/>
                      <a:pt x="2717" y="5023"/>
                      <a:pt x="2625" y="4908"/>
                    </a:cubicBezTo>
                    <a:cubicBezTo>
                      <a:pt x="2534" y="4771"/>
                      <a:pt x="2443" y="4657"/>
                      <a:pt x="2351" y="4520"/>
                    </a:cubicBezTo>
                    <a:cubicBezTo>
                      <a:pt x="2260" y="4383"/>
                      <a:pt x="2169" y="4246"/>
                      <a:pt x="2078" y="4110"/>
                    </a:cubicBezTo>
                    <a:cubicBezTo>
                      <a:pt x="1986" y="3973"/>
                      <a:pt x="1918" y="3813"/>
                      <a:pt x="1826" y="3676"/>
                    </a:cubicBezTo>
                    <a:cubicBezTo>
                      <a:pt x="1644" y="3379"/>
                      <a:pt x="1461" y="3082"/>
                      <a:pt x="1279" y="2786"/>
                    </a:cubicBezTo>
                    <a:cubicBezTo>
                      <a:pt x="1119" y="2489"/>
                      <a:pt x="959" y="2192"/>
                      <a:pt x="822" y="1873"/>
                    </a:cubicBezTo>
                    <a:lnTo>
                      <a:pt x="822" y="1895"/>
                    </a:lnTo>
                    <a:cubicBezTo>
                      <a:pt x="799" y="1827"/>
                      <a:pt x="754" y="1759"/>
                      <a:pt x="731" y="1667"/>
                    </a:cubicBezTo>
                    <a:cubicBezTo>
                      <a:pt x="685" y="1599"/>
                      <a:pt x="662" y="1530"/>
                      <a:pt x="640" y="1439"/>
                    </a:cubicBezTo>
                    <a:cubicBezTo>
                      <a:pt x="571" y="1302"/>
                      <a:pt x="525" y="1142"/>
                      <a:pt x="480" y="982"/>
                    </a:cubicBezTo>
                    <a:cubicBezTo>
                      <a:pt x="366" y="686"/>
                      <a:pt x="274" y="366"/>
                      <a:pt x="160" y="47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22"/>
              <p:cNvSpPr/>
              <p:nvPr/>
            </p:nvSpPr>
            <p:spPr>
              <a:xfrm>
                <a:off x="4774302" y="1682865"/>
                <a:ext cx="125879" cy="125122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629" extrusionOk="0">
                    <a:moveTo>
                      <a:pt x="23" y="0"/>
                    </a:moveTo>
                    <a:cubicBezTo>
                      <a:pt x="0" y="23"/>
                      <a:pt x="0" y="69"/>
                      <a:pt x="0" y="114"/>
                    </a:cubicBezTo>
                    <a:cubicBezTo>
                      <a:pt x="229" y="502"/>
                      <a:pt x="480" y="845"/>
                      <a:pt x="754" y="1187"/>
                    </a:cubicBezTo>
                    <a:cubicBezTo>
                      <a:pt x="868" y="1347"/>
                      <a:pt x="1005" y="1506"/>
                      <a:pt x="1142" y="1666"/>
                    </a:cubicBezTo>
                    <a:lnTo>
                      <a:pt x="1347" y="1917"/>
                    </a:lnTo>
                    <a:cubicBezTo>
                      <a:pt x="1416" y="2009"/>
                      <a:pt x="1484" y="2100"/>
                      <a:pt x="1575" y="2191"/>
                    </a:cubicBezTo>
                    <a:cubicBezTo>
                      <a:pt x="1667" y="2305"/>
                      <a:pt x="1758" y="2420"/>
                      <a:pt x="1849" y="2511"/>
                    </a:cubicBezTo>
                    <a:cubicBezTo>
                      <a:pt x="1941" y="2625"/>
                      <a:pt x="2055" y="2739"/>
                      <a:pt x="2169" y="2853"/>
                    </a:cubicBezTo>
                    <a:cubicBezTo>
                      <a:pt x="2260" y="2944"/>
                      <a:pt x="2374" y="3059"/>
                      <a:pt x="2488" y="3150"/>
                    </a:cubicBezTo>
                    <a:cubicBezTo>
                      <a:pt x="2603" y="3264"/>
                      <a:pt x="2717" y="3378"/>
                      <a:pt x="2831" y="3469"/>
                    </a:cubicBezTo>
                    <a:cubicBezTo>
                      <a:pt x="2945" y="3561"/>
                      <a:pt x="3059" y="3675"/>
                      <a:pt x="3173" y="3766"/>
                    </a:cubicBezTo>
                    <a:cubicBezTo>
                      <a:pt x="3310" y="3858"/>
                      <a:pt x="3424" y="3972"/>
                      <a:pt x="3561" y="4063"/>
                    </a:cubicBezTo>
                    <a:cubicBezTo>
                      <a:pt x="3675" y="4154"/>
                      <a:pt x="3789" y="4246"/>
                      <a:pt x="3926" y="4337"/>
                    </a:cubicBezTo>
                    <a:cubicBezTo>
                      <a:pt x="3972" y="4382"/>
                      <a:pt x="4041" y="4428"/>
                      <a:pt x="4109" y="4474"/>
                    </a:cubicBezTo>
                    <a:cubicBezTo>
                      <a:pt x="4177" y="4519"/>
                      <a:pt x="4246" y="4565"/>
                      <a:pt x="4337" y="4611"/>
                    </a:cubicBezTo>
                    <a:cubicBezTo>
                      <a:pt x="4361" y="4623"/>
                      <a:pt x="4387" y="4628"/>
                      <a:pt x="4415" y="4628"/>
                    </a:cubicBezTo>
                    <a:cubicBezTo>
                      <a:pt x="4495" y="4628"/>
                      <a:pt x="4583" y="4581"/>
                      <a:pt x="4634" y="4497"/>
                    </a:cubicBezTo>
                    <a:cubicBezTo>
                      <a:pt x="4657" y="4451"/>
                      <a:pt x="4657" y="4405"/>
                      <a:pt x="4634" y="4337"/>
                    </a:cubicBezTo>
                    <a:cubicBezTo>
                      <a:pt x="4611" y="4291"/>
                      <a:pt x="4588" y="4246"/>
                      <a:pt x="4520" y="4223"/>
                    </a:cubicBezTo>
                    <a:cubicBezTo>
                      <a:pt x="4429" y="4154"/>
                      <a:pt x="4360" y="4109"/>
                      <a:pt x="4269" y="4040"/>
                    </a:cubicBezTo>
                    <a:lnTo>
                      <a:pt x="3995" y="3858"/>
                    </a:lnTo>
                    <a:lnTo>
                      <a:pt x="4041" y="3903"/>
                    </a:lnTo>
                    <a:cubicBezTo>
                      <a:pt x="3767" y="3698"/>
                      <a:pt x="3493" y="3492"/>
                      <a:pt x="3242" y="3287"/>
                    </a:cubicBezTo>
                    <a:cubicBezTo>
                      <a:pt x="3105" y="3196"/>
                      <a:pt x="2991" y="3104"/>
                      <a:pt x="2854" y="2990"/>
                    </a:cubicBezTo>
                    <a:cubicBezTo>
                      <a:pt x="2739" y="2899"/>
                      <a:pt x="2603" y="2785"/>
                      <a:pt x="2488" y="2671"/>
                    </a:cubicBezTo>
                    <a:cubicBezTo>
                      <a:pt x="2351" y="2579"/>
                      <a:pt x="2237" y="2465"/>
                      <a:pt x="2123" y="2351"/>
                    </a:cubicBezTo>
                    <a:cubicBezTo>
                      <a:pt x="1986" y="2237"/>
                      <a:pt x="1872" y="2100"/>
                      <a:pt x="1758" y="1986"/>
                    </a:cubicBezTo>
                    <a:cubicBezTo>
                      <a:pt x="1644" y="1872"/>
                      <a:pt x="1530" y="1758"/>
                      <a:pt x="1416" y="1643"/>
                    </a:cubicBezTo>
                    <a:cubicBezTo>
                      <a:pt x="1301" y="1529"/>
                      <a:pt x="1210" y="1392"/>
                      <a:pt x="1096" y="1278"/>
                    </a:cubicBezTo>
                    <a:cubicBezTo>
                      <a:pt x="1028" y="1210"/>
                      <a:pt x="982" y="1141"/>
                      <a:pt x="913" y="1073"/>
                    </a:cubicBezTo>
                    <a:cubicBezTo>
                      <a:pt x="777" y="913"/>
                      <a:pt x="640" y="730"/>
                      <a:pt x="503" y="571"/>
                    </a:cubicBezTo>
                    <a:cubicBezTo>
                      <a:pt x="434" y="502"/>
                      <a:pt x="388" y="411"/>
                      <a:pt x="320" y="320"/>
                    </a:cubicBezTo>
                    <a:cubicBezTo>
                      <a:pt x="252" y="228"/>
                      <a:pt x="206" y="137"/>
                      <a:pt x="137" y="23"/>
                    </a:cubicBezTo>
                    <a:cubicBezTo>
                      <a:pt x="137" y="0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22"/>
              <p:cNvSpPr/>
              <p:nvPr/>
            </p:nvSpPr>
            <p:spPr>
              <a:xfrm>
                <a:off x="4659533" y="1482330"/>
                <a:ext cx="347390" cy="382934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14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" y="663"/>
                      <a:pt x="69" y="1325"/>
                      <a:pt x="184" y="1987"/>
                    </a:cubicBezTo>
                    <a:cubicBezTo>
                      <a:pt x="298" y="2922"/>
                      <a:pt x="526" y="3813"/>
                      <a:pt x="823" y="4703"/>
                    </a:cubicBezTo>
                    <a:cubicBezTo>
                      <a:pt x="1097" y="5593"/>
                      <a:pt x="1462" y="6460"/>
                      <a:pt x="1918" y="7282"/>
                    </a:cubicBezTo>
                    <a:cubicBezTo>
                      <a:pt x="2306" y="8035"/>
                      <a:pt x="2763" y="8766"/>
                      <a:pt x="3288" y="9450"/>
                    </a:cubicBezTo>
                    <a:cubicBezTo>
                      <a:pt x="3767" y="10067"/>
                      <a:pt x="4292" y="10660"/>
                      <a:pt x="4863" y="11208"/>
                    </a:cubicBezTo>
                    <a:cubicBezTo>
                      <a:pt x="5456" y="11779"/>
                      <a:pt x="6118" y="12304"/>
                      <a:pt x="6803" y="12760"/>
                    </a:cubicBezTo>
                    <a:cubicBezTo>
                      <a:pt x="7465" y="13217"/>
                      <a:pt x="8195" y="13605"/>
                      <a:pt x="8948" y="13856"/>
                    </a:cubicBezTo>
                    <a:cubicBezTo>
                      <a:pt x="9314" y="13970"/>
                      <a:pt x="9702" y="14061"/>
                      <a:pt x="10067" y="14107"/>
                    </a:cubicBezTo>
                    <a:cubicBezTo>
                      <a:pt x="10313" y="14150"/>
                      <a:pt x="10550" y="14166"/>
                      <a:pt x="10789" y="14166"/>
                    </a:cubicBezTo>
                    <a:cubicBezTo>
                      <a:pt x="10927" y="14166"/>
                      <a:pt x="11066" y="14161"/>
                      <a:pt x="11208" y="14152"/>
                    </a:cubicBezTo>
                    <a:cubicBezTo>
                      <a:pt x="11436" y="14130"/>
                      <a:pt x="11687" y="14084"/>
                      <a:pt x="11916" y="14016"/>
                    </a:cubicBezTo>
                    <a:cubicBezTo>
                      <a:pt x="12098" y="13947"/>
                      <a:pt x="12281" y="13879"/>
                      <a:pt x="12441" y="13742"/>
                    </a:cubicBezTo>
                    <a:cubicBezTo>
                      <a:pt x="12555" y="13650"/>
                      <a:pt x="12646" y="13513"/>
                      <a:pt x="12737" y="13376"/>
                    </a:cubicBezTo>
                    <a:cubicBezTo>
                      <a:pt x="12806" y="13239"/>
                      <a:pt x="12829" y="13080"/>
                      <a:pt x="12829" y="12920"/>
                    </a:cubicBezTo>
                    <a:cubicBezTo>
                      <a:pt x="12852" y="12578"/>
                      <a:pt x="12760" y="12212"/>
                      <a:pt x="12669" y="11870"/>
                    </a:cubicBezTo>
                    <a:cubicBezTo>
                      <a:pt x="12555" y="11505"/>
                      <a:pt x="12395" y="11140"/>
                      <a:pt x="12281" y="10774"/>
                    </a:cubicBezTo>
                    <a:cubicBezTo>
                      <a:pt x="12281" y="10752"/>
                      <a:pt x="12281" y="10752"/>
                      <a:pt x="12281" y="10752"/>
                    </a:cubicBezTo>
                    <a:cubicBezTo>
                      <a:pt x="12053" y="9953"/>
                      <a:pt x="11939" y="9108"/>
                      <a:pt x="11916" y="8264"/>
                    </a:cubicBezTo>
                    <a:cubicBezTo>
                      <a:pt x="11893" y="7328"/>
                      <a:pt x="11984" y="6392"/>
                      <a:pt x="12190" y="5456"/>
                    </a:cubicBezTo>
                    <a:cubicBezTo>
                      <a:pt x="12098" y="5433"/>
                      <a:pt x="11984" y="5388"/>
                      <a:pt x="11893" y="5365"/>
                    </a:cubicBezTo>
                    <a:cubicBezTo>
                      <a:pt x="11802" y="5753"/>
                      <a:pt x="11733" y="6118"/>
                      <a:pt x="11665" y="6529"/>
                    </a:cubicBezTo>
                    <a:cubicBezTo>
                      <a:pt x="11573" y="7236"/>
                      <a:pt x="11551" y="7967"/>
                      <a:pt x="11596" y="8697"/>
                    </a:cubicBezTo>
                    <a:cubicBezTo>
                      <a:pt x="11642" y="9382"/>
                      <a:pt x="11756" y="10090"/>
                      <a:pt x="11939" y="10752"/>
                    </a:cubicBezTo>
                    <a:cubicBezTo>
                      <a:pt x="12076" y="11185"/>
                      <a:pt x="12235" y="11596"/>
                      <a:pt x="12372" y="12007"/>
                    </a:cubicBezTo>
                    <a:cubicBezTo>
                      <a:pt x="12372" y="12030"/>
                      <a:pt x="12372" y="12030"/>
                      <a:pt x="12372" y="12030"/>
                    </a:cubicBezTo>
                    <a:cubicBezTo>
                      <a:pt x="12441" y="12281"/>
                      <a:pt x="12509" y="12532"/>
                      <a:pt x="12509" y="12783"/>
                    </a:cubicBezTo>
                    <a:cubicBezTo>
                      <a:pt x="12509" y="12897"/>
                      <a:pt x="12509" y="12988"/>
                      <a:pt x="12486" y="13103"/>
                    </a:cubicBezTo>
                    <a:cubicBezTo>
                      <a:pt x="12464" y="13171"/>
                      <a:pt x="12441" y="13217"/>
                      <a:pt x="12418" y="13285"/>
                    </a:cubicBezTo>
                    <a:cubicBezTo>
                      <a:pt x="12395" y="13331"/>
                      <a:pt x="12349" y="13376"/>
                      <a:pt x="12327" y="13399"/>
                    </a:cubicBezTo>
                    <a:cubicBezTo>
                      <a:pt x="12281" y="13468"/>
                      <a:pt x="12212" y="13513"/>
                      <a:pt x="12144" y="13559"/>
                    </a:cubicBezTo>
                    <a:cubicBezTo>
                      <a:pt x="12030" y="13628"/>
                      <a:pt x="11916" y="13673"/>
                      <a:pt x="11802" y="13696"/>
                    </a:cubicBezTo>
                    <a:cubicBezTo>
                      <a:pt x="11505" y="13787"/>
                      <a:pt x="11208" y="13833"/>
                      <a:pt x="10911" y="13833"/>
                    </a:cubicBezTo>
                    <a:cubicBezTo>
                      <a:pt x="10455" y="13833"/>
                      <a:pt x="10021" y="13787"/>
                      <a:pt x="9565" y="13696"/>
                    </a:cubicBezTo>
                    <a:lnTo>
                      <a:pt x="9610" y="13696"/>
                    </a:lnTo>
                    <a:cubicBezTo>
                      <a:pt x="8994" y="13559"/>
                      <a:pt x="8401" y="13308"/>
                      <a:pt x="7830" y="13011"/>
                    </a:cubicBezTo>
                    <a:cubicBezTo>
                      <a:pt x="6894" y="12509"/>
                      <a:pt x="6050" y="11870"/>
                      <a:pt x="5274" y="11140"/>
                    </a:cubicBezTo>
                    <a:lnTo>
                      <a:pt x="5274" y="11140"/>
                    </a:lnTo>
                    <a:cubicBezTo>
                      <a:pt x="5274" y="11140"/>
                      <a:pt x="5296" y="11162"/>
                      <a:pt x="5296" y="11162"/>
                    </a:cubicBezTo>
                    <a:cubicBezTo>
                      <a:pt x="4817" y="10706"/>
                      <a:pt x="4338" y="10204"/>
                      <a:pt x="3904" y="9702"/>
                    </a:cubicBezTo>
                    <a:cubicBezTo>
                      <a:pt x="3470" y="9177"/>
                      <a:pt x="3082" y="8629"/>
                      <a:pt x="2717" y="8058"/>
                    </a:cubicBezTo>
                    <a:cubicBezTo>
                      <a:pt x="1964" y="6826"/>
                      <a:pt x="1393" y="5525"/>
                      <a:pt x="982" y="4132"/>
                    </a:cubicBezTo>
                    <a:cubicBezTo>
                      <a:pt x="982" y="4155"/>
                      <a:pt x="982" y="4178"/>
                      <a:pt x="982" y="4178"/>
                    </a:cubicBezTo>
                    <a:cubicBezTo>
                      <a:pt x="594" y="2877"/>
                      <a:pt x="389" y="1530"/>
                      <a:pt x="343" y="161"/>
                    </a:cubicBezTo>
                    <a:cubicBezTo>
                      <a:pt x="320" y="161"/>
                      <a:pt x="298" y="161"/>
                      <a:pt x="298" y="138"/>
                    </a:cubicBezTo>
                    <a:cubicBezTo>
                      <a:pt x="184" y="92"/>
                      <a:pt x="92" y="4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22"/>
              <p:cNvSpPr/>
              <p:nvPr/>
            </p:nvSpPr>
            <p:spPr>
              <a:xfrm>
                <a:off x="4986542" y="160572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22"/>
              <p:cNvSpPr/>
              <p:nvPr/>
            </p:nvSpPr>
            <p:spPr>
              <a:xfrm>
                <a:off x="4991461" y="1772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3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22"/>
              <p:cNvSpPr/>
              <p:nvPr/>
            </p:nvSpPr>
            <p:spPr>
              <a:xfrm>
                <a:off x="4991461" y="1773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22"/>
              <p:cNvSpPr/>
              <p:nvPr/>
            </p:nvSpPr>
            <p:spPr>
              <a:xfrm>
                <a:off x="4989623" y="16266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22"/>
              <p:cNvSpPr/>
              <p:nvPr/>
            </p:nvSpPr>
            <p:spPr>
              <a:xfrm>
                <a:off x="4964323" y="877101"/>
                <a:ext cx="491757" cy="262218"/>
              </a:xfrm>
              <a:custGeom>
                <a:avLst/>
                <a:gdLst/>
                <a:ahLst/>
                <a:cxnLst/>
                <a:rect l="l" t="t" r="r" b="b"/>
                <a:pathLst>
                  <a:path w="18193" h="9701" extrusionOk="0">
                    <a:moveTo>
                      <a:pt x="3850" y="1023"/>
                    </a:moveTo>
                    <a:cubicBezTo>
                      <a:pt x="3845" y="1024"/>
                      <a:pt x="3840" y="1026"/>
                      <a:pt x="3835" y="1027"/>
                    </a:cubicBezTo>
                    <a:cubicBezTo>
                      <a:pt x="3842" y="1027"/>
                      <a:pt x="3846" y="1026"/>
                      <a:pt x="3850" y="1023"/>
                    </a:cubicBezTo>
                    <a:close/>
                    <a:moveTo>
                      <a:pt x="8469" y="0"/>
                    </a:moveTo>
                    <a:cubicBezTo>
                      <a:pt x="7967" y="0"/>
                      <a:pt x="7465" y="23"/>
                      <a:pt x="6985" y="69"/>
                    </a:cubicBezTo>
                    <a:cubicBezTo>
                      <a:pt x="6049" y="160"/>
                      <a:pt x="5114" y="320"/>
                      <a:pt x="4223" y="571"/>
                    </a:cubicBezTo>
                    <a:cubicBezTo>
                      <a:pt x="3333" y="822"/>
                      <a:pt x="2443" y="1142"/>
                      <a:pt x="1598" y="1530"/>
                    </a:cubicBezTo>
                    <a:cubicBezTo>
                      <a:pt x="1051" y="1781"/>
                      <a:pt x="526" y="2077"/>
                      <a:pt x="1" y="2397"/>
                    </a:cubicBezTo>
                    <a:cubicBezTo>
                      <a:pt x="115" y="2443"/>
                      <a:pt x="229" y="2511"/>
                      <a:pt x="343" y="2579"/>
                    </a:cubicBezTo>
                    <a:cubicBezTo>
                      <a:pt x="1439" y="1918"/>
                      <a:pt x="2626" y="1393"/>
                      <a:pt x="3858" y="1005"/>
                    </a:cubicBezTo>
                    <a:lnTo>
                      <a:pt x="3858" y="1005"/>
                    </a:lnTo>
                    <a:cubicBezTo>
                      <a:pt x="3858" y="1005"/>
                      <a:pt x="3858" y="1016"/>
                      <a:pt x="3850" y="1023"/>
                    </a:cubicBezTo>
                    <a:lnTo>
                      <a:pt x="3850" y="1023"/>
                    </a:lnTo>
                    <a:cubicBezTo>
                      <a:pt x="5237" y="592"/>
                      <a:pt x="6648" y="365"/>
                      <a:pt x="8081" y="320"/>
                    </a:cubicBezTo>
                    <a:cubicBezTo>
                      <a:pt x="8743" y="320"/>
                      <a:pt x="9427" y="343"/>
                      <a:pt x="10089" y="411"/>
                    </a:cubicBezTo>
                    <a:cubicBezTo>
                      <a:pt x="10774" y="480"/>
                      <a:pt x="11436" y="617"/>
                      <a:pt x="12098" y="753"/>
                    </a:cubicBezTo>
                    <a:lnTo>
                      <a:pt x="12052" y="753"/>
                    </a:lnTo>
                    <a:cubicBezTo>
                      <a:pt x="13080" y="1005"/>
                      <a:pt x="14084" y="1370"/>
                      <a:pt x="15020" y="1872"/>
                    </a:cubicBezTo>
                    <a:cubicBezTo>
                      <a:pt x="15020" y="1872"/>
                      <a:pt x="15020" y="1872"/>
                      <a:pt x="15020" y="1849"/>
                    </a:cubicBezTo>
                    <a:cubicBezTo>
                      <a:pt x="15567" y="2168"/>
                      <a:pt x="16114" y="2533"/>
                      <a:pt x="16570" y="2966"/>
                    </a:cubicBezTo>
                    <a:lnTo>
                      <a:pt x="16570" y="2966"/>
                    </a:lnTo>
                    <a:cubicBezTo>
                      <a:pt x="16882" y="3280"/>
                      <a:pt x="17171" y="3615"/>
                      <a:pt x="17416" y="3995"/>
                    </a:cubicBezTo>
                    <a:cubicBezTo>
                      <a:pt x="17553" y="4246"/>
                      <a:pt x="17690" y="4520"/>
                      <a:pt x="17782" y="4794"/>
                    </a:cubicBezTo>
                    <a:cubicBezTo>
                      <a:pt x="17827" y="4930"/>
                      <a:pt x="17850" y="5045"/>
                      <a:pt x="17850" y="5182"/>
                    </a:cubicBezTo>
                    <a:cubicBezTo>
                      <a:pt x="17850" y="5250"/>
                      <a:pt x="17850" y="5319"/>
                      <a:pt x="17827" y="5410"/>
                    </a:cubicBezTo>
                    <a:cubicBezTo>
                      <a:pt x="17804" y="5455"/>
                      <a:pt x="17782" y="5501"/>
                      <a:pt x="17759" y="5547"/>
                    </a:cubicBezTo>
                    <a:cubicBezTo>
                      <a:pt x="17736" y="5592"/>
                      <a:pt x="17690" y="5661"/>
                      <a:pt x="17645" y="5707"/>
                    </a:cubicBezTo>
                    <a:cubicBezTo>
                      <a:pt x="17576" y="5775"/>
                      <a:pt x="17508" y="5844"/>
                      <a:pt x="17416" y="5889"/>
                    </a:cubicBezTo>
                    <a:cubicBezTo>
                      <a:pt x="17188" y="6026"/>
                      <a:pt x="16960" y="6117"/>
                      <a:pt x="16709" y="6186"/>
                    </a:cubicBezTo>
                    <a:lnTo>
                      <a:pt x="16686" y="6186"/>
                    </a:lnTo>
                    <a:cubicBezTo>
                      <a:pt x="16252" y="6323"/>
                      <a:pt x="15819" y="6414"/>
                      <a:pt x="15408" y="6551"/>
                    </a:cubicBezTo>
                    <a:cubicBezTo>
                      <a:pt x="14746" y="6757"/>
                      <a:pt x="14084" y="7030"/>
                      <a:pt x="13490" y="7396"/>
                    </a:cubicBezTo>
                    <a:cubicBezTo>
                      <a:pt x="12851" y="7761"/>
                      <a:pt x="12258" y="8172"/>
                      <a:pt x="11710" y="8651"/>
                    </a:cubicBezTo>
                    <a:cubicBezTo>
                      <a:pt x="11390" y="8925"/>
                      <a:pt x="11094" y="9222"/>
                      <a:pt x="10797" y="9541"/>
                    </a:cubicBezTo>
                    <a:cubicBezTo>
                      <a:pt x="10888" y="9587"/>
                      <a:pt x="10957" y="9633"/>
                      <a:pt x="11048" y="9678"/>
                    </a:cubicBezTo>
                    <a:cubicBezTo>
                      <a:pt x="11048" y="9701"/>
                      <a:pt x="11071" y="9701"/>
                      <a:pt x="11071" y="9701"/>
                    </a:cubicBezTo>
                    <a:cubicBezTo>
                      <a:pt x="11733" y="9016"/>
                      <a:pt x="12486" y="8400"/>
                      <a:pt x="13308" y="7875"/>
                    </a:cubicBezTo>
                    <a:cubicBezTo>
                      <a:pt x="14015" y="7441"/>
                      <a:pt x="14791" y="7076"/>
                      <a:pt x="15590" y="6825"/>
                    </a:cubicBezTo>
                    <a:cubicBezTo>
                      <a:pt x="15978" y="6711"/>
                      <a:pt x="16366" y="6620"/>
                      <a:pt x="16732" y="6528"/>
                    </a:cubicBezTo>
                    <a:cubicBezTo>
                      <a:pt x="17074" y="6414"/>
                      <a:pt x="17416" y="6300"/>
                      <a:pt x="17713" y="6095"/>
                    </a:cubicBezTo>
                    <a:cubicBezTo>
                      <a:pt x="17827" y="6003"/>
                      <a:pt x="17941" y="5889"/>
                      <a:pt x="18033" y="5752"/>
                    </a:cubicBezTo>
                    <a:cubicBezTo>
                      <a:pt x="18101" y="5615"/>
                      <a:pt x="18170" y="5455"/>
                      <a:pt x="18170" y="5296"/>
                    </a:cubicBezTo>
                    <a:cubicBezTo>
                      <a:pt x="18192" y="5113"/>
                      <a:pt x="18170" y="4908"/>
                      <a:pt x="18101" y="4725"/>
                    </a:cubicBezTo>
                    <a:cubicBezTo>
                      <a:pt x="18033" y="4497"/>
                      <a:pt x="17941" y="4269"/>
                      <a:pt x="17827" y="4063"/>
                    </a:cubicBezTo>
                    <a:cubicBezTo>
                      <a:pt x="17645" y="3721"/>
                      <a:pt x="17416" y="3424"/>
                      <a:pt x="17188" y="3127"/>
                    </a:cubicBezTo>
                    <a:cubicBezTo>
                      <a:pt x="16914" y="2853"/>
                      <a:pt x="16640" y="2579"/>
                      <a:pt x="16344" y="2351"/>
                    </a:cubicBezTo>
                    <a:cubicBezTo>
                      <a:pt x="15704" y="1849"/>
                      <a:pt x="14997" y="1461"/>
                      <a:pt x="14266" y="1142"/>
                    </a:cubicBezTo>
                    <a:cubicBezTo>
                      <a:pt x="13490" y="822"/>
                      <a:pt x="12692" y="571"/>
                      <a:pt x="11893" y="388"/>
                    </a:cubicBezTo>
                    <a:cubicBezTo>
                      <a:pt x="11117" y="206"/>
                      <a:pt x="10341" y="92"/>
                      <a:pt x="9542" y="46"/>
                    </a:cubicBezTo>
                    <a:cubicBezTo>
                      <a:pt x="9199" y="23"/>
                      <a:pt x="8834" y="0"/>
                      <a:pt x="846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22"/>
              <p:cNvSpPr/>
              <p:nvPr/>
            </p:nvSpPr>
            <p:spPr>
              <a:xfrm>
                <a:off x="5415319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22"/>
              <p:cNvSpPr/>
              <p:nvPr/>
            </p:nvSpPr>
            <p:spPr>
              <a:xfrm>
                <a:off x="5068605" y="90423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22"/>
              <p:cNvSpPr/>
              <p:nvPr/>
            </p:nvSpPr>
            <p:spPr>
              <a:xfrm>
                <a:off x="5324012" y="10899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22"/>
              <p:cNvSpPr/>
              <p:nvPr/>
            </p:nvSpPr>
            <p:spPr>
              <a:xfrm>
                <a:off x="5436294" y="1749494"/>
                <a:ext cx="399828" cy="204131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7552" extrusionOk="0">
                    <a:moveTo>
                      <a:pt x="298" y="0"/>
                    </a:moveTo>
                    <a:cubicBezTo>
                      <a:pt x="252" y="23"/>
                      <a:pt x="184" y="69"/>
                      <a:pt x="138" y="114"/>
                    </a:cubicBezTo>
                    <a:cubicBezTo>
                      <a:pt x="115" y="126"/>
                      <a:pt x="98" y="131"/>
                      <a:pt x="81" y="131"/>
                    </a:cubicBezTo>
                    <a:cubicBezTo>
                      <a:pt x="64" y="131"/>
                      <a:pt x="47" y="126"/>
                      <a:pt x="24" y="114"/>
                    </a:cubicBezTo>
                    <a:lnTo>
                      <a:pt x="1" y="114"/>
                    </a:lnTo>
                    <a:cubicBezTo>
                      <a:pt x="161" y="343"/>
                      <a:pt x="343" y="571"/>
                      <a:pt x="526" y="776"/>
                    </a:cubicBezTo>
                    <a:lnTo>
                      <a:pt x="526" y="799"/>
                    </a:lnTo>
                    <a:cubicBezTo>
                      <a:pt x="1119" y="1484"/>
                      <a:pt x="1781" y="2100"/>
                      <a:pt x="2489" y="2694"/>
                    </a:cubicBezTo>
                    <a:cubicBezTo>
                      <a:pt x="3151" y="3241"/>
                      <a:pt x="3836" y="3744"/>
                      <a:pt x="4566" y="4223"/>
                    </a:cubicBezTo>
                    <a:cubicBezTo>
                      <a:pt x="5274" y="4702"/>
                      <a:pt x="6004" y="5136"/>
                      <a:pt x="6757" y="5547"/>
                    </a:cubicBezTo>
                    <a:cubicBezTo>
                      <a:pt x="7556" y="5980"/>
                      <a:pt x="8401" y="6368"/>
                      <a:pt x="9245" y="6711"/>
                    </a:cubicBezTo>
                    <a:cubicBezTo>
                      <a:pt x="9816" y="6916"/>
                      <a:pt x="10364" y="7099"/>
                      <a:pt x="10934" y="7259"/>
                    </a:cubicBezTo>
                    <a:cubicBezTo>
                      <a:pt x="11436" y="7373"/>
                      <a:pt x="11939" y="7487"/>
                      <a:pt x="12441" y="7532"/>
                    </a:cubicBezTo>
                    <a:cubicBezTo>
                      <a:pt x="12582" y="7544"/>
                      <a:pt x="12733" y="7552"/>
                      <a:pt x="12888" y="7552"/>
                    </a:cubicBezTo>
                    <a:cubicBezTo>
                      <a:pt x="13637" y="7552"/>
                      <a:pt x="14481" y="7372"/>
                      <a:pt x="14746" y="6597"/>
                    </a:cubicBezTo>
                    <a:cubicBezTo>
                      <a:pt x="14746" y="6597"/>
                      <a:pt x="14746" y="6597"/>
                      <a:pt x="14746" y="6574"/>
                    </a:cubicBezTo>
                    <a:cubicBezTo>
                      <a:pt x="14769" y="6460"/>
                      <a:pt x="14792" y="6346"/>
                      <a:pt x="14792" y="6231"/>
                    </a:cubicBezTo>
                    <a:cubicBezTo>
                      <a:pt x="14792" y="6231"/>
                      <a:pt x="14792" y="6209"/>
                      <a:pt x="14792" y="6209"/>
                    </a:cubicBezTo>
                    <a:cubicBezTo>
                      <a:pt x="14792" y="6163"/>
                      <a:pt x="14792" y="6117"/>
                      <a:pt x="14792" y="6072"/>
                    </a:cubicBezTo>
                    <a:lnTo>
                      <a:pt x="14792" y="6049"/>
                    </a:lnTo>
                    <a:cubicBezTo>
                      <a:pt x="14769" y="5935"/>
                      <a:pt x="14769" y="5843"/>
                      <a:pt x="14723" y="5729"/>
                    </a:cubicBezTo>
                    <a:cubicBezTo>
                      <a:pt x="14723" y="5729"/>
                      <a:pt x="14723" y="5729"/>
                      <a:pt x="14723" y="5706"/>
                    </a:cubicBezTo>
                    <a:cubicBezTo>
                      <a:pt x="14700" y="5592"/>
                      <a:pt x="14655" y="5501"/>
                      <a:pt x="14632" y="5410"/>
                    </a:cubicBezTo>
                    <a:cubicBezTo>
                      <a:pt x="14632" y="5387"/>
                      <a:pt x="14632" y="5387"/>
                      <a:pt x="14632" y="5387"/>
                    </a:cubicBezTo>
                    <a:lnTo>
                      <a:pt x="14609" y="5387"/>
                    </a:lnTo>
                    <a:cubicBezTo>
                      <a:pt x="14609" y="5364"/>
                      <a:pt x="14609" y="5364"/>
                      <a:pt x="14609" y="5341"/>
                    </a:cubicBezTo>
                    <a:cubicBezTo>
                      <a:pt x="14609" y="5341"/>
                      <a:pt x="14609" y="5318"/>
                      <a:pt x="14586" y="5318"/>
                    </a:cubicBezTo>
                    <a:cubicBezTo>
                      <a:pt x="14586" y="5296"/>
                      <a:pt x="14586" y="5296"/>
                      <a:pt x="14586" y="5273"/>
                    </a:cubicBezTo>
                    <a:cubicBezTo>
                      <a:pt x="14564" y="5273"/>
                      <a:pt x="14564" y="5250"/>
                      <a:pt x="14564" y="5250"/>
                    </a:cubicBezTo>
                    <a:cubicBezTo>
                      <a:pt x="14541" y="5181"/>
                      <a:pt x="14495" y="5113"/>
                      <a:pt x="14472" y="5045"/>
                    </a:cubicBezTo>
                    <a:cubicBezTo>
                      <a:pt x="14472" y="5045"/>
                      <a:pt x="14472" y="5022"/>
                      <a:pt x="14472" y="5022"/>
                    </a:cubicBezTo>
                    <a:cubicBezTo>
                      <a:pt x="14449" y="5022"/>
                      <a:pt x="14449" y="5022"/>
                      <a:pt x="14449" y="4999"/>
                    </a:cubicBezTo>
                    <a:cubicBezTo>
                      <a:pt x="14427" y="4976"/>
                      <a:pt x="14427" y="4953"/>
                      <a:pt x="14404" y="4930"/>
                    </a:cubicBezTo>
                    <a:cubicBezTo>
                      <a:pt x="14404" y="4930"/>
                      <a:pt x="14404" y="4908"/>
                      <a:pt x="14404" y="4908"/>
                    </a:cubicBezTo>
                    <a:cubicBezTo>
                      <a:pt x="14381" y="4862"/>
                      <a:pt x="14358" y="4839"/>
                      <a:pt x="14335" y="4793"/>
                    </a:cubicBezTo>
                    <a:cubicBezTo>
                      <a:pt x="14305" y="4733"/>
                      <a:pt x="14254" y="4702"/>
                      <a:pt x="14197" y="4702"/>
                    </a:cubicBezTo>
                    <a:cubicBezTo>
                      <a:pt x="14168" y="4702"/>
                      <a:pt x="14137" y="4710"/>
                      <a:pt x="14107" y="4725"/>
                    </a:cubicBezTo>
                    <a:cubicBezTo>
                      <a:pt x="14039" y="4771"/>
                      <a:pt x="13993" y="4862"/>
                      <a:pt x="14039" y="4953"/>
                    </a:cubicBezTo>
                    <a:cubicBezTo>
                      <a:pt x="14084" y="4999"/>
                      <a:pt x="14107" y="5045"/>
                      <a:pt x="14130" y="5090"/>
                    </a:cubicBezTo>
                    <a:cubicBezTo>
                      <a:pt x="14130" y="5090"/>
                      <a:pt x="14153" y="5113"/>
                      <a:pt x="14153" y="5136"/>
                    </a:cubicBezTo>
                    <a:cubicBezTo>
                      <a:pt x="14153" y="5136"/>
                      <a:pt x="14153" y="5136"/>
                      <a:pt x="14153" y="5159"/>
                    </a:cubicBezTo>
                    <a:lnTo>
                      <a:pt x="14176" y="5159"/>
                    </a:lnTo>
                    <a:cubicBezTo>
                      <a:pt x="14176" y="5159"/>
                      <a:pt x="14176" y="5181"/>
                      <a:pt x="14176" y="5181"/>
                    </a:cubicBezTo>
                    <a:cubicBezTo>
                      <a:pt x="14176" y="5181"/>
                      <a:pt x="14176" y="5204"/>
                      <a:pt x="14198" y="5204"/>
                    </a:cubicBezTo>
                    <a:cubicBezTo>
                      <a:pt x="14198" y="5227"/>
                      <a:pt x="14198" y="5227"/>
                      <a:pt x="14198" y="5227"/>
                    </a:cubicBezTo>
                    <a:cubicBezTo>
                      <a:pt x="14221" y="5296"/>
                      <a:pt x="14267" y="5364"/>
                      <a:pt x="14290" y="5433"/>
                    </a:cubicBezTo>
                    <a:cubicBezTo>
                      <a:pt x="14290" y="5433"/>
                      <a:pt x="14312" y="5455"/>
                      <a:pt x="14312" y="5478"/>
                    </a:cubicBezTo>
                    <a:cubicBezTo>
                      <a:pt x="14312" y="5501"/>
                      <a:pt x="14312" y="5501"/>
                      <a:pt x="14312" y="5501"/>
                    </a:cubicBezTo>
                    <a:cubicBezTo>
                      <a:pt x="14358" y="5592"/>
                      <a:pt x="14381" y="5706"/>
                      <a:pt x="14427" y="5798"/>
                    </a:cubicBezTo>
                    <a:cubicBezTo>
                      <a:pt x="14427" y="5889"/>
                      <a:pt x="14449" y="5980"/>
                      <a:pt x="14472" y="6049"/>
                    </a:cubicBezTo>
                    <a:cubicBezTo>
                      <a:pt x="14472" y="6117"/>
                      <a:pt x="14472" y="6186"/>
                      <a:pt x="14472" y="6231"/>
                    </a:cubicBezTo>
                    <a:lnTo>
                      <a:pt x="14472" y="6254"/>
                    </a:lnTo>
                    <a:cubicBezTo>
                      <a:pt x="14472" y="6277"/>
                      <a:pt x="14472" y="6323"/>
                      <a:pt x="14449" y="6368"/>
                    </a:cubicBezTo>
                    <a:cubicBezTo>
                      <a:pt x="14449" y="6414"/>
                      <a:pt x="14449" y="6460"/>
                      <a:pt x="14427" y="6505"/>
                    </a:cubicBezTo>
                    <a:cubicBezTo>
                      <a:pt x="14404" y="6551"/>
                      <a:pt x="14404" y="6574"/>
                      <a:pt x="14404" y="6597"/>
                    </a:cubicBezTo>
                    <a:cubicBezTo>
                      <a:pt x="14358" y="6642"/>
                      <a:pt x="14335" y="6711"/>
                      <a:pt x="14290" y="6756"/>
                    </a:cubicBezTo>
                    <a:cubicBezTo>
                      <a:pt x="14244" y="6825"/>
                      <a:pt x="14176" y="6893"/>
                      <a:pt x="14107" y="6939"/>
                    </a:cubicBezTo>
                    <a:cubicBezTo>
                      <a:pt x="14016" y="6985"/>
                      <a:pt x="13924" y="7053"/>
                      <a:pt x="13833" y="7076"/>
                    </a:cubicBezTo>
                    <a:cubicBezTo>
                      <a:pt x="13651" y="7144"/>
                      <a:pt x="13491" y="7167"/>
                      <a:pt x="13308" y="7190"/>
                    </a:cubicBezTo>
                    <a:cubicBezTo>
                      <a:pt x="13163" y="7206"/>
                      <a:pt x="13014" y="7214"/>
                      <a:pt x="12864" y="7214"/>
                    </a:cubicBezTo>
                    <a:cubicBezTo>
                      <a:pt x="12590" y="7214"/>
                      <a:pt x="12310" y="7189"/>
                      <a:pt x="12030" y="7144"/>
                    </a:cubicBezTo>
                    <a:cubicBezTo>
                      <a:pt x="11459" y="7053"/>
                      <a:pt x="10911" y="6916"/>
                      <a:pt x="10341" y="6734"/>
                    </a:cubicBezTo>
                    <a:cubicBezTo>
                      <a:pt x="9725" y="6551"/>
                      <a:pt x="9108" y="6300"/>
                      <a:pt x="8515" y="6049"/>
                    </a:cubicBezTo>
                    <a:lnTo>
                      <a:pt x="8560" y="6049"/>
                    </a:lnTo>
                    <a:cubicBezTo>
                      <a:pt x="7488" y="5592"/>
                      <a:pt x="6483" y="5045"/>
                      <a:pt x="5479" y="4428"/>
                    </a:cubicBezTo>
                    <a:cubicBezTo>
                      <a:pt x="4566" y="3880"/>
                      <a:pt x="3676" y="3241"/>
                      <a:pt x="2854" y="2579"/>
                    </a:cubicBezTo>
                    <a:cubicBezTo>
                      <a:pt x="2101" y="1963"/>
                      <a:pt x="1393" y="1301"/>
                      <a:pt x="754" y="548"/>
                    </a:cubicBezTo>
                    <a:cubicBezTo>
                      <a:pt x="594" y="365"/>
                      <a:pt x="435" y="183"/>
                      <a:pt x="298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22"/>
              <p:cNvSpPr/>
              <p:nvPr/>
            </p:nvSpPr>
            <p:spPr>
              <a:xfrm>
                <a:off x="5795388" y="194384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23"/>
                    </a:moveTo>
                    <a:cubicBezTo>
                      <a:pt x="23" y="23"/>
                      <a:pt x="23" y="0"/>
                      <a:pt x="23" y="0"/>
                    </a:cubicBezTo>
                    <a:cubicBezTo>
                      <a:pt x="23" y="0"/>
                      <a:pt x="23" y="23"/>
                      <a:pt x="0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22"/>
              <p:cNvSpPr/>
              <p:nvPr/>
            </p:nvSpPr>
            <p:spPr>
              <a:xfrm>
                <a:off x="5613989" y="1439163"/>
                <a:ext cx="357877" cy="288761"/>
              </a:xfrm>
              <a:custGeom>
                <a:avLst/>
                <a:gdLst/>
                <a:ahLst/>
                <a:cxnLst/>
                <a:rect l="l" t="t" r="r" b="b"/>
                <a:pathLst>
                  <a:path w="13240" h="10683" extrusionOk="0">
                    <a:moveTo>
                      <a:pt x="1" y="0"/>
                    </a:moveTo>
                    <a:cubicBezTo>
                      <a:pt x="24" y="69"/>
                      <a:pt x="1" y="137"/>
                      <a:pt x="1" y="205"/>
                    </a:cubicBezTo>
                    <a:cubicBezTo>
                      <a:pt x="1" y="251"/>
                      <a:pt x="1" y="274"/>
                      <a:pt x="1" y="320"/>
                    </a:cubicBezTo>
                    <a:cubicBezTo>
                      <a:pt x="115" y="320"/>
                      <a:pt x="229" y="342"/>
                      <a:pt x="343" y="365"/>
                    </a:cubicBezTo>
                    <a:lnTo>
                      <a:pt x="389" y="365"/>
                    </a:lnTo>
                    <a:cubicBezTo>
                      <a:pt x="959" y="457"/>
                      <a:pt x="1507" y="594"/>
                      <a:pt x="2055" y="776"/>
                    </a:cubicBezTo>
                    <a:cubicBezTo>
                      <a:pt x="2671" y="959"/>
                      <a:pt x="3265" y="1210"/>
                      <a:pt x="3858" y="1461"/>
                    </a:cubicBezTo>
                    <a:cubicBezTo>
                      <a:pt x="4908" y="1917"/>
                      <a:pt x="5935" y="2465"/>
                      <a:pt x="6917" y="3081"/>
                    </a:cubicBezTo>
                    <a:cubicBezTo>
                      <a:pt x="7830" y="3629"/>
                      <a:pt x="8720" y="4268"/>
                      <a:pt x="9564" y="4930"/>
                    </a:cubicBezTo>
                    <a:lnTo>
                      <a:pt x="9519" y="4907"/>
                    </a:lnTo>
                    <a:lnTo>
                      <a:pt x="9519" y="4907"/>
                    </a:lnTo>
                    <a:cubicBezTo>
                      <a:pt x="10044" y="5341"/>
                      <a:pt x="10546" y="5775"/>
                      <a:pt x="11002" y="6254"/>
                    </a:cubicBezTo>
                    <a:cubicBezTo>
                      <a:pt x="11413" y="6665"/>
                      <a:pt x="11779" y="7076"/>
                      <a:pt x="12121" y="7532"/>
                    </a:cubicBezTo>
                    <a:cubicBezTo>
                      <a:pt x="12121" y="7532"/>
                      <a:pt x="12121" y="7532"/>
                      <a:pt x="12121" y="7555"/>
                    </a:cubicBezTo>
                    <a:cubicBezTo>
                      <a:pt x="12235" y="7715"/>
                      <a:pt x="12326" y="7852"/>
                      <a:pt x="12440" y="8012"/>
                    </a:cubicBezTo>
                    <a:cubicBezTo>
                      <a:pt x="12555" y="8240"/>
                      <a:pt x="12669" y="8445"/>
                      <a:pt x="12760" y="8674"/>
                    </a:cubicBezTo>
                    <a:cubicBezTo>
                      <a:pt x="12760" y="8674"/>
                      <a:pt x="12760" y="8674"/>
                      <a:pt x="12760" y="8651"/>
                    </a:cubicBezTo>
                    <a:cubicBezTo>
                      <a:pt x="12829" y="8856"/>
                      <a:pt x="12874" y="9039"/>
                      <a:pt x="12897" y="9221"/>
                    </a:cubicBezTo>
                    <a:cubicBezTo>
                      <a:pt x="12897" y="9313"/>
                      <a:pt x="12897" y="9404"/>
                      <a:pt x="12897" y="9518"/>
                    </a:cubicBezTo>
                    <a:cubicBezTo>
                      <a:pt x="12874" y="9587"/>
                      <a:pt x="12851" y="9655"/>
                      <a:pt x="12829" y="9746"/>
                    </a:cubicBezTo>
                    <a:cubicBezTo>
                      <a:pt x="12783" y="9792"/>
                      <a:pt x="12760" y="9861"/>
                      <a:pt x="12714" y="9906"/>
                    </a:cubicBezTo>
                    <a:cubicBezTo>
                      <a:pt x="12669" y="9975"/>
                      <a:pt x="12600" y="10043"/>
                      <a:pt x="12532" y="10089"/>
                    </a:cubicBezTo>
                    <a:cubicBezTo>
                      <a:pt x="12463" y="10134"/>
                      <a:pt x="12395" y="10180"/>
                      <a:pt x="12304" y="10203"/>
                    </a:cubicBezTo>
                    <a:cubicBezTo>
                      <a:pt x="12281" y="10226"/>
                      <a:pt x="12281" y="10226"/>
                      <a:pt x="12258" y="10226"/>
                    </a:cubicBezTo>
                    <a:lnTo>
                      <a:pt x="12235" y="10226"/>
                    </a:lnTo>
                    <a:cubicBezTo>
                      <a:pt x="12235" y="10226"/>
                      <a:pt x="12235" y="10226"/>
                      <a:pt x="12235" y="10249"/>
                    </a:cubicBezTo>
                    <a:cubicBezTo>
                      <a:pt x="12189" y="10249"/>
                      <a:pt x="12144" y="10271"/>
                      <a:pt x="12098" y="10271"/>
                    </a:cubicBezTo>
                    <a:cubicBezTo>
                      <a:pt x="12075" y="10294"/>
                      <a:pt x="12075" y="10294"/>
                      <a:pt x="12052" y="10294"/>
                    </a:cubicBezTo>
                    <a:lnTo>
                      <a:pt x="12007" y="10294"/>
                    </a:lnTo>
                    <a:cubicBezTo>
                      <a:pt x="11915" y="10317"/>
                      <a:pt x="11847" y="10340"/>
                      <a:pt x="11779" y="10340"/>
                    </a:cubicBezTo>
                    <a:lnTo>
                      <a:pt x="11733" y="10340"/>
                    </a:lnTo>
                    <a:cubicBezTo>
                      <a:pt x="11642" y="10363"/>
                      <a:pt x="11573" y="10363"/>
                      <a:pt x="11482" y="10363"/>
                    </a:cubicBezTo>
                    <a:lnTo>
                      <a:pt x="11002" y="10363"/>
                    </a:lnTo>
                    <a:cubicBezTo>
                      <a:pt x="10993" y="10360"/>
                      <a:pt x="10983" y="10359"/>
                      <a:pt x="10974" y="10359"/>
                    </a:cubicBezTo>
                    <a:cubicBezTo>
                      <a:pt x="10897" y="10359"/>
                      <a:pt x="10843" y="10441"/>
                      <a:pt x="10843" y="10522"/>
                    </a:cubicBezTo>
                    <a:cubicBezTo>
                      <a:pt x="10843" y="10568"/>
                      <a:pt x="10843" y="10614"/>
                      <a:pt x="10888" y="10637"/>
                    </a:cubicBezTo>
                    <a:cubicBezTo>
                      <a:pt x="10911" y="10659"/>
                      <a:pt x="10957" y="10682"/>
                      <a:pt x="11002" y="10682"/>
                    </a:cubicBezTo>
                    <a:lnTo>
                      <a:pt x="11459" y="10682"/>
                    </a:lnTo>
                    <a:cubicBezTo>
                      <a:pt x="11573" y="10682"/>
                      <a:pt x="11710" y="10682"/>
                      <a:pt x="11824" y="10659"/>
                    </a:cubicBezTo>
                    <a:lnTo>
                      <a:pt x="11893" y="10659"/>
                    </a:lnTo>
                    <a:cubicBezTo>
                      <a:pt x="11961" y="10637"/>
                      <a:pt x="12030" y="10637"/>
                      <a:pt x="12075" y="10614"/>
                    </a:cubicBezTo>
                    <a:lnTo>
                      <a:pt x="12144" y="10614"/>
                    </a:lnTo>
                    <a:cubicBezTo>
                      <a:pt x="12144" y="10614"/>
                      <a:pt x="12144" y="10614"/>
                      <a:pt x="12144" y="10591"/>
                    </a:cubicBezTo>
                    <a:lnTo>
                      <a:pt x="12189" y="10591"/>
                    </a:lnTo>
                    <a:cubicBezTo>
                      <a:pt x="12258" y="10568"/>
                      <a:pt x="12326" y="10545"/>
                      <a:pt x="12372" y="10522"/>
                    </a:cubicBezTo>
                    <a:lnTo>
                      <a:pt x="12418" y="10522"/>
                    </a:lnTo>
                    <a:cubicBezTo>
                      <a:pt x="12418" y="10500"/>
                      <a:pt x="12440" y="10500"/>
                      <a:pt x="12440" y="10500"/>
                    </a:cubicBezTo>
                    <a:lnTo>
                      <a:pt x="12463" y="10500"/>
                    </a:lnTo>
                    <a:cubicBezTo>
                      <a:pt x="12577" y="10454"/>
                      <a:pt x="12669" y="10386"/>
                      <a:pt x="12783" y="10317"/>
                    </a:cubicBezTo>
                    <a:cubicBezTo>
                      <a:pt x="12874" y="10226"/>
                      <a:pt x="12965" y="10112"/>
                      <a:pt x="13057" y="9998"/>
                    </a:cubicBezTo>
                    <a:cubicBezTo>
                      <a:pt x="13125" y="9883"/>
                      <a:pt x="13171" y="9769"/>
                      <a:pt x="13194" y="9632"/>
                    </a:cubicBezTo>
                    <a:cubicBezTo>
                      <a:pt x="13217" y="9495"/>
                      <a:pt x="13239" y="9336"/>
                      <a:pt x="13217" y="9199"/>
                    </a:cubicBezTo>
                    <a:cubicBezTo>
                      <a:pt x="13217" y="9176"/>
                      <a:pt x="13217" y="9176"/>
                      <a:pt x="13217" y="9153"/>
                    </a:cubicBezTo>
                    <a:cubicBezTo>
                      <a:pt x="13194" y="8948"/>
                      <a:pt x="13125" y="8742"/>
                      <a:pt x="13057" y="8537"/>
                    </a:cubicBezTo>
                    <a:cubicBezTo>
                      <a:pt x="12965" y="8308"/>
                      <a:pt x="12851" y="8080"/>
                      <a:pt x="12737" y="7875"/>
                    </a:cubicBezTo>
                    <a:lnTo>
                      <a:pt x="12714" y="7875"/>
                    </a:lnTo>
                    <a:cubicBezTo>
                      <a:pt x="12304" y="7190"/>
                      <a:pt x="11801" y="6597"/>
                      <a:pt x="11254" y="6026"/>
                    </a:cubicBezTo>
                    <a:cubicBezTo>
                      <a:pt x="10614" y="5387"/>
                      <a:pt x="9930" y="4793"/>
                      <a:pt x="9199" y="4246"/>
                    </a:cubicBezTo>
                    <a:cubicBezTo>
                      <a:pt x="8537" y="3743"/>
                      <a:pt x="7853" y="3264"/>
                      <a:pt x="7122" y="2830"/>
                    </a:cubicBezTo>
                    <a:cubicBezTo>
                      <a:pt x="6369" y="2351"/>
                      <a:pt x="5570" y="1917"/>
                      <a:pt x="4771" y="1529"/>
                    </a:cubicBezTo>
                    <a:cubicBezTo>
                      <a:pt x="3927" y="1118"/>
                      <a:pt x="3082" y="753"/>
                      <a:pt x="2192" y="479"/>
                    </a:cubicBezTo>
                    <a:cubicBezTo>
                      <a:pt x="1781" y="342"/>
                      <a:pt x="1370" y="228"/>
                      <a:pt x="937" y="137"/>
                    </a:cubicBezTo>
                    <a:cubicBezTo>
                      <a:pt x="640" y="69"/>
                      <a:pt x="320" y="23"/>
                      <a:pt x="1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22"/>
              <p:cNvSpPr/>
              <p:nvPr/>
            </p:nvSpPr>
            <p:spPr>
              <a:xfrm>
                <a:off x="5623261" y="144902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22"/>
              <p:cNvSpPr/>
              <p:nvPr/>
            </p:nvSpPr>
            <p:spPr>
              <a:xfrm>
                <a:off x="5623855" y="14490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22"/>
              <p:cNvSpPr/>
              <p:nvPr/>
            </p:nvSpPr>
            <p:spPr>
              <a:xfrm>
                <a:off x="5941593" y="16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22"/>
              <p:cNvSpPr/>
              <p:nvPr/>
            </p:nvSpPr>
            <p:spPr>
              <a:xfrm>
                <a:off x="5941593" y="164337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22"/>
              <p:cNvSpPr/>
              <p:nvPr/>
            </p:nvSpPr>
            <p:spPr>
              <a:xfrm>
                <a:off x="5945296" y="171554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22"/>
              <p:cNvSpPr/>
              <p:nvPr/>
            </p:nvSpPr>
            <p:spPr>
              <a:xfrm>
                <a:off x="5818201" y="1719869"/>
                <a:ext cx="276436" cy="239594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8864" extrusionOk="0">
                    <a:moveTo>
                      <a:pt x="3493" y="1"/>
                    </a:moveTo>
                    <a:cubicBezTo>
                      <a:pt x="3447" y="1"/>
                      <a:pt x="3379" y="23"/>
                      <a:pt x="3356" y="69"/>
                    </a:cubicBezTo>
                    <a:cubicBezTo>
                      <a:pt x="3311" y="160"/>
                      <a:pt x="3333" y="252"/>
                      <a:pt x="3402" y="297"/>
                    </a:cubicBezTo>
                    <a:cubicBezTo>
                      <a:pt x="3425" y="297"/>
                      <a:pt x="3425" y="297"/>
                      <a:pt x="3425" y="320"/>
                    </a:cubicBezTo>
                    <a:lnTo>
                      <a:pt x="3447" y="320"/>
                    </a:lnTo>
                    <a:cubicBezTo>
                      <a:pt x="3470" y="343"/>
                      <a:pt x="3470" y="343"/>
                      <a:pt x="3493" y="343"/>
                    </a:cubicBezTo>
                    <a:cubicBezTo>
                      <a:pt x="3493" y="343"/>
                      <a:pt x="3493" y="343"/>
                      <a:pt x="3493" y="366"/>
                    </a:cubicBezTo>
                    <a:cubicBezTo>
                      <a:pt x="3653" y="457"/>
                      <a:pt x="3813" y="571"/>
                      <a:pt x="3972" y="662"/>
                    </a:cubicBezTo>
                    <a:cubicBezTo>
                      <a:pt x="3995" y="685"/>
                      <a:pt x="3995" y="685"/>
                      <a:pt x="3995" y="685"/>
                    </a:cubicBezTo>
                    <a:lnTo>
                      <a:pt x="4018" y="685"/>
                    </a:lnTo>
                    <a:cubicBezTo>
                      <a:pt x="4018" y="708"/>
                      <a:pt x="4018" y="708"/>
                      <a:pt x="4041" y="708"/>
                    </a:cubicBezTo>
                    <a:cubicBezTo>
                      <a:pt x="4041" y="708"/>
                      <a:pt x="4041" y="708"/>
                      <a:pt x="4041" y="731"/>
                    </a:cubicBezTo>
                    <a:lnTo>
                      <a:pt x="4064" y="731"/>
                    </a:lnTo>
                    <a:cubicBezTo>
                      <a:pt x="4064" y="731"/>
                      <a:pt x="4087" y="754"/>
                      <a:pt x="4109" y="754"/>
                    </a:cubicBezTo>
                    <a:cubicBezTo>
                      <a:pt x="4109" y="777"/>
                      <a:pt x="4109" y="777"/>
                      <a:pt x="4109" y="777"/>
                    </a:cubicBezTo>
                    <a:cubicBezTo>
                      <a:pt x="4269" y="868"/>
                      <a:pt x="4429" y="982"/>
                      <a:pt x="4589" y="1096"/>
                    </a:cubicBezTo>
                    <a:cubicBezTo>
                      <a:pt x="4589" y="1096"/>
                      <a:pt x="4589" y="1096"/>
                      <a:pt x="4612" y="1119"/>
                    </a:cubicBezTo>
                    <a:lnTo>
                      <a:pt x="4634" y="1119"/>
                    </a:lnTo>
                    <a:cubicBezTo>
                      <a:pt x="4634" y="1119"/>
                      <a:pt x="4634" y="1142"/>
                      <a:pt x="4634" y="1142"/>
                    </a:cubicBezTo>
                    <a:lnTo>
                      <a:pt x="4657" y="1142"/>
                    </a:lnTo>
                    <a:cubicBezTo>
                      <a:pt x="4703" y="1187"/>
                      <a:pt x="4749" y="1210"/>
                      <a:pt x="4794" y="1256"/>
                    </a:cubicBezTo>
                    <a:cubicBezTo>
                      <a:pt x="4977" y="1370"/>
                      <a:pt x="5159" y="1507"/>
                      <a:pt x="5319" y="1644"/>
                    </a:cubicBezTo>
                    <a:lnTo>
                      <a:pt x="5342" y="1644"/>
                    </a:lnTo>
                    <a:cubicBezTo>
                      <a:pt x="5365" y="1667"/>
                      <a:pt x="5388" y="1690"/>
                      <a:pt x="5410" y="1712"/>
                    </a:cubicBezTo>
                    <a:lnTo>
                      <a:pt x="5433" y="1712"/>
                    </a:lnTo>
                    <a:lnTo>
                      <a:pt x="5433" y="1735"/>
                    </a:lnTo>
                    <a:lnTo>
                      <a:pt x="5456" y="1735"/>
                    </a:lnTo>
                    <a:cubicBezTo>
                      <a:pt x="5616" y="1872"/>
                      <a:pt x="5798" y="2009"/>
                      <a:pt x="5958" y="2146"/>
                    </a:cubicBezTo>
                    <a:cubicBezTo>
                      <a:pt x="6460" y="2557"/>
                      <a:pt x="6940" y="2968"/>
                      <a:pt x="7419" y="3424"/>
                    </a:cubicBezTo>
                    <a:cubicBezTo>
                      <a:pt x="7990" y="3995"/>
                      <a:pt x="8538" y="4588"/>
                      <a:pt x="8994" y="5250"/>
                    </a:cubicBezTo>
                    <a:cubicBezTo>
                      <a:pt x="9268" y="5638"/>
                      <a:pt x="9519" y="6049"/>
                      <a:pt x="9702" y="6506"/>
                    </a:cubicBezTo>
                    <a:cubicBezTo>
                      <a:pt x="9702" y="6506"/>
                      <a:pt x="9702" y="6483"/>
                      <a:pt x="9702" y="6483"/>
                    </a:cubicBezTo>
                    <a:cubicBezTo>
                      <a:pt x="9770" y="6711"/>
                      <a:pt x="9839" y="6939"/>
                      <a:pt x="9861" y="7168"/>
                    </a:cubicBezTo>
                    <a:cubicBezTo>
                      <a:pt x="9861" y="7168"/>
                      <a:pt x="9861" y="7145"/>
                      <a:pt x="9861" y="7145"/>
                    </a:cubicBezTo>
                    <a:cubicBezTo>
                      <a:pt x="9884" y="7259"/>
                      <a:pt x="9884" y="7396"/>
                      <a:pt x="9861" y="7510"/>
                    </a:cubicBezTo>
                    <a:cubicBezTo>
                      <a:pt x="9839" y="7601"/>
                      <a:pt x="9816" y="7693"/>
                      <a:pt x="9793" y="7784"/>
                    </a:cubicBezTo>
                    <a:cubicBezTo>
                      <a:pt x="9747" y="7852"/>
                      <a:pt x="9702" y="7921"/>
                      <a:pt x="9656" y="7989"/>
                    </a:cubicBezTo>
                    <a:cubicBezTo>
                      <a:pt x="9587" y="8081"/>
                      <a:pt x="9519" y="8149"/>
                      <a:pt x="9428" y="8195"/>
                    </a:cubicBezTo>
                    <a:cubicBezTo>
                      <a:pt x="9336" y="8263"/>
                      <a:pt x="9222" y="8332"/>
                      <a:pt x="9108" y="8377"/>
                    </a:cubicBezTo>
                    <a:cubicBezTo>
                      <a:pt x="8903" y="8446"/>
                      <a:pt x="8720" y="8492"/>
                      <a:pt x="8515" y="8514"/>
                    </a:cubicBezTo>
                    <a:cubicBezTo>
                      <a:pt x="8374" y="8527"/>
                      <a:pt x="8234" y="8533"/>
                      <a:pt x="8094" y="8533"/>
                    </a:cubicBezTo>
                    <a:cubicBezTo>
                      <a:pt x="7732" y="8533"/>
                      <a:pt x="7370" y="8495"/>
                      <a:pt x="7008" y="8446"/>
                    </a:cubicBezTo>
                    <a:cubicBezTo>
                      <a:pt x="6255" y="8332"/>
                      <a:pt x="5547" y="8149"/>
                      <a:pt x="4817" y="7898"/>
                    </a:cubicBezTo>
                    <a:cubicBezTo>
                      <a:pt x="4224" y="7715"/>
                      <a:pt x="3630" y="7487"/>
                      <a:pt x="3037" y="7213"/>
                    </a:cubicBezTo>
                    <a:lnTo>
                      <a:pt x="2991" y="7213"/>
                    </a:lnTo>
                    <a:cubicBezTo>
                      <a:pt x="2991" y="7191"/>
                      <a:pt x="2968" y="7191"/>
                      <a:pt x="2968" y="7191"/>
                    </a:cubicBezTo>
                    <a:lnTo>
                      <a:pt x="2945" y="7191"/>
                    </a:lnTo>
                    <a:cubicBezTo>
                      <a:pt x="2945" y="7191"/>
                      <a:pt x="2923" y="7168"/>
                      <a:pt x="2900" y="7168"/>
                    </a:cubicBezTo>
                    <a:cubicBezTo>
                      <a:pt x="2900" y="7168"/>
                      <a:pt x="2877" y="7168"/>
                      <a:pt x="2877" y="7145"/>
                    </a:cubicBezTo>
                    <a:cubicBezTo>
                      <a:pt x="2831" y="7122"/>
                      <a:pt x="2786" y="7099"/>
                      <a:pt x="2717" y="7076"/>
                    </a:cubicBezTo>
                    <a:lnTo>
                      <a:pt x="2694" y="7076"/>
                    </a:lnTo>
                    <a:lnTo>
                      <a:pt x="2580" y="7008"/>
                    </a:lnTo>
                    <a:lnTo>
                      <a:pt x="2534" y="7008"/>
                    </a:lnTo>
                    <a:cubicBezTo>
                      <a:pt x="2489" y="6985"/>
                      <a:pt x="2443" y="6962"/>
                      <a:pt x="2420" y="6939"/>
                    </a:cubicBezTo>
                    <a:cubicBezTo>
                      <a:pt x="2398" y="6939"/>
                      <a:pt x="2398" y="6939"/>
                      <a:pt x="2375" y="6917"/>
                    </a:cubicBezTo>
                    <a:lnTo>
                      <a:pt x="2261" y="6871"/>
                    </a:lnTo>
                    <a:cubicBezTo>
                      <a:pt x="2238" y="6871"/>
                      <a:pt x="2238" y="6848"/>
                      <a:pt x="2215" y="6848"/>
                    </a:cubicBezTo>
                    <a:cubicBezTo>
                      <a:pt x="2169" y="6825"/>
                      <a:pt x="2124" y="6802"/>
                      <a:pt x="2078" y="6780"/>
                    </a:cubicBezTo>
                    <a:lnTo>
                      <a:pt x="2055" y="6780"/>
                    </a:lnTo>
                    <a:cubicBezTo>
                      <a:pt x="2032" y="6757"/>
                      <a:pt x="2009" y="6757"/>
                      <a:pt x="1987" y="6734"/>
                    </a:cubicBezTo>
                    <a:cubicBezTo>
                      <a:pt x="1850" y="6666"/>
                      <a:pt x="1736" y="6620"/>
                      <a:pt x="1621" y="6551"/>
                    </a:cubicBezTo>
                    <a:lnTo>
                      <a:pt x="1599" y="6551"/>
                    </a:lnTo>
                    <a:cubicBezTo>
                      <a:pt x="1507" y="6506"/>
                      <a:pt x="1416" y="6437"/>
                      <a:pt x="1302" y="6392"/>
                    </a:cubicBezTo>
                    <a:cubicBezTo>
                      <a:pt x="1302" y="6392"/>
                      <a:pt x="1279" y="6392"/>
                      <a:pt x="1279" y="6369"/>
                    </a:cubicBezTo>
                    <a:lnTo>
                      <a:pt x="1211" y="6346"/>
                    </a:lnTo>
                    <a:cubicBezTo>
                      <a:pt x="1188" y="6323"/>
                      <a:pt x="1142" y="6323"/>
                      <a:pt x="1119" y="6300"/>
                    </a:cubicBezTo>
                    <a:cubicBezTo>
                      <a:pt x="1096" y="6300"/>
                      <a:pt x="1096" y="6277"/>
                      <a:pt x="1096" y="6277"/>
                    </a:cubicBezTo>
                    <a:cubicBezTo>
                      <a:pt x="914" y="6186"/>
                      <a:pt x="731" y="6095"/>
                      <a:pt x="526" y="5981"/>
                    </a:cubicBezTo>
                    <a:cubicBezTo>
                      <a:pt x="503" y="5958"/>
                      <a:pt x="480" y="5958"/>
                      <a:pt x="457" y="5935"/>
                    </a:cubicBezTo>
                    <a:lnTo>
                      <a:pt x="435" y="5935"/>
                    </a:lnTo>
                    <a:cubicBezTo>
                      <a:pt x="435" y="5912"/>
                      <a:pt x="435" y="5912"/>
                      <a:pt x="435" y="5912"/>
                    </a:cubicBezTo>
                    <a:lnTo>
                      <a:pt x="412" y="5912"/>
                    </a:lnTo>
                    <a:cubicBezTo>
                      <a:pt x="389" y="5889"/>
                      <a:pt x="343" y="5867"/>
                      <a:pt x="320" y="5844"/>
                    </a:cubicBezTo>
                    <a:lnTo>
                      <a:pt x="298" y="5844"/>
                    </a:lnTo>
                    <a:cubicBezTo>
                      <a:pt x="275" y="5844"/>
                      <a:pt x="275" y="5844"/>
                      <a:pt x="275" y="5821"/>
                    </a:cubicBezTo>
                    <a:lnTo>
                      <a:pt x="229" y="5821"/>
                    </a:lnTo>
                    <a:cubicBezTo>
                      <a:pt x="205" y="5805"/>
                      <a:pt x="178" y="5797"/>
                      <a:pt x="151" y="5797"/>
                    </a:cubicBezTo>
                    <a:cubicBezTo>
                      <a:pt x="102" y="5797"/>
                      <a:pt x="53" y="5822"/>
                      <a:pt x="24" y="5867"/>
                    </a:cubicBezTo>
                    <a:cubicBezTo>
                      <a:pt x="1" y="5889"/>
                      <a:pt x="1" y="5912"/>
                      <a:pt x="1" y="5958"/>
                    </a:cubicBezTo>
                    <a:cubicBezTo>
                      <a:pt x="1" y="6004"/>
                      <a:pt x="24" y="6049"/>
                      <a:pt x="69" y="6095"/>
                    </a:cubicBezTo>
                    <a:cubicBezTo>
                      <a:pt x="92" y="6095"/>
                      <a:pt x="115" y="6118"/>
                      <a:pt x="138" y="6118"/>
                    </a:cubicBezTo>
                    <a:cubicBezTo>
                      <a:pt x="138" y="6118"/>
                      <a:pt x="138" y="6141"/>
                      <a:pt x="138" y="6141"/>
                    </a:cubicBezTo>
                    <a:lnTo>
                      <a:pt x="183" y="6141"/>
                    </a:lnTo>
                    <a:lnTo>
                      <a:pt x="183" y="6163"/>
                    </a:lnTo>
                    <a:lnTo>
                      <a:pt x="206" y="6163"/>
                    </a:lnTo>
                    <a:cubicBezTo>
                      <a:pt x="206" y="6163"/>
                      <a:pt x="229" y="6186"/>
                      <a:pt x="229" y="6186"/>
                    </a:cubicBezTo>
                    <a:cubicBezTo>
                      <a:pt x="229" y="6186"/>
                      <a:pt x="252" y="6186"/>
                      <a:pt x="275" y="6209"/>
                    </a:cubicBezTo>
                    <a:cubicBezTo>
                      <a:pt x="298" y="6209"/>
                      <a:pt x="298" y="6232"/>
                      <a:pt x="320" y="6232"/>
                    </a:cubicBezTo>
                    <a:cubicBezTo>
                      <a:pt x="343" y="6255"/>
                      <a:pt x="389" y="6255"/>
                      <a:pt x="412" y="6277"/>
                    </a:cubicBezTo>
                    <a:cubicBezTo>
                      <a:pt x="412" y="6277"/>
                      <a:pt x="435" y="6300"/>
                      <a:pt x="457" y="6300"/>
                    </a:cubicBezTo>
                    <a:cubicBezTo>
                      <a:pt x="526" y="6346"/>
                      <a:pt x="617" y="6392"/>
                      <a:pt x="708" y="6437"/>
                    </a:cubicBezTo>
                    <a:cubicBezTo>
                      <a:pt x="708" y="6437"/>
                      <a:pt x="708" y="6437"/>
                      <a:pt x="708" y="6460"/>
                    </a:cubicBezTo>
                    <a:cubicBezTo>
                      <a:pt x="731" y="6460"/>
                      <a:pt x="754" y="6460"/>
                      <a:pt x="754" y="6483"/>
                    </a:cubicBezTo>
                    <a:cubicBezTo>
                      <a:pt x="800" y="6506"/>
                      <a:pt x="868" y="6529"/>
                      <a:pt x="914" y="6551"/>
                    </a:cubicBezTo>
                    <a:cubicBezTo>
                      <a:pt x="914" y="6551"/>
                      <a:pt x="937" y="6574"/>
                      <a:pt x="937" y="6574"/>
                    </a:cubicBezTo>
                    <a:cubicBezTo>
                      <a:pt x="982" y="6597"/>
                      <a:pt x="1051" y="6620"/>
                      <a:pt x="1119" y="6666"/>
                    </a:cubicBezTo>
                    <a:cubicBezTo>
                      <a:pt x="1211" y="6711"/>
                      <a:pt x="1325" y="6780"/>
                      <a:pt x="1439" y="6825"/>
                    </a:cubicBezTo>
                    <a:lnTo>
                      <a:pt x="1462" y="6825"/>
                    </a:lnTo>
                    <a:cubicBezTo>
                      <a:pt x="1485" y="6848"/>
                      <a:pt x="1507" y="6871"/>
                      <a:pt x="1553" y="6894"/>
                    </a:cubicBezTo>
                    <a:lnTo>
                      <a:pt x="1576" y="6894"/>
                    </a:lnTo>
                    <a:cubicBezTo>
                      <a:pt x="1576" y="6894"/>
                      <a:pt x="1599" y="6917"/>
                      <a:pt x="1621" y="6917"/>
                    </a:cubicBezTo>
                    <a:lnTo>
                      <a:pt x="1644" y="6917"/>
                    </a:lnTo>
                    <a:cubicBezTo>
                      <a:pt x="2009" y="7122"/>
                      <a:pt x="2398" y="7305"/>
                      <a:pt x="2786" y="7464"/>
                    </a:cubicBezTo>
                    <a:lnTo>
                      <a:pt x="2877" y="7510"/>
                    </a:lnTo>
                    <a:lnTo>
                      <a:pt x="2900" y="7510"/>
                    </a:lnTo>
                    <a:cubicBezTo>
                      <a:pt x="2923" y="7533"/>
                      <a:pt x="2945" y="7533"/>
                      <a:pt x="2968" y="7533"/>
                    </a:cubicBezTo>
                    <a:cubicBezTo>
                      <a:pt x="2968" y="7556"/>
                      <a:pt x="2968" y="7556"/>
                      <a:pt x="2968" y="7556"/>
                    </a:cubicBezTo>
                    <a:cubicBezTo>
                      <a:pt x="3219" y="7647"/>
                      <a:pt x="3470" y="7761"/>
                      <a:pt x="3721" y="7852"/>
                    </a:cubicBezTo>
                    <a:cubicBezTo>
                      <a:pt x="4497" y="8172"/>
                      <a:pt x="5319" y="8423"/>
                      <a:pt x="6118" y="8606"/>
                    </a:cubicBezTo>
                    <a:cubicBezTo>
                      <a:pt x="6552" y="8720"/>
                      <a:pt x="6985" y="8788"/>
                      <a:pt x="7442" y="8834"/>
                    </a:cubicBezTo>
                    <a:cubicBezTo>
                      <a:pt x="7622" y="8853"/>
                      <a:pt x="7805" y="8864"/>
                      <a:pt x="7989" y="8864"/>
                    </a:cubicBezTo>
                    <a:cubicBezTo>
                      <a:pt x="8250" y="8864"/>
                      <a:pt x="8512" y="8842"/>
                      <a:pt x="8766" y="8788"/>
                    </a:cubicBezTo>
                    <a:cubicBezTo>
                      <a:pt x="9199" y="8720"/>
                      <a:pt x="9610" y="8560"/>
                      <a:pt x="9884" y="8218"/>
                    </a:cubicBezTo>
                    <a:cubicBezTo>
                      <a:pt x="10021" y="8058"/>
                      <a:pt x="10112" y="7875"/>
                      <a:pt x="10158" y="7693"/>
                    </a:cubicBezTo>
                    <a:cubicBezTo>
                      <a:pt x="10227" y="7464"/>
                      <a:pt x="10204" y="7213"/>
                      <a:pt x="10181" y="6985"/>
                    </a:cubicBezTo>
                    <a:cubicBezTo>
                      <a:pt x="10135" y="6688"/>
                      <a:pt x="10021" y="6392"/>
                      <a:pt x="9884" y="6118"/>
                    </a:cubicBezTo>
                    <a:cubicBezTo>
                      <a:pt x="9770" y="5844"/>
                      <a:pt x="9610" y="5570"/>
                      <a:pt x="9451" y="5319"/>
                    </a:cubicBezTo>
                    <a:cubicBezTo>
                      <a:pt x="9063" y="4748"/>
                      <a:pt x="8629" y="4223"/>
                      <a:pt x="8172" y="3744"/>
                    </a:cubicBezTo>
                    <a:cubicBezTo>
                      <a:pt x="7373" y="2899"/>
                      <a:pt x="6506" y="2146"/>
                      <a:pt x="5593" y="1439"/>
                    </a:cubicBezTo>
                    <a:cubicBezTo>
                      <a:pt x="5570" y="1416"/>
                      <a:pt x="5547" y="1393"/>
                      <a:pt x="5525" y="1370"/>
                    </a:cubicBezTo>
                    <a:lnTo>
                      <a:pt x="5502" y="1370"/>
                    </a:lnTo>
                    <a:cubicBezTo>
                      <a:pt x="5319" y="1233"/>
                      <a:pt x="5137" y="1096"/>
                      <a:pt x="4954" y="959"/>
                    </a:cubicBezTo>
                    <a:cubicBezTo>
                      <a:pt x="4931" y="936"/>
                      <a:pt x="4908" y="936"/>
                      <a:pt x="4885" y="914"/>
                    </a:cubicBezTo>
                    <a:cubicBezTo>
                      <a:pt x="4885" y="914"/>
                      <a:pt x="4863" y="891"/>
                      <a:pt x="4863" y="891"/>
                    </a:cubicBezTo>
                    <a:cubicBezTo>
                      <a:pt x="4863" y="891"/>
                      <a:pt x="4840" y="868"/>
                      <a:pt x="4817" y="868"/>
                    </a:cubicBezTo>
                    <a:cubicBezTo>
                      <a:pt x="4817" y="845"/>
                      <a:pt x="4794" y="845"/>
                      <a:pt x="4794" y="845"/>
                    </a:cubicBezTo>
                    <a:cubicBezTo>
                      <a:pt x="4794" y="845"/>
                      <a:pt x="4794" y="845"/>
                      <a:pt x="4771" y="822"/>
                    </a:cubicBezTo>
                    <a:lnTo>
                      <a:pt x="4749" y="822"/>
                    </a:lnTo>
                    <a:cubicBezTo>
                      <a:pt x="4612" y="731"/>
                      <a:pt x="4475" y="617"/>
                      <a:pt x="4360" y="526"/>
                    </a:cubicBezTo>
                    <a:lnTo>
                      <a:pt x="4315" y="526"/>
                    </a:lnTo>
                    <a:cubicBezTo>
                      <a:pt x="4292" y="480"/>
                      <a:pt x="4246" y="457"/>
                      <a:pt x="4224" y="434"/>
                    </a:cubicBezTo>
                    <a:lnTo>
                      <a:pt x="4201" y="434"/>
                    </a:lnTo>
                    <a:cubicBezTo>
                      <a:pt x="4201" y="434"/>
                      <a:pt x="4178" y="411"/>
                      <a:pt x="4155" y="411"/>
                    </a:cubicBezTo>
                    <a:cubicBezTo>
                      <a:pt x="4155" y="411"/>
                      <a:pt x="4155" y="389"/>
                      <a:pt x="4155" y="389"/>
                    </a:cubicBezTo>
                    <a:lnTo>
                      <a:pt x="4132" y="389"/>
                    </a:lnTo>
                    <a:cubicBezTo>
                      <a:pt x="4132" y="389"/>
                      <a:pt x="4109" y="366"/>
                      <a:pt x="4109" y="366"/>
                    </a:cubicBezTo>
                    <a:cubicBezTo>
                      <a:pt x="4087" y="366"/>
                      <a:pt x="4087" y="366"/>
                      <a:pt x="4087" y="343"/>
                    </a:cubicBezTo>
                    <a:cubicBezTo>
                      <a:pt x="3950" y="252"/>
                      <a:pt x="3813" y="160"/>
                      <a:pt x="3676" y="69"/>
                    </a:cubicBezTo>
                    <a:lnTo>
                      <a:pt x="3653" y="69"/>
                    </a:lnTo>
                    <a:cubicBezTo>
                      <a:pt x="3653" y="69"/>
                      <a:pt x="3630" y="69"/>
                      <a:pt x="3630" y="46"/>
                    </a:cubicBezTo>
                    <a:lnTo>
                      <a:pt x="3607" y="46"/>
                    </a:lnTo>
                    <a:cubicBezTo>
                      <a:pt x="3607" y="46"/>
                      <a:pt x="3584" y="23"/>
                      <a:pt x="3584" y="23"/>
                    </a:cubicBezTo>
                    <a:cubicBezTo>
                      <a:pt x="3562" y="1"/>
                      <a:pt x="3539" y="1"/>
                      <a:pt x="3493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22"/>
              <p:cNvSpPr/>
              <p:nvPr/>
            </p:nvSpPr>
            <p:spPr>
              <a:xfrm>
                <a:off x="5479488" y="1494061"/>
                <a:ext cx="484972" cy="381934"/>
              </a:xfrm>
              <a:custGeom>
                <a:avLst/>
                <a:gdLst/>
                <a:ahLst/>
                <a:cxnLst/>
                <a:rect l="l" t="t" r="r" b="b"/>
                <a:pathLst>
                  <a:path w="17942" h="14130" extrusionOk="0">
                    <a:moveTo>
                      <a:pt x="4657" y="1"/>
                    </a:moveTo>
                    <a:cubicBezTo>
                      <a:pt x="4657" y="23"/>
                      <a:pt x="4657" y="23"/>
                      <a:pt x="4657" y="23"/>
                    </a:cubicBezTo>
                    <a:cubicBezTo>
                      <a:pt x="4634" y="92"/>
                      <a:pt x="4611" y="160"/>
                      <a:pt x="4589" y="252"/>
                    </a:cubicBezTo>
                    <a:cubicBezTo>
                      <a:pt x="4589" y="252"/>
                      <a:pt x="4611" y="252"/>
                      <a:pt x="4634" y="274"/>
                    </a:cubicBezTo>
                    <a:cubicBezTo>
                      <a:pt x="4817" y="274"/>
                      <a:pt x="5000" y="274"/>
                      <a:pt x="5182" y="320"/>
                    </a:cubicBezTo>
                    <a:cubicBezTo>
                      <a:pt x="5593" y="366"/>
                      <a:pt x="6004" y="480"/>
                      <a:pt x="6438" y="617"/>
                    </a:cubicBezTo>
                    <a:cubicBezTo>
                      <a:pt x="6848" y="731"/>
                      <a:pt x="7282" y="914"/>
                      <a:pt x="7761" y="1119"/>
                    </a:cubicBezTo>
                    <a:cubicBezTo>
                      <a:pt x="8492" y="1438"/>
                      <a:pt x="9245" y="1849"/>
                      <a:pt x="9998" y="2306"/>
                    </a:cubicBezTo>
                    <a:cubicBezTo>
                      <a:pt x="10683" y="2717"/>
                      <a:pt x="11322" y="3173"/>
                      <a:pt x="11916" y="3653"/>
                    </a:cubicBezTo>
                    <a:cubicBezTo>
                      <a:pt x="12304" y="3972"/>
                      <a:pt x="12669" y="4292"/>
                      <a:pt x="12988" y="4634"/>
                    </a:cubicBezTo>
                    <a:cubicBezTo>
                      <a:pt x="13308" y="4954"/>
                      <a:pt x="13582" y="5250"/>
                      <a:pt x="13810" y="5570"/>
                    </a:cubicBezTo>
                    <a:cubicBezTo>
                      <a:pt x="13879" y="5684"/>
                      <a:pt x="13970" y="5798"/>
                      <a:pt x="14038" y="5912"/>
                    </a:cubicBezTo>
                    <a:cubicBezTo>
                      <a:pt x="14130" y="6072"/>
                      <a:pt x="14198" y="6232"/>
                      <a:pt x="14267" y="6392"/>
                    </a:cubicBezTo>
                    <a:cubicBezTo>
                      <a:pt x="14312" y="6529"/>
                      <a:pt x="14358" y="6665"/>
                      <a:pt x="14358" y="6802"/>
                    </a:cubicBezTo>
                    <a:cubicBezTo>
                      <a:pt x="14358" y="6871"/>
                      <a:pt x="14358" y="6939"/>
                      <a:pt x="14358" y="7008"/>
                    </a:cubicBezTo>
                    <a:cubicBezTo>
                      <a:pt x="14358" y="7054"/>
                      <a:pt x="14335" y="7122"/>
                      <a:pt x="14312" y="7168"/>
                    </a:cubicBezTo>
                    <a:cubicBezTo>
                      <a:pt x="14289" y="7213"/>
                      <a:pt x="14267" y="7259"/>
                      <a:pt x="14244" y="7282"/>
                    </a:cubicBezTo>
                    <a:cubicBezTo>
                      <a:pt x="14198" y="7327"/>
                      <a:pt x="14152" y="7373"/>
                      <a:pt x="14107" y="7419"/>
                    </a:cubicBezTo>
                    <a:cubicBezTo>
                      <a:pt x="14061" y="7442"/>
                      <a:pt x="13993" y="7487"/>
                      <a:pt x="13947" y="7510"/>
                    </a:cubicBezTo>
                    <a:lnTo>
                      <a:pt x="13901" y="7533"/>
                    </a:lnTo>
                    <a:cubicBezTo>
                      <a:pt x="13856" y="7533"/>
                      <a:pt x="13810" y="7556"/>
                      <a:pt x="13787" y="7556"/>
                    </a:cubicBezTo>
                    <a:lnTo>
                      <a:pt x="13742" y="7578"/>
                    </a:lnTo>
                    <a:cubicBezTo>
                      <a:pt x="13650" y="7578"/>
                      <a:pt x="13605" y="7601"/>
                      <a:pt x="13536" y="7601"/>
                    </a:cubicBezTo>
                    <a:lnTo>
                      <a:pt x="13513" y="7601"/>
                    </a:lnTo>
                    <a:cubicBezTo>
                      <a:pt x="13445" y="7601"/>
                      <a:pt x="13399" y="7624"/>
                      <a:pt x="13354" y="7624"/>
                    </a:cubicBezTo>
                    <a:lnTo>
                      <a:pt x="13057" y="7624"/>
                    </a:lnTo>
                    <a:lnTo>
                      <a:pt x="12988" y="7601"/>
                    </a:lnTo>
                    <a:cubicBezTo>
                      <a:pt x="12920" y="7601"/>
                      <a:pt x="12851" y="7670"/>
                      <a:pt x="12851" y="7738"/>
                    </a:cubicBezTo>
                    <a:cubicBezTo>
                      <a:pt x="12851" y="7761"/>
                      <a:pt x="12874" y="7807"/>
                      <a:pt x="12897" y="7830"/>
                    </a:cubicBezTo>
                    <a:cubicBezTo>
                      <a:pt x="12920" y="7830"/>
                      <a:pt x="12920" y="7852"/>
                      <a:pt x="12943" y="7852"/>
                    </a:cubicBezTo>
                    <a:lnTo>
                      <a:pt x="12988" y="7875"/>
                    </a:lnTo>
                    <a:lnTo>
                      <a:pt x="13011" y="7898"/>
                    </a:lnTo>
                    <a:cubicBezTo>
                      <a:pt x="13125" y="7989"/>
                      <a:pt x="13239" y="8058"/>
                      <a:pt x="13354" y="8126"/>
                    </a:cubicBezTo>
                    <a:lnTo>
                      <a:pt x="13399" y="8149"/>
                    </a:lnTo>
                    <a:lnTo>
                      <a:pt x="13422" y="8172"/>
                    </a:lnTo>
                    <a:lnTo>
                      <a:pt x="13445" y="8195"/>
                    </a:lnTo>
                    <a:cubicBezTo>
                      <a:pt x="13559" y="8263"/>
                      <a:pt x="13650" y="8332"/>
                      <a:pt x="13742" y="8400"/>
                    </a:cubicBezTo>
                    <a:lnTo>
                      <a:pt x="13787" y="8423"/>
                    </a:lnTo>
                    <a:lnTo>
                      <a:pt x="13810" y="8446"/>
                    </a:lnTo>
                    <a:lnTo>
                      <a:pt x="13856" y="8469"/>
                    </a:lnTo>
                    <a:lnTo>
                      <a:pt x="13924" y="8514"/>
                    </a:lnTo>
                    <a:lnTo>
                      <a:pt x="13970" y="8560"/>
                    </a:lnTo>
                    <a:cubicBezTo>
                      <a:pt x="14107" y="8651"/>
                      <a:pt x="14221" y="8743"/>
                      <a:pt x="14358" y="8857"/>
                    </a:cubicBezTo>
                    <a:lnTo>
                      <a:pt x="14404" y="8880"/>
                    </a:lnTo>
                    <a:lnTo>
                      <a:pt x="14426" y="8902"/>
                    </a:lnTo>
                    <a:cubicBezTo>
                      <a:pt x="14563" y="9016"/>
                      <a:pt x="14700" y="9108"/>
                      <a:pt x="14814" y="9199"/>
                    </a:cubicBezTo>
                    <a:cubicBezTo>
                      <a:pt x="15202" y="9519"/>
                      <a:pt x="15545" y="9838"/>
                      <a:pt x="15887" y="10158"/>
                    </a:cubicBezTo>
                    <a:cubicBezTo>
                      <a:pt x="16344" y="10614"/>
                      <a:pt x="16732" y="11048"/>
                      <a:pt x="17051" y="11482"/>
                    </a:cubicBezTo>
                    <a:cubicBezTo>
                      <a:pt x="17280" y="11824"/>
                      <a:pt x="17439" y="12121"/>
                      <a:pt x="17553" y="12417"/>
                    </a:cubicBezTo>
                    <a:cubicBezTo>
                      <a:pt x="17622" y="12554"/>
                      <a:pt x="17668" y="12714"/>
                      <a:pt x="17668" y="12874"/>
                    </a:cubicBezTo>
                    <a:cubicBezTo>
                      <a:pt x="17690" y="12965"/>
                      <a:pt x="17690" y="13057"/>
                      <a:pt x="17668" y="13125"/>
                    </a:cubicBezTo>
                    <a:cubicBezTo>
                      <a:pt x="17668" y="13194"/>
                      <a:pt x="17645" y="13262"/>
                      <a:pt x="17622" y="13330"/>
                    </a:cubicBezTo>
                    <a:cubicBezTo>
                      <a:pt x="17599" y="13399"/>
                      <a:pt x="17553" y="13445"/>
                      <a:pt x="17531" y="13490"/>
                    </a:cubicBezTo>
                    <a:cubicBezTo>
                      <a:pt x="17462" y="13559"/>
                      <a:pt x="17416" y="13604"/>
                      <a:pt x="17371" y="13627"/>
                    </a:cubicBezTo>
                    <a:cubicBezTo>
                      <a:pt x="17302" y="13673"/>
                      <a:pt x="17234" y="13718"/>
                      <a:pt x="17120" y="13764"/>
                    </a:cubicBezTo>
                    <a:cubicBezTo>
                      <a:pt x="16983" y="13810"/>
                      <a:pt x="16846" y="13833"/>
                      <a:pt x="16686" y="13855"/>
                    </a:cubicBezTo>
                    <a:cubicBezTo>
                      <a:pt x="16572" y="13878"/>
                      <a:pt x="16458" y="13878"/>
                      <a:pt x="16321" y="13878"/>
                    </a:cubicBezTo>
                    <a:cubicBezTo>
                      <a:pt x="16115" y="13878"/>
                      <a:pt x="15864" y="13855"/>
                      <a:pt x="15590" y="13810"/>
                    </a:cubicBezTo>
                    <a:cubicBezTo>
                      <a:pt x="15111" y="13741"/>
                      <a:pt x="14586" y="13604"/>
                      <a:pt x="13993" y="13422"/>
                    </a:cubicBezTo>
                    <a:cubicBezTo>
                      <a:pt x="13582" y="13285"/>
                      <a:pt x="13171" y="13125"/>
                      <a:pt x="12692" y="12920"/>
                    </a:cubicBezTo>
                    <a:lnTo>
                      <a:pt x="12623" y="12897"/>
                    </a:lnTo>
                    <a:lnTo>
                      <a:pt x="12600" y="12874"/>
                    </a:lnTo>
                    <a:lnTo>
                      <a:pt x="12555" y="12851"/>
                    </a:lnTo>
                    <a:lnTo>
                      <a:pt x="12509" y="12851"/>
                    </a:lnTo>
                    <a:lnTo>
                      <a:pt x="12463" y="12828"/>
                    </a:lnTo>
                    <a:lnTo>
                      <a:pt x="12441" y="12805"/>
                    </a:lnTo>
                    <a:lnTo>
                      <a:pt x="12349" y="12760"/>
                    </a:lnTo>
                    <a:lnTo>
                      <a:pt x="12258" y="12737"/>
                    </a:lnTo>
                    <a:lnTo>
                      <a:pt x="12212" y="12714"/>
                    </a:lnTo>
                    <a:cubicBezTo>
                      <a:pt x="12167" y="12691"/>
                      <a:pt x="12144" y="12669"/>
                      <a:pt x="12121" y="12669"/>
                    </a:cubicBezTo>
                    <a:lnTo>
                      <a:pt x="12053" y="12623"/>
                    </a:lnTo>
                    <a:lnTo>
                      <a:pt x="11984" y="12600"/>
                    </a:lnTo>
                    <a:lnTo>
                      <a:pt x="11938" y="12577"/>
                    </a:lnTo>
                    <a:cubicBezTo>
                      <a:pt x="11824" y="12509"/>
                      <a:pt x="11733" y="12463"/>
                      <a:pt x="11642" y="12440"/>
                    </a:cubicBezTo>
                    <a:lnTo>
                      <a:pt x="11528" y="12372"/>
                    </a:lnTo>
                    <a:lnTo>
                      <a:pt x="11413" y="12303"/>
                    </a:lnTo>
                    <a:lnTo>
                      <a:pt x="11368" y="12280"/>
                    </a:lnTo>
                    <a:lnTo>
                      <a:pt x="11322" y="12258"/>
                    </a:lnTo>
                    <a:cubicBezTo>
                      <a:pt x="11322" y="12258"/>
                      <a:pt x="11299" y="12235"/>
                      <a:pt x="11299" y="12235"/>
                    </a:cubicBezTo>
                    <a:cubicBezTo>
                      <a:pt x="11140" y="12166"/>
                      <a:pt x="11003" y="12075"/>
                      <a:pt x="10866" y="12007"/>
                    </a:cubicBezTo>
                    <a:cubicBezTo>
                      <a:pt x="10843" y="12007"/>
                      <a:pt x="10820" y="11984"/>
                      <a:pt x="10797" y="11984"/>
                    </a:cubicBezTo>
                    <a:lnTo>
                      <a:pt x="10774" y="11961"/>
                    </a:lnTo>
                    <a:lnTo>
                      <a:pt x="10729" y="11938"/>
                    </a:lnTo>
                    <a:lnTo>
                      <a:pt x="10683" y="11915"/>
                    </a:lnTo>
                    <a:lnTo>
                      <a:pt x="10660" y="11892"/>
                    </a:lnTo>
                    <a:cubicBezTo>
                      <a:pt x="10615" y="11870"/>
                      <a:pt x="10592" y="11870"/>
                      <a:pt x="10569" y="11870"/>
                    </a:cubicBezTo>
                    <a:lnTo>
                      <a:pt x="10500" y="11870"/>
                    </a:lnTo>
                    <a:cubicBezTo>
                      <a:pt x="10478" y="11870"/>
                      <a:pt x="10455" y="11892"/>
                      <a:pt x="10455" y="11892"/>
                    </a:cubicBezTo>
                    <a:cubicBezTo>
                      <a:pt x="10432" y="11915"/>
                      <a:pt x="10409" y="11938"/>
                      <a:pt x="10386" y="11961"/>
                    </a:cubicBezTo>
                    <a:cubicBezTo>
                      <a:pt x="10386" y="12007"/>
                      <a:pt x="10386" y="12029"/>
                      <a:pt x="10409" y="12052"/>
                    </a:cubicBezTo>
                    <a:lnTo>
                      <a:pt x="10432" y="12121"/>
                    </a:lnTo>
                    <a:lnTo>
                      <a:pt x="10455" y="12166"/>
                    </a:lnTo>
                    <a:lnTo>
                      <a:pt x="10478" y="12212"/>
                    </a:lnTo>
                    <a:lnTo>
                      <a:pt x="10500" y="12235"/>
                    </a:lnTo>
                    <a:cubicBezTo>
                      <a:pt x="10523" y="12303"/>
                      <a:pt x="10546" y="12372"/>
                      <a:pt x="10569" y="12417"/>
                    </a:cubicBezTo>
                    <a:lnTo>
                      <a:pt x="10592" y="12440"/>
                    </a:lnTo>
                    <a:lnTo>
                      <a:pt x="10592" y="12486"/>
                    </a:lnTo>
                    <a:cubicBezTo>
                      <a:pt x="10637" y="12554"/>
                      <a:pt x="10660" y="12623"/>
                      <a:pt x="10660" y="12691"/>
                    </a:cubicBezTo>
                    <a:cubicBezTo>
                      <a:pt x="10683" y="12760"/>
                      <a:pt x="10683" y="12805"/>
                      <a:pt x="10706" y="12874"/>
                    </a:cubicBezTo>
                    <a:cubicBezTo>
                      <a:pt x="10706" y="12920"/>
                      <a:pt x="10706" y="12965"/>
                      <a:pt x="10706" y="13011"/>
                    </a:cubicBezTo>
                    <a:cubicBezTo>
                      <a:pt x="10706" y="13034"/>
                      <a:pt x="10706" y="13079"/>
                      <a:pt x="10706" y="13102"/>
                    </a:cubicBezTo>
                    <a:cubicBezTo>
                      <a:pt x="10683" y="13125"/>
                      <a:pt x="10683" y="13171"/>
                      <a:pt x="10683" y="13194"/>
                    </a:cubicBezTo>
                    <a:lnTo>
                      <a:pt x="10660" y="13262"/>
                    </a:lnTo>
                    <a:cubicBezTo>
                      <a:pt x="10637" y="13308"/>
                      <a:pt x="10615" y="13353"/>
                      <a:pt x="10569" y="13376"/>
                    </a:cubicBezTo>
                    <a:cubicBezTo>
                      <a:pt x="10546" y="13422"/>
                      <a:pt x="10500" y="13467"/>
                      <a:pt x="10455" y="13513"/>
                    </a:cubicBezTo>
                    <a:cubicBezTo>
                      <a:pt x="10386" y="13559"/>
                      <a:pt x="10318" y="13582"/>
                      <a:pt x="10249" y="13627"/>
                    </a:cubicBezTo>
                    <a:cubicBezTo>
                      <a:pt x="10135" y="13650"/>
                      <a:pt x="10021" y="13696"/>
                      <a:pt x="9861" y="13696"/>
                    </a:cubicBezTo>
                    <a:cubicBezTo>
                      <a:pt x="9770" y="13718"/>
                      <a:pt x="9656" y="13718"/>
                      <a:pt x="9565" y="13718"/>
                    </a:cubicBezTo>
                    <a:cubicBezTo>
                      <a:pt x="9382" y="13718"/>
                      <a:pt x="9177" y="13696"/>
                      <a:pt x="8925" y="13673"/>
                    </a:cubicBezTo>
                    <a:cubicBezTo>
                      <a:pt x="8560" y="13604"/>
                      <a:pt x="8149" y="13513"/>
                      <a:pt x="7693" y="13376"/>
                    </a:cubicBezTo>
                    <a:cubicBezTo>
                      <a:pt x="7305" y="13239"/>
                      <a:pt x="6871" y="13079"/>
                      <a:pt x="6392" y="12874"/>
                    </a:cubicBezTo>
                    <a:cubicBezTo>
                      <a:pt x="5639" y="12532"/>
                      <a:pt x="4885" y="12144"/>
                      <a:pt x="4155" y="11687"/>
                    </a:cubicBezTo>
                    <a:cubicBezTo>
                      <a:pt x="3470" y="11253"/>
                      <a:pt x="2808" y="10797"/>
                      <a:pt x="2215" y="10318"/>
                    </a:cubicBezTo>
                    <a:cubicBezTo>
                      <a:pt x="1599" y="9815"/>
                      <a:pt x="1096" y="9336"/>
                      <a:pt x="686" y="8834"/>
                    </a:cubicBezTo>
                    <a:cubicBezTo>
                      <a:pt x="549" y="8674"/>
                      <a:pt x="434" y="8537"/>
                      <a:pt x="320" y="8377"/>
                    </a:cubicBezTo>
                    <a:cubicBezTo>
                      <a:pt x="275" y="8309"/>
                      <a:pt x="206" y="8240"/>
                      <a:pt x="161" y="8149"/>
                    </a:cubicBezTo>
                    <a:cubicBezTo>
                      <a:pt x="138" y="8172"/>
                      <a:pt x="92" y="8218"/>
                      <a:pt x="69" y="8263"/>
                    </a:cubicBezTo>
                    <a:lnTo>
                      <a:pt x="1" y="8355"/>
                    </a:lnTo>
                    <a:cubicBezTo>
                      <a:pt x="138" y="8560"/>
                      <a:pt x="297" y="8788"/>
                      <a:pt x="503" y="9016"/>
                    </a:cubicBezTo>
                    <a:cubicBezTo>
                      <a:pt x="891" y="9473"/>
                      <a:pt x="1370" y="9929"/>
                      <a:pt x="1941" y="10409"/>
                    </a:cubicBezTo>
                    <a:cubicBezTo>
                      <a:pt x="2397" y="10797"/>
                      <a:pt x="2900" y="11162"/>
                      <a:pt x="3470" y="11550"/>
                    </a:cubicBezTo>
                    <a:cubicBezTo>
                      <a:pt x="3972" y="11892"/>
                      <a:pt x="4520" y="12212"/>
                      <a:pt x="5068" y="12509"/>
                    </a:cubicBezTo>
                    <a:cubicBezTo>
                      <a:pt x="5661" y="12828"/>
                      <a:pt x="6278" y="13102"/>
                      <a:pt x="6894" y="13353"/>
                    </a:cubicBezTo>
                    <a:cubicBezTo>
                      <a:pt x="7305" y="13513"/>
                      <a:pt x="7716" y="13650"/>
                      <a:pt x="8127" y="13764"/>
                    </a:cubicBezTo>
                    <a:cubicBezTo>
                      <a:pt x="8515" y="13855"/>
                      <a:pt x="8880" y="13924"/>
                      <a:pt x="9222" y="13947"/>
                    </a:cubicBezTo>
                    <a:cubicBezTo>
                      <a:pt x="9336" y="13970"/>
                      <a:pt x="9450" y="13970"/>
                      <a:pt x="9565" y="13970"/>
                    </a:cubicBezTo>
                    <a:cubicBezTo>
                      <a:pt x="10090" y="13970"/>
                      <a:pt x="10729" y="13855"/>
                      <a:pt x="10911" y="13262"/>
                    </a:cubicBezTo>
                    <a:cubicBezTo>
                      <a:pt x="10934" y="13194"/>
                      <a:pt x="10957" y="13102"/>
                      <a:pt x="10957" y="13011"/>
                    </a:cubicBezTo>
                    <a:cubicBezTo>
                      <a:pt x="10957" y="12942"/>
                      <a:pt x="10957" y="12920"/>
                      <a:pt x="10957" y="12874"/>
                    </a:cubicBezTo>
                    <a:cubicBezTo>
                      <a:pt x="10934" y="12783"/>
                      <a:pt x="10934" y="12714"/>
                      <a:pt x="10911" y="12623"/>
                    </a:cubicBezTo>
                    <a:cubicBezTo>
                      <a:pt x="10888" y="12532"/>
                      <a:pt x="10866" y="12463"/>
                      <a:pt x="10843" y="12395"/>
                    </a:cubicBezTo>
                    <a:lnTo>
                      <a:pt x="10820" y="12349"/>
                    </a:lnTo>
                    <a:lnTo>
                      <a:pt x="10797" y="12326"/>
                    </a:lnTo>
                    <a:lnTo>
                      <a:pt x="10797" y="12280"/>
                    </a:lnTo>
                    <a:lnTo>
                      <a:pt x="10774" y="12235"/>
                    </a:lnTo>
                    <a:lnTo>
                      <a:pt x="10797" y="12258"/>
                    </a:lnTo>
                    <a:cubicBezTo>
                      <a:pt x="10843" y="12303"/>
                      <a:pt x="10911" y="12326"/>
                      <a:pt x="10980" y="12372"/>
                    </a:cubicBezTo>
                    <a:lnTo>
                      <a:pt x="11025" y="12372"/>
                    </a:lnTo>
                    <a:lnTo>
                      <a:pt x="11094" y="12417"/>
                    </a:lnTo>
                    <a:lnTo>
                      <a:pt x="11117" y="12440"/>
                    </a:lnTo>
                    <a:lnTo>
                      <a:pt x="11208" y="12486"/>
                    </a:lnTo>
                    <a:lnTo>
                      <a:pt x="11276" y="12509"/>
                    </a:lnTo>
                    <a:cubicBezTo>
                      <a:pt x="11345" y="12554"/>
                      <a:pt x="11436" y="12600"/>
                      <a:pt x="11505" y="12646"/>
                    </a:cubicBezTo>
                    <a:lnTo>
                      <a:pt x="11596" y="12691"/>
                    </a:lnTo>
                    <a:cubicBezTo>
                      <a:pt x="11619" y="12691"/>
                      <a:pt x="11642" y="12714"/>
                      <a:pt x="11642" y="12714"/>
                    </a:cubicBezTo>
                    <a:cubicBezTo>
                      <a:pt x="11916" y="12851"/>
                      <a:pt x="12212" y="12988"/>
                      <a:pt x="12509" y="13102"/>
                    </a:cubicBezTo>
                    <a:lnTo>
                      <a:pt x="12555" y="13125"/>
                    </a:lnTo>
                    <a:lnTo>
                      <a:pt x="12600" y="13148"/>
                    </a:lnTo>
                    <a:lnTo>
                      <a:pt x="12646" y="13171"/>
                    </a:lnTo>
                    <a:cubicBezTo>
                      <a:pt x="12829" y="13239"/>
                      <a:pt x="13011" y="13330"/>
                      <a:pt x="13194" y="13399"/>
                    </a:cubicBezTo>
                    <a:cubicBezTo>
                      <a:pt x="13810" y="13627"/>
                      <a:pt x="14381" y="13810"/>
                      <a:pt x="14951" y="13947"/>
                    </a:cubicBezTo>
                    <a:cubicBezTo>
                      <a:pt x="15248" y="14015"/>
                      <a:pt x="15590" y="14084"/>
                      <a:pt x="15910" y="14107"/>
                    </a:cubicBezTo>
                    <a:cubicBezTo>
                      <a:pt x="16047" y="14129"/>
                      <a:pt x="16184" y="14129"/>
                      <a:pt x="16321" y="14129"/>
                    </a:cubicBezTo>
                    <a:cubicBezTo>
                      <a:pt x="16503" y="14129"/>
                      <a:pt x="16709" y="14107"/>
                      <a:pt x="16891" y="14084"/>
                    </a:cubicBezTo>
                    <a:cubicBezTo>
                      <a:pt x="17143" y="14038"/>
                      <a:pt x="17485" y="13924"/>
                      <a:pt x="17713" y="13650"/>
                    </a:cubicBezTo>
                    <a:cubicBezTo>
                      <a:pt x="17805" y="13559"/>
                      <a:pt x="17873" y="13422"/>
                      <a:pt x="17896" y="13262"/>
                    </a:cubicBezTo>
                    <a:cubicBezTo>
                      <a:pt x="17941" y="13125"/>
                      <a:pt x="17941" y="12965"/>
                      <a:pt x="17919" y="12760"/>
                    </a:cubicBezTo>
                    <a:cubicBezTo>
                      <a:pt x="17873" y="12509"/>
                      <a:pt x="17782" y="12258"/>
                      <a:pt x="17713" y="12121"/>
                    </a:cubicBezTo>
                    <a:cubicBezTo>
                      <a:pt x="17622" y="11938"/>
                      <a:pt x="17531" y="11756"/>
                      <a:pt x="17371" y="11527"/>
                    </a:cubicBezTo>
                    <a:cubicBezTo>
                      <a:pt x="17143" y="11162"/>
                      <a:pt x="16846" y="10797"/>
                      <a:pt x="16435" y="10363"/>
                    </a:cubicBezTo>
                    <a:cubicBezTo>
                      <a:pt x="15933" y="9815"/>
                      <a:pt x="15317" y="9268"/>
                      <a:pt x="14563" y="8697"/>
                    </a:cubicBezTo>
                    <a:lnTo>
                      <a:pt x="14495" y="8651"/>
                    </a:lnTo>
                    <a:cubicBezTo>
                      <a:pt x="14358" y="8537"/>
                      <a:pt x="14244" y="8446"/>
                      <a:pt x="14107" y="8332"/>
                    </a:cubicBezTo>
                    <a:lnTo>
                      <a:pt x="14038" y="8309"/>
                    </a:lnTo>
                    <a:lnTo>
                      <a:pt x="13993" y="8263"/>
                    </a:lnTo>
                    <a:lnTo>
                      <a:pt x="13947" y="8240"/>
                    </a:lnTo>
                    <a:lnTo>
                      <a:pt x="13650" y="8035"/>
                    </a:lnTo>
                    <a:lnTo>
                      <a:pt x="13559" y="7967"/>
                    </a:lnTo>
                    <a:lnTo>
                      <a:pt x="13513" y="7944"/>
                    </a:lnTo>
                    <a:lnTo>
                      <a:pt x="13468" y="7898"/>
                    </a:lnTo>
                    <a:lnTo>
                      <a:pt x="13399" y="7852"/>
                    </a:lnTo>
                    <a:lnTo>
                      <a:pt x="13627" y="7852"/>
                    </a:lnTo>
                    <a:cubicBezTo>
                      <a:pt x="13673" y="7830"/>
                      <a:pt x="13742" y="7830"/>
                      <a:pt x="13787" y="7807"/>
                    </a:cubicBezTo>
                    <a:lnTo>
                      <a:pt x="13856" y="7807"/>
                    </a:lnTo>
                    <a:cubicBezTo>
                      <a:pt x="13901" y="7784"/>
                      <a:pt x="13947" y="7761"/>
                      <a:pt x="13993" y="7738"/>
                    </a:cubicBezTo>
                    <a:lnTo>
                      <a:pt x="14038" y="7738"/>
                    </a:lnTo>
                    <a:cubicBezTo>
                      <a:pt x="14130" y="7693"/>
                      <a:pt x="14198" y="7647"/>
                      <a:pt x="14289" y="7601"/>
                    </a:cubicBezTo>
                    <a:cubicBezTo>
                      <a:pt x="14358" y="7533"/>
                      <a:pt x="14426" y="7464"/>
                      <a:pt x="14495" y="7373"/>
                    </a:cubicBezTo>
                    <a:cubicBezTo>
                      <a:pt x="14540" y="7282"/>
                      <a:pt x="14586" y="7190"/>
                      <a:pt x="14586" y="7099"/>
                    </a:cubicBezTo>
                    <a:cubicBezTo>
                      <a:pt x="14609" y="6985"/>
                      <a:pt x="14632" y="6894"/>
                      <a:pt x="14609" y="6780"/>
                    </a:cubicBezTo>
                    <a:cubicBezTo>
                      <a:pt x="14586" y="6597"/>
                      <a:pt x="14563" y="6460"/>
                      <a:pt x="14495" y="6277"/>
                    </a:cubicBezTo>
                    <a:cubicBezTo>
                      <a:pt x="14426" y="6118"/>
                      <a:pt x="14358" y="5958"/>
                      <a:pt x="14244" y="5798"/>
                    </a:cubicBezTo>
                    <a:cubicBezTo>
                      <a:pt x="13993" y="5364"/>
                      <a:pt x="13650" y="4931"/>
                      <a:pt x="13171" y="4451"/>
                    </a:cubicBezTo>
                    <a:cubicBezTo>
                      <a:pt x="12760" y="4018"/>
                      <a:pt x="12258" y="3607"/>
                      <a:pt x="11687" y="3150"/>
                    </a:cubicBezTo>
                    <a:cubicBezTo>
                      <a:pt x="11208" y="2785"/>
                      <a:pt x="10683" y="2443"/>
                      <a:pt x="10158" y="2100"/>
                    </a:cubicBezTo>
                    <a:cubicBezTo>
                      <a:pt x="9587" y="1758"/>
                      <a:pt x="9017" y="1438"/>
                      <a:pt x="8423" y="1142"/>
                    </a:cubicBezTo>
                    <a:cubicBezTo>
                      <a:pt x="7761" y="822"/>
                      <a:pt x="7145" y="571"/>
                      <a:pt x="6552" y="389"/>
                    </a:cubicBezTo>
                    <a:cubicBezTo>
                      <a:pt x="6232" y="274"/>
                      <a:pt x="5935" y="206"/>
                      <a:pt x="5616" y="137"/>
                    </a:cubicBezTo>
                    <a:cubicBezTo>
                      <a:pt x="5273" y="69"/>
                      <a:pt x="4954" y="23"/>
                      <a:pt x="4657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22"/>
              <p:cNvSpPr/>
              <p:nvPr/>
            </p:nvSpPr>
            <p:spPr>
              <a:xfrm>
                <a:off x="5515898" y="1540336"/>
                <a:ext cx="304196" cy="237567"/>
              </a:xfrm>
              <a:custGeom>
                <a:avLst/>
                <a:gdLst/>
                <a:ahLst/>
                <a:cxnLst/>
                <a:rect l="l" t="t" r="r" b="b"/>
                <a:pathLst>
                  <a:path w="11254" h="8789" extrusionOk="0">
                    <a:moveTo>
                      <a:pt x="2991" y="0"/>
                    </a:moveTo>
                    <a:cubicBezTo>
                      <a:pt x="2945" y="0"/>
                      <a:pt x="2899" y="46"/>
                      <a:pt x="2899" y="92"/>
                    </a:cubicBezTo>
                    <a:cubicBezTo>
                      <a:pt x="2899" y="137"/>
                      <a:pt x="2945" y="160"/>
                      <a:pt x="2991" y="160"/>
                    </a:cubicBezTo>
                    <a:cubicBezTo>
                      <a:pt x="3105" y="183"/>
                      <a:pt x="3219" y="183"/>
                      <a:pt x="3333" y="206"/>
                    </a:cubicBezTo>
                    <a:cubicBezTo>
                      <a:pt x="3584" y="229"/>
                      <a:pt x="3812" y="297"/>
                      <a:pt x="4109" y="388"/>
                    </a:cubicBezTo>
                    <a:cubicBezTo>
                      <a:pt x="4360" y="457"/>
                      <a:pt x="4611" y="571"/>
                      <a:pt x="4931" y="708"/>
                    </a:cubicBezTo>
                    <a:cubicBezTo>
                      <a:pt x="5364" y="891"/>
                      <a:pt x="5844" y="1142"/>
                      <a:pt x="6300" y="1438"/>
                    </a:cubicBezTo>
                    <a:cubicBezTo>
                      <a:pt x="6734" y="1712"/>
                      <a:pt x="7145" y="1986"/>
                      <a:pt x="7510" y="2283"/>
                    </a:cubicBezTo>
                    <a:cubicBezTo>
                      <a:pt x="7761" y="2488"/>
                      <a:pt x="7966" y="2671"/>
                      <a:pt x="8172" y="2876"/>
                    </a:cubicBezTo>
                    <a:cubicBezTo>
                      <a:pt x="8355" y="3082"/>
                      <a:pt x="8537" y="3264"/>
                      <a:pt x="8674" y="3470"/>
                    </a:cubicBezTo>
                    <a:cubicBezTo>
                      <a:pt x="8720" y="3538"/>
                      <a:pt x="8765" y="3607"/>
                      <a:pt x="8811" y="3675"/>
                    </a:cubicBezTo>
                    <a:cubicBezTo>
                      <a:pt x="8880" y="3789"/>
                      <a:pt x="8925" y="3881"/>
                      <a:pt x="8971" y="3972"/>
                    </a:cubicBezTo>
                    <a:cubicBezTo>
                      <a:pt x="8994" y="4063"/>
                      <a:pt x="9016" y="4155"/>
                      <a:pt x="9016" y="4223"/>
                    </a:cubicBezTo>
                    <a:cubicBezTo>
                      <a:pt x="9016" y="4269"/>
                      <a:pt x="9016" y="4314"/>
                      <a:pt x="9016" y="4360"/>
                    </a:cubicBezTo>
                    <a:cubicBezTo>
                      <a:pt x="9016" y="4383"/>
                      <a:pt x="8994" y="4428"/>
                      <a:pt x="8994" y="4451"/>
                    </a:cubicBezTo>
                    <a:cubicBezTo>
                      <a:pt x="8971" y="4497"/>
                      <a:pt x="8971" y="4520"/>
                      <a:pt x="8948" y="4543"/>
                    </a:cubicBezTo>
                    <a:cubicBezTo>
                      <a:pt x="8925" y="4565"/>
                      <a:pt x="8880" y="4588"/>
                      <a:pt x="8857" y="4611"/>
                    </a:cubicBezTo>
                    <a:cubicBezTo>
                      <a:pt x="8834" y="4634"/>
                      <a:pt x="8788" y="4657"/>
                      <a:pt x="8765" y="4657"/>
                    </a:cubicBezTo>
                    <a:lnTo>
                      <a:pt x="8720" y="4680"/>
                    </a:lnTo>
                    <a:cubicBezTo>
                      <a:pt x="8697" y="4680"/>
                      <a:pt x="8674" y="4702"/>
                      <a:pt x="8651" y="4702"/>
                    </a:cubicBezTo>
                    <a:lnTo>
                      <a:pt x="8628" y="4702"/>
                    </a:lnTo>
                    <a:cubicBezTo>
                      <a:pt x="8583" y="4725"/>
                      <a:pt x="8560" y="4725"/>
                      <a:pt x="8514" y="4725"/>
                    </a:cubicBezTo>
                    <a:lnTo>
                      <a:pt x="8491" y="4748"/>
                    </a:lnTo>
                    <a:cubicBezTo>
                      <a:pt x="8469" y="4725"/>
                      <a:pt x="8469" y="4725"/>
                      <a:pt x="8446" y="4725"/>
                    </a:cubicBezTo>
                    <a:lnTo>
                      <a:pt x="8400" y="4725"/>
                    </a:lnTo>
                    <a:lnTo>
                      <a:pt x="8309" y="4748"/>
                    </a:lnTo>
                    <a:cubicBezTo>
                      <a:pt x="8286" y="4748"/>
                      <a:pt x="8263" y="4748"/>
                      <a:pt x="8240" y="4725"/>
                    </a:cubicBezTo>
                    <a:lnTo>
                      <a:pt x="8195" y="4725"/>
                    </a:lnTo>
                    <a:cubicBezTo>
                      <a:pt x="8149" y="4725"/>
                      <a:pt x="8126" y="4748"/>
                      <a:pt x="8103" y="4748"/>
                    </a:cubicBezTo>
                    <a:cubicBezTo>
                      <a:pt x="8103" y="4771"/>
                      <a:pt x="8081" y="4794"/>
                      <a:pt x="8081" y="4817"/>
                    </a:cubicBezTo>
                    <a:cubicBezTo>
                      <a:pt x="8081" y="4839"/>
                      <a:pt x="8103" y="4862"/>
                      <a:pt x="8103" y="4862"/>
                    </a:cubicBezTo>
                    <a:cubicBezTo>
                      <a:pt x="8126" y="4885"/>
                      <a:pt x="8126" y="4885"/>
                      <a:pt x="8149" y="4885"/>
                    </a:cubicBezTo>
                    <a:lnTo>
                      <a:pt x="8195" y="4908"/>
                    </a:lnTo>
                    <a:lnTo>
                      <a:pt x="8400" y="5068"/>
                    </a:lnTo>
                    <a:lnTo>
                      <a:pt x="8446" y="5090"/>
                    </a:lnTo>
                    <a:lnTo>
                      <a:pt x="8469" y="5113"/>
                    </a:lnTo>
                    <a:cubicBezTo>
                      <a:pt x="8537" y="5136"/>
                      <a:pt x="8583" y="5182"/>
                      <a:pt x="8651" y="5227"/>
                    </a:cubicBezTo>
                    <a:lnTo>
                      <a:pt x="8674" y="5250"/>
                    </a:lnTo>
                    <a:lnTo>
                      <a:pt x="8720" y="5273"/>
                    </a:lnTo>
                    <a:lnTo>
                      <a:pt x="8743" y="5296"/>
                    </a:lnTo>
                    <a:lnTo>
                      <a:pt x="8788" y="5319"/>
                    </a:lnTo>
                    <a:lnTo>
                      <a:pt x="8857" y="5387"/>
                    </a:lnTo>
                    <a:cubicBezTo>
                      <a:pt x="8925" y="5433"/>
                      <a:pt x="8971" y="5456"/>
                      <a:pt x="9016" y="5501"/>
                    </a:cubicBezTo>
                    <a:lnTo>
                      <a:pt x="9062" y="5524"/>
                    </a:lnTo>
                    <a:cubicBezTo>
                      <a:pt x="9153" y="5615"/>
                      <a:pt x="9222" y="5661"/>
                      <a:pt x="9313" y="5730"/>
                    </a:cubicBezTo>
                    <a:cubicBezTo>
                      <a:pt x="9564" y="5935"/>
                      <a:pt x="9770" y="6118"/>
                      <a:pt x="9975" y="6323"/>
                    </a:cubicBezTo>
                    <a:cubicBezTo>
                      <a:pt x="10249" y="6597"/>
                      <a:pt x="10500" y="6871"/>
                      <a:pt x="10683" y="7145"/>
                    </a:cubicBezTo>
                    <a:cubicBezTo>
                      <a:pt x="10842" y="7350"/>
                      <a:pt x="10934" y="7533"/>
                      <a:pt x="11002" y="7715"/>
                    </a:cubicBezTo>
                    <a:cubicBezTo>
                      <a:pt x="11048" y="7807"/>
                      <a:pt x="11071" y="7921"/>
                      <a:pt x="11094" y="8012"/>
                    </a:cubicBezTo>
                    <a:cubicBezTo>
                      <a:pt x="11094" y="8058"/>
                      <a:pt x="11094" y="8103"/>
                      <a:pt x="11071" y="8172"/>
                    </a:cubicBezTo>
                    <a:cubicBezTo>
                      <a:pt x="11071" y="8217"/>
                      <a:pt x="11071" y="8240"/>
                      <a:pt x="11048" y="8286"/>
                    </a:cubicBezTo>
                    <a:cubicBezTo>
                      <a:pt x="11025" y="8332"/>
                      <a:pt x="11002" y="8354"/>
                      <a:pt x="10979" y="8377"/>
                    </a:cubicBezTo>
                    <a:cubicBezTo>
                      <a:pt x="10957" y="8423"/>
                      <a:pt x="10934" y="8446"/>
                      <a:pt x="10888" y="8469"/>
                    </a:cubicBezTo>
                    <a:cubicBezTo>
                      <a:pt x="10842" y="8514"/>
                      <a:pt x="10797" y="8537"/>
                      <a:pt x="10751" y="8560"/>
                    </a:cubicBezTo>
                    <a:cubicBezTo>
                      <a:pt x="10660" y="8583"/>
                      <a:pt x="10569" y="8606"/>
                      <a:pt x="10477" y="8606"/>
                    </a:cubicBezTo>
                    <a:cubicBezTo>
                      <a:pt x="10386" y="8628"/>
                      <a:pt x="10318" y="8628"/>
                      <a:pt x="10249" y="8628"/>
                    </a:cubicBezTo>
                    <a:cubicBezTo>
                      <a:pt x="10112" y="8628"/>
                      <a:pt x="9952" y="8606"/>
                      <a:pt x="9793" y="8583"/>
                    </a:cubicBezTo>
                    <a:cubicBezTo>
                      <a:pt x="9496" y="8537"/>
                      <a:pt x="9176" y="8469"/>
                      <a:pt x="8788" y="8354"/>
                    </a:cubicBezTo>
                    <a:cubicBezTo>
                      <a:pt x="8537" y="8263"/>
                      <a:pt x="8263" y="8149"/>
                      <a:pt x="7989" y="8035"/>
                    </a:cubicBezTo>
                    <a:cubicBezTo>
                      <a:pt x="7989" y="8035"/>
                      <a:pt x="7989" y="8035"/>
                      <a:pt x="7944" y="8012"/>
                    </a:cubicBezTo>
                    <a:lnTo>
                      <a:pt x="7921" y="8012"/>
                    </a:lnTo>
                    <a:lnTo>
                      <a:pt x="7852" y="7966"/>
                    </a:lnTo>
                    <a:lnTo>
                      <a:pt x="7807" y="7944"/>
                    </a:lnTo>
                    <a:lnTo>
                      <a:pt x="7761" y="7944"/>
                    </a:lnTo>
                    <a:cubicBezTo>
                      <a:pt x="7738" y="7921"/>
                      <a:pt x="7715" y="7921"/>
                      <a:pt x="7693" y="7898"/>
                    </a:cubicBezTo>
                    <a:lnTo>
                      <a:pt x="7624" y="7875"/>
                    </a:lnTo>
                    <a:cubicBezTo>
                      <a:pt x="7601" y="7852"/>
                      <a:pt x="7578" y="7852"/>
                      <a:pt x="7556" y="7829"/>
                    </a:cubicBezTo>
                    <a:lnTo>
                      <a:pt x="7510" y="7807"/>
                    </a:lnTo>
                    <a:cubicBezTo>
                      <a:pt x="7442" y="7784"/>
                      <a:pt x="7396" y="7761"/>
                      <a:pt x="7327" y="7715"/>
                    </a:cubicBezTo>
                    <a:lnTo>
                      <a:pt x="7259" y="7693"/>
                    </a:lnTo>
                    <a:lnTo>
                      <a:pt x="7190" y="7647"/>
                    </a:lnTo>
                    <a:lnTo>
                      <a:pt x="7145" y="7624"/>
                    </a:lnTo>
                    <a:lnTo>
                      <a:pt x="7122" y="7624"/>
                    </a:lnTo>
                    <a:lnTo>
                      <a:pt x="6962" y="7533"/>
                    </a:lnTo>
                    <a:lnTo>
                      <a:pt x="6848" y="7464"/>
                    </a:lnTo>
                    <a:cubicBezTo>
                      <a:pt x="6825" y="7464"/>
                      <a:pt x="6825" y="7441"/>
                      <a:pt x="6825" y="7441"/>
                    </a:cubicBezTo>
                    <a:lnTo>
                      <a:pt x="6780" y="7419"/>
                    </a:lnTo>
                    <a:cubicBezTo>
                      <a:pt x="6757" y="7419"/>
                      <a:pt x="6734" y="7396"/>
                      <a:pt x="6734" y="7396"/>
                    </a:cubicBezTo>
                    <a:lnTo>
                      <a:pt x="6711" y="7396"/>
                    </a:lnTo>
                    <a:cubicBezTo>
                      <a:pt x="6688" y="7373"/>
                      <a:pt x="6688" y="7373"/>
                      <a:pt x="6665" y="7373"/>
                    </a:cubicBezTo>
                    <a:lnTo>
                      <a:pt x="6620" y="7373"/>
                    </a:lnTo>
                    <a:cubicBezTo>
                      <a:pt x="6620" y="7373"/>
                      <a:pt x="6597" y="7396"/>
                      <a:pt x="6597" y="7396"/>
                    </a:cubicBezTo>
                    <a:cubicBezTo>
                      <a:pt x="6574" y="7396"/>
                      <a:pt x="6551" y="7419"/>
                      <a:pt x="6551" y="7441"/>
                    </a:cubicBezTo>
                    <a:cubicBezTo>
                      <a:pt x="6551" y="7464"/>
                      <a:pt x="6551" y="7487"/>
                      <a:pt x="6551" y="7510"/>
                    </a:cubicBezTo>
                    <a:lnTo>
                      <a:pt x="6597" y="7556"/>
                    </a:lnTo>
                    <a:lnTo>
                      <a:pt x="6620" y="7601"/>
                    </a:lnTo>
                    <a:lnTo>
                      <a:pt x="6620" y="7624"/>
                    </a:lnTo>
                    <a:lnTo>
                      <a:pt x="6643" y="7670"/>
                    </a:lnTo>
                    <a:lnTo>
                      <a:pt x="6665" y="7715"/>
                    </a:lnTo>
                    <a:lnTo>
                      <a:pt x="6688" y="7761"/>
                    </a:lnTo>
                    <a:cubicBezTo>
                      <a:pt x="6688" y="7807"/>
                      <a:pt x="6711" y="7852"/>
                      <a:pt x="6734" y="7898"/>
                    </a:cubicBezTo>
                    <a:cubicBezTo>
                      <a:pt x="6734" y="7944"/>
                      <a:pt x="6734" y="7966"/>
                      <a:pt x="6757" y="8012"/>
                    </a:cubicBezTo>
                    <a:cubicBezTo>
                      <a:pt x="6757" y="8035"/>
                      <a:pt x="6757" y="8058"/>
                      <a:pt x="6757" y="8081"/>
                    </a:cubicBezTo>
                    <a:cubicBezTo>
                      <a:pt x="6757" y="8103"/>
                      <a:pt x="6757" y="8126"/>
                      <a:pt x="6734" y="8149"/>
                    </a:cubicBezTo>
                    <a:cubicBezTo>
                      <a:pt x="6734" y="8172"/>
                      <a:pt x="6734" y="8195"/>
                      <a:pt x="6734" y="8217"/>
                    </a:cubicBezTo>
                    <a:lnTo>
                      <a:pt x="6711" y="8240"/>
                    </a:lnTo>
                    <a:cubicBezTo>
                      <a:pt x="6711" y="8263"/>
                      <a:pt x="6688" y="8309"/>
                      <a:pt x="6665" y="8332"/>
                    </a:cubicBezTo>
                    <a:cubicBezTo>
                      <a:pt x="6643" y="8354"/>
                      <a:pt x="6620" y="8377"/>
                      <a:pt x="6597" y="8400"/>
                    </a:cubicBezTo>
                    <a:cubicBezTo>
                      <a:pt x="6551" y="8423"/>
                      <a:pt x="6506" y="8446"/>
                      <a:pt x="6460" y="8469"/>
                    </a:cubicBezTo>
                    <a:cubicBezTo>
                      <a:pt x="6392" y="8491"/>
                      <a:pt x="6323" y="8514"/>
                      <a:pt x="6232" y="8514"/>
                    </a:cubicBezTo>
                    <a:cubicBezTo>
                      <a:pt x="6163" y="8514"/>
                      <a:pt x="6118" y="8537"/>
                      <a:pt x="6049" y="8537"/>
                    </a:cubicBezTo>
                    <a:cubicBezTo>
                      <a:pt x="5912" y="8537"/>
                      <a:pt x="5798" y="8514"/>
                      <a:pt x="5638" y="8491"/>
                    </a:cubicBezTo>
                    <a:cubicBezTo>
                      <a:pt x="5410" y="8469"/>
                      <a:pt x="5159" y="8400"/>
                      <a:pt x="4885" y="8309"/>
                    </a:cubicBezTo>
                    <a:cubicBezTo>
                      <a:pt x="4634" y="8217"/>
                      <a:pt x="4360" y="8126"/>
                      <a:pt x="4041" y="7989"/>
                    </a:cubicBezTo>
                    <a:cubicBezTo>
                      <a:pt x="3607" y="7784"/>
                      <a:pt x="3128" y="7533"/>
                      <a:pt x="2671" y="7259"/>
                    </a:cubicBezTo>
                    <a:cubicBezTo>
                      <a:pt x="2260" y="7008"/>
                      <a:pt x="1849" y="6711"/>
                      <a:pt x="1484" y="6414"/>
                    </a:cubicBezTo>
                    <a:cubicBezTo>
                      <a:pt x="1073" y="6095"/>
                      <a:pt x="777" y="5798"/>
                      <a:pt x="525" y="5501"/>
                    </a:cubicBezTo>
                    <a:cubicBezTo>
                      <a:pt x="434" y="5410"/>
                      <a:pt x="366" y="5319"/>
                      <a:pt x="297" y="5205"/>
                    </a:cubicBezTo>
                    <a:cubicBezTo>
                      <a:pt x="252" y="5159"/>
                      <a:pt x="206" y="5090"/>
                      <a:pt x="160" y="4999"/>
                    </a:cubicBezTo>
                    <a:cubicBezTo>
                      <a:pt x="137" y="4976"/>
                      <a:pt x="115" y="4953"/>
                      <a:pt x="92" y="4953"/>
                    </a:cubicBezTo>
                    <a:cubicBezTo>
                      <a:pt x="92" y="4953"/>
                      <a:pt x="69" y="4953"/>
                      <a:pt x="46" y="4976"/>
                    </a:cubicBezTo>
                    <a:cubicBezTo>
                      <a:pt x="23" y="4976"/>
                      <a:pt x="23" y="4999"/>
                      <a:pt x="23" y="5022"/>
                    </a:cubicBezTo>
                    <a:cubicBezTo>
                      <a:pt x="0" y="5045"/>
                      <a:pt x="0" y="5068"/>
                      <a:pt x="23" y="5068"/>
                    </a:cubicBezTo>
                    <a:cubicBezTo>
                      <a:pt x="115" y="5250"/>
                      <a:pt x="252" y="5433"/>
                      <a:pt x="411" y="5615"/>
                    </a:cubicBezTo>
                    <a:cubicBezTo>
                      <a:pt x="662" y="5889"/>
                      <a:pt x="959" y="6186"/>
                      <a:pt x="1302" y="6483"/>
                    </a:cubicBezTo>
                    <a:cubicBezTo>
                      <a:pt x="1598" y="6711"/>
                      <a:pt x="1895" y="6962"/>
                      <a:pt x="2237" y="7190"/>
                    </a:cubicBezTo>
                    <a:cubicBezTo>
                      <a:pt x="2557" y="7396"/>
                      <a:pt x="2899" y="7601"/>
                      <a:pt x="3242" y="7784"/>
                    </a:cubicBezTo>
                    <a:cubicBezTo>
                      <a:pt x="3607" y="7966"/>
                      <a:pt x="3995" y="8149"/>
                      <a:pt x="4383" y="8309"/>
                    </a:cubicBezTo>
                    <a:cubicBezTo>
                      <a:pt x="4657" y="8400"/>
                      <a:pt x="4908" y="8491"/>
                      <a:pt x="5159" y="8560"/>
                    </a:cubicBezTo>
                    <a:cubicBezTo>
                      <a:pt x="5387" y="8628"/>
                      <a:pt x="5615" y="8651"/>
                      <a:pt x="5844" y="8674"/>
                    </a:cubicBezTo>
                    <a:cubicBezTo>
                      <a:pt x="5912" y="8697"/>
                      <a:pt x="5981" y="8697"/>
                      <a:pt x="6049" y="8697"/>
                    </a:cubicBezTo>
                    <a:cubicBezTo>
                      <a:pt x="6369" y="8697"/>
                      <a:pt x="6757" y="8606"/>
                      <a:pt x="6894" y="8263"/>
                    </a:cubicBezTo>
                    <a:cubicBezTo>
                      <a:pt x="6894" y="8195"/>
                      <a:pt x="6917" y="8149"/>
                      <a:pt x="6917" y="8081"/>
                    </a:cubicBezTo>
                    <a:cubicBezTo>
                      <a:pt x="6917" y="8058"/>
                      <a:pt x="6917" y="8035"/>
                      <a:pt x="6917" y="8012"/>
                    </a:cubicBezTo>
                    <a:cubicBezTo>
                      <a:pt x="6894" y="7944"/>
                      <a:pt x="6894" y="7898"/>
                      <a:pt x="6871" y="7852"/>
                    </a:cubicBezTo>
                    <a:cubicBezTo>
                      <a:pt x="6871" y="7807"/>
                      <a:pt x="6848" y="7761"/>
                      <a:pt x="6825" y="7715"/>
                    </a:cubicBezTo>
                    <a:lnTo>
                      <a:pt x="6825" y="7670"/>
                    </a:lnTo>
                    <a:lnTo>
                      <a:pt x="6802" y="7647"/>
                    </a:lnTo>
                    <a:lnTo>
                      <a:pt x="6802" y="7601"/>
                    </a:lnTo>
                    <a:cubicBezTo>
                      <a:pt x="6848" y="7647"/>
                      <a:pt x="6871" y="7670"/>
                      <a:pt x="6917" y="7693"/>
                    </a:cubicBezTo>
                    <a:lnTo>
                      <a:pt x="6985" y="7715"/>
                    </a:lnTo>
                    <a:lnTo>
                      <a:pt x="7008" y="7738"/>
                    </a:lnTo>
                    <a:lnTo>
                      <a:pt x="7076" y="7784"/>
                    </a:lnTo>
                    <a:lnTo>
                      <a:pt x="7168" y="7807"/>
                    </a:lnTo>
                    <a:lnTo>
                      <a:pt x="7259" y="7852"/>
                    </a:lnTo>
                    <a:lnTo>
                      <a:pt x="7305" y="7898"/>
                    </a:lnTo>
                    <a:lnTo>
                      <a:pt x="7350" y="7898"/>
                    </a:lnTo>
                    <a:cubicBezTo>
                      <a:pt x="7510" y="7989"/>
                      <a:pt x="7693" y="8081"/>
                      <a:pt x="7875" y="8149"/>
                    </a:cubicBezTo>
                    <a:lnTo>
                      <a:pt x="7898" y="8172"/>
                    </a:lnTo>
                    <a:lnTo>
                      <a:pt x="7921" y="8172"/>
                    </a:lnTo>
                    <a:cubicBezTo>
                      <a:pt x="8058" y="8240"/>
                      <a:pt x="8172" y="8286"/>
                      <a:pt x="8286" y="8332"/>
                    </a:cubicBezTo>
                    <a:cubicBezTo>
                      <a:pt x="8674" y="8491"/>
                      <a:pt x="9039" y="8606"/>
                      <a:pt x="9382" y="8674"/>
                    </a:cubicBezTo>
                    <a:cubicBezTo>
                      <a:pt x="9587" y="8720"/>
                      <a:pt x="9793" y="8765"/>
                      <a:pt x="9975" y="8765"/>
                    </a:cubicBezTo>
                    <a:cubicBezTo>
                      <a:pt x="10066" y="8788"/>
                      <a:pt x="10158" y="8788"/>
                      <a:pt x="10249" y="8788"/>
                    </a:cubicBezTo>
                    <a:cubicBezTo>
                      <a:pt x="10363" y="8788"/>
                      <a:pt x="10477" y="8788"/>
                      <a:pt x="10591" y="8765"/>
                    </a:cubicBezTo>
                    <a:cubicBezTo>
                      <a:pt x="10751" y="8742"/>
                      <a:pt x="10957" y="8674"/>
                      <a:pt x="11116" y="8491"/>
                    </a:cubicBezTo>
                    <a:cubicBezTo>
                      <a:pt x="11162" y="8423"/>
                      <a:pt x="11208" y="8354"/>
                      <a:pt x="11231" y="8240"/>
                    </a:cubicBezTo>
                    <a:cubicBezTo>
                      <a:pt x="11253" y="8172"/>
                      <a:pt x="11253" y="8058"/>
                      <a:pt x="11231" y="7921"/>
                    </a:cubicBezTo>
                    <a:cubicBezTo>
                      <a:pt x="11208" y="7784"/>
                      <a:pt x="11139" y="7624"/>
                      <a:pt x="11094" y="7533"/>
                    </a:cubicBezTo>
                    <a:cubicBezTo>
                      <a:pt x="11048" y="7419"/>
                      <a:pt x="10979" y="7304"/>
                      <a:pt x="10888" y="7168"/>
                    </a:cubicBezTo>
                    <a:cubicBezTo>
                      <a:pt x="10751" y="6939"/>
                      <a:pt x="10569" y="6711"/>
                      <a:pt x="10318" y="6437"/>
                    </a:cubicBezTo>
                    <a:cubicBezTo>
                      <a:pt x="9998" y="6095"/>
                      <a:pt x="9610" y="5752"/>
                      <a:pt x="9153" y="5410"/>
                    </a:cubicBezTo>
                    <a:lnTo>
                      <a:pt x="9108" y="5387"/>
                    </a:lnTo>
                    <a:cubicBezTo>
                      <a:pt x="9016" y="5319"/>
                      <a:pt x="8948" y="5250"/>
                      <a:pt x="8857" y="5182"/>
                    </a:cubicBezTo>
                    <a:lnTo>
                      <a:pt x="8811" y="5159"/>
                    </a:lnTo>
                    <a:cubicBezTo>
                      <a:pt x="8811" y="5159"/>
                      <a:pt x="8788" y="5136"/>
                      <a:pt x="8788" y="5136"/>
                    </a:cubicBezTo>
                    <a:lnTo>
                      <a:pt x="8765" y="5136"/>
                    </a:lnTo>
                    <a:lnTo>
                      <a:pt x="8765" y="5113"/>
                    </a:lnTo>
                    <a:lnTo>
                      <a:pt x="8674" y="5045"/>
                    </a:lnTo>
                    <a:lnTo>
                      <a:pt x="8583" y="4999"/>
                    </a:lnTo>
                    <a:cubicBezTo>
                      <a:pt x="8560" y="4976"/>
                      <a:pt x="8537" y="4953"/>
                      <a:pt x="8514" y="4953"/>
                    </a:cubicBezTo>
                    <a:lnTo>
                      <a:pt x="8491" y="4931"/>
                    </a:lnTo>
                    <a:lnTo>
                      <a:pt x="8469" y="4908"/>
                    </a:lnTo>
                    <a:lnTo>
                      <a:pt x="8423" y="4885"/>
                    </a:lnTo>
                    <a:lnTo>
                      <a:pt x="8537" y="4885"/>
                    </a:lnTo>
                    <a:cubicBezTo>
                      <a:pt x="8606" y="4885"/>
                      <a:pt x="8628" y="4862"/>
                      <a:pt x="8674" y="4862"/>
                    </a:cubicBezTo>
                    <a:lnTo>
                      <a:pt x="8720" y="4862"/>
                    </a:lnTo>
                    <a:cubicBezTo>
                      <a:pt x="8743" y="4839"/>
                      <a:pt x="8765" y="4839"/>
                      <a:pt x="8788" y="4817"/>
                    </a:cubicBezTo>
                    <a:lnTo>
                      <a:pt x="8834" y="4817"/>
                    </a:lnTo>
                    <a:cubicBezTo>
                      <a:pt x="8880" y="4794"/>
                      <a:pt x="8925" y="4748"/>
                      <a:pt x="8971" y="4725"/>
                    </a:cubicBezTo>
                    <a:cubicBezTo>
                      <a:pt x="9016" y="4680"/>
                      <a:pt x="9062" y="4634"/>
                      <a:pt x="9108" y="4588"/>
                    </a:cubicBezTo>
                    <a:cubicBezTo>
                      <a:pt x="9131" y="4543"/>
                      <a:pt x="9153" y="4474"/>
                      <a:pt x="9176" y="4406"/>
                    </a:cubicBezTo>
                    <a:cubicBezTo>
                      <a:pt x="9176" y="4337"/>
                      <a:pt x="9199" y="4269"/>
                      <a:pt x="9176" y="4223"/>
                    </a:cubicBezTo>
                    <a:cubicBezTo>
                      <a:pt x="9176" y="4109"/>
                      <a:pt x="9153" y="4018"/>
                      <a:pt x="9108" y="3904"/>
                    </a:cubicBezTo>
                    <a:cubicBezTo>
                      <a:pt x="9062" y="3812"/>
                      <a:pt x="9016" y="3721"/>
                      <a:pt x="8971" y="3607"/>
                    </a:cubicBezTo>
                    <a:cubicBezTo>
                      <a:pt x="8788" y="3333"/>
                      <a:pt x="8583" y="3059"/>
                      <a:pt x="8286" y="2762"/>
                    </a:cubicBezTo>
                    <a:cubicBezTo>
                      <a:pt x="8012" y="2488"/>
                      <a:pt x="7715" y="2237"/>
                      <a:pt x="7350" y="1963"/>
                    </a:cubicBezTo>
                    <a:cubicBezTo>
                      <a:pt x="7053" y="1735"/>
                      <a:pt x="6757" y="1530"/>
                      <a:pt x="6414" y="1301"/>
                    </a:cubicBezTo>
                    <a:cubicBezTo>
                      <a:pt x="6072" y="1096"/>
                      <a:pt x="5707" y="891"/>
                      <a:pt x="5342" y="708"/>
                    </a:cubicBezTo>
                    <a:cubicBezTo>
                      <a:pt x="4931" y="525"/>
                      <a:pt x="4543" y="366"/>
                      <a:pt x="4155" y="229"/>
                    </a:cubicBezTo>
                    <a:cubicBezTo>
                      <a:pt x="3972" y="183"/>
                      <a:pt x="3789" y="115"/>
                      <a:pt x="3584" y="92"/>
                    </a:cubicBezTo>
                    <a:cubicBezTo>
                      <a:pt x="3379" y="46"/>
                      <a:pt x="3173" y="23"/>
                      <a:pt x="29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22"/>
              <p:cNvSpPr/>
              <p:nvPr/>
            </p:nvSpPr>
            <p:spPr>
              <a:xfrm>
                <a:off x="4249866" y="1010980"/>
                <a:ext cx="110472" cy="208699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7721" extrusionOk="0">
                    <a:moveTo>
                      <a:pt x="161" y="0"/>
                    </a:moveTo>
                    <a:cubicBezTo>
                      <a:pt x="161" y="0"/>
                      <a:pt x="138" y="0"/>
                      <a:pt x="138" y="23"/>
                    </a:cubicBezTo>
                    <a:cubicBezTo>
                      <a:pt x="47" y="46"/>
                      <a:pt x="1" y="137"/>
                      <a:pt x="24" y="206"/>
                    </a:cubicBezTo>
                    <a:cubicBezTo>
                      <a:pt x="252" y="1119"/>
                      <a:pt x="572" y="2032"/>
                      <a:pt x="937" y="2899"/>
                    </a:cubicBezTo>
                    <a:cubicBezTo>
                      <a:pt x="937" y="2899"/>
                      <a:pt x="937" y="2922"/>
                      <a:pt x="937" y="2922"/>
                    </a:cubicBezTo>
                    <a:cubicBezTo>
                      <a:pt x="960" y="2968"/>
                      <a:pt x="982" y="3013"/>
                      <a:pt x="982" y="3059"/>
                    </a:cubicBezTo>
                    <a:cubicBezTo>
                      <a:pt x="1005" y="3059"/>
                      <a:pt x="1005" y="3082"/>
                      <a:pt x="1005" y="3082"/>
                    </a:cubicBezTo>
                    <a:cubicBezTo>
                      <a:pt x="1028" y="3127"/>
                      <a:pt x="1028" y="3150"/>
                      <a:pt x="1051" y="3196"/>
                    </a:cubicBezTo>
                    <a:cubicBezTo>
                      <a:pt x="1051" y="3196"/>
                      <a:pt x="1051" y="3196"/>
                      <a:pt x="1051" y="3219"/>
                    </a:cubicBezTo>
                    <a:cubicBezTo>
                      <a:pt x="1051" y="3219"/>
                      <a:pt x="1074" y="3219"/>
                      <a:pt x="1074" y="3242"/>
                    </a:cubicBezTo>
                    <a:cubicBezTo>
                      <a:pt x="1119" y="3356"/>
                      <a:pt x="1188" y="3493"/>
                      <a:pt x="1233" y="3630"/>
                    </a:cubicBezTo>
                    <a:lnTo>
                      <a:pt x="1256" y="3630"/>
                    </a:lnTo>
                    <a:cubicBezTo>
                      <a:pt x="1325" y="3812"/>
                      <a:pt x="1416" y="3995"/>
                      <a:pt x="1507" y="4177"/>
                    </a:cubicBezTo>
                    <a:cubicBezTo>
                      <a:pt x="1507" y="4200"/>
                      <a:pt x="1530" y="4223"/>
                      <a:pt x="1530" y="4246"/>
                    </a:cubicBezTo>
                    <a:lnTo>
                      <a:pt x="1553" y="4246"/>
                    </a:lnTo>
                    <a:cubicBezTo>
                      <a:pt x="1599" y="4383"/>
                      <a:pt x="1667" y="4497"/>
                      <a:pt x="1736" y="4634"/>
                    </a:cubicBezTo>
                    <a:cubicBezTo>
                      <a:pt x="1736" y="4657"/>
                      <a:pt x="1736" y="4657"/>
                      <a:pt x="1758" y="4657"/>
                    </a:cubicBezTo>
                    <a:cubicBezTo>
                      <a:pt x="1758" y="4702"/>
                      <a:pt x="1781" y="4725"/>
                      <a:pt x="1804" y="4748"/>
                    </a:cubicBezTo>
                    <a:cubicBezTo>
                      <a:pt x="1804" y="4771"/>
                      <a:pt x="1804" y="4771"/>
                      <a:pt x="1804" y="4771"/>
                    </a:cubicBezTo>
                    <a:cubicBezTo>
                      <a:pt x="1873" y="4885"/>
                      <a:pt x="1918" y="4976"/>
                      <a:pt x="1987" y="5068"/>
                    </a:cubicBezTo>
                    <a:cubicBezTo>
                      <a:pt x="1987" y="5090"/>
                      <a:pt x="1987" y="5090"/>
                      <a:pt x="1987" y="5090"/>
                    </a:cubicBezTo>
                    <a:cubicBezTo>
                      <a:pt x="1987" y="5090"/>
                      <a:pt x="1987" y="5113"/>
                      <a:pt x="1987" y="5113"/>
                    </a:cubicBezTo>
                    <a:cubicBezTo>
                      <a:pt x="2010" y="5136"/>
                      <a:pt x="2032" y="5182"/>
                      <a:pt x="2055" y="5204"/>
                    </a:cubicBezTo>
                    <a:cubicBezTo>
                      <a:pt x="2055" y="5227"/>
                      <a:pt x="2078" y="5250"/>
                      <a:pt x="2078" y="5273"/>
                    </a:cubicBezTo>
                    <a:lnTo>
                      <a:pt x="2101" y="5273"/>
                    </a:lnTo>
                    <a:cubicBezTo>
                      <a:pt x="2147" y="5364"/>
                      <a:pt x="2192" y="5456"/>
                      <a:pt x="2238" y="5524"/>
                    </a:cubicBezTo>
                    <a:cubicBezTo>
                      <a:pt x="2238" y="5524"/>
                      <a:pt x="2238" y="5547"/>
                      <a:pt x="2238" y="5547"/>
                    </a:cubicBezTo>
                    <a:cubicBezTo>
                      <a:pt x="2261" y="5547"/>
                      <a:pt x="2261" y="5570"/>
                      <a:pt x="2261" y="5570"/>
                    </a:cubicBezTo>
                    <a:cubicBezTo>
                      <a:pt x="2261" y="5593"/>
                      <a:pt x="2261" y="5593"/>
                      <a:pt x="2283" y="5593"/>
                    </a:cubicBezTo>
                    <a:cubicBezTo>
                      <a:pt x="2283" y="5593"/>
                      <a:pt x="2283" y="5615"/>
                      <a:pt x="2283" y="5615"/>
                    </a:cubicBezTo>
                    <a:cubicBezTo>
                      <a:pt x="2306" y="5638"/>
                      <a:pt x="2306" y="5638"/>
                      <a:pt x="2306" y="5638"/>
                    </a:cubicBezTo>
                    <a:cubicBezTo>
                      <a:pt x="2375" y="5752"/>
                      <a:pt x="2443" y="5866"/>
                      <a:pt x="2512" y="5958"/>
                    </a:cubicBezTo>
                    <a:cubicBezTo>
                      <a:pt x="2512" y="5981"/>
                      <a:pt x="2512" y="5981"/>
                      <a:pt x="2512" y="5981"/>
                    </a:cubicBezTo>
                    <a:cubicBezTo>
                      <a:pt x="2535" y="6003"/>
                      <a:pt x="2557" y="6026"/>
                      <a:pt x="2557" y="6049"/>
                    </a:cubicBezTo>
                    <a:cubicBezTo>
                      <a:pt x="2557" y="6049"/>
                      <a:pt x="2557" y="6049"/>
                      <a:pt x="2557" y="6072"/>
                    </a:cubicBezTo>
                    <a:lnTo>
                      <a:pt x="2580" y="6072"/>
                    </a:lnTo>
                    <a:cubicBezTo>
                      <a:pt x="2603" y="6095"/>
                      <a:pt x="2603" y="6117"/>
                      <a:pt x="2626" y="6140"/>
                    </a:cubicBezTo>
                    <a:cubicBezTo>
                      <a:pt x="2671" y="6232"/>
                      <a:pt x="2717" y="6300"/>
                      <a:pt x="2786" y="6391"/>
                    </a:cubicBezTo>
                    <a:cubicBezTo>
                      <a:pt x="2808" y="6414"/>
                      <a:pt x="2808" y="6437"/>
                      <a:pt x="2831" y="6460"/>
                    </a:cubicBezTo>
                    <a:cubicBezTo>
                      <a:pt x="2854" y="6483"/>
                      <a:pt x="2854" y="6483"/>
                      <a:pt x="2854" y="6506"/>
                    </a:cubicBezTo>
                    <a:cubicBezTo>
                      <a:pt x="2945" y="6597"/>
                      <a:pt x="3014" y="6711"/>
                      <a:pt x="3082" y="6802"/>
                    </a:cubicBezTo>
                    <a:cubicBezTo>
                      <a:pt x="3082" y="6825"/>
                      <a:pt x="3082" y="6825"/>
                      <a:pt x="3105" y="6825"/>
                    </a:cubicBezTo>
                    <a:cubicBezTo>
                      <a:pt x="3105" y="6825"/>
                      <a:pt x="3105" y="6848"/>
                      <a:pt x="3105" y="6848"/>
                    </a:cubicBezTo>
                    <a:cubicBezTo>
                      <a:pt x="3128" y="6871"/>
                      <a:pt x="3151" y="6894"/>
                      <a:pt x="3151" y="6894"/>
                    </a:cubicBezTo>
                    <a:cubicBezTo>
                      <a:pt x="3151" y="6916"/>
                      <a:pt x="3151" y="6916"/>
                      <a:pt x="3174" y="6916"/>
                    </a:cubicBezTo>
                    <a:cubicBezTo>
                      <a:pt x="3219" y="6985"/>
                      <a:pt x="3288" y="7076"/>
                      <a:pt x="3333" y="7145"/>
                    </a:cubicBezTo>
                    <a:cubicBezTo>
                      <a:pt x="3356" y="7145"/>
                      <a:pt x="3356" y="7145"/>
                      <a:pt x="3356" y="7167"/>
                    </a:cubicBezTo>
                    <a:cubicBezTo>
                      <a:pt x="3356" y="7167"/>
                      <a:pt x="3379" y="7167"/>
                      <a:pt x="3379" y="7190"/>
                    </a:cubicBezTo>
                    <a:cubicBezTo>
                      <a:pt x="3402" y="7213"/>
                      <a:pt x="3402" y="7236"/>
                      <a:pt x="3425" y="7259"/>
                    </a:cubicBezTo>
                    <a:lnTo>
                      <a:pt x="3448" y="7259"/>
                    </a:lnTo>
                    <a:cubicBezTo>
                      <a:pt x="3448" y="7259"/>
                      <a:pt x="3448" y="7282"/>
                      <a:pt x="3448" y="7282"/>
                    </a:cubicBezTo>
                    <a:cubicBezTo>
                      <a:pt x="3493" y="7350"/>
                      <a:pt x="3562" y="7419"/>
                      <a:pt x="3607" y="7464"/>
                    </a:cubicBezTo>
                    <a:cubicBezTo>
                      <a:pt x="3607" y="7487"/>
                      <a:pt x="3630" y="7487"/>
                      <a:pt x="3630" y="7487"/>
                    </a:cubicBezTo>
                    <a:cubicBezTo>
                      <a:pt x="3630" y="7487"/>
                      <a:pt x="3630" y="7510"/>
                      <a:pt x="3653" y="7510"/>
                    </a:cubicBezTo>
                    <a:lnTo>
                      <a:pt x="3676" y="7533"/>
                    </a:lnTo>
                    <a:cubicBezTo>
                      <a:pt x="3676" y="7555"/>
                      <a:pt x="3676" y="7555"/>
                      <a:pt x="3676" y="7555"/>
                    </a:cubicBezTo>
                    <a:cubicBezTo>
                      <a:pt x="3699" y="7555"/>
                      <a:pt x="3699" y="7578"/>
                      <a:pt x="3699" y="7578"/>
                    </a:cubicBezTo>
                    <a:cubicBezTo>
                      <a:pt x="3721" y="7601"/>
                      <a:pt x="3744" y="7601"/>
                      <a:pt x="3744" y="7624"/>
                    </a:cubicBezTo>
                    <a:lnTo>
                      <a:pt x="3767" y="7624"/>
                    </a:lnTo>
                    <a:cubicBezTo>
                      <a:pt x="3767" y="7647"/>
                      <a:pt x="3767" y="7647"/>
                      <a:pt x="3790" y="7670"/>
                    </a:cubicBezTo>
                    <a:cubicBezTo>
                      <a:pt x="3813" y="7704"/>
                      <a:pt x="3853" y="7721"/>
                      <a:pt x="3896" y="7721"/>
                    </a:cubicBezTo>
                    <a:cubicBezTo>
                      <a:pt x="3938" y="7721"/>
                      <a:pt x="3984" y="7704"/>
                      <a:pt x="4018" y="7670"/>
                    </a:cubicBezTo>
                    <a:cubicBezTo>
                      <a:pt x="4087" y="7601"/>
                      <a:pt x="4087" y="7510"/>
                      <a:pt x="4018" y="7441"/>
                    </a:cubicBezTo>
                    <a:cubicBezTo>
                      <a:pt x="4018" y="7419"/>
                      <a:pt x="3995" y="7419"/>
                      <a:pt x="3995" y="7396"/>
                    </a:cubicBezTo>
                    <a:cubicBezTo>
                      <a:pt x="3973" y="7396"/>
                      <a:pt x="3973" y="7373"/>
                      <a:pt x="3973" y="7373"/>
                    </a:cubicBezTo>
                    <a:cubicBezTo>
                      <a:pt x="3950" y="7373"/>
                      <a:pt x="3950" y="7350"/>
                      <a:pt x="3950" y="7350"/>
                    </a:cubicBezTo>
                    <a:cubicBezTo>
                      <a:pt x="3927" y="7350"/>
                      <a:pt x="3927" y="7327"/>
                      <a:pt x="3927" y="7327"/>
                    </a:cubicBezTo>
                    <a:lnTo>
                      <a:pt x="3904" y="7327"/>
                    </a:lnTo>
                    <a:cubicBezTo>
                      <a:pt x="3904" y="7327"/>
                      <a:pt x="3904" y="7304"/>
                      <a:pt x="3904" y="7304"/>
                    </a:cubicBezTo>
                    <a:cubicBezTo>
                      <a:pt x="3904" y="7304"/>
                      <a:pt x="3881" y="7282"/>
                      <a:pt x="3881" y="7282"/>
                    </a:cubicBezTo>
                    <a:cubicBezTo>
                      <a:pt x="3813" y="7190"/>
                      <a:pt x="3744" y="7122"/>
                      <a:pt x="3676" y="7031"/>
                    </a:cubicBezTo>
                    <a:cubicBezTo>
                      <a:pt x="3653" y="7031"/>
                      <a:pt x="3653" y="7008"/>
                      <a:pt x="3653" y="7008"/>
                    </a:cubicBezTo>
                    <a:cubicBezTo>
                      <a:pt x="3630" y="7008"/>
                      <a:pt x="3630" y="7008"/>
                      <a:pt x="3630" y="6985"/>
                    </a:cubicBezTo>
                    <a:cubicBezTo>
                      <a:pt x="3630" y="6985"/>
                      <a:pt x="3607" y="6962"/>
                      <a:pt x="3585" y="6939"/>
                    </a:cubicBezTo>
                    <a:cubicBezTo>
                      <a:pt x="3539" y="6871"/>
                      <a:pt x="3470" y="6779"/>
                      <a:pt x="3425" y="6711"/>
                    </a:cubicBezTo>
                    <a:lnTo>
                      <a:pt x="3402" y="6711"/>
                    </a:lnTo>
                    <a:lnTo>
                      <a:pt x="3379" y="6642"/>
                    </a:lnTo>
                    <a:lnTo>
                      <a:pt x="3356" y="6642"/>
                    </a:lnTo>
                    <a:cubicBezTo>
                      <a:pt x="3356" y="6620"/>
                      <a:pt x="3356" y="6620"/>
                      <a:pt x="3356" y="6620"/>
                    </a:cubicBezTo>
                    <a:lnTo>
                      <a:pt x="3333" y="6597"/>
                    </a:lnTo>
                    <a:cubicBezTo>
                      <a:pt x="3333" y="6597"/>
                      <a:pt x="3311" y="6574"/>
                      <a:pt x="3311" y="6574"/>
                    </a:cubicBezTo>
                    <a:cubicBezTo>
                      <a:pt x="3265" y="6506"/>
                      <a:pt x="3196" y="6414"/>
                      <a:pt x="3151" y="6346"/>
                    </a:cubicBezTo>
                    <a:cubicBezTo>
                      <a:pt x="3151" y="6323"/>
                      <a:pt x="3128" y="6323"/>
                      <a:pt x="3128" y="6300"/>
                    </a:cubicBezTo>
                    <a:lnTo>
                      <a:pt x="3105" y="6300"/>
                    </a:lnTo>
                    <a:cubicBezTo>
                      <a:pt x="3105" y="6277"/>
                      <a:pt x="3082" y="6254"/>
                      <a:pt x="3060" y="6232"/>
                    </a:cubicBezTo>
                    <a:cubicBezTo>
                      <a:pt x="3060" y="6232"/>
                      <a:pt x="3060" y="6232"/>
                      <a:pt x="3060" y="6209"/>
                    </a:cubicBezTo>
                    <a:cubicBezTo>
                      <a:pt x="3014" y="6140"/>
                      <a:pt x="2945" y="6072"/>
                      <a:pt x="2900" y="5981"/>
                    </a:cubicBezTo>
                    <a:cubicBezTo>
                      <a:pt x="2877" y="5958"/>
                      <a:pt x="2877" y="5935"/>
                      <a:pt x="2854" y="5912"/>
                    </a:cubicBezTo>
                    <a:cubicBezTo>
                      <a:pt x="2854" y="5889"/>
                      <a:pt x="2854" y="5889"/>
                      <a:pt x="2854" y="5889"/>
                    </a:cubicBezTo>
                    <a:cubicBezTo>
                      <a:pt x="2831" y="5889"/>
                      <a:pt x="2831" y="5866"/>
                      <a:pt x="2808" y="5844"/>
                    </a:cubicBezTo>
                    <a:cubicBezTo>
                      <a:pt x="2740" y="5729"/>
                      <a:pt x="2649" y="5593"/>
                      <a:pt x="2580" y="5478"/>
                    </a:cubicBezTo>
                    <a:cubicBezTo>
                      <a:pt x="2580" y="5478"/>
                      <a:pt x="2580" y="5478"/>
                      <a:pt x="2580" y="5456"/>
                    </a:cubicBezTo>
                    <a:cubicBezTo>
                      <a:pt x="2580" y="5456"/>
                      <a:pt x="2557" y="5433"/>
                      <a:pt x="2557" y="5433"/>
                    </a:cubicBezTo>
                    <a:cubicBezTo>
                      <a:pt x="2557" y="5433"/>
                      <a:pt x="2557" y="5433"/>
                      <a:pt x="2557" y="5410"/>
                    </a:cubicBezTo>
                    <a:cubicBezTo>
                      <a:pt x="2535" y="5410"/>
                      <a:pt x="2535" y="5387"/>
                      <a:pt x="2535" y="5387"/>
                    </a:cubicBezTo>
                    <a:cubicBezTo>
                      <a:pt x="2535" y="5387"/>
                      <a:pt x="2535" y="5387"/>
                      <a:pt x="2535" y="5364"/>
                    </a:cubicBezTo>
                    <a:cubicBezTo>
                      <a:pt x="2466" y="5296"/>
                      <a:pt x="2420" y="5204"/>
                      <a:pt x="2375" y="5113"/>
                    </a:cubicBezTo>
                    <a:cubicBezTo>
                      <a:pt x="2375" y="5113"/>
                      <a:pt x="2375" y="5090"/>
                      <a:pt x="2352" y="5090"/>
                    </a:cubicBezTo>
                    <a:cubicBezTo>
                      <a:pt x="2352" y="5090"/>
                      <a:pt x="2352" y="5068"/>
                      <a:pt x="2352" y="5068"/>
                    </a:cubicBezTo>
                    <a:cubicBezTo>
                      <a:pt x="2352" y="5068"/>
                      <a:pt x="2329" y="5068"/>
                      <a:pt x="2329" y="5045"/>
                    </a:cubicBezTo>
                    <a:cubicBezTo>
                      <a:pt x="2329" y="5022"/>
                      <a:pt x="2306" y="4999"/>
                      <a:pt x="2283" y="4976"/>
                    </a:cubicBezTo>
                    <a:cubicBezTo>
                      <a:pt x="2283" y="4953"/>
                      <a:pt x="2283" y="4953"/>
                      <a:pt x="2283" y="4953"/>
                    </a:cubicBezTo>
                    <a:cubicBezTo>
                      <a:pt x="2215" y="4839"/>
                      <a:pt x="2147" y="4725"/>
                      <a:pt x="2101" y="4611"/>
                    </a:cubicBezTo>
                    <a:lnTo>
                      <a:pt x="2078" y="4611"/>
                    </a:lnTo>
                    <a:cubicBezTo>
                      <a:pt x="2078" y="4588"/>
                      <a:pt x="2078" y="4588"/>
                      <a:pt x="2078" y="4588"/>
                    </a:cubicBezTo>
                    <a:cubicBezTo>
                      <a:pt x="2078" y="4565"/>
                      <a:pt x="2055" y="4520"/>
                      <a:pt x="2032" y="4497"/>
                    </a:cubicBezTo>
                    <a:cubicBezTo>
                      <a:pt x="2032" y="4474"/>
                      <a:pt x="2032" y="4474"/>
                      <a:pt x="2032" y="4474"/>
                    </a:cubicBezTo>
                    <a:cubicBezTo>
                      <a:pt x="1964" y="4360"/>
                      <a:pt x="1895" y="4246"/>
                      <a:pt x="1850" y="4109"/>
                    </a:cubicBezTo>
                    <a:lnTo>
                      <a:pt x="1827" y="4109"/>
                    </a:lnTo>
                    <a:cubicBezTo>
                      <a:pt x="1827" y="4109"/>
                      <a:pt x="1827" y="4109"/>
                      <a:pt x="1827" y="4086"/>
                    </a:cubicBezTo>
                    <a:cubicBezTo>
                      <a:pt x="1827" y="4086"/>
                      <a:pt x="1804" y="4063"/>
                      <a:pt x="1804" y="4040"/>
                    </a:cubicBezTo>
                    <a:cubicBezTo>
                      <a:pt x="1713" y="3858"/>
                      <a:pt x="1622" y="3652"/>
                      <a:pt x="1530" y="3470"/>
                    </a:cubicBezTo>
                    <a:cubicBezTo>
                      <a:pt x="1462" y="3333"/>
                      <a:pt x="1416" y="3219"/>
                      <a:pt x="1370" y="3082"/>
                    </a:cubicBezTo>
                    <a:lnTo>
                      <a:pt x="1348" y="3082"/>
                    </a:lnTo>
                    <a:cubicBezTo>
                      <a:pt x="1325" y="3036"/>
                      <a:pt x="1325" y="2990"/>
                      <a:pt x="1302" y="2945"/>
                    </a:cubicBezTo>
                    <a:cubicBezTo>
                      <a:pt x="1302" y="2922"/>
                      <a:pt x="1279" y="2922"/>
                      <a:pt x="1279" y="2922"/>
                    </a:cubicBezTo>
                    <a:cubicBezTo>
                      <a:pt x="1256" y="2853"/>
                      <a:pt x="1233" y="2808"/>
                      <a:pt x="1211" y="2739"/>
                    </a:cubicBezTo>
                    <a:cubicBezTo>
                      <a:pt x="1211" y="2739"/>
                      <a:pt x="1211" y="2739"/>
                      <a:pt x="1211" y="2717"/>
                    </a:cubicBezTo>
                    <a:cubicBezTo>
                      <a:pt x="1142" y="2602"/>
                      <a:pt x="1097" y="2465"/>
                      <a:pt x="1051" y="2329"/>
                    </a:cubicBezTo>
                    <a:lnTo>
                      <a:pt x="1051" y="2329"/>
                    </a:lnTo>
                    <a:lnTo>
                      <a:pt x="1074" y="2374"/>
                    </a:lnTo>
                    <a:cubicBezTo>
                      <a:pt x="777" y="1644"/>
                      <a:pt x="526" y="891"/>
                      <a:pt x="320" y="137"/>
                    </a:cubicBezTo>
                    <a:cubicBezTo>
                      <a:pt x="320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22"/>
              <p:cNvSpPr/>
              <p:nvPr/>
            </p:nvSpPr>
            <p:spPr>
              <a:xfrm>
                <a:off x="4336254" y="814175"/>
                <a:ext cx="231377" cy="36545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352" extrusionOk="0">
                    <a:moveTo>
                      <a:pt x="6574" y="0"/>
                    </a:moveTo>
                    <a:cubicBezTo>
                      <a:pt x="5501" y="0"/>
                      <a:pt x="4429" y="91"/>
                      <a:pt x="3379" y="251"/>
                    </a:cubicBezTo>
                    <a:cubicBezTo>
                      <a:pt x="2283" y="411"/>
                      <a:pt x="1187" y="639"/>
                      <a:pt x="115" y="1027"/>
                    </a:cubicBezTo>
                    <a:cubicBezTo>
                      <a:pt x="92" y="1050"/>
                      <a:pt x="46" y="1050"/>
                      <a:pt x="23" y="1096"/>
                    </a:cubicBezTo>
                    <a:cubicBezTo>
                      <a:pt x="0" y="1141"/>
                      <a:pt x="0" y="1187"/>
                      <a:pt x="0" y="1233"/>
                    </a:cubicBezTo>
                    <a:cubicBezTo>
                      <a:pt x="20" y="1292"/>
                      <a:pt x="91" y="1351"/>
                      <a:pt x="169" y="1351"/>
                    </a:cubicBezTo>
                    <a:cubicBezTo>
                      <a:pt x="181" y="1351"/>
                      <a:pt x="194" y="1350"/>
                      <a:pt x="206" y="1347"/>
                    </a:cubicBezTo>
                    <a:cubicBezTo>
                      <a:pt x="1461" y="890"/>
                      <a:pt x="2762" y="639"/>
                      <a:pt x="4063" y="479"/>
                    </a:cubicBezTo>
                    <a:cubicBezTo>
                      <a:pt x="4931" y="365"/>
                      <a:pt x="5821" y="320"/>
                      <a:pt x="6711" y="320"/>
                    </a:cubicBezTo>
                    <a:cubicBezTo>
                      <a:pt x="6848" y="320"/>
                      <a:pt x="6962" y="342"/>
                      <a:pt x="7099" y="342"/>
                    </a:cubicBezTo>
                    <a:lnTo>
                      <a:pt x="7259" y="342"/>
                    </a:lnTo>
                    <a:cubicBezTo>
                      <a:pt x="7396" y="342"/>
                      <a:pt x="7533" y="342"/>
                      <a:pt x="7647" y="365"/>
                    </a:cubicBezTo>
                    <a:lnTo>
                      <a:pt x="7761" y="365"/>
                    </a:lnTo>
                    <a:cubicBezTo>
                      <a:pt x="7852" y="365"/>
                      <a:pt x="7967" y="388"/>
                      <a:pt x="8058" y="388"/>
                    </a:cubicBezTo>
                    <a:lnTo>
                      <a:pt x="8149" y="388"/>
                    </a:lnTo>
                    <a:cubicBezTo>
                      <a:pt x="8149" y="388"/>
                      <a:pt x="8149" y="411"/>
                      <a:pt x="8172" y="411"/>
                    </a:cubicBezTo>
                    <a:lnTo>
                      <a:pt x="8218" y="411"/>
                    </a:lnTo>
                    <a:cubicBezTo>
                      <a:pt x="8286" y="411"/>
                      <a:pt x="8332" y="411"/>
                      <a:pt x="8400" y="434"/>
                    </a:cubicBezTo>
                    <a:cubicBezTo>
                      <a:pt x="8446" y="434"/>
                      <a:pt x="8491" y="411"/>
                      <a:pt x="8514" y="388"/>
                    </a:cubicBezTo>
                    <a:cubicBezTo>
                      <a:pt x="8537" y="342"/>
                      <a:pt x="8560" y="297"/>
                      <a:pt x="8560" y="274"/>
                    </a:cubicBezTo>
                    <a:cubicBezTo>
                      <a:pt x="8560" y="228"/>
                      <a:pt x="8560" y="183"/>
                      <a:pt x="8514" y="137"/>
                    </a:cubicBezTo>
                    <a:cubicBezTo>
                      <a:pt x="8491" y="114"/>
                      <a:pt x="8446" y="114"/>
                      <a:pt x="8400" y="91"/>
                    </a:cubicBezTo>
                    <a:lnTo>
                      <a:pt x="8240" y="91"/>
                    </a:lnTo>
                    <a:cubicBezTo>
                      <a:pt x="8240" y="91"/>
                      <a:pt x="8218" y="69"/>
                      <a:pt x="8218" y="69"/>
                    </a:cubicBezTo>
                    <a:lnTo>
                      <a:pt x="8126" y="69"/>
                    </a:lnTo>
                    <a:cubicBezTo>
                      <a:pt x="8012" y="69"/>
                      <a:pt x="7898" y="46"/>
                      <a:pt x="7784" y="46"/>
                    </a:cubicBezTo>
                    <a:cubicBezTo>
                      <a:pt x="7738" y="46"/>
                      <a:pt x="7693" y="46"/>
                      <a:pt x="7647" y="23"/>
                    </a:cubicBezTo>
                    <a:lnTo>
                      <a:pt x="7213" y="23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22"/>
              <p:cNvSpPr/>
              <p:nvPr/>
            </p:nvSpPr>
            <p:spPr>
              <a:xfrm>
                <a:off x="4250488" y="842557"/>
                <a:ext cx="101227" cy="17539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6489" extrusionOk="0">
                    <a:moveTo>
                      <a:pt x="3333" y="0"/>
                    </a:moveTo>
                    <a:cubicBezTo>
                      <a:pt x="3310" y="0"/>
                      <a:pt x="3288" y="23"/>
                      <a:pt x="3265" y="23"/>
                    </a:cubicBezTo>
                    <a:cubicBezTo>
                      <a:pt x="3173" y="69"/>
                      <a:pt x="3151" y="160"/>
                      <a:pt x="3196" y="251"/>
                    </a:cubicBezTo>
                    <a:cubicBezTo>
                      <a:pt x="3219" y="297"/>
                      <a:pt x="3265" y="342"/>
                      <a:pt x="3288" y="411"/>
                    </a:cubicBezTo>
                    <a:cubicBezTo>
                      <a:pt x="3333" y="548"/>
                      <a:pt x="3379" y="708"/>
                      <a:pt x="3402" y="867"/>
                    </a:cubicBezTo>
                    <a:cubicBezTo>
                      <a:pt x="3425" y="1164"/>
                      <a:pt x="3425" y="1484"/>
                      <a:pt x="3379" y="1780"/>
                    </a:cubicBezTo>
                    <a:cubicBezTo>
                      <a:pt x="3356" y="2031"/>
                      <a:pt x="3310" y="2260"/>
                      <a:pt x="3242" y="2511"/>
                    </a:cubicBezTo>
                    <a:cubicBezTo>
                      <a:pt x="3173" y="2739"/>
                      <a:pt x="3105" y="2967"/>
                      <a:pt x="3014" y="3173"/>
                    </a:cubicBezTo>
                    <a:cubicBezTo>
                      <a:pt x="2785" y="3743"/>
                      <a:pt x="2466" y="4268"/>
                      <a:pt x="2101" y="4748"/>
                    </a:cubicBezTo>
                    <a:cubicBezTo>
                      <a:pt x="1850" y="5090"/>
                      <a:pt x="1553" y="5387"/>
                      <a:pt x="1210" y="5638"/>
                    </a:cubicBezTo>
                    <a:cubicBezTo>
                      <a:pt x="982" y="5820"/>
                      <a:pt x="731" y="5957"/>
                      <a:pt x="480" y="6072"/>
                    </a:cubicBezTo>
                    <a:cubicBezTo>
                      <a:pt x="480" y="6072"/>
                      <a:pt x="503" y="6049"/>
                      <a:pt x="503" y="6049"/>
                    </a:cubicBezTo>
                    <a:lnTo>
                      <a:pt x="503" y="6049"/>
                    </a:lnTo>
                    <a:cubicBezTo>
                      <a:pt x="389" y="6094"/>
                      <a:pt x="275" y="6140"/>
                      <a:pt x="138" y="6163"/>
                    </a:cubicBezTo>
                    <a:cubicBezTo>
                      <a:pt x="69" y="6186"/>
                      <a:pt x="1" y="6277"/>
                      <a:pt x="24" y="6368"/>
                    </a:cubicBezTo>
                    <a:cubicBezTo>
                      <a:pt x="42" y="6444"/>
                      <a:pt x="108" y="6488"/>
                      <a:pt x="182" y="6488"/>
                    </a:cubicBezTo>
                    <a:cubicBezTo>
                      <a:pt x="198" y="6488"/>
                      <a:pt x="213" y="6486"/>
                      <a:pt x="229" y="6482"/>
                    </a:cubicBezTo>
                    <a:cubicBezTo>
                      <a:pt x="845" y="6323"/>
                      <a:pt x="1370" y="5980"/>
                      <a:pt x="1804" y="5547"/>
                    </a:cubicBezTo>
                    <a:cubicBezTo>
                      <a:pt x="2055" y="5318"/>
                      <a:pt x="2283" y="5067"/>
                      <a:pt x="2489" y="4793"/>
                    </a:cubicBezTo>
                    <a:cubicBezTo>
                      <a:pt x="2671" y="4519"/>
                      <a:pt x="2854" y="4223"/>
                      <a:pt x="3014" y="3926"/>
                    </a:cubicBezTo>
                    <a:cubicBezTo>
                      <a:pt x="3310" y="3355"/>
                      <a:pt x="3539" y="2762"/>
                      <a:pt x="3653" y="2146"/>
                    </a:cubicBezTo>
                    <a:cubicBezTo>
                      <a:pt x="3721" y="1780"/>
                      <a:pt x="3744" y="1438"/>
                      <a:pt x="3744" y="1073"/>
                    </a:cubicBezTo>
                    <a:cubicBezTo>
                      <a:pt x="3721" y="730"/>
                      <a:pt x="3653" y="388"/>
                      <a:pt x="3493" y="91"/>
                    </a:cubicBezTo>
                    <a:cubicBezTo>
                      <a:pt x="3447" y="46"/>
                      <a:pt x="3402" y="0"/>
                      <a:pt x="3333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22"/>
              <p:cNvSpPr/>
              <p:nvPr/>
            </p:nvSpPr>
            <p:spPr>
              <a:xfrm>
                <a:off x="4344282" y="1205948"/>
                <a:ext cx="832308" cy="463348"/>
              </a:xfrm>
              <a:custGeom>
                <a:avLst/>
                <a:gdLst/>
                <a:ahLst/>
                <a:cxnLst/>
                <a:rect l="l" t="t" r="r" b="b"/>
                <a:pathLst>
                  <a:path w="30792" h="17142" extrusionOk="0">
                    <a:moveTo>
                      <a:pt x="114" y="0"/>
                    </a:moveTo>
                    <a:cubicBezTo>
                      <a:pt x="46" y="46"/>
                      <a:pt x="0" y="160"/>
                      <a:pt x="46" y="228"/>
                    </a:cubicBezTo>
                    <a:cubicBezTo>
                      <a:pt x="480" y="982"/>
                      <a:pt x="1005" y="1666"/>
                      <a:pt x="1575" y="2328"/>
                    </a:cubicBezTo>
                    <a:cubicBezTo>
                      <a:pt x="2146" y="3013"/>
                      <a:pt x="2762" y="3675"/>
                      <a:pt x="3401" y="4291"/>
                    </a:cubicBezTo>
                    <a:cubicBezTo>
                      <a:pt x="4634" y="5455"/>
                      <a:pt x="5958" y="6551"/>
                      <a:pt x="7304" y="7555"/>
                    </a:cubicBezTo>
                    <a:lnTo>
                      <a:pt x="7327" y="7555"/>
                    </a:lnTo>
                    <a:cubicBezTo>
                      <a:pt x="7327" y="7578"/>
                      <a:pt x="7350" y="7578"/>
                      <a:pt x="7350" y="7578"/>
                    </a:cubicBezTo>
                    <a:lnTo>
                      <a:pt x="7396" y="7624"/>
                    </a:lnTo>
                    <a:cubicBezTo>
                      <a:pt x="8149" y="8172"/>
                      <a:pt x="8948" y="8719"/>
                      <a:pt x="9724" y="9244"/>
                    </a:cubicBezTo>
                    <a:lnTo>
                      <a:pt x="9747" y="9244"/>
                    </a:lnTo>
                    <a:cubicBezTo>
                      <a:pt x="11185" y="10203"/>
                      <a:pt x="12691" y="11093"/>
                      <a:pt x="14220" y="11915"/>
                    </a:cubicBezTo>
                    <a:cubicBezTo>
                      <a:pt x="15681" y="12714"/>
                      <a:pt x="17188" y="13444"/>
                      <a:pt x="18717" y="14106"/>
                    </a:cubicBezTo>
                    <a:cubicBezTo>
                      <a:pt x="19014" y="14220"/>
                      <a:pt x="19288" y="14357"/>
                      <a:pt x="19584" y="14471"/>
                    </a:cubicBezTo>
                    <a:lnTo>
                      <a:pt x="19607" y="14471"/>
                    </a:lnTo>
                    <a:cubicBezTo>
                      <a:pt x="19698" y="14517"/>
                      <a:pt x="19767" y="14540"/>
                      <a:pt x="19858" y="14585"/>
                    </a:cubicBezTo>
                    <a:lnTo>
                      <a:pt x="19881" y="14585"/>
                    </a:lnTo>
                    <a:cubicBezTo>
                      <a:pt x="20292" y="14745"/>
                      <a:pt x="20703" y="14905"/>
                      <a:pt x="21114" y="15065"/>
                    </a:cubicBezTo>
                    <a:lnTo>
                      <a:pt x="21136" y="15065"/>
                    </a:lnTo>
                    <a:cubicBezTo>
                      <a:pt x="21136" y="15065"/>
                      <a:pt x="21159" y="15088"/>
                      <a:pt x="21159" y="15088"/>
                    </a:cubicBezTo>
                    <a:lnTo>
                      <a:pt x="21182" y="15088"/>
                    </a:lnTo>
                    <a:cubicBezTo>
                      <a:pt x="21570" y="15225"/>
                      <a:pt x="21958" y="15384"/>
                      <a:pt x="22346" y="15498"/>
                    </a:cubicBezTo>
                    <a:lnTo>
                      <a:pt x="22369" y="15521"/>
                    </a:lnTo>
                    <a:cubicBezTo>
                      <a:pt x="22392" y="15521"/>
                      <a:pt x="22437" y="15544"/>
                      <a:pt x="22460" y="15544"/>
                    </a:cubicBezTo>
                    <a:cubicBezTo>
                      <a:pt x="22848" y="15681"/>
                      <a:pt x="23236" y="15795"/>
                      <a:pt x="23647" y="15932"/>
                    </a:cubicBezTo>
                    <a:cubicBezTo>
                      <a:pt x="23670" y="15932"/>
                      <a:pt x="23716" y="15932"/>
                      <a:pt x="23739" y="15955"/>
                    </a:cubicBezTo>
                    <a:cubicBezTo>
                      <a:pt x="24515" y="16183"/>
                      <a:pt x="25313" y="16411"/>
                      <a:pt x="26112" y="16571"/>
                    </a:cubicBezTo>
                    <a:lnTo>
                      <a:pt x="26135" y="16594"/>
                    </a:lnTo>
                    <a:cubicBezTo>
                      <a:pt x="26523" y="16663"/>
                      <a:pt x="26888" y="16754"/>
                      <a:pt x="27276" y="16822"/>
                    </a:cubicBezTo>
                    <a:lnTo>
                      <a:pt x="27299" y="16822"/>
                    </a:lnTo>
                    <a:cubicBezTo>
                      <a:pt x="27413" y="16845"/>
                      <a:pt x="27550" y="16868"/>
                      <a:pt x="27687" y="16891"/>
                    </a:cubicBezTo>
                    <a:lnTo>
                      <a:pt x="27756" y="16891"/>
                    </a:lnTo>
                    <a:cubicBezTo>
                      <a:pt x="27984" y="16936"/>
                      <a:pt x="28212" y="16959"/>
                      <a:pt x="28441" y="17005"/>
                    </a:cubicBezTo>
                    <a:lnTo>
                      <a:pt x="28555" y="17005"/>
                    </a:lnTo>
                    <a:cubicBezTo>
                      <a:pt x="28600" y="17028"/>
                      <a:pt x="28669" y="17028"/>
                      <a:pt x="28714" y="17028"/>
                    </a:cubicBezTo>
                    <a:cubicBezTo>
                      <a:pt x="28966" y="17051"/>
                      <a:pt x="29217" y="17073"/>
                      <a:pt x="29468" y="17096"/>
                    </a:cubicBezTo>
                    <a:cubicBezTo>
                      <a:pt x="29536" y="17096"/>
                      <a:pt x="29605" y="17119"/>
                      <a:pt x="29673" y="17119"/>
                    </a:cubicBezTo>
                    <a:lnTo>
                      <a:pt x="29833" y="17119"/>
                    </a:lnTo>
                    <a:cubicBezTo>
                      <a:pt x="30038" y="17142"/>
                      <a:pt x="30267" y="17142"/>
                      <a:pt x="30472" y="17142"/>
                    </a:cubicBezTo>
                    <a:lnTo>
                      <a:pt x="30769" y="17142"/>
                    </a:lnTo>
                    <a:cubicBezTo>
                      <a:pt x="30769" y="17028"/>
                      <a:pt x="30769" y="16914"/>
                      <a:pt x="30792" y="16822"/>
                    </a:cubicBezTo>
                    <a:lnTo>
                      <a:pt x="30518" y="16822"/>
                    </a:lnTo>
                    <a:cubicBezTo>
                      <a:pt x="30289" y="16822"/>
                      <a:pt x="30061" y="16799"/>
                      <a:pt x="29833" y="16799"/>
                    </a:cubicBezTo>
                    <a:lnTo>
                      <a:pt x="29787" y="16799"/>
                    </a:lnTo>
                    <a:cubicBezTo>
                      <a:pt x="29673" y="16799"/>
                      <a:pt x="29582" y="16777"/>
                      <a:pt x="29491" y="16777"/>
                    </a:cubicBezTo>
                    <a:cubicBezTo>
                      <a:pt x="29217" y="16754"/>
                      <a:pt x="28943" y="16731"/>
                      <a:pt x="28669" y="16708"/>
                    </a:cubicBezTo>
                    <a:cubicBezTo>
                      <a:pt x="28669" y="16708"/>
                      <a:pt x="28669" y="16708"/>
                      <a:pt x="28646" y="16685"/>
                    </a:cubicBezTo>
                    <a:lnTo>
                      <a:pt x="28463" y="16685"/>
                    </a:lnTo>
                    <a:cubicBezTo>
                      <a:pt x="28463" y="16685"/>
                      <a:pt x="28463" y="16663"/>
                      <a:pt x="28463" y="16663"/>
                    </a:cubicBezTo>
                    <a:cubicBezTo>
                      <a:pt x="28212" y="16640"/>
                      <a:pt x="27961" y="16594"/>
                      <a:pt x="27710" y="16571"/>
                    </a:cubicBezTo>
                    <a:cubicBezTo>
                      <a:pt x="27642" y="16548"/>
                      <a:pt x="27550" y="16526"/>
                      <a:pt x="27459" y="16526"/>
                    </a:cubicBezTo>
                    <a:lnTo>
                      <a:pt x="27505" y="16526"/>
                    </a:lnTo>
                    <a:cubicBezTo>
                      <a:pt x="27459" y="16526"/>
                      <a:pt x="27436" y="16503"/>
                      <a:pt x="27391" y="16503"/>
                    </a:cubicBezTo>
                    <a:lnTo>
                      <a:pt x="27368" y="16503"/>
                    </a:lnTo>
                    <a:cubicBezTo>
                      <a:pt x="26980" y="16434"/>
                      <a:pt x="26615" y="16366"/>
                      <a:pt x="26226" y="16275"/>
                    </a:cubicBezTo>
                    <a:lnTo>
                      <a:pt x="26204" y="16275"/>
                    </a:lnTo>
                    <a:cubicBezTo>
                      <a:pt x="25405" y="16092"/>
                      <a:pt x="24606" y="15864"/>
                      <a:pt x="23807" y="15635"/>
                    </a:cubicBezTo>
                    <a:cubicBezTo>
                      <a:pt x="23784" y="15635"/>
                      <a:pt x="23784" y="15613"/>
                      <a:pt x="23761" y="15613"/>
                    </a:cubicBezTo>
                    <a:cubicBezTo>
                      <a:pt x="23373" y="15498"/>
                      <a:pt x="23008" y="15384"/>
                      <a:pt x="22620" y="15247"/>
                    </a:cubicBezTo>
                    <a:cubicBezTo>
                      <a:pt x="22597" y="15247"/>
                      <a:pt x="22574" y="15247"/>
                      <a:pt x="22574" y="15225"/>
                    </a:cubicBezTo>
                    <a:cubicBezTo>
                      <a:pt x="22529" y="15225"/>
                      <a:pt x="22506" y="15202"/>
                      <a:pt x="22460" y="15202"/>
                    </a:cubicBezTo>
                    <a:cubicBezTo>
                      <a:pt x="22460" y="15202"/>
                      <a:pt x="22437" y="15202"/>
                      <a:pt x="22437" y="15179"/>
                    </a:cubicBezTo>
                    <a:cubicBezTo>
                      <a:pt x="22027" y="15042"/>
                      <a:pt x="21616" y="14905"/>
                      <a:pt x="21228" y="14745"/>
                    </a:cubicBezTo>
                    <a:lnTo>
                      <a:pt x="21205" y="14745"/>
                    </a:lnTo>
                    <a:cubicBezTo>
                      <a:pt x="20794" y="14608"/>
                      <a:pt x="20383" y="14448"/>
                      <a:pt x="19972" y="14266"/>
                    </a:cubicBezTo>
                    <a:cubicBezTo>
                      <a:pt x="19904" y="14243"/>
                      <a:pt x="19835" y="14220"/>
                      <a:pt x="19767" y="14197"/>
                    </a:cubicBezTo>
                    <a:cubicBezTo>
                      <a:pt x="19767" y="14197"/>
                      <a:pt x="19744" y="14175"/>
                      <a:pt x="19744" y="14175"/>
                    </a:cubicBezTo>
                    <a:cubicBezTo>
                      <a:pt x="19721" y="14175"/>
                      <a:pt x="19721" y="14175"/>
                      <a:pt x="19698" y="14152"/>
                    </a:cubicBezTo>
                    <a:cubicBezTo>
                      <a:pt x="19402" y="14038"/>
                      <a:pt x="19128" y="13924"/>
                      <a:pt x="18831" y="13809"/>
                    </a:cubicBezTo>
                    <a:cubicBezTo>
                      <a:pt x="18831" y="13787"/>
                      <a:pt x="18831" y="13787"/>
                      <a:pt x="18808" y="13787"/>
                    </a:cubicBezTo>
                    <a:cubicBezTo>
                      <a:pt x="18306" y="13581"/>
                      <a:pt x="17804" y="13353"/>
                      <a:pt x="17302" y="13102"/>
                    </a:cubicBezTo>
                    <a:cubicBezTo>
                      <a:pt x="14745" y="11915"/>
                      <a:pt x="12280" y="10523"/>
                      <a:pt x="9929" y="8970"/>
                    </a:cubicBezTo>
                    <a:lnTo>
                      <a:pt x="9906" y="8970"/>
                    </a:lnTo>
                    <a:cubicBezTo>
                      <a:pt x="9108" y="8445"/>
                      <a:pt x="8309" y="7898"/>
                      <a:pt x="7533" y="7327"/>
                    </a:cubicBezTo>
                    <a:cubicBezTo>
                      <a:pt x="6756" y="6734"/>
                      <a:pt x="6003" y="6140"/>
                      <a:pt x="5273" y="5524"/>
                    </a:cubicBezTo>
                    <a:lnTo>
                      <a:pt x="5250" y="5524"/>
                    </a:lnTo>
                    <a:cubicBezTo>
                      <a:pt x="5250" y="5524"/>
                      <a:pt x="5250" y="5501"/>
                      <a:pt x="5250" y="5501"/>
                    </a:cubicBezTo>
                    <a:cubicBezTo>
                      <a:pt x="4428" y="4793"/>
                      <a:pt x="3629" y="4063"/>
                      <a:pt x="2853" y="3287"/>
                    </a:cubicBezTo>
                    <a:cubicBezTo>
                      <a:pt x="2100" y="2488"/>
                      <a:pt x="1393" y="1666"/>
                      <a:pt x="776" y="753"/>
                    </a:cubicBezTo>
                    <a:lnTo>
                      <a:pt x="753" y="753"/>
                    </a:lnTo>
                    <a:lnTo>
                      <a:pt x="753" y="731"/>
                    </a:lnTo>
                    <a:cubicBezTo>
                      <a:pt x="594" y="502"/>
                      <a:pt x="457" y="297"/>
                      <a:pt x="343" y="91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22"/>
              <p:cNvSpPr/>
              <p:nvPr/>
            </p:nvSpPr>
            <p:spPr>
              <a:xfrm>
                <a:off x="4364636" y="122568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22"/>
              <p:cNvSpPr/>
              <p:nvPr/>
            </p:nvSpPr>
            <p:spPr>
              <a:xfrm>
                <a:off x="4486190" y="13546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22"/>
              <p:cNvSpPr/>
              <p:nvPr/>
            </p:nvSpPr>
            <p:spPr>
              <a:xfrm>
                <a:off x="4486190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22"/>
              <p:cNvSpPr/>
              <p:nvPr/>
            </p:nvSpPr>
            <p:spPr>
              <a:xfrm>
                <a:off x="4486190" y="135523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22"/>
              <p:cNvSpPr/>
              <p:nvPr/>
            </p:nvSpPr>
            <p:spPr>
              <a:xfrm>
                <a:off x="4486784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2"/>
              <p:cNvSpPr/>
              <p:nvPr/>
            </p:nvSpPr>
            <p:spPr>
              <a:xfrm>
                <a:off x="4811928" y="156006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4"/>
                    </a:moveTo>
                    <a:cubicBezTo>
                      <a:pt x="24" y="24"/>
                      <a:pt x="24" y="24"/>
                      <a:pt x="1" y="1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2"/>
              <p:cNvSpPr/>
              <p:nvPr/>
            </p:nvSpPr>
            <p:spPr>
              <a:xfrm>
                <a:off x="4558981" y="814175"/>
                <a:ext cx="829226" cy="462754"/>
              </a:xfrm>
              <a:custGeom>
                <a:avLst/>
                <a:gdLst/>
                <a:ahLst/>
                <a:cxnLst/>
                <a:rect l="l" t="t" r="r" b="b"/>
                <a:pathLst>
                  <a:path w="30678" h="17120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503" y="320"/>
                      <a:pt x="868" y="342"/>
                      <a:pt x="1210" y="365"/>
                    </a:cubicBezTo>
                    <a:lnTo>
                      <a:pt x="1233" y="365"/>
                    </a:lnTo>
                    <a:cubicBezTo>
                      <a:pt x="1918" y="411"/>
                      <a:pt x="2580" y="502"/>
                      <a:pt x="3242" y="616"/>
                    </a:cubicBezTo>
                    <a:lnTo>
                      <a:pt x="3196" y="616"/>
                    </a:lnTo>
                    <a:cubicBezTo>
                      <a:pt x="4771" y="890"/>
                      <a:pt x="6323" y="1301"/>
                      <a:pt x="7829" y="1803"/>
                    </a:cubicBezTo>
                    <a:cubicBezTo>
                      <a:pt x="9382" y="2305"/>
                      <a:pt x="10911" y="2922"/>
                      <a:pt x="12395" y="3584"/>
                    </a:cubicBezTo>
                    <a:lnTo>
                      <a:pt x="12417" y="3584"/>
                    </a:lnTo>
                    <a:cubicBezTo>
                      <a:pt x="12737" y="3721"/>
                      <a:pt x="13079" y="3880"/>
                      <a:pt x="13422" y="4040"/>
                    </a:cubicBezTo>
                    <a:lnTo>
                      <a:pt x="13399" y="4017"/>
                    </a:lnTo>
                    <a:lnTo>
                      <a:pt x="13399" y="4017"/>
                    </a:lnTo>
                    <a:cubicBezTo>
                      <a:pt x="13536" y="4086"/>
                      <a:pt x="13650" y="4154"/>
                      <a:pt x="13787" y="4223"/>
                    </a:cubicBezTo>
                    <a:lnTo>
                      <a:pt x="13810" y="4223"/>
                    </a:lnTo>
                    <a:cubicBezTo>
                      <a:pt x="16709" y="5615"/>
                      <a:pt x="19493" y="7236"/>
                      <a:pt x="22118" y="9062"/>
                    </a:cubicBezTo>
                    <a:cubicBezTo>
                      <a:pt x="23282" y="9883"/>
                      <a:pt x="24401" y="10751"/>
                      <a:pt x="25473" y="11664"/>
                    </a:cubicBezTo>
                    <a:cubicBezTo>
                      <a:pt x="25473" y="11641"/>
                      <a:pt x="25451" y="11641"/>
                      <a:pt x="25451" y="11618"/>
                    </a:cubicBezTo>
                    <a:lnTo>
                      <a:pt x="25451" y="11618"/>
                    </a:lnTo>
                    <a:cubicBezTo>
                      <a:pt x="26683" y="12691"/>
                      <a:pt x="27870" y="13809"/>
                      <a:pt x="28920" y="15065"/>
                    </a:cubicBezTo>
                    <a:cubicBezTo>
                      <a:pt x="29080" y="15247"/>
                      <a:pt x="29240" y="15453"/>
                      <a:pt x="29399" y="15635"/>
                    </a:cubicBezTo>
                    <a:cubicBezTo>
                      <a:pt x="29399" y="15658"/>
                      <a:pt x="29399" y="15658"/>
                      <a:pt x="29422" y="15658"/>
                    </a:cubicBezTo>
                    <a:cubicBezTo>
                      <a:pt x="29468" y="15727"/>
                      <a:pt x="29491" y="15772"/>
                      <a:pt x="29536" y="15841"/>
                    </a:cubicBezTo>
                    <a:cubicBezTo>
                      <a:pt x="29673" y="16023"/>
                      <a:pt x="29810" y="16206"/>
                      <a:pt x="29947" y="16389"/>
                    </a:cubicBezTo>
                    <a:cubicBezTo>
                      <a:pt x="29947" y="16389"/>
                      <a:pt x="29947" y="16411"/>
                      <a:pt x="29947" y="16411"/>
                    </a:cubicBezTo>
                    <a:lnTo>
                      <a:pt x="29970" y="16411"/>
                    </a:lnTo>
                    <a:cubicBezTo>
                      <a:pt x="29970" y="16434"/>
                      <a:pt x="29970" y="16434"/>
                      <a:pt x="29970" y="16434"/>
                    </a:cubicBezTo>
                    <a:cubicBezTo>
                      <a:pt x="29993" y="16434"/>
                      <a:pt x="29993" y="16457"/>
                      <a:pt x="29993" y="16457"/>
                    </a:cubicBezTo>
                    <a:cubicBezTo>
                      <a:pt x="30016" y="16480"/>
                      <a:pt x="30016" y="16503"/>
                      <a:pt x="30039" y="16526"/>
                    </a:cubicBezTo>
                    <a:cubicBezTo>
                      <a:pt x="30061" y="16548"/>
                      <a:pt x="30061" y="16571"/>
                      <a:pt x="30084" y="16594"/>
                    </a:cubicBezTo>
                    <a:lnTo>
                      <a:pt x="30107" y="16617"/>
                    </a:lnTo>
                    <a:cubicBezTo>
                      <a:pt x="30221" y="16777"/>
                      <a:pt x="30312" y="16959"/>
                      <a:pt x="30404" y="17119"/>
                    </a:cubicBezTo>
                    <a:cubicBezTo>
                      <a:pt x="30449" y="17073"/>
                      <a:pt x="30495" y="17051"/>
                      <a:pt x="30541" y="17028"/>
                    </a:cubicBezTo>
                    <a:cubicBezTo>
                      <a:pt x="30586" y="16982"/>
                      <a:pt x="30632" y="16959"/>
                      <a:pt x="30678" y="16914"/>
                    </a:cubicBezTo>
                    <a:cubicBezTo>
                      <a:pt x="30586" y="16799"/>
                      <a:pt x="30518" y="16663"/>
                      <a:pt x="30427" y="16526"/>
                    </a:cubicBezTo>
                    <a:cubicBezTo>
                      <a:pt x="30427" y="16526"/>
                      <a:pt x="30427" y="16503"/>
                      <a:pt x="30404" y="16503"/>
                    </a:cubicBezTo>
                    <a:cubicBezTo>
                      <a:pt x="30404" y="16480"/>
                      <a:pt x="30381" y="16480"/>
                      <a:pt x="30381" y="16457"/>
                    </a:cubicBezTo>
                    <a:lnTo>
                      <a:pt x="30335" y="16389"/>
                    </a:lnTo>
                    <a:cubicBezTo>
                      <a:pt x="30312" y="16366"/>
                      <a:pt x="30290" y="16343"/>
                      <a:pt x="30290" y="16297"/>
                    </a:cubicBezTo>
                    <a:lnTo>
                      <a:pt x="30267" y="16297"/>
                    </a:lnTo>
                    <a:cubicBezTo>
                      <a:pt x="30267" y="16274"/>
                      <a:pt x="30267" y="16274"/>
                      <a:pt x="30244" y="16274"/>
                    </a:cubicBezTo>
                    <a:cubicBezTo>
                      <a:pt x="30244" y="16252"/>
                      <a:pt x="30244" y="16252"/>
                      <a:pt x="30244" y="16252"/>
                    </a:cubicBezTo>
                    <a:cubicBezTo>
                      <a:pt x="30221" y="16229"/>
                      <a:pt x="30221" y="16229"/>
                      <a:pt x="30221" y="16206"/>
                    </a:cubicBezTo>
                    <a:cubicBezTo>
                      <a:pt x="30084" y="16023"/>
                      <a:pt x="29947" y="15818"/>
                      <a:pt x="29787" y="15613"/>
                    </a:cubicBezTo>
                    <a:lnTo>
                      <a:pt x="29765" y="15590"/>
                    </a:lnTo>
                    <a:cubicBezTo>
                      <a:pt x="29719" y="15521"/>
                      <a:pt x="29673" y="15476"/>
                      <a:pt x="29650" y="15430"/>
                    </a:cubicBezTo>
                    <a:cubicBezTo>
                      <a:pt x="29628" y="15430"/>
                      <a:pt x="29628" y="15407"/>
                      <a:pt x="29628" y="15407"/>
                    </a:cubicBezTo>
                    <a:cubicBezTo>
                      <a:pt x="29491" y="15247"/>
                      <a:pt x="29354" y="15065"/>
                      <a:pt x="29217" y="14882"/>
                    </a:cubicBezTo>
                    <a:lnTo>
                      <a:pt x="29194" y="14882"/>
                    </a:lnTo>
                    <a:cubicBezTo>
                      <a:pt x="28212" y="13695"/>
                      <a:pt x="27094" y="12622"/>
                      <a:pt x="25953" y="11618"/>
                    </a:cubicBezTo>
                    <a:cubicBezTo>
                      <a:pt x="24789" y="10614"/>
                      <a:pt x="23556" y="9678"/>
                      <a:pt x="22324" y="8811"/>
                    </a:cubicBezTo>
                    <a:cubicBezTo>
                      <a:pt x="22301" y="8811"/>
                      <a:pt x="22301" y="8788"/>
                      <a:pt x="22301" y="8788"/>
                    </a:cubicBezTo>
                    <a:cubicBezTo>
                      <a:pt x="19676" y="6962"/>
                      <a:pt x="16891" y="5341"/>
                      <a:pt x="13992" y="3949"/>
                    </a:cubicBezTo>
                    <a:lnTo>
                      <a:pt x="13970" y="3949"/>
                    </a:lnTo>
                    <a:cubicBezTo>
                      <a:pt x="13970" y="3949"/>
                      <a:pt x="13970" y="3949"/>
                      <a:pt x="13947" y="3926"/>
                    </a:cubicBezTo>
                    <a:cubicBezTo>
                      <a:pt x="13467" y="3698"/>
                      <a:pt x="12988" y="3492"/>
                      <a:pt x="12509" y="3264"/>
                    </a:cubicBezTo>
                    <a:lnTo>
                      <a:pt x="12486" y="3264"/>
                    </a:lnTo>
                    <a:cubicBezTo>
                      <a:pt x="10774" y="2511"/>
                      <a:pt x="9039" y="1826"/>
                      <a:pt x="7259" y="1278"/>
                    </a:cubicBezTo>
                    <a:cubicBezTo>
                      <a:pt x="5524" y="730"/>
                      <a:pt x="3744" y="320"/>
                      <a:pt x="1941" y="114"/>
                    </a:cubicBezTo>
                    <a:cubicBezTo>
                      <a:pt x="1712" y="91"/>
                      <a:pt x="1461" y="69"/>
                      <a:pt x="1233" y="46"/>
                    </a:cubicBezTo>
                    <a:lnTo>
                      <a:pt x="1210" y="46"/>
                    </a:lnTo>
                    <a:cubicBezTo>
                      <a:pt x="868" y="23"/>
                      <a:pt x="525" y="0"/>
                      <a:pt x="183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22"/>
              <p:cNvSpPr/>
              <p:nvPr/>
            </p:nvSpPr>
            <p:spPr>
              <a:xfrm>
                <a:off x="4920535" y="92275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22"/>
              <p:cNvSpPr/>
              <p:nvPr/>
            </p:nvSpPr>
            <p:spPr>
              <a:xfrm>
                <a:off x="5368449" y="12577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22"/>
              <p:cNvSpPr/>
              <p:nvPr/>
            </p:nvSpPr>
            <p:spPr>
              <a:xfrm>
                <a:off x="5368449" y="125776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22"/>
              <p:cNvSpPr/>
              <p:nvPr/>
            </p:nvSpPr>
            <p:spPr>
              <a:xfrm>
                <a:off x="4412127" y="1067122"/>
                <a:ext cx="806413" cy="467078"/>
              </a:xfrm>
              <a:custGeom>
                <a:avLst/>
                <a:gdLst/>
                <a:ahLst/>
                <a:cxnLst/>
                <a:rect l="l" t="t" r="r" b="b"/>
                <a:pathLst>
                  <a:path w="29834" h="17280" extrusionOk="0">
                    <a:moveTo>
                      <a:pt x="184" y="0"/>
                    </a:moveTo>
                    <a:cubicBezTo>
                      <a:pt x="138" y="0"/>
                      <a:pt x="92" y="23"/>
                      <a:pt x="69" y="46"/>
                    </a:cubicBezTo>
                    <a:cubicBezTo>
                      <a:pt x="1" y="115"/>
                      <a:pt x="1" y="229"/>
                      <a:pt x="69" y="274"/>
                    </a:cubicBezTo>
                    <a:cubicBezTo>
                      <a:pt x="1097" y="1279"/>
                      <a:pt x="2192" y="2214"/>
                      <a:pt x="3333" y="3105"/>
                    </a:cubicBezTo>
                    <a:cubicBezTo>
                      <a:pt x="3333" y="3127"/>
                      <a:pt x="3333" y="3127"/>
                      <a:pt x="3356" y="3127"/>
                    </a:cubicBezTo>
                    <a:cubicBezTo>
                      <a:pt x="4178" y="3789"/>
                      <a:pt x="5045" y="4429"/>
                      <a:pt x="5913" y="5045"/>
                    </a:cubicBezTo>
                    <a:cubicBezTo>
                      <a:pt x="5913" y="5068"/>
                      <a:pt x="5936" y="5068"/>
                      <a:pt x="5936" y="5068"/>
                    </a:cubicBezTo>
                    <a:cubicBezTo>
                      <a:pt x="9108" y="7327"/>
                      <a:pt x="12441" y="9359"/>
                      <a:pt x="15865" y="11208"/>
                    </a:cubicBezTo>
                    <a:cubicBezTo>
                      <a:pt x="17622" y="12166"/>
                      <a:pt x="19448" y="13079"/>
                      <a:pt x="21274" y="13947"/>
                    </a:cubicBezTo>
                    <a:cubicBezTo>
                      <a:pt x="23077" y="14768"/>
                      <a:pt x="24903" y="15567"/>
                      <a:pt x="26775" y="16275"/>
                    </a:cubicBezTo>
                    <a:cubicBezTo>
                      <a:pt x="27734" y="16640"/>
                      <a:pt x="28715" y="16982"/>
                      <a:pt x="29697" y="17279"/>
                    </a:cubicBezTo>
                    <a:cubicBezTo>
                      <a:pt x="29742" y="17188"/>
                      <a:pt x="29788" y="17097"/>
                      <a:pt x="29834" y="17005"/>
                    </a:cubicBezTo>
                    <a:cubicBezTo>
                      <a:pt x="28441" y="16549"/>
                      <a:pt x="27049" y="16047"/>
                      <a:pt x="25679" y="15499"/>
                    </a:cubicBezTo>
                    <a:cubicBezTo>
                      <a:pt x="24173" y="14882"/>
                      <a:pt x="22689" y="14243"/>
                      <a:pt x="21206" y="13559"/>
                    </a:cubicBezTo>
                    <a:lnTo>
                      <a:pt x="21229" y="13559"/>
                    </a:lnTo>
                    <a:cubicBezTo>
                      <a:pt x="19403" y="12691"/>
                      <a:pt x="17599" y="11778"/>
                      <a:pt x="15819" y="10820"/>
                    </a:cubicBezTo>
                    <a:cubicBezTo>
                      <a:pt x="14061" y="9861"/>
                      <a:pt x="12349" y="8857"/>
                      <a:pt x="10638" y="7807"/>
                    </a:cubicBezTo>
                    <a:cubicBezTo>
                      <a:pt x="9085" y="6848"/>
                      <a:pt x="7579" y="5844"/>
                      <a:pt x="6095" y="4771"/>
                    </a:cubicBezTo>
                    <a:lnTo>
                      <a:pt x="6073" y="4771"/>
                    </a:lnTo>
                    <a:cubicBezTo>
                      <a:pt x="5205" y="4155"/>
                      <a:pt x="4361" y="3516"/>
                      <a:pt x="3516" y="2854"/>
                    </a:cubicBezTo>
                    <a:cubicBezTo>
                      <a:pt x="3060" y="2488"/>
                      <a:pt x="2580" y="2100"/>
                      <a:pt x="2124" y="1712"/>
                    </a:cubicBezTo>
                    <a:cubicBezTo>
                      <a:pt x="1507" y="1187"/>
                      <a:pt x="891" y="640"/>
                      <a:pt x="298" y="69"/>
                    </a:cubicBezTo>
                    <a:cubicBezTo>
                      <a:pt x="275" y="23"/>
                      <a:pt x="229" y="0"/>
                      <a:pt x="184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2"/>
              <p:cNvSpPr/>
              <p:nvPr/>
            </p:nvSpPr>
            <p:spPr>
              <a:xfrm>
                <a:off x="4985299" y="143297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1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2"/>
              <p:cNvSpPr/>
              <p:nvPr/>
            </p:nvSpPr>
            <p:spPr>
              <a:xfrm>
                <a:off x="4498515" y="926458"/>
                <a:ext cx="817522" cy="432507"/>
              </a:xfrm>
              <a:custGeom>
                <a:avLst/>
                <a:gdLst/>
                <a:ahLst/>
                <a:cxnLst/>
                <a:rect l="l" t="t" r="r" b="b"/>
                <a:pathLst>
                  <a:path w="30245" h="16001" extrusionOk="0">
                    <a:moveTo>
                      <a:pt x="11350" y="4479"/>
                    </a:moveTo>
                    <a:lnTo>
                      <a:pt x="11350" y="4479"/>
                    </a:lnTo>
                    <a:cubicBezTo>
                      <a:pt x="11368" y="4497"/>
                      <a:pt x="11369" y="4497"/>
                      <a:pt x="11390" y="4497"/>
                    </a:cubicBezTo>
                    <a:cubicBezTo>
                      <a:pt x="11377" y="4491"/>
                      <a:pt x="11363" y="4485"/>
                      <a:pt x="11350" y="4479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46"/>
                      <a:pt x="23" y="114"/>
                    </a:cubicBezTo>
                    <a:cubicBezTo>
                      <a:pt x="1" y="183"/>
                      <a:pt x="46" y="297"/>
                      <a:pt x="137" y="320"/>
                    </a:cubicBezTo>
                    <a:cubicBezTo>
                      <a:pt x="1964" y="776"/>
                      <a:pt x="3767" y="1370"/>
                      <a:pt x="5547" y="2032"/>
                    </a:cubicBezTo>
                    <a:cubicBezTo>
                      <a:pt x="7373" y="2716"/>
                      <a:pt x="9176" y="3470"/>
                      <a:pt x="10957" y="4291"/>
                    </a:cubicBezTo>
                    <a:cubicBezTo>
                      <a:pt x="11082" y="4354"/>
                      <a:pt x="11207" y="4417"/>
                      <a:pt x="11350" y="4479"/>
                    </a:cubicBezTo>
                    <a:lnTo>
                      <a:pt x="11350" y="4479"/>
                    </a:lnTo>
                    <a:cubicBezTo>
                      <a:pt x="11348" y="4478"/>
                      <a:pt x="11347" y="4476"/>
                      <a:pt x="11345" y="4474"/>
                    </a:cubicBezTo>
                    <a:lnTo>
                      <a:pt x="11345" y="4474"/>
                    </a:lnTo>
                    <a:cubicBezTo>
                      <a:pt x="13445" y="5478"/>
                      <a:pt x="15522" y="6528"/>
                      <a:pt x="17553" y="7647"/>
                    </a:cubicBezTo>
                    <a:cubicBezTo>
                      <a:pt x="17941" y="7875"/>
                      <a:pt x="18329" y="8080"/>
                      <a:pt x="18717" y="8309"/>
                    </a:cubicBezTo>
                    <a:cubicBezTo>
                      <a:pt x="20452" y="9313"/>
                      <a:pt x="22164" y="10340"/>
                      <a:pt x="23830" y="11436"/>
                    </a:cubicBezTo>
                    <a:cubicBezTo>
                      <a:pt x="25474" y="12531"/>
                      <a:pt x="27094" y="13673"/>
                      <a:pt x="28669" y="14882"/>
                    </a:cubicBezTo>
                    <a:cubicBezTo>
                      <a:pt x="29148" y="15248"/>
                      <a:pt x="29605" y="15613"/>
                      <a:pt x="30061" y="16001"/>
                    </a:cubicBezTo>
                    <a:cubicBezTo>
                      <a:pt x="30130" y="15932"/>
                      <a:pt x="30176" y="15841"/>
                      <a:pt x="30244" y="15773"/>
                    </a:cubicBezTo>
                    <a:cubicBezTo>
                      <a:pt x="30244" y="15750"/>
                      <a:pt x="30244" y="15750"/>
                      <a:pt x="30244" y="15727"/>
                    </a:cubicBezTo>
                    <a:cubicBezTo>
                      <a:pt x="29171" y="14837"/>
                      <a:pt x="28053" y="13992"/>
                      <a:pt x="26912" y="13148"/>
                    </a:cubicBezTo>
                    <a:cubicBezTo>
                      <a:pt x="25291" y="11984"/>
                      <a:pt x="23625" y="10888"/>
                      <a:pt x="21936" y="9838"/>
                    </a:cubicBezTo>
                    <a:cubicBezTo>
                      <a:pt x="20954" y="9244"/>
                      <a:pt x="19973" y="8651"/>
                      <a:pt x="18968" y="8080"/>
                    </a:cubicBezTo>
                    <a:lnTo>
                      <a:pt x="18946" y="8080"/>
                    </a:lnTo>
                    <a:cubicBezTo>
                      <a:pt x="18558" y="7852"/>
                      <a:pt x="18169" y="7624"/>
                      <a:pt x="17759" y="7396"/>
                    </a:cubicBezTo>
                    <a:cubicBezTo>
                      <a:pt x="16024" y="6437"/>
                      <a:pt x="14266" y="5524"/>
                      <a:pt x="12486" y="4657"/>
                    </a:cubicBezTo>
                    <a:cubicBezTo>
                      <a:pt x="10728" y="3812"/>
                      <a:pt x="8925" y="3013"/>
                      <a:pt x="7099" y="2283"/>
                    </a:cubicBezTo>
                    <a:cubicBezTo>
                      <a:pt x="5958" y="1826"/>
                      <a:pt x="4794" y="1393"/>
                      <a:pt x="3630" y="1005"/>
                    </a:cubicBezTo>
                    <a:cubicBezTo>
                      <a:pt x="2511" y="617"/>
                      <a:pt x="1370" y="274"/>
                      <a:pt x="229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22"/>
              <p:cNvSpPr/>
              <p:nvPr/>
            </p:nvSpPr>
            <p:spPr>
              <a:xfrm>
                <a:off x="4805765" y="104798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1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22"/>
              <p:cNvSpPr/>
              <p:nvPr/>
            </p:nvSpPr>
            <p:spPr>
              <a:xfrm>
                <a:off x="4345499" y="1068960"/>
                <a:ext cx="83955" cy="143637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5314" extrusionOk="0">
                    <a:moveTo>
                      <a:pt x="2626" y="1"/>
                    </a:moveTo>
                    <a:cubicBezTo>
                      <a:pt x="2603" y="1"/>
                      <a:pt x="2580" y="1"/>
                      <a:pt x="2557" y="24"/>
                    </a:cubicBezTo>
                    <a:cubicBezTo>
                      <a:pt x="2489" y="47"/>
                      <a:pt x="2466" y="161"/>
                      <a:pt x="2489" y="229"/>
                    </a:cubicBezTo>
                    <a:cubicBezTo>
                      <a:pt x="2534" y="320"/>
                      <a:pt x="2557" y="389"/>
                      <a:pt x="2580" y="480"/>
                    </a:cubicBezTo>
                    <a:cubicBezTo>
                      <a:pt x="2671" y="731"/>
                      <a:pt x="2717" y="1005"/>
                      <a:pt x="2740" y="1256"/>
                    </a:cubicBezTo>
                    <a:cubicBezTo>
                      <a:pt x="2740" y="1262"/>
                      <a:pt x="2740" y="1268"/>
                      <a:pt x="2740" y="1279"/>
                    </a:cubicBezTo>
                    <a:cubicBezTo>
                      <a:pt x="2763" y="1553"/>
                      <a:pt x="2740" y="1850"/>
                      <a:pt x="2694" y="2124"/>
                    </a:cubicBezTo>
                    <a:cubicBezTo>
                      <a:pt x="2626" y="2443"/>
                      <a:pt x="2512" y="2740"/>
                      <a:pt x="2375" y="3037"/>
                    </a:cubicBezTo>
                    <a:cubicBezTo>
                      <a:pt x="2215" y="3356"/>
                      <a:pt x="2009" y="3653"/>
                      <a:pt x="1781" y="3904"/>
                    </a:cubicBezTo>
                    <a:cubicBezTo>
                      <a:pt x="1804" y="3904"/>
                      <a:pt x="1804" y="3881"/>
                      <a:pt x="1827" y="3881"/>
                    </a:cubicBezTo>
                    <a:cubicBezTo>
                      <a:pt x="1599" y="4132"/>
                      <a:pt x="1325" y="4361"/>
                      <a:pt x="1051" y="4543"/>
                    </a:cubicBezTo>
                    <a:lnTo>
                      <a:pt x="1074" y="4543"/>
                    </a:lnTo>
                    <a:cubicBezTo>
                      <a:pt x="937" y="4612"/>
                      <a:pt x="823" y="4680"/>
                      <a:pt x="708" y="4749"/>
                    </a:cubicBezTo>
                    <a:cubicBezTo>
                      <a:pt x="503" y="4840"/>
                      <a:pt x="298" y="4931"/>
                      <a:pt x="115" y="5000"/>
                    </a:cubicBezTo>
                    <a:cubicBezTo>
                      <a:pt x="24" y="5045"/>
                      <a:pt x="1" y="5137"/>
                      <a:pt x="47" y="5228"/>
                    </a:cubicBezTo>
                    <a:cubicBezTo>
                      <a:pt x="47" y="5251"/>
                      <a:pt x="92" y="5296"/>
                      <a:pt x="138" y="5296"/>
                    </a:cubicBezTo>
                    <a:cubicBezTo>
                      <a:pt x="161" y="5308"/>
                      <a:pt x="178" y="5313"/>
                      <a:pt x="195" y="5313"/>
                    </a:cubicBezTo>
                    <a:cubicBezTo>
                      <a:pt x="212" y="5313"/>
                      <a:pt x="229" y="5308"/>
                      <a:pt x="252" y="5296"/>
                    </a:cubicBezTo>
                    <a:cubicBezTo>
                      <a:pt x="412" y="5228"/>
                      <a:pt x="571" y="5182"/>
                      <a:pt x="708" y="5114"/>
                    </a:cubicBezTo>
                    <a:cubicBezTo>
                      <a:pt x="845" y="5045"/>
                      <a:pt x="960" y="4977"/>
                      <a:pt x="1074" y="4908"/>
                    </a:cubicBezTo>
                    <a:cubicBezTo>
                      <a:pt x="1302" y="4771"/>
                      <a:pt x="1530" y="4612"/>
                      <a:pt x="1713" y="4452"/>
                    </a:cubicBezTo>
                    <a:cubicBezTo>
                      <a:pt x="2124" y="4087"/>
                      <a:pt x="2443" y="3653"/>
                      <a:pt x="2671" y="3174"/>
                    </a:cubicBezTo>
                    <a:cubicBezTo>
                      <a:pt x="2900" y="2694"/>
                      <a:pt x="3037" y="2192"/>
                      <a:pt x="3059" y="1667"/>
                    </a:cubicBezTo>
                    <a:cubicBezTo>
                      <a:pt x="3105" y="1119"/>
                      <a:pt x="2991" y="594"/>
                      <a:pt x="2786" y="92"/>
                    </a:cubicBezTo>
                    <a:cubicBezTo>
                      <a:pt x="2763" y="24"/>
                      <a:pt x="2694" y="1"/>
                      <a:pt x="262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22"/>
              <p:cNvSpPr/>
              <p:nvPr/>
            </p:nvSpPr>
            <p:spPr>
              <a:xfrm>
                <a:off x="4413371" y="928296"/>
                <a:ext cx="98119" cy="145151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370" extrusionOk="0">
                    <a:moveTo>
                      <a:pt x="3287" y="1"/>
                    </a:moveTo>
                    <a:cubicBezTo>
                      <a:pt x="3242" y="24"/>
                      <a:pt x="3219" y="46"/>
                      <a:pt x="3196" y="69"/>
                    </a:cubicBezTo>
                    <a:cubicBezTo>
                      <a:pt x="3173" y="115"/>
                      <a:pt x="3151" y="161"/>
                      <a:pt x="3173" y="206"/>
                    </a:cubicBezTo>
                    <a:cubicBezTo>
                      <a:pt x="3242" y="412"/>
                      <a:pt x="3265" y="640"/>
                      <a:pt x="3287" y="868"/>
                    </a:cubicBezTo>
                    <a:cubicBezTo>
                      <a:pt x="3310" y="1165"/>
                      <a:pt x="3287" y="1462"/>
                      <a:pt x="3219" y="1758"/>
                    </a:cubicBezTo>
                    <a:lnTo>
                      <a:pt x="3242" y="1713"/>
                    </a:lnTo>
                    <a:lnTo>
                      <a:pt x="3242" y="1713"/>
                    </a:lnTo>
                    <a:cubicBezTo>
                      <a:pt x="3151" y="2078"/>
                      <a:pt x="3036" y="2420"/>
                      <a:pt x="2877" y="2740"/>
                    </a:cubicBezTo>
                    <a:cubicBezTo>
                      <a:pt x="2694" y="3128"/>
                      <a:pt x="2466" y="3470"/>
                      <a:pt x="2192" y="3790"/>
                    </a:cubicBezTo>
                    <a:cubicBezTo>
                      <a:pt x="2192" y="3790"/>
                      <a:pt x="2192" y="3790"/>
                      <a:pt x="2215" y="3767"/>
                    </a:cubicBezTo>
                    <a:lnTo>
                      <a:pt x="2215" y="3767"/>
                    </a:lnTo>
                    <a:cubicBezTo>
                      <a:pt x="1941" y="4064"/>
                      <a:pt x="1644" y="4315"/>
                      <a:pt x="1325" y="4543"/>
                    </a:cubicBezTo>
                    <a:cubicBezTo>
                      <a:pt x="1073" y="4703"/>
                      <a:pt x="800" y="4840"/>
                      <a:pt x="526" y="4931"/>
                    </a:cubicBezTo>
                    <a:cubicBezTo>
                      <a:pt x="389" y="4977"/>
                      <a:pt x="275" y="5022"/>
                      <a:pt x="138" y="5045"/>
                    </a:cubicBezTo>
                    <a:cubicBezTo>
                      <a:pt x="46" y="5068"/>
                      <a:pt x="1" y="5136"/>
                      <a:pt x="23" y="5228"/>
                    </a:cubicBezTo>
                    <a:cubicBezTo>
                      <a:pt x="23" y="5307"/>
                      <a:pt x="92" y="5369"/>
                      <a:pt x="170" y="5369"/>
                    </a:cubicBezTo>
                    <a:cubicBezTo>
                      <a:pt x="182" y="5369"/>
                      <a:pt x="194" y="5368"/>
                      <a:pt x="206" y="5365"/>
                    </a:cubicBezTo>
                    <a:cubicBezTo>
                      <a:pt x="1325" y="5136"/>
                      <a:pt x="2260" y="4360"/>
                      <a:pt x="2877" y="3425"/>
                    </a:cubicBezTo>
                    <a:cubicBezTo>
                      <a:pt x="3173" y="2968"/>
                      <a:pt x="3402" y="2420"/>
                      <a:pt x="3539" y="1872"/>
                    </a:cubicBezTo>
                    <a:cubicBezTo>
                      <a:pt x="3584" y="1599"/>
                      <a:pt x="3630" y="1325"/>
                      <a:pt x="3630" y="1051"/>
                    </a:cubicBezTo>
                    <a:cubicBezTo>
                      <a:pt x="3607" y="731"/>
                      <a:pt x="3584" y="434"/>
                      <a:pt x="3493" y="138"/>
                    </a:cubicBezTo>
                    <a:cubicBezTo>
                      <a:pt x="3470" y="92"/>
                      <a:pt x="3447" y="69"/>
                      <a:pt x="3424" y="46"/>
                    </a:cubicBezTo>
                    <a:cubicBezTo>
                      <a:pt x="3379" y="24"/>
                      <a:pt x="3356" y="1"/>
                      <a:pt x="333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22"/>
              <p:cNvSpPr/>
              <p:nvPr/>
            </p:nvSpPr>
            <p:spPr>
              <a:xfrm>
                <a:off x="4499759" y="816635"/>
                <a:ext cx="76522" cy="116743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4319" extrusionOk="0">
                    <a:moveTo>
                      <a:pt x="2328" y="0"/>
                    </a:moveTo>
                    <a:cubicBezTo>
                      <a:pt x="2283" y="0"/>
                      <a:pt x="2237" y="23"/>
                      <a:pt x="2214" y="46"/>
                    </a:cubicBezTo>
                    <a:cubicBezTo>
                      <a:pt x="2169" y="69"/>
                      <a:pt x="2146" y="114"/>
                      <a:pt x="2146" y="160"/>
                    </a:cubicBezTo>
                    <a:cubicBezTo>
                      <a:pt x="2146" y="206"/>
                      <a:pt x="2169" y="251"/>
                      <a:pt x="2191" y="274"/>
                    </a:cubicBezTo>
                    <a:cubicBezTo>
                      <a:pt x="2214" y="297"/>
                      <a:pt x="2214" y="320"/>
                      <a:pt x="2237" y="343"/>
                    </a:cubicBezTo>
                    <a:cubicBezTo>
                      <a:pt x="2306" y="457"/>
                      <a:pt x="2374" y="571"/>
                      <a:pt x="2420" y="708"/>
                    </a:cubicBezTo>
                    <a:cubicBezTo>
                      <a:pt x="2442" y="822"/>
                      <a:pt x="2465" y="959"/>
                      <a:pt x="2488" y="1096"/>
                    </a:cubicBezTo>
                    <a:cubicBezTo>
                      <a:pt x="2488" y="1256"/>
                      <a:pt x="2488" y="1393"/>
                      <a:pt x="2465" y="1552"/>
                    </a:cubicBezTo>
                    <a:cubicBezTo>
                      <a:pt x="2420" y="1758"/>
                      <a:pt x="2328" y="1963"/>
                      <a:pt x="2237" y="2169"/>
                    </a:cubicBezTo>
                    <a:cubicBezTo>
                      <a:pt x="2100" y="2443"/>
                      <a:pt x="1918" y="2717"/>
                      <a:pt x="1712" y="2945"/>
                    </a:cubicBezTo>
                    <a:cubicBezTo>
                      <a:pt x="1461" y="3219"/>
                      <a:pt x="1210" y="3447"/>
                      <a:pt x="913" y="3652"/>
                    </a:cubicBezTo>
                    <a:cubicBezTo>
                      <a:pt x="708" y="3767"/>
                      <a:pt x="502" y="3881"/>
                      <a:pt x="274" y="3949"/>
                    </a:cubicBezTo>
                    <a:cubicBezTo>
                      <a:pt x="228" y="3972"/>
                      <a:pt x="183" y="3972"/>
                      <a:pt x="160" y="3995"/>
                    </a:cubicBezTo>
                    <a:cubicBezTo>
                      <a:pt x="69" y="4018"/>
                      <a:pt x="0" y="4086"/>
                      <a:pt x="23" y="4177"/>
                    </a:cubicBezTo>
                    <a:cubicBezTo>
                      <a:pt x="43" y="4257"/>
                      <a:pt x="114" y="4319"/>
                      <a:pt x="178" y="4319"/>
                    </a:cubicBezTo>
                    <a:cubicBezTo>
                      <a:pt x="187" y="4319"/>
                      <a:pt x="197" y="4317"/>
                      <a:pt x="206" y="4314"/>
                    </a:cubicBezTo>
                    <a:cubicBezTo>
                      <a:pt x="639" y="4200"/>
                      <a:pt x="1004" y="3995"/>
                      <a:pt x="1347" y="3721"/>
                    </a:cubicBezTo>
                    <a:cubicBezTo>
                      <a:pt x="1735" y="3424"/>
                      <a:pt x="2077" y="3059"/>
                      <a:pt x="2351" y="2648"/>
                    </a:cubicBezTo>
                    <a:cubicBezTo>
                      <a:pt x="2602" y="2260"/>
                      <a:pt x="2762" y="1826"/>
                      <a:pt x="2808" y="1370"/>
                    </a:cubicBezTo>
                    <a:cubicBezTo>
                      <a:pt x="2831" y="1142"/>
                      <a:pt x="2808" y="936"/>
                      <a:pt x="2762" y="708"/>
                    </a:cubicBezTo>
                    <a:cubicBezTo>
                      <a:pt x="2694" y="480"/>
                      <a:pt x="2579" y="274"/>
                      <a:pt x="2442" y="69"/>
                    </a:cubicBezTo>
                    <a:cubicBezTo>
                      <a:pt x="2420" y="23"/>
                      <a:pt x="2374" y="0"/>
                      <a:pt x="23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22"/>
              <p:cNvSpPr/>
              <p:nvPr/>
            </p:nvSpPr>
            <p:spPr>
              <a:xfrm>
                <a:off x="5402372" y="1409538"/>
                <a:ext cx="217213" cy="363418"/>
              </a:xfrm>
              <a:custGeom>
                <a:avLst/>
                <a:gdLst/>
                <a:ahLst/>
                <a:cxnLst/>
                <a:rect l="l" t="t" r="r" b="b"/>
                <a:pathLst>
                  <a:path w="8036" h="13445" extrusionOk="0">
                    <a:moveTo>
                      <a:pt x="7647" y="0"/>
                    </a:moveTo>
                    <a:cubicBezTo>
                      <a:pt x="7624" y="0"/>
                      <a:pt x="7601" y="23"/>
                      <a:pt x="7579" y="23"/>
                    </a:cubicBezTo>
                    <a:cubicBezTo>
                      <a:pt x="7510" y="69"/>
                      <a:pt x="7464" y="160"/>
                      <a:pt x="7510" y="229"/>
                    </a:cubicBezTo>
                    <a:cubicBezTo>
                      <a:pt x="7510" y="229"/>
                      <a:pt x="7510" y="229"/>
                      <a:pt x="7510" y="252"/>
                    </a:cubicBezTo>
                    <a:cubicBezTo>
                      <a:pt x="7510" y="274"/>
                      <a:pt x="7510" y="274"/>
                      <a:pt x="7510" y="274"/>
                    </a:cubicBezTo>
                    <a:lnTo>
                      <a:pt x="7533" y="274"/>
                    </a:lnTo>
                    <a:cubicBezTo>
                      <a:pt x="7533" y="274"/>
                      <a:pt x="7533" y="297"/>
                      <a:pt x="7533" y="297"/>
                    </a:cubicBezTo>
                    <a:cubicBezTo>
                      <a:pt x="7533" y="320"/>
                      <a:pt x="7533" y="320"/>
                      <a:pt x="7556" y="320"/>
                    </a:cubicBezTo>
                    <a:cubicBezTo>
                      <a:pt x="7556" y="320"/>
                      <a:pt x="7556" y="343"/>
                      <a:pt x="7556" y="343"/>
                    </a:cubicBezTo>
                    <a:cubicBezTo>
                      <a:pt x="7579" y="388"/>
                      <a:pt x="7579" y="434"/>
                      <a:pt x="7601" y="480"/>
                    </a:cubicBezTo>
                    <a:cubicBezTo>
                      <a:pt x="7601" y="503"/>
                      <a:pt x="7624" y="503"/>
                      <a:pt x="7624" y="525"/>
                    </a:cubicBezTo>
                    <a:cubicBezTo>
                      <a:pt x="7647" y="594"/>
                      <a:pt x="7647" y="662"/>
                      <a:pt x="7670" y="731"/>
                    </a:cubicBezTo>
                    <a:cubicBezTo>
                      <a:pt x="7670" y="754"/>
                      <a:pt x="7670" y="754"/>
                      <a:pt x="7670" y="754"/>
                    </a:cubicBezTo>
                    <a:cubicBezTo>
                      <a:pt x="7670" y="777"/>
                      <a:pt x="7670" y="777"/>
                      <a:pt x="7670" y="799"/>
                    </a:cubicBezTo>
                    <a:cubicBezTo>
                      <a:pt x="7670" y="799"/>
                      <a:pt x="7670" y="799"/>
                      <a:pt x="7670" y="822"/>
                    </a:cubicBezTo>
                    <a:cubicBezTo>
                      <a:pt x="7693" y="891"/>
                      <a:pt x="7693" y="959"/>
                      <a:pt x="7693" y="1028"/>
                    </a:cubicBezTo>
                    <a:cubicBezTo>
                      <a:pt x="7693" y="1050"/>
                      <a:pt x="7693" y="1050"/>
                      <a:pt x="7693" y="1050"/>
                    </a:cubicBezTo>
                    <a:cubicBezTo>
                      <a:pt x="7693" y="1073"/>
                      <a:pt x="7693" y="1073"/>
                      <a:pt x="7693" y="1096"/>
                    </a:cubicBezTo>
                    <a:lnTo>
                      <a:pt x="7716" y="1096"/>
                    </a:lnTo>
                    <a:cubicBezTo>
                      <a:pt x="7716" y="1187"/>
                      <a:pt x="7716" y="1256"/>
                      <a:pt x="7716" y="1324"/>
                    </a:cubicBezTo>
                    <a:cubicBezTo>
                      <a:pt x="7716" y="1347"/>
                      <a:pt x="7716" y="1347"/>
                      <a:pt x="7716" y="1347"/>
                    </a:cubicBezTo>
                    <a:cubicBezTo>
                      <a:pt x="7716" y="1370"/>
                      <a:pt x="7716" y="1370"/>
                      <a:pt x="7716" y="1370"/>
                    </a:cubicBezTo>
                    <a:cubicBezTo>
                      <a:pt x="7716" y="1393"/>
                      <a:pt x="7716" y="1416"/>
                      <a:pt x="7716" y="1438"/>
                    </a:cubicBezTo>
                    <a:cubicBezTo>
                      <a:pt x="7693" y="1804"/>
                      <a:pt x="7647" y="2192"/>
                      <a:pt x="7556" y="2557"/>
                    </a:cubicBezTo>
                    <a:lnTo>
                      <a:pt x="7579" y="2511"/>
                    </a:lnTo>
                    <a:lnTo>
                      <a:pt x="7579" y="2511"/>
                    </a:lnTo>
                    <a:cubicBezTo>
                      <a:pt x="7442" y="3150"/>
                      <a:pt x="7259" y="3767"/>
                      <a:pt x="7031" y="4383"/>
                    </a:cubicBezTo>
                    <a:cubicBezTo>
                      <a:pt x="6783" y="5105"/>
                      <a:pt x="6468" y="5805"/>
                      <a:pt x="6130" y="6482"/>
                    </a:cubicBezTo>
                    <a:lnTo>
                      <a:pt x="6130" y="6482"/>
                    </a:lnTo>
                    <a:cubicBezTo>
                      <a:pt x="5722" y="7296"/>
                      <a:pt x="5269" y="8088"/>
                      <a:pt x="4771" y="8857"/>
                    </a:cubicBezTo>
                    <a:cubicBezTo>
                      <a:pt x="4269" y="9610"/>
                      <a:pt x="3721" y="10363"/>
                      <a:pt x="3105" y="11048"/>
                    </a:cubicBezTo>
                    <a:cubicBezTo>
                      <a:pt x="2580" y="11641"/>
                      <a:pt x="1986" y="12212"/>
                      <a:pt x="1324" y="12668"/>
                    </a:cubicBezTo>
                    <a:cubicBezTo>
                      <a:pt x="1073" y="12805"/>
                      <a:pt x="845" y="12942"/>
                      <a:pt x="571" y="13034"/>
                    </a:cubicBezTo>
                    <a:cubicBezTo>
                      <a:pt x="457" y="13079"/>
                      <a:pt x="320" y="13102"/>
                      <a:pt x="206" y="13125"/>
                    </a:cubicBezTo>
                    <a:lnTo>
                      <a:pt x="183" y="13125"/>
                    </a:lnTo>
                    <a:cubicBezTo>
                      <a:pt x="138" y="13125"/>
                      <a:pt x="92" y="13125"/>
                      <a:pt x="69" y="13148"/>
                    </a:cubicBezTo>
                    <a:cubicBezTo>
                      <a:pt x="23" y="13193"/>
                      <a:pt x="1" y="13216"/>
                      <a:pt x="1" y="13262"/>
                    </a:cubicBezTo>
                    <a:cubicBezTo>
                      <a:pt x="1" y="13308"/>
                      <a:pt x="23" y="13353"/>
                      <a:pt x="46" y="13376"/>
                    </a:cubicBezTo>
                    <a:cubicBezTo>
                      <a:pt x="69" y="13422"/>
                      <a:pt x="115" y="13445"/>
                      <a:pt x="160" y="13445"/>
                    </a:cubicBezTo>
                    <a:cubicBezTo>
                      <a:pt x="252" y="13445"/>
                      <a:pt x="366" y="13422"/>
                      <a:pt x="457" y="13399"/>
                    </a:cubicBezTo>
                    <a:cubicBezTo>
                      <a:pt x="526" y="13399"/>
                      <a:pt x="617" y="13376"/>
                      <a:pt x="685" y="13330"/>
                    </a:cubicBezTo>
                    <a:cubicBezTo>
                      <a:pt x="914" y="13262"/>
                      <a:pt x="1096" y="13171"/>
                      <a:pt x="1302" y="13056"/>
                    </a:cubicBezTo>
                    <a:cubicBezTo>
                      <a:pt x="1598" y="12897"/>
                      <a:pt x="1872" y="12668"/>
                      <a:pt x="2146" y="12463"/>
                    </a:cubicBezTo>
                    <a:cubicBezTo>
                      <a:pt x="2443" y="12212"/>
                      <a:pt x="2740" y="11915"/>
                      <a:pt x="3036" y="11618"/>
                    </a:cubicBezTo>
                    <a:cubicBezTo>
                      <a:pt x="3333" y="11299"/>
                      <a:pt x="3653" y="10934"/>
                      <a:pt x="3927" y="10591"/>
                    </a:cubicBezTo>
                    <a:cubicBezTo>
                      <a:pt x="4543" y="9815"/>
                      <a:pt x="5091" y="8994"/>
                      <a:pt x="5616" y="8149"/>
                    </a:cubicBezTo>
                    <a:cubicBezTo>
                      <a:pt x="6095" y="7327"/>
                      <a:pt x="6529" y="6460"/>
                      <a:pt x="6917" y="5593"/>
                    </a:cubicBezTo>
                    <a:cubicBezTo>
                      <a:pt x="7213" y="4908"/>
                      <a:pt x="7464" y="4200"/>
                      <a:pt x="7670" y="3470"/>
                    </a:cubicBezTo>
                    <a:cubicBezTo>
                      <a:pt x="7784" y="3082"/>
                      <a:pt x="7875" y="2717"/>
                      <a:pt x="7944" y="2329"/>
                    </a:cubicBezTo>
                    <a:cubicBezTo>
                      <a:pt x="7989" y="2055"/>
                      <a:pt x="8012" y="1758"/>
                      <a:pt x="8035" y="1461"/>
                    </a:cubicBezTo>
                    <a:cubicBezTo>
                      <a:pt x="8035" y="1438"/>
                      <a:pt x="8035" y="1438"/>
                      <a:pt x="8035" y="1416"/>
                    </a:cubicBezTo>
                    <a:cubicBezTo>
                      <a:pt x="8035" y="1416"/>
                      <a:pt x="8035" y="1393"/>
                      <a:pt x="8035" y="1393"/>
                    </a:cubicBezTo>
                    <a:cubicBezTo>
                      <a:pt x="8035" y="1301"/>
                      <a:pt x="8035" y="1210"/>
                      <a:pt x="8035" y="1119"/>
                    </a:cubicBezTo>
                    <a:cubicBezTo>
                      <a:pt x="8035" y="1005"/>
                      <a:pt x="8012" y="891"/>
                      <a:pt x="7989" y="777"/>
                    </a:cubicBezTo>
                    <a:lnTo>
                      <a:pt x="7989" y="754"/>
                    </a:lnTo>
                    <a:lnTo>
                      <a:pt x="7989" y="731"/>
                    </a:lnTo>
                    <a:cubicBezTo>
                      <a:pt x="7989" y="731"/>
                      <a:pt x="7989" y="708"/>
                      <a:pt x="7989" y="708"/>
                    </a:cubicBezTo>
                    <a:cubicBezTo>
                      <a:pt x="7989" y="685"/>
                      <a:pt x="7989" y="685"/>
                      <a:pt x="7989" y="662"/>
                    </a:cubicBezTo>
                    <a:cubicBezTo>
                      <a:pt x="7989" y="640"/>
                      <a:pt x="7989" y="640"/>
                      <a:pt x="7967" y="640"/>
                    </a:cubicBezTo>
                    <a:cubicBezTo>
                      <a:pt x="7967" y="594"/>
                      <a:pt x="7967" y="548"/>
                      <a:pt x="7944" y="503"/>
                    </a:cubicBezTo>
                    <a:cubicBezTo>
                      <a:pt x="7944" y="503"/>
                      <a:pt x="7944" y="480"/>
                      <a:pt x="7944" y="480"/>
                    </a:cubicBezTo>
                    <a:cubicBezTo>
                      <a:pt x="7944" y="457"/>
                      <a:pt x="7944" y="457"/>
                      <a:pt x="7944" y="457"/>
                    </a:cubicBezTo>
                    <a:cubicBezTo>
                      <a:pt x="7944" y="457"/>
                      <a:pt x="7944" y="457"/>
                      <a:pt x="7921" y="434"/>
                    </a:cubicBezTo>
                    <a:cubicBezTo>
                      <a:pt x="7921" y="434"/>
                      <a:pt x="7921" y="434"/>
                      <a:pt x="7921" y="411"/>
                    </a:cubicBezTo>
                    <a:cubicBezTo>
                      <a:pt x="7921" y="411"/>
                      <a:pt x="7921" y="388"/>
                      <a:pt x="7921" y="388"/>
                    </a:cubicBezTo>
                    <a:cubicBezTo>
                      <a:pt x="7898" y="320"/>
                      <a:pt x="7875" y="274"/>
                      <a:pt x="7853" y="229"/>
                    </a:cubicBezTo>
                    <a:cubicBezTo>
                      <a:pt x="7853" y="206"/>
                      <a:pt x="7853" y="206"/>
                      <a:pt x="7853" y="206"/>
                    </a:cubicBezTo>
                    <a:cubicBezTo>
                      <a:pt x="7853" y="206"/>
                      <a:pt x="7853" y="183"/>
                      <a:pt x="7830" y="183"/>
                    </a:cubicBezTo>
                    <a:cubicBezTo>
                      <a:pt x="7830" y="160"/>
                      <a:pt x="7830" y="160"/>
                      <a:pt x="7830" y="137"/>
                    </a:cubicBezTo>
                    <a:lnTo>
                      <a:pt x="7807" y="137"/>
                    </a:lnTo>
                    <a:cubicBezTo>
                      <a:pt x="7807" y="137"/>
                      <a:pt x="7807" y="137"/>
                      <a:pt x="7807" y="115"/>
                    </a:cubicBezTo>
                    <a:cubicBezTo>
                      <a:pt x="7807" y="115"/>
                      <a:pt x="7807" y="115"/>
                      <a:pt x="7807" y="92"/>
                    </a:cubicBezTo>
                    <a:cubicBezTo>
                      <a:pt x="7761" y="46"/>
                      <a:pt x="7716" y="0"/>
                      <a:pt x="76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22"/>
              <p:cNvSpPr/>
              <p:nvPr/>
            </p:nvSpPr>
            <p:spPr>
              <a:xfrm>
                <a:off x="5294414" y="168286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0" y="0"/>
                      <a:pt x="23" y="0"/>
                      <a:pt x="23" y="0"/>
                    </a:cubicBezTo>
                    <a:cubicBezTo>
                      <a:pt x="23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22"/>
              <p:cNvSpPr/>
              <p:nvPr/>
            </p:nvSpPr>
            <p:spPr>
              <a:xfrm>
                <a:off x="5288224" y="1682865"/>
                <a:ext cx="123419" cy="90253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3339" extrusionOk="0">
                    <a:moveTo>
                      <a:pt x="229" y="0"/>
                    </a:moveTo>
                    <a:cubicBezTo>
                      <a:pt x="161" y="69"/>
                      <a:pt x="69" y="137"/>
                      <a:pt x="1" y="205"/>
                    </a:cubicBezTo>
                    <a:cubicBezTo>
                      <a:pt x="206" y="525"/>
                      <a:pt x="457" y="822"/>
                      <a:pt x="731" y="1118"/>
                    </a:cubicBezTo>
                    <a:cubicBezTo>
                      <a:pt x="1074" y="1461"/>
                      <a:pt x="1439" y="1758"/>
                      <a:pt x="1827" y="2054"/>
                    </a:cubicBezTo>
                    <a:cubicBezTo>
                      <a:pt x="2215" y="2328"/>
                      <a:pt x="2649" y="2579"/>
                      <a:pt x="3082" y="2808"/>
                    </a:cubicBezTo>
                    <a:cubicBezTo>
                      <a:pt x="3470" y="3013"/>
                      <a:pt x="3881" y="3196"/>
                      <a:pt x="4315" y="3333"/>
                    </a:cubicBezTo>
                    <a:cubicBezTo>
                      <a:pt x="4331" y="3337"/>
                      <a:pt x="4347" y="3338"/>
                      <a:pt x="4363" y="3338"/>
                    </a:cubicBezTo>
                    <a:cubicBezTo>
                      <a:pt x="4436" y="3338"/>
                      <a:pt x="4502" y="3298"/>
                      <a:pt x="4520" y="3241"/>
                    </a:cubicBezTo>
                    <a:cubicBezTo>
                      <a:pt x="4566" y="3150"/>
                      <a:pt x="4520" y="3059"/>
                      <a:pt x="4429" y="3013"/>
                    </a:cubicBezTo>
                    <a:cubicBezTo>
                      <a:pt x="4041" y="2899"/>
                      <a:pt x="3676" y="2739"/>
                      <a:pt x="3311" y="2579"/>
                    </a:cubicBezTo>
                    <a:lnTo>
                      <a:pt x="3356" y="2579"/>
                    </a:lnTo>
                    <a:cubicBezTo>
                      <a:pt x="2626" y="2214"/>
                      <a:pt x="1941" y="1780"/>
                      <a:pt x="1348" y="1255"/>
                    </a:cubicBezTo>
                    <a:cubicBezTo>
                      <a:pt x="1348" y="1255"/>
                      <a:pt x="1348" y="1233"/>
                      <a:pt x="1348" y="1233"/>
                    </a:cubicBezTo>
                    <a:lnTo>
                      <a:pt x="1325" y="1233"/>
                    </a:lnTo>
                    <a:cubicBezTo>
                      <a:pt x="914" y="867"/>
                      <a:pt x="549" y="457"/>
                      <a:pt x="252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22"/>
              <p:cNvSpPr/>
              <p:nvPr/>
            </p:nvSpPr>
            <p:spPr>
              <a:xfrm>
                <a:off x="5324012" y="171616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22"/>
              <p:cNvSpPr/>
              <p:nvPr/>
            </p:nvSpPr>
            <p:spPr>
              <a:xfrm>
                <a:off x="5324012" y="171616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4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22"/>
              <p:cNvSpPr/>
              <p:nvPr/>
            </p:nvSpPr>
            <p:spPr>
              <a:xfrm>
                <a:off x="5324633" y="17167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22"/>
              <p:cNvSpPr/>
              <p:nvPr/>
            </p:nvSpPr>
            <p:spPr>
              <a:xfrm>
                <a:off x="5477028" y="1351531"/>
                <a:ext cx="136988" cy="6544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2421" extrusionOk="0">
                    <a:moveTo>
                      <a:pt x="23" y="1"/>
                    </a:moveTo>
                    <a:cubicBezTo>
                      <a:pt x="23" y="47"/>
                      <a:pt x="23" y="92"/>
                      <a:pt x="23" y="115"/>
                    </a:cubicBezTo>
                    <a:cubicBezTo>
                      <a:pt x="23" y="183"/>
                      <a:pt x="23" y="252"/>
                      <a:pt x="0" y="320"/>
                    </a:cubicBezTo>
                    <a:cubicBezTo>
                      <a:pt x="274" y="343"/>
                      <a:pt x="548" y="389"/>
                      <a:pt x="822" y="435"/>
                    </a:cubicBezTo>
                    <a:lnTo>
                      <a:pt x="799" y="435"/>
                    </a:lnTo>
                    <a:lnTo>
                      <a:pt x="822" y="457"/>
                    </a:lnTo>
                    <a:lnTo>
                      <a:pt x="845" y="457"/>
                    </a:lnTo>
                    <a:cubicBezTo>
                      <a:pt x="1598" y="617"/>
                      <a:pt x="2329" y="868"/>
                      <a:pt x="3013" y="1211"/>
                    </a:cubicBezTo>
                    <a:cubicBezTo>
                      <a:pt x="3653" y="1530"/>
                      <a:pt x="4269" y="1918"/>
                      <a:pt x="4794" y="2398"/>
                    </a:cubicBezTo>
                    <a:cubicBezTo>
                      <a:pt x="4817" y="2420"/>
                      <a:pt x="4885" y="2420"/>
                      <a:pt x="4931" y="2420"/>
                    </a:cubicBezTo>
                    <a:cubicBezTo>
                      <a:pt x="4954" y="2420"/>
                      <a:pt x="4999" y="2398"/>
                      <a:pt x="5022" y="2352"/>
                    </a:cubicBezTo>
                    <a:cubicBezTo>
                      <a:pt x="5045" y="2329"/>
                      <a:pt x="5068" y="2283"/>
                      <a:pt x="5045" y="2238"/>
                    </a:cubicBezTo>
                    <a:cubicBezTo>
                      <a:pt x="5045" y="2192"/>
                      <a:pt x="5022" y="2169"/>
                      <a:pt x="4976" y="2124"/>
                    </a:cubicBezTo>
                    <a:cubicBezTo>
                      <a:pt x="4269" y="1507"/>
                      <a:pt x="3447" y="1005"/>
                      <a:pt x="2557" y="640"/>
                    </a:cubicBezTo>
                    <a:cubicBezTo>
                      <a:pt x="2123" y="457"/>
                      <a:pt x="1667" y="320"/>
                      <a:pt x="1210" y="206"/>
                    </a:cubicBezTo>
                    <a:cubicBezTo>
                      <a:pt x="822" y="115"/>
                      <a:pt x="411" y="47"/>
                      <a:pt x="2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22"/>
              <p:cNvSpPr/>
              <p:nvPr/>
            </p:nvSpPr>
            <p:spPr>
              <a:xfrm>
                <a:off x="5169778" y="1250980"/>
                <a:ext cx="270246" cy="446022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6501" extrusionOk="0">
                    <a:moveTo>
                      <a:pt x="3264" y="7332"/>
                    </a:moveTo>
                    <a:cubicBezTo>
                      <a:pt x="3261" y="7337"/>
                      <a:pt x="3258" y="7342"/>
                      <a:pt x="3256" y="7347"/>
                    </a:cubicBezTo>
                    <a:lnTo>
                      <a:pt x="3256" y="7347"/>
                    </a:lnTo>
                    <a:cubicBezTo>
                      <a:pt x="3260" y="7343"/>
                      <a:pt x="3263" y="7339"/>
                      <a:pt x="3264" y="7332"/>
                    </a:cubicBezTo>
                    <a:close/>
                    <a:moveTo>
                      <a:pt x="9290" y="320"/>
                    </a:moveTo>
                    <a:cubicBezTo>
                      <a:pt x="9313" y="343"/>
                      <a:pt x="9336" y="343"/>
                      <a:pt x="9382" y="366"/>
                    </a:cubicBezTo>
                    <a:cubicBezTo>
                      <a:pt x="9404" y="388"/>
                      <a:pt x="9427" y="411"/>
                      <a:pt x="9450" y="434"/>
                    </a:cubicBezTo>
                    <a:cubicBezTo>
                      <a:pt x="9473" y="457"/>
                      <a:pt x="9496" y="480"/>
                      <a:pt x="9519" y="525"/>
                    </a:cubicBezTo>
                    <a:cubicBezTo>
                      <a:pt x="9564" y="594"/>
                      <a:pt x="9587" y="662"/>
                      <a:pt x="9610" y="731"/>
                    </a:cubicBezTo>
                    <a:cubicBezTo>
                      <a:pt x="9633" y="868"/>
                      <a:pt x="9656" y="1005"/>
                      <a:pt x="9656" y="1164"/>
                    </a:cubicBezTo>
                    <a:cubicBezTo>
                      <a:pt x="9678" y="1689"/>
                      <a:pt x="9564" y="2237"/>
                      <a:pt x="9450" y="2739"/>
                    </a:cubicBezTo>
                    <a:cubicBezTo>
                      <a:pt x="9450" y="2739"/>
                      <a:pt x="9450" y="2717"/>
                      <a:pt x="9450" y="2717"/>
                    </a:cubicBezTo>
                    <a:cubicBezTo>
                      <a:pt x="9176" y="3835"/>
                      <a:pt x="8765" y="4908"/>
                      <a:pt x="8309" y="5981"/>
                    </a:cubicBezTo>
                    <a:cubicBezTo>
                      <a:pt x="7852" y="7053"/>
                      <a:pt x="7305" y="8126"/>
                      <a:pt x="6734" y="9153"/>
                    </a:cubicBezTo>
                    <a:cubicBezTo>
                      <a:pt x="6734" y="9153"/>
                      <a:pt x="6757" y="9130"/>
                      <a:pt x="6757" y="9130"/>
                    </a:cubicBezTo>
                    <a:lnTo>
                      <a:pt x="6757" y="9130"/>
                    </a:lnTo>
                    <a:cubicBezTo>
                      <a:pt x="6186" y="10158"/>
                      <a:pt x="5547" y="11185"/>
                      <a:pt x="4885" y="12166"/>
                    </a:cubicBezTo>
                    <a:cubicBezTo>
                      <a:pt x="4543" y="12668"/>
                      <a:pt x="4177" y="13148"/>
                      <a:pt x="3812" y="13627"/>
                    </a:cubicBezTo>
                    <a:cubicBezTo>
                      <a:pt x="3447" y="14084"/>
                      <a:pt x="3082" y="14517"/>
                      <a:pt x="2671" y="14928"/>
                    </a:cubicBezTo>
                    <a:cubicBezTo>
                      <a:pt x="2671" y="14928"/>
                      <a:pt x="2672" y="14928"/>
                      <a:pt x="2672" y="14928"/>
                    </a:cubicBezTo>
                    <a:lnTo>
                      <a:pt x="2672" y="14928"/>
                    </a:lnTo>
                    <a:cubicBezTo>
                      <a:pt x="2313" y="15308"/>
                      <a:pt x="1908" y="15664"/>
                      <a:pt x="1438" y="15955"/>
                    </a:cubicBezTo>
                    <a:cubicBezTo>
                      <a:pt x="1438" y="15955"/>
                      <a:pt x="1438" y="15955"/>
                      <a:pt x="1438" y="15955"/>
                    </a:cubicBezTo>
                    <a:lnTo>
                      <a:pt x="1438" y="15955"/>
                    </a:lnTo>
                    <a:cubicBezTo>
                      <a:pt x="1438" y="15955"/>
                      <a:pt x="1426" y="15955"/>
                      <a:pt x="1419" y="15965"/>
                    </a:cubicBezTo>
                    <a:lnTo>
                      <a:pt x="1419" y="15965"/>
                    </a:lnTo>
                    <a:cubicBezTo>
                      <a:pt x="1291" y="16030"/>
                      <a:pt x="1180" y="16094"/>
                      <a:pt x="1028" y="16138"/>
                    </a:cubicBezTo>
                    <a:cubicBezTo>
                      <a:pt x="959" y="16161"/>
                      <a:pt x="891" y="16161"/>
                      <a:pt x="822" y="16161"/>
                    </a:cubicBezTo>
                    <a:lnTo>
                      <a:pt x="708" y="16161"/>
                    </a:lnTo>
                    <a:cubicBezTo>
                      <a:pt x="685" y="16161"/>
                      <a:pt x="662" y="16138"/>
                      <a:pt x="617" y="16115"/>
                    </a:cubicBezTo>
                    <a:cubicBezTo>
                      <a:pt x="594" y="16115"/>
                      <a:pt x="571" y="16092"/>
                      <a:pt x="548" y="16069"/>
                    </a:cubicBezTo>
                    <a:cubicBezTo>
                      <a:pt x="525" y="16047"/>
                      <a:pt x="503" y="16001"/>
                      <a:pt x="480" y="15955"/>
                    </a:cubicBezTo>
                    <a:cubicBezTo>
                      <a:pt x="434" y="15910"/>
                      <a:pt x="411" y="15841"/>
                      <a:pt x="388" y="15795"/>
                    </a:cubicBezTo>
                    <a:cubicBezTo>
                      <a:pt x="366" y="15636"/>
                      <a:pt x="343" y="15476"/>
                      <a:pt x="343" y="15339"/>
                    </a:cubicBezTo>
                    <a:cubicBezTo>
                      <a:pt x="320" y="14791"/>
                      <a:pt x="434" y="14266"/>
                      <a:pt x="548" y="13741"/>
                    </a:cubicBezTo>
                    <a:cubicBezTo>
                      <a:pt x="548" y="13764"/>
                      <a:pt x="548" y="13764"/>
                      <a:pt x="548" y="13787"/>
                    </a:cubicBezTo>
                    <a:cubicBezTo>
                      <a:pt x="822" y="12691"/>
                      <a:pt x="1210" y="11618"/>
                      <a:pt x="1667" y="10591"/>
                    </a:cubicBezTo>
                    <a:cubicBezTo>
                      <a:pt x="2140" y="9487"/>
                      <a:pt x="2658" y="8405"/>
                      <a:pt x="3242" y="7367"/>
                    </a:cubicBezTo>
                    <a:lnTo>
                      <a:pt x="3242" y="7367"/>
                    </a:lnTo>
                    <a:cubicBezTo>
                      <a:pt x="3242" y="7368"/>
                      <a:pt x="3242" y="7371"/>
                      <a:pt x="3242" y="7373"/>
                    </a:cubicBezTo>
                    <a:cubicBezTo>
                      <a:pt x="3246" y="7364"/>
                      <a:pt x="3251" y="7356"/>
                      <a:pt x="3256" y="7347"/>
                    </a:cubicBezTo>
                    <a:lnTo>
                      <a:pt x="3256" y="7347"/>
                    </a:lnTo>
                    <a:cubicBezTo>
                      <a:pt x="3254" y="7350"/>
                      <a:pt x="3252" y="7352"/>
                      <a:pt x="3250" y="7354"/>
                    </a:cubicBezTo>
                    <a:lnTo>
                      <a:pt x="3250" y="7354"/>
                    </a:lnTo>
                    <a:cubicBezTo>
                      <a:pt x="3255" y="7345"/>
                      <a:pt x="3260" y="7336"/>
                      <a:pt x="3264" y="7327"/>
                    </a:cubicBezTo>
                    <a:lnTo>
                      <a:pt x="3264" y="7327"/>
                    </a:lnTo>
                    <a:cubicBezTo>
                      <a:pt x="3264" y="7329"/>
                      <a:pt x="3264" y="7331"/>
                      <a:pt x="3264" y="7332"/>
                    </a:cubicBezTo>
                    <a:lnTo>
                      <a:pt x="3264" y="7332"/>
                    </a:lnTo>
                    <a:cubicBezTo>
                      <a:pt x="3508" y="6889"/>
                      <a:pt x="3752" y="6447"/>
                      <a:pt x="4018" y="6026"/>
                    </a:cubicBezTo>
                    <a:cubicBezTo>
                      <a:pt x="4497" y="5250"/>
                      <a:pt x="4976" y="4497"/>
                      <a:pt x="5501" y="3767"/>
                    </a:cubicBezTo>
                    <a:cubicBezTo>
                      <a:pt x="5707" y="3470"/>
                      <a:pt x="5935" y="3196"/>
                      <a:pt x="6140" y="2922"/>
                    </a:cubicBezTo>
                    <a:cubicBezTo>
                      <a:pt x="6437" y="2534"/>
                      <a:pt x="6757" y="2169"/>
                      <a:pt x="7076" y="1826"/>
                    </a:cubicBezTo>
                    <a:cubicBezTo>
                      <a:pt x="7099" y="1804"/>
                      <a:pt x="7099" y="1781"/>
                      <a:pt x="7122" y="1758"/>
                    </a:cubicBezTo>
                    <a:cubicBezTo>
                      <a:pt x="7190" y="1712"/>
                      <a:pt x="7236" y="1644"/>
                      <a:pt x="7282" y="1598"/>
                    </a:cubicBezTo>
                    <a:lnTo>
                      <a:pt x="7305" y="1598"/>
                    </a:lnTo>
                    <a:cubicBezTo>
                      <a:pt x="7373" y="1507"/>
                      <a:pt x="7442" y="1438"/>
                      <a:pt x="7533" y="1370"/>
                    </a:cubicBezTo>
                    <a:cubicBezTo>
                      <a:pt x="7830" y="1073"/>
                      <a:pt x="8149" y="799"/>
                      <a:pt x="8491" y="571"/>
                    </a:cubicBezTo>
                    <a:cubicBezTo>
                      <a:pt x="8514" y="571"/>
                      <a:pt x="8537" y="548"/>
                      <a:pt x="8560" y="525"/>
                    </a:cubicBezTo>
                    <a:cubicBezTo>
                      <a:pt x="8583" y="525"/>
                      <a:pt x="8583" y="525"/>
                      <a:pt x="8606" y="503"/>
                    </a:cubicBezTo>
                    <a:cubicBezTo>
                      <a:pt x="8697" y="457"/>
                      <a:pt x="8788" y="411"/>
                      <a:pt x="8857" y="388"/>
                    </a:cubicBezTo>
                    <a:cubicBezTo>
                      <a:pt x="8902" y="366"/>
                      <a:pt x="8925" y="366"/>
                      <a:pt x="8971" y="343"/>
                    </a:cubicBezTo>
                    <a:lnTo>
                      <a:pt x="9016" y="343"/>
                    </a:lnTo>
                    <a:cubicBezTo>
                      <a:pt x="9062" y="320"/>
                      <a:pt x="9108" y="320"/>
                      <a:pt x="9153" y="320"/>
                    </a:cubicBezTo>
                    <a:close/>
                    <a:moveTo>
                      <a:pt x="9108" y="0"/>
                    </a:moveTo>
                    <a:cubicBezTo>
                      <a:pt x="8994" y="0"/>
                      <a:pt x="8880" y="46"/>
                      <a:pt x="8788" y="69"/>
                    </a:cubicBezTo>
                    <a:cubicBezTo>
                      <a:pt x="8720" y="92"/>
                      <a:pt x="8674" y="114"/>
                      <a:pt x="8628" y="137"/>
                    </a:cubicBezTo>
                    <a:cubicBezTo>
                      <a:pt x="8514" y="183"/>
                      <a:pt x="8423" y="229"/>
                      <a:pt x="8332" y="297"/>
                    </a:cubicBezTo>
                    <a:cubicBezTo>
                      <a:pt x="8012" y="480"/>
                      <a:pt x="7738" y="708"/>
                      <a:pt x="7487" y="959"/>
                    </a:cubicBezTo>
                    <a:cubicBezTo>
                      <a:pt x="7259" y="1142"/>
                      <a:pt x="7076" y="1347"/>
                      <a:pt x="6871" y="1552"/>
                    </a:cubicBezTo>
                    <a:cubicBezTo>
                      <a:pt x="6871" y="1575"/>
                      <a:pt x="6848" y="1575"/>
                      <a:pt x="6848" y="1598"/>
                    </a:cubicBezTo>
                    <a:lnTo>
                      <a:pt x="6825" y="1598"/>
                    </a:lnTo>
                    <a:cubicBezTo>
                      <a:pt x="6734" y="1712"/>
                      <a:pt x="6643" y="1804"/>
                      <a:pt x="6551" y="1918"/>
                    </a:cubicBezTo>
                    <a:lnTo>
                      <a:pt x="6529" y="1940"/>
                    </a:lnTo>
                    <a:cubicBezTo>
                      <a:pt x="6392" y="2077"/>
                      <a:pt x="6277" y="2237"/>
                      <a:pt x="6140" y="2397"/>
                    </a:cubicBezTo>
                    <a:cubicBezTo>
                      <a:pt x="5889" y="2717"/>
                      <a:pt x="5638" y="3036"/>
                      <a:pt x="5387" y="3378"/>
                    </a:cubicBezTo>
                    <a:cubicBezTo>
                      <a:pt x="5182" y="3652"/>
                      <a:pt x="4976" y="3949"/>
                      <a:pt x="4794" y="4223"/>
                    </a:cubicBezTo>
                    <a:cubicBezTo>
                      <a:pt x="4771" y="4246"/>
                      <a:pt x="4748" y="4291"/>
                      <a:pt x="4725" y="4314"/>
                    </a:cubicBezTo>
                    <a:cubicBezTo>
                      <a:pt x="4451" y="4702"/>
                      <a:pt x="4200" y="5113"/>
                      <a:pt x="3949" y="5501"/>
                    </a:cubicBezTo>
                    <a:cubicBezTo>
                      <a:pt x="3949" y="5524"/>
                      <a:pt x="3926" y="5547"/>
                      <a:pt x="3926" y="5547"/>
                    </a:cubicBezTo>
                    <a:cubicBezTo>
                      <a:pt x="3379" y="6437"/>
                      <a:pt x="2876" y="7327"/>
                      <a:pt x="2420" y="8240"/>
                    </a:cubicBezTo>
                    <a:cubicBezTo>
                      <a:pt x="1941" y="9130"/>
                      <a:pt x="1507" y="10066"/>
                      <a:pt x="1119" y="11025"/>
                    </a:cubicBezTo>
                    <a:cubicBezTo>
                      <a:pt x="754" y="11915"/>
                      <a:pt x="434" y="12828"/>
                      <a:pt x="229" y="13764"/>
                    </a:cubicBezTo>
                    <a:cubicBezTo>
                      <a:pt x="115" y="14198"/>
                      <a:pt x="23" y="14631"/>
                      <a:pt x="23" y="15088"/>
                    </a:cubicBezTo>
                    <a:cubicBezTo>
                      <a:pt x="0" y="15385"/>
                      <a:pt x="23" y="15727"/>
                      <a:pt x="137" y="16024"/>
                    </a:cubicBezTo>
                    <a:cubicBezTo>
                      <a:pt x="183" y="16115"/>
                      <a:pt x="252" y="16229"/>
                      <a:pt x="343" y="16320"/>
                    </a:cubicBezTo>
                    <a:cubicBezTo>
                      <a:pt x="411" y="16389"/>
                      <a:pt x="525" y="16457"/>
                      <a:pt x="640" y="16480"/>
                    </a:cubicBezTo>
                    <a:cubicBezTo>
                      <a:pt x="702" y="16495"/>
                      <a:pt x="763" y="16501"/>
                      <a:pt x="823" y="16501"/>
                    </a:cubicBezTo>
                    <a:cubicBezTo>
                      <a:pt x="1050" y="16501"/>
                      <a:pt x="1263" y="16411"/>
                      <a:pt x="1461" y="16320"/>
                    </a:cubicBezTo>
                    <a:cubicBezTo>
                      <a:pt x="1849" y="16115"/>
                      <a:pt x="2192" y="15818"/>
                      <a:pt x="2534" y="15522"/>
                    </a:cubicBezTo>
                    <a:cubicBezTo>
                      <a:pt x="2876" y="15225"/>
                      <a:pt x="3196" y="14882"/>
                      <a:pt x="3493" y="14517"/>
                    </a:cubicBezTo>
                    <a:cubicBezTo>
                      <a:pt x="4177" y="13741"/>
                      <a:pt x="4771" y="12919"/>
                      <a:pt x="5342" y="12075"/>
                    </a:cubicBezTo>
                    <a:cubicBezTo>
                      <a:pt x="5912" y="11208"/>
                      <a:pt x="6460" y="10317"/>
                      <a:pt x="6962" y="9427"/>
                    </a:cubicBezTo>
                    <a:cubicBezTo>
                      <a:pt x="7442" y="8560"/>
                      <a:pt x="7898" y="7670"/>
                      <a:pt x="8332" y="6757"/>
                    </a:cubicBezTo>
                    <a:cubicBezTo>
                      <a:pt x="8743" y="5844"/>
                      <a:pt x="9108" y="4908"/>
                      <a:pt x="9427" y="3972"/>
                    </a:cubicBezTo>
                    <a:cubicBezTo>
                      <a:pt x="9564" y="3515"/>
                      <a:pt x="9701" y="3082"/>
                      <a:pt x="9793" y="2625"/>
                    </a:cubicBezTo>
                    <a:cubicBezTo>
                      <a:pt x="9907" y="2169"/>
                      <a:pt x="9975" y="1712"/>
                      <a:pt x="9998" y="1233"/>
                    </a:cubicBezTo>
                    <a:cubicBezTo>
                      <a:pt x="9998" y="1027"/>
                      <a:pt x="9975" y="822"/>
                      <a:pt x="9929" y="639"/>
                    </a:cubicBezTo>
                    <a:cubicBezTo>
                      <a:pt x="9884" y="548"/>
                      <a:pt x="9861" y="457"/>
                      <a:pt x="9815" y="366"/>
                    </a:cubicBezTo>
                    <a:cubicBezTo>
                      <a:pt x="9815" y="366"/>
                      <a:pt x="9815" y="366"/>
                      <a:pt x="9793" y="343"/>
                    </a:cubicBezTo>
                    <a:cubicBezTo>
                      <a:pt x="9793" y="343"/>
                      <a:pt x="9793" y="343"/>
                      <a:pt x="9793" y="320"/>
                    </a:cubicBezTo>
                    <a:cubicBezTo>
                      <a:pt x="9747" y="274"/>
                      <a:pt x="9724" y="229"/>
                      <a:pt x="9678" y="183"/>
                    </a:cubicBezTo>
                    <a:cubicBezTo>
                      <a:pt x="9656" y="183"/>
                      <a:pt x="9633" y="160"/>
                      <a:pt x="9610" y="137"/>
                    </a:cubicBezTo>
                    <a:cubicBezTo>
                      <a:pt x="9587" y="114"/>
                      <a:pt x="9519" y="69"/>
                      <a:pt x="9473" y="46"/>
                    </a:cubicBezTo>
                    <a:cubicBezTo>
                      <a:pt x="9427" y="46"/>
                      <a:pt x="9382" y="23"/>
                      <a:pt x="9336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22"/>
              <p:cNvSpPr/>
              <p:nvPr/>
            </p:nvSpPr>
            <p:spPr>
              <a:xfrm>
                <a:off x="5223460" y="1294768"/>
                <a:ext cx="260380" cy="409694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15157" extrusionOk="0">
                    <a:moveTo>
                      <a:pt x="8309" y="1"/>
                    </a:moveTo>
                    <a:cubicBezTo>
                      <a:pt x="8172" y="1"/>
                      <a:pt x="8035" y="47"/>
                      <a:pt x="7875" y="69"/>
                    </a:cubicBezTo>
                    <a:cubicBezTo>
                      <a:pt x="7829" y="92"/>
                      <a:pt x="7807" y="92"/>
                      <a:pt x="7784" y="138"/>
                    </a:cubicBezTo>
                    <a:cubicBezTo>
                      <a:pt x="7761" y="161"/>
                      <a:pt x="7738" y="206"/>
                      <a:pt x="7738" y="252"/>
                    </a:cubicBezTo>
                    <a:cubicBezTo>
                      <a:pt x="7761" y="298"/>
                      <a:pt x="7784" y="343"/>
                      <a:pt x="7807" y="366"/>
                    </a:cubicBezTo>
                    <a:cubicBezTo>
                      <a:pt x="7839" y="382"/>
                      <a:pt x="7871" y="398"/>
                      <a:pt x="7895" y="398"/>
                    </a:cubicBezTo>
                    <a:cubicBezTo>
                      <a:pt x="7905" y="398"/>
                      <a:pt x="7914" y="396"/>
                      <a:pt x="7921" y="389"/>
                    </a:cubicBezTo>
                    <a:cubicBezTo>
                      <a:pt x="8058" y="366"/>
                      <a:pt x="8172" y="343"/>
                      <a:pt x="8286" y="343"/>
                    </a:cubicBezTo>
                    <a:cubicBezTo>
                      <a:pt x="8377" y="343"/>
                      <a:pt x="8446" y="343"/>
                      <a:pt x="8537" y="366"/>
                    </a:cubicBezTo>
                    <a:cubicBezTo>
                      <a:pt x="8605" y="389"/>
                      <a:pt x="8674" y="412"/>
                      <a:pt x="8742" y="435"/>
                    </a:cubicBezTo>
                    <a:cubicBezTo>
                      <a:pt x="8788" y="480"/>
                      <a:pt x="8834" y="503"/>
                      <a:pt x="8902" y="549"/>
                    </a:cubicBezTo>
                    <a:cubicBezTo>
                      <a:pt x="8948" y="617"/>
                      <a:pt x="8993" y="686"/>
                      <a:pt x="9039" y="754"/>
                    </a:cubicBezTo>
                    <a:cubicBezTo>
                      <a:pt x="9108" y="868"/>
                      <a:pt x="9153" y="982"/>
                      <a:pt x="9199" y="1119"/>
                    </a:cubicBezTo>
                    <a:cubicBezTo>
                      <a:pt x="9267" y="1370"/>
                      <a:pt x="9290" y="1644"/>
                      <a:pt x="9290" y="1918"/>
                    </a:cubicBezTo>
                    <a:cubicBezTo>
                      <a:pt x="9290" y="1895"/>
                      <a:pt x="9290" y="1895"/>
                      <a:pt x="9290" y="1873"/>
                    </a:cubicBezTo>
                    <a:lnTo>
                      <a:pt x="9290" y="1873"/>
                    </a:lnTo>
                    <a:cubicBezTo>
                      <a:pt x="9313" y="2535"/>
                      <a:pt x="9199" y="3196"/>
                      <a:pt x="9039" y="3858"/>
                    </a:cubicBezTo>
                    <a:cubicBezTo>
                      <a:pt x="9039" y="3836"/>
                      <a:pt x="9039" y="3836"/>
                      <a:pt x="9039" y="3836"/>
                    </a:cubicBezTo>
                    <a:cubicBezTo>
                      <a:pt x="8834" y="4680"/>
                      <a:pt x="8560" y="5502"/>
                      <a:pt x="8217" y="6301"/>
                    </a:cubicBezTo>
                    <a:cubicBezTo>
                      <a:pt x="7875" y="7168"/>
                      <a:pt x="7464" y="7990"/>
                      <a:pt x="7030" y="8811"/>
                    </a:cubicBezTo>
                    <a:cubicBezTo>
                      <a:pt x="7030" y="8789"/>
                      <a:pt x="7030" y="8789"/>
                      <a:pt x="7030" y="8766"/>
                    </a:cubicBezTo>
                    <a:cubicBezTo>
                      <a:pt x="6597" y="9565"/>
                      <a:pt x="6117" y="10341"/>
                      <a:pt x="5570" y="11094"/>
                    </a:cubicBezTo>
                    <a:cubicBezTo>
                      <a:pt x="5067" y="11824"/>
                      <a:pt x="4497" y="12509"/>
                      <a:pt x="3881" y="13148"/>
                    </a:cubicBezTo>
                    <a:lnTo>
                      <a:pt x="3903" y="13148"/>
                    </a:lnTo>
                    <a:cubicBezTo>
                      <a:pt x="3424" y="13628"/>
                      <a:pt x="2899" y="14107"/>
                      <a:pt x="2306" y="14449"/>
                    </a:cubicBezTo>
                    <a:cubicBezTo>
                      <a:pt x="2283" y="14472"/>
                      <a:pt x="2283" y="14472"/>
                      <a:pt x="2260" y="14495"/>
                    </a:cubicBezTo>
                    <a:lnTo>
                      <a:pt x="2237" y="14495"/>
                    </a:lnTo>
                    <a:cubicBezTo>
                      <a:pt x="2237" y="14495"/>
                      <a:pt x="2214" y="14518"/>
                      <a:pt x="2191" y="14518"/>
                    </a:cubicBezTo>
                    <a:cubicBezTo>
                      <a:pt x="2100" y="14586"/>
                      <a:pt x="2009" y="14632"/>
                      <a:pt x="1895" y="14678"/>
                    </a:cubicBezTo>
                    <a:cubicBezTo>
                      <a:pt x="1826" y="14700"/>
                      <a:pt x="1735" y="14746"/>
                      <a:pt x="1667" y="14769"/>
                    </a:cubicBezTo>
                    <a:cubicBezTo>
                      <a:pt x="1644" y="14769"/>
                      <a:pt x="1621" y="14769"/>
                      <a:pt x="1598" y="14792"/>
                    </a:cubicBezTo>
                    <a:cubicBezTo>
                      <a:pt x="1530" y="14792"/>
                      <a:pt x="1484" y="14815"/>
                      <a:pt x="1438" y="14815"/>
                    </a:cubicBezTo>
                    <a:lnTo>
                      <a:pt x="1393" y="14815"/>
                    </a:lnTo>
                    <a:cubicBezTo>
                      <a:pt x="1347" y="14837"/>
                      <a:pt x="1301" y="14837"/>
                      <a:pt x="1256" y="14837"/>
                    </a:cubicBezTo>
                    <a:lnTo>
                      <a:pt x="1187" y="14837"/>
                    </a:lnTo>
                    <a:cubicBezTo>
                      <a:pt x="1119" y="14837"/>
                      <a:pt x="1073" y="14837"/>
                      <a:pt x="1005" y="14815"/>
                    </a:cubicBezTo>
                    <a:lnTo>
                      <a:pt x="982" y="14815"/>
                    </a:lnTo>
                    <a:cubicBezTo>
                      <a:pt x="913" y="14792"/>
                      <a:pt x="868" y="14792"/>
                      <a:pt x="822" y="14769"/>
                    </a:cubicBezTo>
                    <a:cubicBezTo>
                      <a:pt x="822" y="14769"/>
                      <a:pt x="822" y="14746"/>
                      <a:pt x="822" y="14746"/>
                    </a:cubicBezTo>
                    <a:lnTo>
                      <a:pt x="799" y="14746"/>
                    </a:lnTo>
                    <a:cubicBezTo>
                      <a:pt x="776" y="14746"/>
                      <a:pt x="776" y="14746"/>
                      <a:pt x="776" y="14723"/>
                    </a:cubicBezTo>
                    <a:lnTo>
                      <a:pt x="754" y="14723"/>
                    </a:lnTo>
                    <a:cubicBezTo>
                      <a:pt x="731" y="14700"/>
                      <a:pt x="731" y="14700"/>
                      <a:pt x="731" y="14700"/>
                    </a:cubicBezTo>
                    <a:cubicBezTo>
                      <a:pt x="708" y="14700"/>
                      <a:pt x="708" y="14700"/>
                      <a:pt x="708" y="14678"/>
                    </a:cubicBezTo>
                    <a:cubicBezTo>
                      <a:pt x="685" y="14678"/>
                      <a:pt x="662" y="14655"/>
                      <a:pt x="662" y="14655"/>
                    </a:cubicBezTo>
                    <a:cubicBezTo>
                      <a:pt x="639" y="14632"/>
                      <a:pt x="639" y="14632"/>
                      <a:pt x="639" y="14632"/>
                    </a:cubicBezTo>
                    <a:cubicBezTo>
                      <a:pt x="617" y="14609"/>
                      <a:pt x="594" y="14563"/>
                      <a:pt x="571" y="14541"/>
                    </a:cubicBezTo>
                    <a:cubicBezTo>
                      <a:pt x="548" y="14541"/>
                      <a:pt x="548" y="14541"/>
                      <a:pt x="548" y="14518"/>
                    </a:cubicBezTo>
                    <a:lnTo>
                      <a:pt x="525" y="14518"/>
                    </a:lnTo>
                    <a:cubicBezTo>
                      <a:pt x="525" y="14495"/>
                      <a:pt x="525" y="14495"/>
                      <a:pt x="525" y="14495"/>
                    </a:cubicBezTo>
                    <a:cubicBezTo>
                      <a:pt x="525" y="14495"/>
                      <a:pt x="502" y="14472"/>
                      <a:pt x="502" y="14472"/>
                    </a:cubicBezTo>
                    <a:cubicBezTo>
                      <a:pt x="480" y="14449"/>
                      <a:pt x="480" y="14427"/>
                      <a:pt x="480" y="14427"/>
                    </a:cubicBezTo>
                    <a:cubicBezTo>
                      <a:pt x="457" y="14404"/>
                      <a:pt x="457" y="14381"/>
                      <a:pt x="434" y="14358"/>
                    </a:cubicBezTo>
                    <a:cubicBezTo>
                      <a:pt x="434" y="14358"/>
                      <a:pt x="434" y="14335"/>
                      <a:pt x="434" y="14335"/>
                    </a:cubicBezTo>
                    <a:cubicBezTo>
                      <a:pt x="434" y="14335"/>
                      <a:pt x="411" y="14312"/>
                      <a:pt x="411" y="14312"/>
                    </a:cubicBezTo>
                    <a:cubicBezTo>
                      <a:pt x="388" y="14244"/>
                      <a:pt x="365" y="14198"/>
                      <a:pt x="343" y="14130"/>
                    </a:cubicBezTo>
                    <a:cubicBezTo>
                      <a:pt x="343" y="14084"/>
                      <a:pt x="320" y="14061"/>
                      <a:pt x="320" y="14038"/>
                    </a:cubicBezTo>
                    <a:cubicBezTo>
                      <a:pt x="297" y="13993"/>
                      <a:pt x="274" y="13970"/>
                      <a:pt x="251" y="13970"/>
                    </a:cubicBezTo>
                    <a:cubicBezTo>
                      <a:pt x="229" y="13947"/>
                      <a:pt x="183" y="13924"/>
                      <a:pt x="137" y="13924"/>
                    </a:cubicBezTo>
                    <a:cubicBezTo>
                      <a:pt x="92" y="13947"/>
                      <a:pt x="69" y="13970"/>
                      <a:pt x="46" y="13993"/>
                    </a:cubicBezTo>
                    <a:cubicBezTo>
                      <a:pt x="0" y="14038"/>
                      <a:pt x="0" y="14084"/>
                      <a:pt x="0" y="14107"/>
                    </a:cubicBezTo>
                    <a:cubicBezTo>
                      <a:pt x="0" y="14130"/>
                      <a:pt x="0" y="14130"/>
                      <a:pt x="0" y="14130"/>
                    </a:cubicBezTo>
                    <a:cubicBezTo>
                      <a:pt x="0" y="14130"/>
                      <a:pt x="23" y="14153"/>
                      <a:pt x="23" y="14153"/>
                    </a:cubicBezTo>
                    <a:cubicBezTo>
                      <a:pt x="23" y="14175"/>
                      <a:pt x="23" y="14198"/>
                      <a:pt x="23" y="14221"/>
                    </a:cubicBezTo>
                    <a:cubicBezTo>
                      <a:pt x="46" y="14221"/>
                      <a:pt x="46" y="14244"/>
                      <a:pt x="46" y="14244"/>
                    </a:cubicBezTo>
                    <a:lnTo>
                      <a:pt x="46" y="14267"/>
                    </a:lnTo>
                    <a:cubicBezTo>
                      <a:pt x="69" y="14335"/>
                      <a:pt x="92" y="14381"/>
                      <a:pt x="114" y="14449"/>
                    </a:cubicBezTo>
                    <a:cubicBezTo>
                      <a:pt x="137" y="14472"/>
                      <a:pt x="137" y="14495"/>
                      <a:pt x="137" y="14495"/>
                    </a:cubicBezTo>
                    <a:cubicBezTo>
                      <a:pt x="137" y="14495"/>
                      <a:pt x="160" y="14518"/>
                      <a:pt x="160" y="14518"/>
                    </a:cubicBezTo>
                    <a:cubicBezTo>
                      <a:pt x="183" y="14563"/>
                      <a:pt x="206" y="14609"/>
                      <a:pt x="251" y="14655"/>
                    </a:cubicBezTo>
                    <a:cubicBezTo>
                      <a:pt x="251" y="14655"/>
                      <a:pt x="251" y="14678"/>
                      <a:pt x="251" y="14678"/>
                    </a:cubicBezTo>
                    <a:cubicBezTo>
                      <a:pt x="251" y="14678"/>
                      <a:pt x="251" y="14678"/>
                      <a:pt x="274" y="14700"/>
                    </a:cubicBezTo>
                    <a:cubicBezTo>
                      <a:pt x="274" y="14723"/>
                      <a:pt x="274" y="14723"/>
                      <a:pt x="274" y="14723"/>
                    </a:cubicBezTo>
                    <a:lnTo>
                      <a:pt x="297" y="14723"/>
                    </a:lnTo>
                    <a:cubicBezTo>
                      <a:pt x="297" y="14746"/>
                      <a:pt x="297" y="14746"/>
                      <a:pt x="297" y="14746"/>
                    </a:cubicBezTo>
                    <a:cubicBezTo>
                      <a:pt x="320" y="14746"/>
                      <a:pt x="320" y="14769"/>
                      <a:pt x="320" y="14769"/>
                    </a:cubicBezTo>
                    <a:cubicBezTo>
                      <a:pt x="365" y="14815"/>
                      <a:pt x="388" y="14837"/>
                      <a:pt x="434" y="14883"/>
                    </a:cubicBezTo>
                    <a:cubicBezTo>
                      <a:pt x="434" y="14883"/>
                      <a:pt x="434" y="14883"/>
                      <a:pt x="457" y="14906"/>
                    </a:cubicBezTo>
                    <a:cubicBezTo>
                      <a:pt x="480" y="14929"/>
                      <a:pt x="502" y="14929"/>
                      <a:pt x="525" y="14951"/>
                    </a:cubicBezTo>
                    <a:cubicBezTo>
                      <a:pt x="525" y="14951"/>
                      <a:pt x="525" y="14974"/>
                      <a:pt x="548" y="14974"/>
                    </a:cubicBezTo>
                    <a:cubicBezTo>
                      <a:pt x="548" y="14974"/>
                      <a:pt x="571" y="14997"/>
                      <a:pt x="594" y="14997"/>
                    </a:cubicBezTo>
                    <a:cubicBezTo>
                      <a:pt x="594" y="14997"/>
                      <a:pt x="594" y="15020"/>
                      <a:pt x="617" y="15020"/>
                    </a:cubicBezTo>
                    <a:cubicBezTo>
                      <a:pt x="617" y="15020"/>
                      <a:pt x="639" y="15020"/>
                      <a:pt x="662" y="15043"/>
                    </a:cubicBezTo>
                    <a:lnTo>
                      <a:pt x="685" y="15043"/>
                    </a:lnTo>
                    <a:cubicBezTo>
                      <a:pt x="685" y="15066"/>
                      <a:pt x="685" y="15066"/>
                      <a:pt x="708" y="15066"/>
                    </a:cubicBezTo>
                    <a:lnTo>
                      <a:pt x="731" y="15066"/>
                    </a:lnTo>
                    <a:cubicBezTo>
                      <a:pt x="731" y="15088"/>
                      <a:pt x="754" y="15088"/>
                      <a:pt x="754" y="15088"/>
                    </a:cubicBezTo>
                    <a:cubicBezTo>
                      <a:pt x="822" y="15111"/>
                      <a:pt x="890" y="15134"/>
                      <a:pt x="959" y="15134"/>
                    </a:cubicBezTo>
                    <a:cubicBezTo>
                      <a:pt x="982" y="15157"/>
                      <a:pt x="982" y="15157"/>
                      <a:pt x="982" y="15157"/>
                    </a:cubicBezTo>
                    <a:lnTo>
                      <a:pt x="1233" y="15157"/>
                    </a:lnTo>
                    <a:cubicBezTo>
                      <a:pt x="1301" y="15157"/>
                      <a:pt x="1393" y="15157"/>
                      <a:pt x="1461" y="15134"/>
                    </a:cubicBezTo>
                    <a:lnTo>
                      <a:pt x="1484" y="15134"/>
                    </a:lnTo>
                    <a:cubicBezTo>
                      <a:pt x="1575" y="15134"/>
                      <a:pt x="1667" y="15088"/>
                      <a:pt x="1781" y="15066"/>
                    </a:cubicBezTo>
                    <a:lnTo>
                      <a:pt x="1803" y="15066"/>
                    </a:lnTo>
                    <a:cubicBezTo>
                      <a:pt x="1872" y="15043"/>
                      <a:pt x="1940" y="14997"/>
                      <a:pt x="2032" y="14974"/>
                    </a:cubicBezTo>
                    <a:cubicBezTo>
                      <a:pt x="2123" y="14929"/>
                      <a:pt x="2214" y="14883"/>
                      <a:pt x="2306" y="14837"/>
                    </a:cubicBezTo>
                    <a:lnTo>
                      <a:pt x="2328" y="14837"/>
                    </a:lnTo>
                    <a:cubicBezTo>
                      <a:pt x="2328" y="14815"/>
                      <a:pt x="2351" y="14815"/>
                      <a:pt x="2374" y="14792"/>
                    </a:cubicBezTo>
                    <a:lnTo>
                      <a:pt x="2397" y="14792"/>
                    </a:lnTo>
                    <a:cubicBezTo>
                      <a:pt x="3013" y="14427"/>
                      <a:pt x="3538" y="13970"/>
                      <a:pt x="4040" y="13468"/>
                    </a:cubicBezTo>
                    <a:cubicBezTo>
                      <a:pt x="4657" y="12852"/>
                      <a:pt x="5204" y="12190"/>
                      <a:pt x="5707" y="11482"/>
                    </a:cubicBezTo>
                    <a:cubicBezTo>
                      <a:pt x="6254" y="10729"/>
                      <a:pt x="6734" y="9953"/>
                      <a:pt x="7190" y="9154"/>
                    </a:cubicBezTo>
                    <a:cubicBezTo>
                      <a:pt x="7647" y="8355"/>
                      <a:pt x="8058" y="7510"/>
                      <a:pt x="8423" y="6666"/>
                    </a:cubicBezTo>
                    <a:cubicBezTo>
                      <a:pt x="8742" y="5936"/>
                      <a:pt x="9016" y="5182"/>
                      <a:pt x="9222" y="4429"/>
                    </a:cubicBezTo>
                    <a:cubicBezTo>
                      <a:pt x="9404" y="3767"/>
                      <a:pt x="9541" y="3105"/>
                      <a:pt x="9610" y="2443"/>
                    </a:cubicBezTo>
                    <a:cubicBezTo>
                      <a:pt x="9633" y="2101"/>
                      <a:pt x="9633" y="1781"/>
                      <a:pt x="9587" y="1462"/>
                    </a:cubicBezTo>
                    <a:cubicBezTo>
                      <a:pt x="9564" y="1165"/>
                      <a:pt x="9496" y="868"/>
                      <a:pt x="9336" y="617"/>
                    </a:cubicBezTo>
                    <a:cubicBezTo>
                      <a:pt x="9290" y="503"/>
                      <a:pt x="9199" y="412"/>
                      <a:pt x="9108" y="320"/>
                    </a:cubicBezTo>
                    <a:cubicBezTo>
                      <a:pt x="9016" y="229"/>
                      <a:pt x="8925" y="161"/>
                      <a:pt x="8811" y="115"/>
                    </a:cubicBezTo>
                    <a:cubicBezTo>
                      <a:pt x="8697" y="47"/>
                      <a:pt x="8560" y="24"/>
                      <a:pt x="8446" y="24"/>
                    </a:cubicBezTo>
                    <a:cubicBezTo>
                      <a:pt x="8400" y="1"/>
                      <a:pt x="8354" y="1"/>
                      <a:pt x="830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22"/>
              <p:cNvSpPr/>
              <p:nvPr/>
            </p:nvSpPr>
            <p:spPr>
              <a:xfrm>
                <a:off x="6573987" y="12232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22"/>
              <p:cNvSpPr/>
              <p:nvPr/>
            </p:nvSpPr>
            <p:spPr>
              <a:xfrm>
                <a:off x="6681972" y="14681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22"/>
              <p:cNvSpPr/>
              <p:nvPr/>
            </p:nvSpPr>
            <p:spPr>
              <a:xfrm>
                <a:off x="6439486" y="12460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22"/>
              <p:cNvSpPr/>
              <p:nvPr/>
            </p:nvSpPr>
            <p:spPr>
              <a:xfrm>
                <a:off x="6686891" y="14983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22"/>
              <p:cNvSpPr/>
              <p:nvPr/>
            </p:nvSpPr>
            <p:spPr>
              <a:xfrm>
                <a:off x="6842368" y="14767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22"/>
              <p:cNvSpPr/>
              <p:nvPr/>
            </p:nvSpPr>
            <p:spPr>
              <a:xfrm>
                <a:off x="6712191" y="15064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22"/>
              <p:cNvSpPr/>
              <p:nvPr/>
            </p:nvSpPr>
            <p:spPr>
              <a:xfrm>
                <a:off x="7053391" y="15181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22"/>
              <p:cNvSpPr/>
              <p:nvPr/>
            </p:nvSpPr>
            <p:spPr>
              <a:xfrm>
                <a:off x="7048444" y="15582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22"/>
              <p:cNvSpPr/>
              <p:nvPr/>
            </p:nvSpPr>
            <p:spPr>
              <a:xfrm>
                <a:off x="6794876" y="12225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22"/>
              <p:cNvSpPr/>
              <p:nvPr/>
            </p:nvSpPr>
            <p:spPr>
              <a:xfrm>
                <a:off x="6577690" y="12602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22"/>
              <p:cNvSpPr/>
              <p:nvPr/>
            </p:nvSpPr>
            <p:spPr>
              <a:xfrm>
                <a:off x="6705407" y="1249115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22"/>
              <p:cNvSpPr/>
              <p:nvPr/>
            </p:nvSpPr>
            <p:spPr>
              <a:xfrm>
                <a:off x="6701082" y="12522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22"/>
              <p:cNvSpPr/>
              <p:nvPr/>
            </p:nvSpPr>
            <p:spPr>
              <a:xfrm>
                <a:off x="6688135" y="12497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22"/>
              <p:cNvSpPr/>
              <p:nvPr/>
            </p:nvSpPr>
            <p:spPr>
              <a:xfrm>
                <a:off x="6596827" y="12472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22"/>
              <p:cNvSpPr/>
              <p:nvPr/>
            </p:nvSpPr>
            <p:spPr>
              <a:xfrm>
                <a:off x="6658510" y="16945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22"/>
              <p:cNvSpPr/>
              <p:nvPr/>
            </p:nvSpPr>
            <p:spPr>
              <a:xfrm>
                <a:off x="6636318" y="14163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22"/>
              <p:cNvSpPr/>
              <p:nvPr/>
            </p:nvSpPr>
            <p:spPr>
              <a:xfrm>
                <a:off x="6691838" y="16569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22"/>
              <p:cNvSpPr/>
              <p:nvPr/>
            </p:nvSpPr>
            <p:spPr>
              <a:xfrm>
                <a:off x="6440107" y="15977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22"/>
              <p:cNvSpPr/>
              <p:nvPr/>
            </p:nvSpPr>
            <p:spPr>
              <a:xfrm>
                <a:off x="6451838" y="1762442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22"/>
              <p:cNvSpPr/>
              <p:nvPr/>
            </p:nvSpPr>
            <p:spPr>
              <a:xfrm>
                <a:off x="6451838" y="1767983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22"/>
              <p:cNvSpPr/>
              <p:nvPr/>
            </p:nvSpPr>
            <p:spPr>
              <a:xfrm>
                <a:off x="6453676" y="1758117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22"/>
              <p:cNvSpPr/>
              <p:nvPr/>
            </p:nvSpPr>
            <p:spPr>
              <a:xfrm>
                <a:off x="6451217" y="1766145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22"/>
              <p:cNvSpPr/>
              <p:nvPr/>
            </p:nvSpPr>
            <p:spPr>
              <a:xfrm>
                <a:off x="6490086" y="16785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22"/>
              <p:cNvSpPr/>
              <p:nvPr/>
            </p:nvSpPr>
            <p:spPr>
              <a:xfrm>
                <a:off x="6472192" y="1767983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22"/>
              <p:cNvSpPr/>
              <p:nvPr/>
            </p:nvSpPr>
            <p:spPr>
              <a:xfrm>
                <a:off x="7028091" y="12886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22"/>
              <p:cNvSpPr/>
              <p:nvPr/>
            </p:nvSpPr>
            <p:spPr>
              <a:xfrm>
                <a:off x="7226140" y="12787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22"/>
              <p:cNvSpPr/>
              <p:nvPr/>
            </p:nvSpPr>
            <p:spPr>
              <a:xfrm>
                <a:off x="7287822" y="12670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22"/>
              <p:cNvSpPr/>
              <p:nvPr/>
            </p:nvSpPr>
            <p:spPr>
              <a:xfrm>
                <a:off x="6632615" y="13336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22"/>
              <p:cNvSpPr/>
              <p:nvPr/>
            </p:nvSpPr>
            <p:spPr>
              <a:xfrm>
                <a:off x="6897293" y="16476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22"/>
              <p:cNvSpPr/>
              <p:nvPr/>
            </p:nvSpPr>
            <p:spPr>
              <a:xfrm>
                <a:off x="6886183" y="16495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22"/>
              <p:cNvSpPr/>
              <p:nvPr/>
            </p:nvSpPr>
            <p:spPr>
              <a:xfrm>
                <a:off x="6622749" y="13379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22"/>
              <p:cNvSpPr/>
              <p:nvPr/>
            </p:nvSpPr>
            <p:spPr>
              <a:xfrm>
                <a:off x="6863343" y="1587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22"/>
              <p:cNvSpPr/>
              <p:nvPr/>
            </p:nvSpPr>
            <p:spPr>
              <a:xfrm>
                <a:off x="6896671" y="17056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22"/>
              <p:cNvSpPr/>
              <p:nvPr/>
            </p:nvSpPr>
            <p:spPr>
              <a:xfrm>
                <a:off x="6793011" y="14700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22"/>
              <p:cNvSpPr/>
              <p:nvPr/>
            </p:nvSpPr>
            <p:spPr>
              <a:xfrm>
                <a:off x="6793011" y="14706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22"/>
              <p:cNvSpPr/>
              <p:nvPr/>
            </p:nvSpPr>
            <p:spPr>
              <a:xfrm>
                <a:off x="6793633" y="14712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22"/>
              <p:cNvSpPr/>
              <p:nvPr/>
            </p:nvSpPr>
            <p:spPr>
              <a:xfrm>
                <a:off x="6863343" y="1587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22"/>
              <p:cNvSpPr/>
              <p:nvPr/>
            </p:nvSpPr>
            <p:spPr>
              <a:xfrm>
                <a:off x="6896049" y="17044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22"/>
              <p:cNvSpPr/>
              <p:nvPr/>
            </p:nvSpPr>
            <p:spPr>
              <a:xfrm>
                <a:off x="6896049" y="17044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22"/>
              <p:cNvSpPr/>
              <p:nvPr/>
            </p:nvSpPr>
            <p:spPr>
              <a:xfrm>
                <a:off x="6830042" y="12207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22"/>
              <p:cNvSpPr/>
              <p:nvPr/>
            </p:nvSpPr>
            <p:spPr>
              <a:xfrm>
                <a:off x="6991681" y="15940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22"/>
              <p:cNvSpPr/>
              <p:nvPr/>
            </p:nvSpPr>
            <p:spPr>
              <a:xfrm>
                <a:off x="6984275" y="15946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22"/>
              <p:cNvSpPr/>
              <p:nvPr/>
            </p:nvSpPr>
            <p:spPr>
              <a:xfrm>
                <a:off x="7116938" y="16754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22"/>
              <p:cNvSpPr/>
              <p:nvPr/>
            </p:nvSpPr>
            <p:spPr>
              <a:xfrm>
                <a:off x="6849152" y="13132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22"/>
              <p:cNvSpPr/>
              <p:nvPr/>
            </p:nvSpPr>
            <p:spPr>
              <a:xfrm>
                <a:off x="7037335" y="16298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22"/>
              <p:cNvSpPr/>
              <p:nvPr/>
            </p:nvSpPr>
            <p:spPr>
              <a:xfrm>
                <a:off x="7037957" y="16304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22"/>
              <p:cNvSpPr/>
              <p:nvPr/>
            </p:nvSpPr>
            <p:spPr>
              <a:xfrm>
                <a:off x="7038578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22"/>
              <p:cNvSpPr/>
              <p:nvPr/>
            </p:nvSpPr>
            <p:spPr>
              <a:xfrm>
                <a:off x="7116938" y="16754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22"/>
              <p:cNvSpPr/>
              <p:nvPr/>
            </p:nvSpPr>
            <p:spPr>
              <a:xfrm>
                <a:off x="6849152" y="13120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22"/>
              <p:cNvSpPr/>
              <p:nvPr/>
            </p:nvSpPr>
            <p:spPr>
              <a:xfrm>
                <a:off x="7037335" y="16298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22"/>
              <p:cNvSpPr/>
              <p:nvPr/>
            </p:nvSpPr>
            <p:spPr>
              <a:xfrm>
                <a:off x="6570905" y="1217030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22"/>
              <p:cNvSpPr/>
              <p:nvPr/>
            </p:nvSpPr>
            <p:spPr>
              <a:xfrm>
                <a:off x="7056472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22"/>
              <p:cNvSpPr/>
              <p:nvPr/>
            </p:nvSpPr>
            <p:spPr>
              <a:xfrm>
                <a:off x="7057094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22"/>
              <p:cNvSpPr/>
              <p:nvPr/>
            </p:nvSpPr>
            <p:spPr>
              <a:xfrm>
                <a:off x="6674565" y="14625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22"/>
              <p:cNvSpPr/>
              <p:nvPr/>
            </p:nvSpPr>
            <p:spPr>
              <a:xfrm>
                <a:off x="7056472" y="12849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22"/>
              <p:cNvSpPr/>
              <p:nvPr/>
            </p:nvSpPr>
            <p:spPr>
              <a:xfrm>
                <a:off x="7057094" y="1284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22"/>
              <p:cNvSpPr/>
              <p:nvPr/>
            </p:nvSpPr>
            <p:spPr>
              <a:xfrm>
                <a:off x="6582015" y="14860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22"/>
              <p:cNvSpPr/>
              <p:nvPr/>
            </p:nvSpPr>
            <p:spPr>
              <a:xfrm>
                <a:off x="6582015" y="1486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22"/>
              <p:cNvSpPr/>
              <p:nvPr/>
            </p:nvSpPr>
            <p:spPr>
              <a:xfrm>
                <a:off x="6996006" y="1798851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22"/>
              <p:cNvSpPr/>
              <p:nvPr/>
            </p:nvSpPr>
            <p:spPr>
              <a:xfrm>
                <a:off x="6919511" y="1820448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22"/>
              <p:cNvSpPr/>
              <p:nvPr/>
            </p:nvSpPr>
            <p:spPr>
              <a:xfrm>
                <a:off x="6437026" y="12460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22"/>
              <p:cNvSpPr/>
              <p:nvPr/>
            </p:nvSpPr>
            <p:spPr>
              <a:xfrm>
                <a:off x="6469110" y="17106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22"/>
              <p:cNvSpPr/>
              <p:nvPr/>
            </p:nvSpPr>
            <p:spPr>
              <a:xfrm>
                <a:off x="6469732" y="17100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22"/>
              <p:cNvSpPr/>
              <p:nvPr/>
            </p:nvSpPr>
            <p:spPr>
              <a:xfrm>
                <a:off x="6516008" y="13040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22"/>
              <p:cNvSpPr/>
              <p:nvPr/>
            </p:nvSpPr>
            <p:spPr>
              <a:xfrm>
                <a:off x="7193433" y="13762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22"/>
              <p:cNvSpPr/>
              <p:nvPr/>
            </p:nvSpPr>
            <p:spPr>
              <a:xfrm>
                <a:off x="6783145" y="16668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22"/>
              <p:cNvSpPr/>
              <p:nvPr/>
            </p:nvSpPr>
            <p:spPr>
              <a:xfrm>
                <a:off x="6597449" y="17328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22"/>
              <p:cNvSpPr/>
              <p:nvPr/>
            </p:nvSpPr>
            <p:spPr>
              <a:xfrm>
                <a:off x="8212059" y="1117100"/>
                <a:ext cx="602174" cy="600958"/>
              </a:xfrm>
              <a:custGeom>
                <a:avLst/>
                <a:gdLst/>
                <a:ahLst/>
                <a:cxnLst/>
                <a:rect l="l" t="t" r="r" b="b"/>
                <a:pathLst>
                  <a:path w="22278" h="22233" extrusionOk="0">
                    <a:moveTo>
                      <a:pt x="11436" y="2899"/>
                    </a:moveTo>
                    <a:cubicBezTo>
                      <a:pt x="11664" y="2899"/>
                      <a:pt x="11892" y="2899"/>
                      <a:pt x="12120" y="2922"/>
                    </a:cubicBezTo>
                    <a:cubicBezTo>
                      <a:pt x="12257" y="2922"/>
                      <a:pt x="12417" y="2945"/>
                      <a:pt x="12554" y="2945"/>
                    </a:cubicBezTo>
                    <a:cubicBezTo>
                      <a:pt x="12714" y="2968"/>
                      <a:pt x="12851" y="2990"/>
                      <a:pt x="13010" y="3036"/>
                    </a:cubicBezTo>
                    <a:cubicBezTo>
                      <a:pt x="13147" y="3059"/>
                      <a:pt x="13307" y="3105"/>
                      <a:pt x="13444" y="3127"/>
                    </a:cubicBezTo>
                    <a:cubicBezTo>
                      <a:pt x="13581" y="3173"/>
                      <a:pt x="13718" y="3219"/>
                      <a:pt x="13855" y="3264"/>
                    </a:cubicBezTo>
                    <a:lnTo>
                      <a:pt x="13901" y="3287"/>
                    </a:lnTo>
                    <a:lnTo>
                      <a:pt x="13946" y="3287"/>
                    </a:lnTo>
                    <a:cubicBezTo>
                      <a:pt x="14083" y="3356"/>
                      <a:pt x="14266" y="3401"/>
                      <a:pt x="14426" y="3493"/>
                    </a:cubicBezTo>
                    <a:cubicBezTo>
                      <a:pt x="14563" y="3538"/>
                      <a:pt x="14677" y="3607"/>
                      <a:pt x="14814" y="3675"/>
                    </a:cubicBezTo>
                    <a:lnTo>
                      <a:pt x="14905" y="3721"/>
                    </a:lnTo>
                    <a:cubicBezTo>
                      <a:pt x="15019" y="3766"/>
                      <a:pt x="15133" y="3812"/>
                      <a:pt x="15225" y="3858"/>
                    </a:cubicBezTo>
                    <a:cubicBezTo>
                      <a:pt x="15521" y="4018"/>
                      <a:pt x="15795" y="4177"/>
                      <a:pt x="16023" y="4337"/>
                    </a:cubicBezTo>
                    <a:cubicBezTo>
                      <a:pt x="16138" y="4428"/>
                      <a:pt x="16252" y="4520"/>
                      <a:pt x="16389" y="4611"/>
                    </a:cubicBezTo>
                    <a:cubicBezTo>
                      <a:pt x="16503" y="4702"/>
                      <a:pt x="16617" y="4816"/>
                      <a:pt x="16731" y="4908"/>
                    </a:cubicBezTo>
                    <a:cubicBezTo>
                      <a:pt x="16845" y="4976"/>
                      <a:pt x="16959" y="5090"/>
                      <a:pt x="17051" y="5182"/>
                    </a:cubicBezTo>
                    <a:cubicBezTo>
                      <a:pt x="17165" y="5273"/>
                      <a:pt x="17256" y="5387"/>
                      <a:pt x="17370" y="5501"/>
                    </a:cubicBezTo>
                    <a:cubicBezTo>
                      <a:pt x="17370" y="5524"/>
                      <a:pt x="17370" y="5524"/>
                      <a:pt x="17370" y="5524"/>
                    </a:cubicBezTo>
                    <a:lnTo>
                      <a:pt x="17416" y="5547"/>
                    </a:lnTo>
                    <a:cubicBezTo>
                      <a:pt x="17553" y="5729"/>
                      <a:pt x="17690" y="5889"/>
                      <a:pt x="17827" y="6072"/>
                    </a:cubicBezTo>
                    <a:cubicBezTo>
                      <a:pt x="17918" y="6186"/>
                      <a:pt x="18009" y="6300"/>
                      <a:pt x="18078" y="6414"/>
                    </a:cubicBezTo>
                    <a:lnTo>
                      <a:pt x="18169" y="6574"/>
                    </a:lnTo>
                    <a:cubicBezTo>
                      <a:pt x="18215" y="6665"/>
                      <a:pt x="18260" y="6734"/>
                      <a:pt x="18306" y="6802"/>
                    </a:cubicBezTo>
                    <a:lnTo>
                      <a:pt x="18374" y="6916"/>
                    </a:lnTo>
                    <a:cubicBezTo>
                      <a:pt x="18443" y="7008"/>
                      <a:pt x="18489" y="7099"/>
                      <a:pt x="18557" y="7190"/>
                    </a:cubicBezTo>
                    <a:cubicBezTo>
                      <a:pt x="18626" y="7350"/>
                      <a:pt x="18694" y="7487"/>
                      <a:pt x="18762" y="7670"/>
                    </a:cubicBezTo>
                    <a:cubicBezTo>
                      <a:pt x="18808" y="7738"/>
                      <a:pt x="18831" y="7829"/>
                      <a:pt x="18877" y="7898"/>
                    </a:cubicBezTo>
                    <a:cubicBezTo>
                      <a:pt x="18899" y="7943"/>
                      <a:pt x="18922" y="8012"/>
                      <a:pt x="18968" y="8080"/>
                    </a:cubicBezTo>
                    <a:cubicBezTo>
                      <a:pt x="19014" y="8195"/>
                      <a:pt x="19059" y="8331"/>
                      <a:pt x="19105" y="8468"/>
                    </a:cubicBezTo>
                    <a:cubicBezTo>
                      <a:pt x="19128" y="8537"/>
                      <a:pt x="19173" y="8583"/>
                      <a:pt x="19196" y="8651"/>
                    </a:cubicBezTo>
                    <a:cubicBezTo>
                      <a:pt x="19219" y="8720"/>
                      <a:pt x="19265" y="8811"/>
                      <a:pt x="19287" y="8879"/>
                    </a:cubicBezTo>
                    <a:cubicBezTo>
                      <a:pt x="19310" y="8971"/>
                      <a:pt x="19333" y="9062"/>
                      <a:pt x="19356" y="9153"/>
                    </a:cubicBezTo>
                    <a:cubicBezTo>
                      <a:pt x="19356" y="9222"/>
                      <a:pt x="19356" y="9267"/>
                      <a:pt x="19379" y="9336"/>
                    </a:cubicBezTo>
                    <a:lnTo>
                      <a:pt x="19424" y="9518"/>
                    </a:lnTo>
                    <a:cubicBezTo>
                      <a:pt x="19447" y="9655"/>
                      <a:pt x="19470" y="9792"/>
                      <a:pt x="19493" y="9929"/>
                    </a:cubicBezTo>
                    <a:cubicBezTo>
                      <a:pt x="19516" y="10021"/>
                      <a:pt x="19539" y="10112"/>
                      <a:pt x="19539" y="10203"/>
                    </a:cubicBezTo>
                    <a:cubicBezTo>
                      <a:pt x="19539" y="10294"/>
                      <a:pt x="19516" y="10409"/>
                      <a:pt x="19516" y="10500"/>
                    </a:cubicBezTo>
                    <a:cubicBezTo>
                      <a:pt x="19516" y="10546"/>
                      <a:pt x="19470" y="10591"/>
                      <a:pt x="19424" y="10637"/>
                    </a:cubicBezTo>
                    <a:cubicBezTo>
                      <a:pt x="19447" y="10705"/>
                      <a:pt x="19447" y="10774"/>
                      <a:pt x="19447" y="10865"/>
                    </a:cubicBezTo>
                    <a:cubicBezTo>
                      <a:pt x="19447" y="10934"/>
                      <a:pt x="19447" y="11025"/>
                      <a:pt x="19447" y="11093"/>
                    </a:cubicBezTo>
                    <a:lnTo>
                      <a:pt x="19447" y="11185"/>
                    </a:lnTo>
                    <a:lnTo>
                      <a:pt x="19447" y="11344"/>
                    </a:lnTo>
                    <a:cubicBezTo>
                      <a:pt x="19447" y="11504"/>
                      <a:pt x="19447" y="11641"/>
                      <a:pt x="19447" y="11801"/>
                    </a:cubicBezTo>
                    <a:cubicBezTo>
                      <a:pt x="19447" y="11984"/>
                      <a:pt x="19424" y="12189"/>
                      <a:pt x="19379" y="12440"/>
                    </a:cubicBezTo>
                    <a:lnTo>
                      <a:pt x="19379" y="12394"/>
                    </a:lnTo>
                    <a:cubicBezTo>
                      <a:pt x="19333" y="12919"/>
                      <a:pt x="19242" y="13307"/>
                      <a:pt x="19128" y="13650"/>
                    </a:cubicBezTo>
                    <a:cubicBezTo>
                      <a:pt x="18991" y="14015"/>
                      <a:pt x="18854" y="14357"/>
                      <a:pt x="18694" y="14700"/>
                    </a:cubicBezTo>
                    <a:cubicBezTo>
                      <a:pt x="18694" y="14745"/>
                      <a:pt x="18671" y="14768"/>
                      <a:pt x="18648" y="14791"/>
                    </a:cubicBezTo>
                    <a:lnTo>
                      <a:pt x="18626" y="14860"/>
                    </a:lnTo>
                    <a:cubicBezTo>
                      <a:pt x="18626" y="14860"/>
                      <a:pt x="18626" y="14882"/>
                      <a:pt x="18626" y="14882"/>
                    </a:cubicBezTo>
                    <a:lnTo>
                      <a:pt x="18603" y="14928"/>
                    </a:lnTo>
                    <a:lnTo>
                      <a:pt x="18511" y="15156"/>
                    </a:lnTo>
                    <a:cubicBezTo>
                      <a:pt x="18466" y="15225"/>
                      <a:pt x="18443" y="15293"/>
                      <a:pt x="18397" y="15362"/>
                    </a:cubicBezTo>
                    <a:lnTo>
                      <a:pt x="18420" y="15339"/>
                    </a:lnTo>
                    <a:lnTo>
                      <a:pt x="18374" y="15430"/>
                    </a:lnTo>
                    <a:cubicBezTo>
                      <a:pt x="18329" y="15567"/>
                      <a:pt x="18283" y="15681"/>
                      <a:pt x="18215" y="15795"/>
                    </a:cubicBezTo>
                    <a:cubicBezTo>
                      <a:pt x="18169" y="15864"/>
                      <a:pt x="18123" y="15932"/>
                      <a:pt x="18078" y="16024"/>
                    </a:cubicBezTo>
                    <a:cubicBezTo>
                      <a:pt x="18055" y="16069"/>
                      <a:pt x="18009" y="16115"/>
                      <a:pt x="17986" y="16161"/>
                    </a:cubicBezTo>
                    <a:cubicBezTo>
                      <a:pt x="17941" y="16206"/>
                      <a:pt x="17918" y="16275"/>
                      <a:pt x="17872" y="16320"/>
                    </a:cubicBezTo>
                    <a:cubicBezTo>
                      <a:pt x="17758" y="16526"/>
                      <a:pt x="17621" y="16731"/>
                      <a:pt x="17461" y="16891"/>
                    </a:cubicBezTo>
                    <a:cubicBezTo>
                      <a:pt x="17393" y="16937"/>
                      <a:pt x="17347" y="17005"/>
                      <a:pt x="17302" y="17051"/>
                    </a:cubicBezTo>
                    <a:cubicBezTo>
                      <a:pt x="17256" y="17096"/>
                      <a:pt x="17210" y="17142"/>
                      <a:pt x="17165" y="17211"/>
                    </a:cubicBezTo>
                    <a:cubicBezTo>
                      <a:pt x="17096" y="17256"/>
                      <a:pt x="17051" y="17302"/>
                      <a:pt x="17005" y="17370"/>
                    </a:cubicBezTo>
                    <a:cubicBezTo>
                      <a:pt x="16959" y="17393"/>
                      <a:pt x="16936" y="17416"/>
                      <a:pt x="16914" y="17439"/>
                    </a:cubicBezTo>
                    <a:lnTo>
                      <a:pt x="16845" y="17507"/>
                    </a:lnTo>
                    <a:lnTo>
                      <a:pt x="16731" y="17599"/>
                    </a:lnTo>
                    <a:cubicBezTo>
                      <a:pt x="16663" y="17667"/>
                      <a:pt x="16594" y="17735"/>
                      <a:pt x="16503" y="17804"/>
                    </a:cubicBezTo>
                    <a:cubicBezTo>
                      <a:pt x="16411" y="17895"/>
                      <a:pt x="16320" y="17964"/>
                      <a:pt x="16183" y="18055"/>
                    </a:cubicBezTo>
                    <a:cubicBezTo>
                      <a:pt x="16115" y="18101"/>
                      <a:pt x="16046" y="18169"/>
                      <a:pt x="16001" y="18215"/>
                    </a:cubicBezTo>
                    <a:cubicBezTo>
                      <a:pt x="15932" y="18260"/>
                      <a:pt x="15886" y="18306"/>
                      <a:pt x="15818" y="18352"/>
                    </a:cubicBezTo>
                    <a:cubicBezTo>
                      <a:pt x="15681" y="18466"/>
                      <a:pt x="15521" y="18557"/>
                      <a:pt x="15339" y="18649"/>
                    </a:cubicBezTo>
                    <a:cubicBezTo>
                      <a:pt x="15247" y="18671"/>
                      <a:pt x="15156" y="18717"/>
                      <a:pt x="15042" y="18763"/>
                    </a:cubicBezTo>
                    <a:cubicBezTo>
                      <a:pt x="14973" y="18785"/>
                      <a:pt x="14882" y="18808"/>
                      <a:pt x="14791" y="18808"/>
                    </a:cubicBezTo>
                    <a:lnTo>
                      <a:pt x="14722" y="18808"/>
                    </a:lnTo>
                    <a:lnTo>
                      <a:pt x="14585" y="18877"/>
                    </a:lnTo>
                    <a:cubicBezTo>
                      <a:pt x="14517" y="18922"/>
                      <a:pt x="14471" y="18945"/>
                      <a:pt x="14403" y="18991"/>
                    </a:cubicBezTo>
                    <a:cubicBezTo>
                      <a:pt x="14266" y="19059"/>
                      <a:pt x="14129" y="19128"/>
                      <a:pt x="13992" y="19196"/>
                    </a:cubicBezTo>
                    <a:cubicBezTo>
                      <a:pt x="13855" y="19265"/>
                      <a:pt x="13672" y="19333"/>
                      <a:pt x="13490" y="19379"/>
                    </a:cubicBezTo>
                    <a:cubicBezTo>
                      <a:pt x="13399" y="19402"/>
                      <a:pt x="13307" y="19425"/>
                      <a:pt x="13193" y="19447"/>
                    </a:cubicBezTo>
                    <a:lnTo>
                      <a:pt x="13033" y="19493"/>
                    </a:lnTo>
                    <a:cubicBezTo>
                      <a:pt x="12896" y="19516"/>
                      <a:pt x="12737" y="19562"/>
                      <a:pt x="12577" y="19584"/>
                    </a:cubicBezTo>
                    <a:cubicBezTo>
                      <a:pt x="12417" y="19607"/>
                      <a:pt x="12257" y="19630"/>
                      <a:pt x="12097" y="19653"/>
                    </a:cubicBezTo>
                    <a:cubicBezTo>
                      <a:pt x="12006" y="19653"/>
                      <a:pt x="11915" y="19676"/>
                      <a:pt x="11824" y="19676"/>
                    </a:cubicBezTo>
                    <a:lnTo>
                      <a:pt x="11664" y="19676"/>
                    </a:lnTo>
                    <a:cubicBezTo>
                      <a:pt x="11504" y="19698"/>
                      <a:pt x="11367" y="19698"/>
                      <a:pt x="11207" y="19721"/>
                    </a:cubicBezTo>
                    <a:lnTo>
                      <a:pt x="10751" y="19721"/>
                    </a:lnTo>
                    <a:cubicBezTo>
                      <a:pt x="10454" y="19721"/>
                      <a:pt x="10157" y="19676"/>
                      <a:pt x="9838" y="19630"/>
                    </a:cubicBezTo>
                    <a:cubicBezTo>
                      <a:pt x="9746" y="19607"/>
                      <a:pt x="9655" y="19584"/>
                      <a:pt x="9541" y="19562"/>
                    </a:cubicBezTo>
                    <a:lnTo>
                      <a:pt x="9450" y="19562"/>
                    </a:lnTo>
                    <a:cubicBezTo>
                      <a:pt x="9381" y="19539"/>
                      <a:pt x="9290" y="19516"/>
                      <a:pt x="9221" y="19516"/>
                    </a:cubicBezTo>
                    <a:lnTo>
                      <a:pt x="9176" y="19493"/>
                    </a:lnTo>
                    <a:cubicBezTo>
                      <a:pt x="9130" y="19493"/>
                      <a:pt x="9062" y="19493"/>
                      <a:pt x="9016" y="19470"/>
                    </a:cubicBezTo>
                    <a:cubicBezTo>
                      <a:pt x="8902" y="19447"/>
                      <a:pt x="8811" y="19402"/>
                      <a:pt x="8719" y="19379"/>
                    </a:cubicBezTo>
                    <a:lnTo>
                      <a:pt x="8605" y="19333"/>
                    </a:lnTo>
                    <a:lnTo>
                      <a:pt x="8445" y="19288"/>
                    </a:lnTo>
                    <a:cubicBezTo>
                      <a:pt x="8354" y="19265"/>
                      <a:pt x="8286" y="19242"/>
                      <a:pt x="8194" y="19196"/>
                    </a:cubicBezTo>
                    <a:cubicBezTo>
                      <a:pt x="7875" y="19082"/>
                      <a:pt x="7601" y="18968"/>
                      <a:pt x="7304" y="18854"/>
                    </a:cubicBezTo>
                    <a:cubicBezTo>
                      <a:pt x="7167" y="18785"/>
                      <a:pt x="7053" y="18717"/>
                      <a:pt x="6916" y="18649"/>
                    </a:cubicBezTo>
                    <a:lnTo>
                      <a:pt x="6734" y="18534"/>
                    </a:lnTo>
                    <a:cubicBezTo>
                      <a:pt x="6665" y="18512"/>
                      <a:pt x="6597" y="18466"/>
                      <a:pt x="6528" y="18443"/>
                    </a:cubicBezTo>
                    <a:cubicBezTo>
                      <a:pt x="6414" y="18375"/>
                      <a:pt x="6300" y="18260"/>
                      <a:pt x="6186" y="18169"/>
                    </a:cubicBezTo>
                    <a:lnTo>
                      <a:pt x="6140" y="18146"/>
                    </a:lnTo>
                    <a:cubicBezTo>
                      <a:pt x="6026" y="18055"/>
                      <a:pt x="5912" y="17941"/>
                      <a:pt x="5798" y="17850"/>
                    </a:cubicBezTo>
                    <a:cubicBezTo>
                      <a:pt x="5684" y="17758"/>
                      <a:pt x="5569" y="17644"/>
                      <a:pt x="5478" y="17530"/>
                    </a:cubicBezTo>
                    <a:cubicBezTo>
                      <a:pt x="5364" y="17416"/>
                      <a:pt x="5273" y="17302"/>
                      <a:pt x="5159" y="17188"/>
                    </a:cubicBezTo>
                    <a:cubicBezTo>
                      <a:pt x="5067" y="17074"/>
                      <a:pt x="4976" y="16982"/>
                      <a:pt x="4885" y="16891"/>
                    </a:cubicBezTo>
                    <a:lnTo>
                      <a:pt x="4839" y="16845"/>
                    </a:lnTo>
                    <a:cubicBezTo>
                      <a:pt x="4748" y="16731"/>
                      <a:pt x="4611" y="16594"/>
                      <a:pt x="4519" y="16434"/>
                    </a:cubicBezTo>
                    <a:cubicBezTo>
                      <a:pt x="4428" y="16320"/>
                      <a:pt x="4360" y="16229"/>
                      <a:pt x="4291" y="16138"/>
                    </a:cubicBezTo>
                    <a:cubicBezTo>
                      <a:pt x="4177" y="15978"/>
                      <a:pt x="4086" y="15841"/>
                      <a:pt x="3972" y="15704"/>
                    </a:cubicBezTo>
                    <a:cubicBezTo>
                      <a:pt x="3880" y="15567"/>
                      <a:pt x="3812" y="15453"/>
                      <a:pt x="3743" y="15339"/>
                    </a:cubicBezTo>
                    <a:lnTo>
                      <a:pt x="3629" y="15111"/>
                    </a:lnTo>
                    <a:lnTo>
                      <a:pt x="3561" y="14951"/>
                    </a:lnTo>
                    <a:lnTo>
                      <a:pt x="3538" y="14905"/>
                    </a:lnTo>
                    <a:cubicBezTo>
                      <a:pt x="3401" y="14677"/>
                      <a:pt x="3264" y="14403"/>
                      <a:pt x="3173" y="14175"/>
                    </a:cubicBezTo>
                    <a:cubicBezTo>
                      <a:pt x="3173" y="14175"/>
                      <a:pt x="3173" y="14152"/>
                      <a:pt x="3173" y="14152"/>
                    </a:cubicBezTo>
                    <a:cubicBezTo>
                      <a:pt x="3173" y="14152"/>
                      <a:pt x="3173" y="14129"/>
                      <a:pt x="3150" y="14129"/>
                    </a:cubicBezTo>
                    <a:cubicBezTo>
                      <a:pt x="3150" y="14129"/>
                      <a:pt x="3150" y="14106"/>
                      <a:pt x="3150" y="14106"/>
                    </a:cubicBezTo>
                    <a:lnTo>
                      <a:pt x="3104" y="14015"/>
                    </a:lnTo>
                    <a:cubicBezTo>
                      <a:pt x="3036" y="13901"/>
                      <a:pt x="2990" y="13764"/>
                      <a:pt x="2945" y="13627"/>
                    </a:cubicBezTo>
                    <a:cubicBezTo>
                      <a:pt x="2899" y="13490"/>
                      <a:pt x="2853" y="13353"/>
                      <a:pt x="2830" y="13216"/>
                    </a:cubicBezTo>
                    <a:cubicBezTo>
                      <a:pt x="2785" y="13056"/>
                      <a:pt x="2762" y="12919"/>
                      <a:pt x="2739" y="12760"/>
                    </a:cubicBezTo>
                    <a:cubicBezTo>
                      <a:pt x="2716" y="12600"/>
                      <a:pt x="2693" y="12440"/>
                      <a:pt x="2671" y="12257"/>
                    </a:cubicBezTo>
                    <a:cubicBezTo>
                      <a:pt x="2671" y="12143"/>
                      <a:pt x="2671" y="12052"/>
                      <a:pt x="2671" y="11938"/>
                    </a:cubicBezTo>
                    <a:lnTo>
                      <a:pt x="2671" y="11801"/>
                    </a:lnTo>
                    <a:lnTo>
                      <a:pt x="2671" y="11596"/>
                    </a:lnTo>
                    <a:lnTo>
                      <a:pt x="2671" y="11367"/>
                    </a:lnTo>
                    <a:cubicBezTo>
                      <a:pt x="2671" y="11230"/>
                      <a:pt x="2693" y="11071"/>
                      <a:pt x="2693" y="10934"/>
                    </a:cubicBezTo>
                    <a:lnTo>
                      <a:pt x="2716" y="10842"/>
                    </a:lnTo>
                    <a:cubicBezTo>
                      <a:pt x="2716" y="10705"/>
                      <a:pt x="2739" y="10546"/>
                      <a:pt x="2762" y="10409"/>
                    </a:cubicBezTo>
                    <a:cubicBezTo>
                      <a:pt x="2785" y="10249"/>
                      <a:pt x="2808" y="10089"/>
                      <a:pt x="2830" y="9952"/>
                    </a:cubicBezTo>
                    <a:lnTo>
                      <a:pt x="2853" y="9815"/>
                    </a:lnTo>
                    <a:cubicBezTo>
                      <a:pt x="2876" y="9701"/>
                      <a:pt x="2899" y="9610"/>
                      <a:pt x="2922" y="9518"/>
                    </a:cubicBezTo>
                    <a:cubicBezTo>
                      <a:pt x="2967" y="9290"/>
                      <a:pt x="3036" y="8993"/>
                      <a:pt x="3150" y="8697"/>
                    </a:cubicBezTo>
                    <a:cubicBezTo>
                      <a:pt x="3264" y="8468"/>
                      <a:pt x="3378" y="8195"/>
                      <a:pt x="3515" y="7875"/>
                    </a:cubicBezTo>
                    <a:cubicBezTo>
                      <a:pt x="3629" y="7624"/>
                      <a:pt x="3766" y="7373"/>
                      <a:pt x="3880" y="7099"/>
                    </a:cubicBezTo>
                    <a:cubicBezTo>
                      <a:pt x="3926" y="6985"/>
                      <a:pt x="3994" y="6871"/>
                      <a:pt x="4063" y="6734"/>
                    </a:cubicBezTo>
                    <a:cubicBezTo>
                      <a:pt x="4154" y="6620"/>
                      <a:pt x="4246" y="6505"/>
                      <a:pt x="4337" y="6391"/>
                    </a:cubicBezTo>
                    <a:lnTo>
                      <a:pt x="4383" y="6323"/>
                    </a:lnTo>
                    <a:cubicBezTo>
                      <a:pt x="4428" y="6254"/>
                      <a:pt x="4474" y="6186"/>
                      <a:pt x="4542" y="6117"/>
                    </a:cubicBezTo>
                    <a:cubicBezTo>
                      <a:pt x="4588" y="6026"/>
                      <a:pt x="4656" y="5958"/>
                      <a:pt x="4725" y="5866"/>
                    </a:cubicBezTo>
                    <a:lnTo>
                      <a:pt x="4725" y="5844"/>
                    </a:lnTo>
                    <a:lnTo>
                      <a:pt x="4748" y="5821"/>
                    </a:lnTo>
                    <a:cubicBezTo>
                      <a:pt x="4748" y="5752"/>
                      <a:pt x="4748" y="5684"/>
                      <a:pt x="4771" y="5615"/>
                    </a:cubicBezTo>
                    <a:cubicBezTo>
                      <a:pt x="4839" y="5478"/>
                      <a:pt x="4953" y="5341"/>
                      <a:pt x="5067" y="5227"/>
                    </a:cubicBezTo>
                    <a:cubicBezTo>
                      <a:pt x="5136" y="5159"/>
                      <a:pt x="5204" y="5113"/>
                      <a:pt x="5250" y="5045"/>
                    </a:cubicBezTo>
                    <a:lnTo>
                      <a:pt x="5341" y="4976"/>
                    </a:lnTo>
                    <a:lnTo>
                      <a:pt x="5455" y="4885"/>
                    </a:lnTo>
                    <a:cubicBezTo>
                      <a:pt x="5524" y="4816"/>
                      <a:pt x="5592" y="4771"/>
                      <a:pt x="5638" y="4702"/>
                    </a:cubicBezTo>
                    <a:cubicBezTo>
                      <a:pt x="5706" y="4657"/>
                      <a:pt x="5752" y="4611"/>
                      <a:pt x="5821" y="4565"/>
                    </a:cubicBezTo>
                    <a:cubicBezTo>
                      <a:pt x="5866" y="4542"/>
                      <a:pt x="5935" y="4497"/>
                      <a:pt x="6003" y="4451"/>
                    </a:cubicBezTo>
                    <a:cubicBezTo>
                      <a:pt x="6140" y="4383"/>
                      <a:pt x="6277" y="4291"/>
                      <a:pt x="6391" y="4223"/>
                    </a:cubicBezTo>
                    <a:lnTo>
                      <a:pt x="6482" y="4154"/>
                    </a:lnTo>
                    <a:cubicBezTo>
                      <a:pt x="6574" y="4086"/>
                      <a:pt x="6642" y="4018"/>
                      <a:pt x="6734" y="3972"/>
                    </a:cubicBezTo>
                    <a:cubicBezTo>
                      <a:pt x="6870" y="3903"/>
                      <a:pt x="7007" y="3835"/>
                      <a:pt x="7167" y="3744"/>
                    </a:cubicBezTo>
                    <a:cubicBezTo>
                      <a:pt x="7304" y="3698"/>
                      <a:pt x="7441" y="3629"/>
                      <a:pt x="7601" y="3561"/>
                    </a:cubicBezTo>
                    <a:cubicBezTo>
                      <a:pt x="7898" y="3447"/>
                      <a:pt x="8149" y="3356"/>
                      <a:pt x="8400" y="3287"/>
                    </a:cubicBezTo>
                    <a:cubicBezTo>
                      <a:pt x="8696" y="3219"/>
                      <a:pt x="8993" y="3150"/>
                      <a:pt x="9267" y="3082"/>
                    </a:cubicBezTo>
                    <a:lnTo>
                      <a:pt x="9244" y="3082"/>
                    </a:lnTo>
                    <a:cubicBezTo>
                      <a:pt x="9427" y="3059"/>
                      <a:pt x="9610" y="3013"/>
                      <a:pt x="9792" y="2990"/>
                    </a:cubicBezTo>
                    <a:cubicBezTo>
                      <a:pt x="9906" y="2968"/>
                      <a:pt x="10043" y="2968"/>
                      <a:pt x="10157" y="2945"/>
                    </a:cubicBezTo>
                    <a:lnTo>
                      <a:pt x="10317" y="2945"/>
                    </a:lnTo>
                    <a:cubicBezTo>
                      <a:pt x="10682" y="2899"/>
                      <a:pt x="11048" y="2899"/>
                      <a:pt x="11436" y="2899"/>
                    </a:cubicBezTo>
                    <a:close/>
                    <a:moveTo>
                      <a:pt x="11184" y="0"/>
                    </a:moveTo>
                    <a:cubicBezTo>
                      <a:pt x="11025" y="0"/>
                      <a:pt x="10888" y="0"/>
                      <a:pt x="10728" y="23"/>
                    </a:cubicBezTo>
                    <a:lnTo>
                      <a:pt x="10591" y="23"/>
                    </a:lnTo>
                    <a:cubicBezTo>
                      <a:pt x="10271" y="46"/>
                      <a:pt x="9975" y="92"/>
                      <a:pt x="9701" y="137"/>
                    </a:cubicBezTo>
                    <a:cubicBezTo>
                      <a:pt x="9450" y="183"/>
                      <a:pt x="9199" y="229"/>
                      <a:pt x="8833" y="343"/>
                    </a:cubicBezTo>
                    <a:cubicBezTo>
                      <a:pt x="8149" y="525"/>
                      <a:pt x="7555" y="731"/>
                      <a:pt x="7007" y="936"/>
                    </a:cubicBezTo>
                    <a:lnTo>
                      <a:pt x="6802" y="1027"/>
                    </a:lnTo>
                    <a:lnTo>
                      <a:pt x="6619" y="1096"/>
                    </a:lnTo>
                    <a:cubicBezTo>
                      <a:pt x="6551" y="1119"/>
                      <a:pt x="6482" y="1142"/>
                      <a:pt x="6414" y="1187"/>
                    </a:cubicBezTo>
                    <a:cubicBezTo>
                      <a:pt x="6345" y="1210"/>
                      <a:pt x="6254" y="1233"/>
                      <a:pt x="6186" y="1256"/>
                    </a:cubicBezTo>
                    <a:cubicBezTo>
                      <a:pt x="6049" y="1324"/>
                      <a:pt x="5912" y="1393"/>
                      <a:pt x="5775" y="1461"/>
                    </a:cubicBezTo>
                    <a:cubicBezTo>
                      <a:pt x="5638" y="1530"/>
                      <a:pt x="5524" y="1598"/>
                      <a:pt x="5410" y="1689"/>
                    </a:cubicBezTo>
                    <a:cubicBezTo>
                      <a:pt x="5318" y="1735"/>
                      <a:pt x="5250" y="1781"/>
                      <a:pt x="5181" y="1826"/>
                    </a:cubicBezTo>
                    <a:lnTo>
                      <a:pt x="5022" y="1918"/>
                    </a:lnTo>
                    <a:cubicBezTo>
                      <a:pt x="4885" y="2009"/>
                      <a:pt x="4725" y="2100"/>
                      <a:pt x="4588" y="2191"/>
                    </a:cubicBezTo>
                    <a:cubicBezTo>
                      <a:pt x="4497" y="2260"/>
                      <a:pt x="4405" y="2351"/>
                      <a:pt x="4314" y="2420"/>
                    </a:cubicBezTo>
                    <a:lnTo>
                      <a:pt x="4200" y="2511"/>
                    </a:lnTo>
                    <a:cubicBezTo>
                      <a:pt x="4154" y="2534"/>
                      <a:pt x="4109" y="2580"/>
                      <a:pt x="4063" y="2602"/>
                    </a:cubicBezTo>
                    <a:cubicBezTo>
                      <a:pt x="3994" y="2648"/>
                      <a:pt x="3926" y="2716"/>
                      <a:pt x="3835" y="2762"/>
                    </a:cubicBezTo>
                    <a:cubicBezTo>
                      <a:pt x="3310" y="3219"/>
                      <a:pt x="2876" y="3607"/>
                      <a:pt x="2488" y="4063"/>
                    </a:cubicBezTo>
                    <a:cubicBezTo>
                      <a:pt x="2328" y="4269"/>
                      <a:pt x="2146" y="4520"/>
                      <a:pt x="1963" y="4771"/>
                    </a:cubicBezTo>
                    <a:cubicBezTo>
                      <a:pt x="1895" y="4885"/>
                      <a:pt x="1803" y="4999"/>
                      <a:pt x="1712" y="5113"/>
                    </a:cubicBezTo>
                    <a:cubicBezTo>
                      <a:pt x="1666" y="5182"/>
                      <a:pt x="1643" y="5227"/>
                      <a:pt x="1598" y="5296"/>
                    </a:cubicBezTo>
                    <a:cubicBezTo>
                      <a:pt x="1552" y="5387"/>
                      <a:pt x="1507" y="5478"/>
                      <a:pt x="1484" y="5570"/>
                    </a:cubicBezTo>
                    <a:lnTo>
                      <a:pt x="1461" y="5592"/>
                    </a:lnTo>
                    <a:cubicBezTo>
                      <a:pt x="1461" y="5615"/>
                      <a:pt x="1438" y="5638"/>
                      <a:pt x="1438" y="5661"/>
                    </a:cubicBezTo>
                    <a:cubicBezTo>
                      <a:pt x="1392" y="5729"/>
                      <a:pt x="1347" y="5821"/>
                      <a:pt x="1301" y="5889"/>
                    </a:cubicBezTo>
                    <a:cubicBezTo>
                      <a:pt x="1255" y="5935"/>
                      <a:pt x="1233" y="6003"/>
                      <a:pt x="1187" y="6049"/>
                    </a:cubicBezTo>
                    <a:lnTo>
                      <a:pt x="1164" y="6095"/>
                    </a:lnTo>
                    <a:cubicBezTo>
                      <a:pt x="1141" y="6140"/>
                      <a:pt x="1096" y="6163"/>
                      <a:pt x="1073" y="6209"/>
                    </a:cubicBezTo>
                    <a:lnTo>
                      <a:pt x="1050" y="6277"/>
                    </a:lnTo>
                    <a:cubicBezTo>
                      <a:pt x="1004" y="6346"/>
                      <a:pt x="982" y="6391"/>
                      <a:pt x="959" y="6437"/>
                    </a:cubicBezTo>
                    <a:cubicBezTo>
                      <a:pt x="913" y="6483"/>
                      <a:pt x="890" y="6551"/>
                      <a:pt x="867" y="6620"/>
                    </a:cubicBezTo>
                    <a:cubicBezTo>
                      <a:pt x="799" y="6779"/>
                      <a:pt x="730" y="6985"/>
                      <a:pt x="662" y="7167"/>
                    </a:cubicBezTo>
                    <a:lnTo>
                      <a:pt x="594" y="7373"/>
                    </a:lnTo>
                    <a:cubicBezTo>
                      <a:pt x="525" y="7533"/>
                      <a:pt x="479" y="7670"/>
                      <a:pt x="434" y="7829"/>
                    </a:cubicBezTo>
                    <a:cubicBezTo>
                      <a:pt x="365" y="8058"/>
                      <a:pt x="320" y="8286"/>
                      <a:pt x="274" y="8537"/>
                    </a:cubicBezTo>
                    <a:cubicBezTo>
                      <a:pt x="228" y="8720"/>
                      <a:pt x="183" y="8925"/>
                      <a:pt x="160" y="9176"/>
                    </a:cubicBezTo>
                    <a:cubicBezTo>
                      <a:pt x="114" y="9541"/>
                      <a:pt x="69" y="9838"/>
                      <a:pt x="46" y="10112"/>
                    </a:cubicBezTo>
                    <a:lnTo>
                      <a:pt x="46" y="10317"/>
                    </a:lnTo>
                    <a:cubicBezTo>
                      <a:pt x="23" y="10409"/>
                      <a:pt x="23" y="10500"/>
                      <a:pt x="23" y="10591"/>
                    </a:cubicBezTo>
                    <a:cubicBezTo>
                      <a:pt x="0" y="10728"/>
                      <a:pt x="0" y="10865"/>
                      <a:pt x="0" y="11002"/>
                    </a:cubicBezTo>
                    <a:cubicBezTo>
                      <a:pt x="0" y="11093"/>
                      <a:pt x="0" y="11185"/>
                      <a:pt x="0" y="11276"/>
                    </a:cubicBezTo>
                    <a:lnTo>
                      <a:pt x="0" y="11413"/>
                    </a:lnTo>
                    <a:lnTo>
                      <a:pt x="0" y="11481"/>
                    </a:lnTo>
                    <a:cubicBezTo>
                      <a:pt x="0" y="11596"/>
                      <a:pt x="0" y="11710"/>
                      <a:pt x="0" y="11824"/>
                    </a:cubicBezTo>
                    <a:cubicBezTo>
                      <a:pt x="23" y="11915"/>
                      <a:pt x="23" y="12029"/>
                      <a:pt x="23" y="12143"/>
                    </a:cubicBezTo>
                    <a:cubicBezTo>
                      <a:pt x="46" y="12326"/>
                      <a:pt x="69" y="12486"/>
                      <a:pt x="91" y="12668"/>
                    </a:cubicBezTo>
                    <a:lnTo>
                      <a:pt x="91" y="12737"/>
                    </a:lnTo>
                    <a:cubicBezTo>
                      <a:pt x="114" y="12874"/>
                      <a:pt x="137" y="13011"/>
                      <a:pt x="160" y="13148"/>
                    </a:cubicBezTo>
                    <a:cubicBezTo>
                      <a:pt x="183" y="13262"/>
                      <a:pt x="205" y="13376"/>
                      <a:pt x="228" y="13513"/>
                    </a:cubicBezTo>
                    <a:cubicBezTo>
                      <a:pt x="297" y="13741"/>
                      <a:pt x="365" y="13992"/>
                      <a:pt x="457" y="14266"/>
                    </a:cubicBezTo>
                    <a:cubicBezTo>
                      <a:pt x="525" y="14494"/>
                      <a:pt x="616" y="14700"/>
                      <a:pt x="708" y="14905"/>
                    </a:cubicBezTo>
                    <a:lnTo>
                      <a:pt x="753" y="15019"/>
                    </a:lnTo>
                    <a:cubicBezTo>
                      <a:pt x="799" y="15133"/>
                      <a:pt x="845" y="15225"/>
                      <a:pt x="890" y="15316"/>
                    </a:cubicBezTo>
                    <a:cubicBezTo>
                      <a:pt x="913" y="15362"/>
                      <a:pt x="936" y="15430"/>
                      <a:pt x="959" y="15476"/>
                    </a:cubicBezTo>
                    <a:cubicBezTo>
                      <a:pt x="1027" y="15613"/>
                      <a:pt x="1073" y="15750"/>
                      <a:pt x="1141" y="15864"/>
                    </a:cubicBezTo>
                    <a:cubicBezTo>
                      <a:pt x="1187" y="15978"/>
                      <a:pt x="1255" y="16069"/>
                      <a:pt x="1301" y="16183"/>
                    </a:cubicBezTo>
                    <a:lnTo>
                      <a:pt x="1347" y="16275"/>
                    </a:lnTo>
                    <a:cubicBezTo>
                      <a:pt x="1392" y="16389"/>
                      <a:pt x="1461" y="16526"/>
                      <a:pt x="1552" y="16663"/>
                    </a:cubicBezTo>
                    <a:cubicBezTo>
                      <a:pt x="1598" y="16731"/>
                      <a:pt x="1643" y="16800"/>
                      <a:pt x="1712" y="16891"/>
                    </a:cubicBezTo>
                    <a:lnTo>
                      <a:pt x="1803" y="17005"/>
                    </a:lnTo>
                    <a:cubicBezTo>
                      <a:pt x="1849" y="17096"/>
                      <a:pt x="1895" y="17165"/>
                      <a:pt x="1940" y="17256"/>
                    </a:cubicBezTo>
                    <a:lnTo>
                      <a:pt x="2032" y="17393"/>
                    </a:lnTo>
                    <a:cubicBezTo>
                      <a:pt x="2146" y="17576"/>
                      <a:pt x="2260" y="17735"/>
                      <a:pt x="2397" y="17895"/>
                    </a:cubicBezTo>
                    <a:lnTo>
                      <a:pt x="2511" y="18055"/>
                    </a:lnTo>
                    <a:cubicBezTo>
                      <a:pt x="2693" y="18306"/>
                      <a:pt x="2899" y="18557"/>
                      <a:pt x="3081" y="18808"/>
                    </a:cubicBezTo>
                    <a:cubicBezTo>
                      <a:pt x="3173" y="18922"/>
                      <a:pt x="3287" y="19037"/>
                      <a:pt x="3378" y="19128"/>
                    </a:cubicBezTo>
                    <a:cubicBezTo>
                      <a:pt x="3469" y="19219"/>
                      <a:pt x="3584" y="19310"/>
                      <a:pt x="3675" y="19379"/>
                    </a:cubicBezTo>
                    <a:lnTo>
                      <a:pt x="3721" y="19425"/>
                    </a:lnTo>
                    <a:cubicBezTo>
                      <a:pt x="3858" y="19539"/>
                      <a:pt x="3994" y="19653"/>
                      <a:pt x="4131" y="19744"/>
                    </a:cubicBezTo>
                    <a:cubicBezTo>
                      <a:pt x="4246" y="19835"/>
                      <a:pt x="4360" y="19927"/>
                      <a:pt x="4474" y="19995"/>
                    </a:cubicBezTo>
                    <a:lnTo>
                      <a:pt x="4519" y="20041"/>
                    </a:lnTo>
                    <a:cubicBezTo>
                      <a:pt x="4611" y="20109"/>
                      <a:pt x="4702" y="20155"/>
                      <a:pt x="4793" y="20223"/>
                    </a:cubicBezTo>
                    <a:lnTo>
                      <a:pt x="4930" y="20292"/>
                    </a:lnTo>
                    <a:lnTo>
                      <a:pt x="4999" y="20338"/>
                    </a:lnTo>
                    <a:cubicBezTo>
                      <a:pt x="5113" y="20406"/>
                      <a:pt x="5204" y="20475"/>
                      <a:pt x="5318" y="20543"/>
                    </a:cubicBezTo>
                    <a:cubicBezTo>
                      <a:pt x="5364" y="20589"/>
                      <a:pt x="5432" y="20611"/>
                      <a:pt x="5478" y="20657"/>
                    </a:cubicBezTo>
                    <a:cubicBezTo>
                      <a:pt x="5547" y="20703"/>
                      <a:pt x="5615" y="20748"/>
                      <a:pt x="5706" y="20794"/>
                    </a:cubicBezTo>
                    <a:cubicBezTo>
                      <a:pt x="5821" y="20863"/>
                      <a:pt x="5957" y="20931"/>
                      <a:pt x="6072" y="21000"/>
                    </a:cubicBezTo>
                    <a:lnTo>
                      <a:pt x="6117" y="21022"/>
                    </a:lnTo>
                    <a:cubicBezTo>
                      <a:pt x="6323" y="21114"/>
                      <a:pt x="6551" y="21205"/>
                      <a:pt x="6779" y="21296"/>
                    </a:cubicBezTo>
                    <a:lnTo>
                      <a:pt x="6916" y="21342"/>
                    </a:lnTo>
                    <a:cubicBezTo>
                      <a:pt x="7030" y="21388"/>
                      <a:pt x="7167" y="21433"/>
                      <a:pt x="7281" y="21479"/>
                    </a:cubicBezTo>
                    <a:cubicBezTo>
                      <a:pt x="7350" y="21502"/>
                      <a:pt x="7418" y="21524"/>
                      <a:pt x="7487" y="21547"/>
                    </a:cubicBezTo>
                    <a:lnTo>
                      <a:pt x="7532" y="21570"/>
                    </a:lnTo>
                    <a:lnTo>
                      <a:pt x="7555" y="21570"/>
                    </a:lnTo>
                    <a:lnTo>
                      <a:pt x="7669" y="21616"/>
                    </a:lnTo>
                    <a:cubicBezTo>
                      <a:pt x="7806" y="21684"/>
                      <a:pt x="7943" y="21730"/>
                      <a:pt x="8080" y="21776"/>
                    </a:cubicBezTo>
                    <a:lnTo>
                      <a:pt x="8172" y="21798"/>
                    </a:lnTo>
                    <a:cubicBezTo>
                      <a:pt x="8286" y="21844"/>
                      <a:pt x="8377" y="21867"/>
                      <a:pt x="8491" y="21890"/>
                    </a:cubicBezTo>
                    <a:cubicBezTo>
                      <a:pt x="8560" y="21913"/>
                      <a:pt x="8628" y="21935"/>
                      <a:pt x="8696" y="21958"/>
                    </a:cubicBezTo>
                    <a:cubicBezTo>
                      <a:pt x="8765" y="21958"/>
                      <a:pt x="8833" y="21958"/>
                      <a:pt x="8879" y="21981"/>
                    </a:cubicBezTo>
                    <a:cubicBezTo>
                      <a:pt x="8970" y="21981"/>
                      <a:pt x="9062" y="22004"/>
                      <a:pt x="9153" y="22027"/>
                    </a:cubicBezTo>
                    <a:cubicBezTo>
                      <a:pt x="9199" y="22027"/>
                      <a:pt x="9244" y="22049"/>
                      <a:pt x="9313" y="22049"/>
                    </a:cubicBezTo>
                    <a:cubicBezTo>
                      <a:pt x="9473" y="22095"/>
                      <a:pt x="9655" y="22118"/>
                      <a:pt x="9838" y="22141"/>
                    </a:cubicBezTo>
                    <a:cubicBezTo>
                      <a:pt x="10020" y="22164"/>
                      <a:pt x="10226" y="22186"/>
                      <a:pt x="10431" y="22186"/>
                    </a:cubicBezTo>
                    <a:cubicBezTo>
                      <a:pt x="10682" y="22209"/>
                      <a:pt x="10865" y="22232"/>
                      <a:pt x="11048" y="22232"/>
                    </a:cubicBezTo>
                    <a:lnTo>
                      <a:pt x="11116" y="22232"/>
                    </a:lnTo>
                    <a:cubicBezTo>
                      <a:pt x="11230" y="22232"/>
                      <a:pt x="11367" y="22209"/>
                      <a:pt x="11504" y="22209"/>
                    </a:cubicBezTo>
                    <a:cubicBezTo>
                      <a:pt x="11595" y="22186"/>
                      <a:pt x="11687" y="22186"/>
                      <a:pt x="11778" y="22186"/>
                    </a:cubicBezTo>
                    <a:cubicBezTo>
                      <a:pt x="11961" y="22186"/>
                      <a:pt x="12143" y="22141"/>
                      <a:pt x="12326" y="22118"/>
                    </a:cubicBezTo>
                    <a:lnTo>
                      <a:pt x="12485" y="22095"/>
                    </a:lnTo>
                    <a:lnTo>
                      <a:pt x="12668" y="22072"/>
                    </a:lnTo>
                    <a:cubicBezTo>
                      <a:pt x="12759" y="22049"/>
                      <a:pt x="12851" y="22049"/>
                      <a:pt x="12942" y="22027"/>
                    </a:cubicBezTo>
                    <a:cubicBezTo>
                      <a:pt x="13056" y="22027"/>
                      <a:pt x="13147" y="21981"/>
                      <a:pt x="13239" y="21958"/>
                    </a:cubicBezTo>
                    <a:cubicBezTo>
                      <a:pt x="13284" y="21958"/>
                      <a:pt x="13330" y="21935"/>
                      <a:pt x="13376" y="21935"/>
                    </a:cubicBezTo>
                    <a:cubicBezTo>
                      <a:pt x="13513" y="21913"/>
                      <a:pt x="13650" y="21867"/>
                      <a:pt x="13787" y="21821"/>
                    </a:cubicBezTo>
                    <a:cubicBezTo>
                      <a:pt x="13901" y="21776"/>
                      <a:pt x="14015" y="21730"/>
                      <a:pt x="14152" y="21707"/>
                    </a:cubicBezTo>
                    <a:cubicBezTo>
                      <a:pt x="14243" y="21684"/>
                      <a:pt x="14357" y="21661"/>
                      <a:pt x="14448" y="21639"/>
                    </a:cubicBezTo>
                    <a:cubicBezTo>
                      <a:pt x="14585" y="21593"/>
                      <a:pt x="14722" y="21547"/>
                      <a:pt x="14882" y="21502"/>
                    </a:cubicBezTo>
                    <a:cubicBezTo>
                      <a:pt x="15156" y="21433"/>
                      <a:pt x="15430" y="21342"/>
                      <a:pt x="15727" y="21205"/>
                    </a:cubicBezTo>
                    <a:cubicBezTo>
                      <a:pt x="15818" y="21182"/>
                      <a:pt x="15886" y="21114"/>
                      <a:pt x="15978" y="21068"/>
                    </a:cubicBezTo>
                    <a:lnTo>
                      <a:pt x="16023" y="21045"/>
                    </a:lnTo>
                    <a:cubicBezTo>
                      <a:pt x="16115" y="20977"/>
                      <a:pt x="16183" y="20931"/>
                      <a:pt x="16274" y="20885"/>
                    </a:cubicBezTo>
                    <a:lnTo>
                      <a:pt x="16320" y="20885"/>
                    </a:lnTo>
                    <a:cubicBezTo>
                      <a:pt x="16366" y="20840"/>
                      <a:pt x="16434" y="20817"/>
                      <a:pt x="16503" y="20771"/>
                    </a:cubicBezTo>
                    <a:cubicBezTo>
                      <a:pt x="16548" y="20748"/>
                      <a:pt x="16594" y="20726"/>
                      <a:pt x="16640" y="20703"/>
                    </a:cubicBezTo>
                    <a:cubicBezTo>
                      <a:pt x="16685" y="20680"/>
                      <a:pt x="16754" y="20657"/>
                      <a:pt x="16799" y="20634"/>
                    </a:cubicBezTo>
                    <a:cubicBezTo>
                      <a:pt x="16845" y="20611"/>
                      <a:pt x="16914" y="20566"/>
                      <a:pt x="16959" y="20543"/>
                    </a:cubicBezTo>
                    <a:cubicBezTo>
                      <a:pt x="17073" y="20497"/>
                      <a:pt x="17165" y="20429"/>
                      <a:pt x="17256" y="20360"/>
                    </a:cubicBezTo>
                    <a:lnTo>
                      <a:pt x="17324" y="20315"/>
                    </a:lnTo>
                    <a:cubicBezTo>
                      <a:pt x="17461" y="20223"/>
                      <a:pt x="17576" y="20132"/>
                      <a:pt x="17712" y="20018"/>
                    </a:cubicBezTo>
                    <a:lnTo>
                      <a:pt x="17804" y="19927"/>
                    </a:lnTo>
                    <a:cubicBezTo>
                      <a:pt x="17872" y="19858"/>
                      <a:pt x="17941" y="19813"/>
                      <a:pt x="18032" y="19744"/>
                    </a:cubicBezTo>
                    <a:cubicBezTo>
                      <a:pt x="18123" y="19653"/>
                      <a:pt x="18215" y="19562"/>
                      <a:pt x="18306" y="19493"/>
                    </a:cubicBezTo>
                    <a:lnTo>
                      <a:pt x="18352" y="19447"/>
                    </a:lnTo>
                    <a:cubicBezTo>
                      <a:pt x="18397" y="19379"/>
                      <a:pt x="18466" y="19333"/>
                      <a:pt x="18534" y="19288"/>
                    </a:cubicBezTo>
                    <a:cubicBezTo>
                      <a:pt x="18603" y="19219"/>
                      <a:pt x="18671" y="19151"/>
                      <a:pt x="18740" y="19082"/>
                    </a:cubicBezTo>
                    <a:cubicBezTo>
                      <a:pt x="18785" y="19037"/>
                      <a:pt x="18831" y="18991"/>
                      <a:pt x="18854" y="18945"/>
                    </a:cubicBezTo>
                    <a:cubicBezTo>
                      <a:pt x="18922" y="18877"/>
                      <a:pt x="18991" y="18808"/>
                      <a:pt x="19059" y="18740"/>
                    </a:cubicBezTo>
                    <a:cubicBezTo>
                      <a:pt x="19219" y="18603"/>
                      <a:pt x="19333" y="18489"/>
                      <a:pt x="19447" y="18375"/>
                    </a:cubicBezTo>
                    <a:cubicBezTo>
                      <a:pt x="19584" y="18215"/>
                      <a:pt x="19721" y="18055"/>
                      <a:pt x="19835" y="17895"/>
                    </a:cubicBezTo>
                    <a:cubicBezTo>
                      <a:pt x="19904" y="17827"/>
                      <a:pt x="19949" y="17758"/>
                      <a:pt x="20018" y="17667"/>
                    </a:cubicBezTo>
                    <a:cubicBezTo>
                      <a:pt x="20155" y="17530"/>
                      <a:pt x="20269" y="17370"/>
                      <a:pt x="20383" y="17211"/>
                    </a:cubicBezTo>
                    <a:cubicBezTo>
                      <a:pt x="20566" y="16959"/>
                      <a:pt x="20725" y="16686"/>
                      <a:pt x="20862" y="16412"/>
                    </a:cubicBezTo>
                    <a:cubicBezTo>
                      <a:pt x="20908" y="16320"/>
                      <a:pt x="20954" y="16229"/>
                      <a:pt x="20999" y="16115"/>
                    </a:cubicBezTo>
                    <a:lnTo>
                      <a:pt x="21045" y="16024"/>
                    </a:lnTo>
                    <a:lnTo>
                      <a:pt x="21136" y="15864"/>
                    </a:lnTo>
                    <a:cubicBezTo>
                      <a:pt x="21182" y="15773"/>
                      <a:pt x="21228" y="15681"/>
                      <a:pt x="21273" y="15590"/>
                    </a:cubicBezTo>
                    <a:cubicBezTo>
                      <a:pt x="21319" y="15499"/>
                      <a:pt x="21342" y="15407"/>
                      <a:pt x="21387" y="15339"/>
                    </a:cubicBezTo>
                    <a:lnTo>
                      <a:pt x="21479" y="15156"/>
                    </a:lnTo>
                    <a:cubicBezTo>
                      <a:pt x="21547" y="14974"/>
                      <a:pt x="21593" y="14814"/>
                      <a:pt x="21661" y="14677"/>
                    </a:cubicBezTo>
                    <a:lnTo>
                      <a:pt x="21730" y="14449"/>
                    </a:lnTo>
                    <a:cubicBezTo>
                      <a:pt x="21775" y="14335"/>
                      <a:pt x="21798" y="14243"/>
                      <a:pt x="21844" y="14152"/>
                    </a:cubicBezTo>
                    <a:lnTo>
                      <a:pt x="21867" y="14061"/>
                    </a:lnTo>
                    <a:cubicBezTo>
                      <a:pt x="21890" y="13992"/>
                      <a:pt x="21912" y="13947"/>
                      <a:pt x="21912" y="13878"/>
                    </a:cubicBezTo>
                    <a:cubicBezTo>
                      <a:pt x="21958" y="13787"/>
                      <a:pt x="21981" y="13673"/>
                      <a:pt x="22004" y="13581"/>
                    </a:cubicBezTo>
                    <a:cubicBezTo>
                      <a:pt x="22072" y="13353"/>
                      <a:pt x="22095" y="13148"/>
                      <a:pt x="22118" y="12942"/>
                    </a:cubicBezTo>
                    <a:cubicBezTo>
                      <a:pt x="22141" y="12805"/>
                      <a:pt x="22141" y="12668"/>
                      <a:pt x="22141" y="12531"/>
                    </a:cubicBezTo>
                    <a:lnTo>
                      <a:pt x="22141" y="12486"/>
                    </a:lnTo>
                    <a:cubicBezTo>
                      <a:pt x="22186" y="12303"/>
                      <a:pt x="22209" y="12120"/>
                      <a:pt x="22232" y="11984"/>
                    </a:cubicBezTo>
                    <a:lnTo>
                      <a:pt x="22255" y="11824"/>
                    </a:lnTo>
                    <a:cubicBezTo>
                      <a:pt x="22255" y="11732"/>
                      <a:pt x="22255" y="11641"/>
                      <a:pt x="22278" y="11550"/>
                    </a:cubicBezTo>
                    <a:cubicBezTo>
                      <a:pt x="22278" y="11344"/>
                      <a:pt x="22278" y="11185"/>
                      <a:pt x="22255" y="11002"/>
                    </a:cubicBezTo>
                    <a:cubicBezTo>
                      <a:pt x="22232" y="10728"/>
                      <a:pt x="22186" y="10431"/>
                      <a:pt x="22141" y="10089"/>
                    </a:cubicBezTo>
                    <a:cubicBezTo>
                      <a:pt x="22118" y="10043"/>
                      <a:pt x="22118" y="9998"/>
                      <a:pt x="22118" y="9952"/>
                    </a:cubicBezTo>
                    <a:lnTo>
                      <a:pt x="22118" y="9906"/>
                    </a:lnTo>
                    <a:cubicBezTo>
                      <a:pt x="22095" y="9747"/>
                      <a:pt x="22095" y="9610"/>
                      <a:pt x="22072" y="9473"/>
                    </a:cubicBezTo>
                    <a:cubicBezTo>
                      <a:pt x="22049" y="9336"/>
                      <a:pt x="22026" y="9199"/>
                      <a:pt x="22004" y="9062"/>
                    </a:cubicBezTo>
                    <a:cubicBezTo>
                      <a:pt x="22004" y="8925"/>
                      <a:pt x="21958" y="8788"/>
                      <a:pt x="21935" y="8628"/>
                    </a:cubicBezTo>
                    <a:cubicBezTo>
                      <a:pt x="21912" y="8491"/>
                      <a:pt x="21890" y="8354"/>
                      <a:pt x="21867" y="8195"/>
                    </a:cubicBezTo>
                    <a:cubicBezTo>
                      <a:pt x="21821" y="7898"/>
                      <a:pt x="21753" y="7601"/>
                      <a:pt x="21661" y="7350"/>
                    </a:cubicBezTo>
                    <a:cubicBezTo>
                      <a:pt x="21593" y="7167"/>
                      <a:pt x="21524" y="7008"/>
                      <a:pt x="21456" y="6825"/>
                    </a:cubicBezTo>
                    <a:cubicBezTo>
                      <a:pt x="21365" y="6620"/>
                      <a:pt x="21250" y="6460"/>
                      <a:pt x="21113" y="6300"/>
                    </a:cubicBezTo>
                    <a:cubicBezTo>
                      <a:pt x="21091" y="6277"/>
                      <a:pt x="21045" y="6232"/>
                      <a:pt x="20999" y="6232"/>
                    </a:cubicBezTo>
                    <a:cubicBezTo>
                      <a:pt x="20840" y="5935"/>
                      <a:pt x="20703" y="5661"/>
                      <a:pt x="20543" y="5410"/>
                    </a:cubicBezTo>
                    <a:cubicBezTo>
                      <a:pt x="20497" y="5296"/>
                      <a:pt x="20429" y="5204"/>
                      <a:pt x="20360" y="5090"/>
                    </a:cubicBezTo>
                    <a:cubicBezTo>
                      <a:pt x="20292" y="4976"/>
                      <a:pt x="20200" y="4862"/>
                      <a:pt x="20109" y="4748"/>
                    </a:cubicBezTo>
                    <a:lnTo>
                      <a:pt x="20109" y="4725"/>
                    </a:lnTo>
                    <a:lnTo>
                      <a:pt x="20086" y="4725"/>
                    </a:lnTo>
                    <a:lnTo>
                      <a:pt x="20086" y="4702"/>
                    </a:lnTo>
                    <a:lnTo>
                      <a:pt x="19972" y="4542"/>
                    </a:lnTo>
                    <a:lnTo>
                      <a:pt x="19858" y="4383"/>
                    </a:lnTo>
                    <a:cubicBezTo>
                      <a:pt x="19767" y="4246"/>
                      <a:pt x="19675" y="4109"/>
                      <a:pt x="19561" y="3972"/>
                    </a:cubicBezTo>
                    <a:lnTo>
                      <a:pt x="19447" y="3835"/>
                    </a:lnTo>
                    <a:lnTo>
                      <a:pt x="19242" y="3584"/>
                    </a:lnTo>
                    <a:cubicBezTo>
                      <a:pt x="19150" y="3470"/>
                      <a:pt x="19059" y="3378"/>
                      <a:pt x="18968" y="3287"/>
                    </a:cubicBezTo>
                    <a:lnTo>
                      <a:pt x="18922" y="3241"/>
                    </a:lnTo>
                    <a:lnTo>
                      <a:pt x="18854" y="3173"/>
                    </a:lnTo>
                    <a:cubicBezTo>
                      <a:pt x="18762" y="3082"/>
                      <a:pt x="18671" y="2968"/>
                      <a:pt x="18580" y="2876"/>
                    </a:cubicBezTo>
                    <a:cubicBezTo>
                      <a:pt x="18466" y="2762"/>
                      <a:pt x="18329" y="2648"/>
                      <a:pt x="18192" y="2534"/>
                    </a:cubicBezTo>
                    <a:cubicBezTo>
                      <a:pt x="18078" y="2443"/>
                      <a:pt x="17964" y="2351"/>
                      <a:pt x="17827" y="2260"/>
                    </a:cubicBezTo>
                    <a:cubicBezTo>
                      <a:pt x="17690" y="2146"/>
                      <a:pt x="17553" y="2055"/>
                      <a:pt x="17439" y="1986"/>
                    </a:cubicBezTo>
                    <a:cubicBezTo>
                      <a:pt x="17370" y="1963"/>
                      <a:pt x="17302" y="1918"/>
                      <a:pt x="17210" y="1872"/>
                    </a:cubicBezTo>
                    <a:lnTo>
                      <a:pt x="17119" y="1826"/>
                    </a:lnTo>
                    <a:cubicBezTo>
                      <a:pt x="16982" y="1758"/>
                      <a:pt x="16868" y="1712"/>
                      <a:pt x="16731" y="1644"/>
                    </a:cubicBezTo>
                    <a:cubicBezTo>
                      <a:pt x="16571" y="1552"/>
                      <a:pt x="16366" y="1461"/>
                      <a:pt x="16160" y="1370"/>
                    </a:cubicBezTo>
                    <a:cubicBezTo>
                      <a:pt x="16092" y="1324"/>
                      <a:pt x="16001" y="1301"/>
                      <a:pt x="15932" y="1256"/>
                    </a:cubicBezTo>
                    <a:cubicBezTo>
                      <a:pt x="15932" y="1233"/>
                      <a:pt x="15932" y="1187"/>
                      <a:pt x="15909" y="1164"/>
                    </a:cubicBezTo>
                    <a:cubicBezTo>
                      <a:pt x="15886" y="1119"/>
                      <a:pt x="15864" y="1119"/>
                      <a:pt x="15818" y="1096"/>
                    </a:cubicBezTo>
                    <a:cubicBezTo>
                      <a:pt x="15704" y="1027"/>
                      <a:pt x="15590" y="982"/>
                      <a:pt x="15476" y="936"/>
                    </a:cubicBezTo>
                    <a:cubicBezTo>
                      <a:pt x="15384" y="890"/>
                      <a:pt x="15293" y="868"/>
                      <a:pt x="15179" y="822"/>
                    </a:cubicBezTo>
                    <a:lnTo>
                      <a:pt x="15019" y="731"/>
                    </a:lnTo>
                    <a:cubicBezTo>
                      <a:pt x="14791" y="617"/>
                      <a:pt x="14563" y="502"/>
                      <a:pt x="14334" y="434"/>
                    </a:cubicBezTo>
                    <a:cubicBezTo>
                      <a:pt x="14060" y="343"/>
                      <a:pt x="13764" y="274"/>
                      <a:pt x="13467" y="229"/>
                    </a:cubicBezTo>
                    <a:cubicBezTo>
                      <a:pt x="13170" y="183"/>
                      <a:pt x="12874" y="137"/>
                      <a:pt x="12600" y="92"/>
                    </a:cubicBezTo>
                    <a:lnTo>
                      <a:pt x="12531" y="92"/>
                    </a:lnTo>
                    <a:cubicBezTo>
                      <a:pt x="12394" y="69"/>
                      <a:pt x="12257" y="46"/>
                      <a:pt x="12143" y="46"/>
                    </a:cubicBezTo>
                    <a:cubicBezTo>
                      <a:pt x="12029" y="23"/>
                      <a:pt x="11915" y="23"/>
                      <a:pt x="11801" y="23"/>
                    </a:cubicBezTo>
                    <a:lnTo>
                      <a:pt x="11687" y="23"/>
                    </a:lnTo>
                    <a:cubicBezTo>
                      <a:pt x="11527" y="0"/>
                      <a:pt x="11367" y="0"/>
                      <a:pt x="11207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22"/>
              <p:cNvSpPr/>
              <p:nvPr/>
            </p:nvSpPr>
            <p:spPr>
              <a:xfrm>
                <a:off x="8841966" y="1355235"/>
                <a:ext cx="138231" cy="14131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28" extrusionOk="0">
                    <a:moveTo>
                      <a:pt x="2534" y="1"/>
                    </a:moveTo>
                    <a:cubicBezTo>
                      <a:pt x="2466" y="1"/>
                      <a:pt x="2397" y="1"/>
                      <a:pt x="2329" y="24"/>
                    </a:cubicBezTo>
                    <a:cubicBezTo>
                      <a:pt x="2238" y="24"/>
                      <a:pt x="2146" y="46"/>
                      <a:pt x="2078" y="69"/>
                    </a:cubicBezTo>
                    <a:lnTo>
                      <a:pt x="1986" y="92"/>
                    </a:lnTo>
                    <a:cubicBezTo>
                      <a:pt x="1827" y="115"/>
                      <a:pt x="1690" y="183"/>
                      <a:pt x="1576" y="229"/>
                    </a:cubicBezTo>
                    <a:cubicBezTo>
                      <a:pt x="1507" y="252"/>
                      <a:pt x="1462" y="298"/>
                      <a:pt x="1416" y="320"/>
                    </a:cubicBezTo>
                    <a:cubicBezTo>
                      <a:pt x="1347" y="366"/>
                      <a:pt x="1279" y="434"/>
                      <a:pt x="1210" y="480"/>
                    </a:cubicBezTo>
                    <a:cubicBezTo>
                      <a:pt x="1165" y="526"/>
                      <a:pt x="1119" y="571"/>
                      <a:pt x="1096" y="617"/>
                    </a:cubicBezTo>
                    <a:cubicBezTo>
                      <a:pt x="1028" y="663"/>
                      <a:pt x="982" y="708"/>
                      <a:pt x="937" y="754"/>
                    </a:cubicBezTo>
                    <a:cubicBezTo>
                      <a:pt x="822" y="823"/>
                      <a:pt x="708" y="937"/>
                      <a:pt x="594" y="1051"/>
                    </a:cubicBezTo>
                    <a:lnTo>
                      <a:pt x="526" y="1142"/>
                    </a:lnTo>
                    <a:lnTo>
                      <a:pt x="457" y="1211"/>
                    </a:lnTo>
                    <a:lnTo>
                      <a:pt x="412" y="1256"/>
                    </a:lnTo>
                    <a:cubicBezTo>
                      <a:pt x="366" y="1325"/>
                      <a:pt x="343" y="1370"/>
                      <a:pt x="297" y="1416"/>
                    </a:cubicBezTo>
                    <a:cubicBezTo>
                      <a:pt x="206" y="1530"/>
                      <a:pt x="138" y="1690"/>
                      <a:pt x="115" y="1850"/>
                    </a:cubicBezTo>
                    <a:cubicBezTo>
                      <a:pt x="69" y="2032"/>
                      <a:pt x="46" y="2192"/>
                      <a:pt x="24" y="2375"/>
                    </a:cubicBezTo>
                    <a:lnTo>
                      <a:pt x="24" y="2420"/>
                    </a:lnTo>
                    <a:cubicBezTo>
                      <a:pt x="24" y="2557"/>
                      <a:pt x="1" y="2671"/>
                      <a:pt x="24" y="2786"/>
                    </a:cubicBezTo>
                    <a:cubicBezTo>
                      <a:pt x="24" y="2922"/>
                      <a:pt x="46" y="3059"/>
                      <a:pt x="69" y="3196"/>
                    </a:cubicBezTo>
                    <a:lnTo>
                      <a:pt x="92" y="3265"/>
                    </a:lnTo>
                    <a:cubicBezTo>
                      <a:pt x="115" y="3402"/>
                      <a:pt x="138" y="3539"/>
                      <a:pt x="183" y="3676"/>
                    </a:cubicBezTo>
                    <a:cubicBezTo>
                      <a:pt x="206" y="3835"/>
                      <a:pt x="275" y="3972"/>
                      <a:pt x="343" y="4087"/>
                    </a:cubicBezTo>
                    <a:cubicBezTo>
                      <a:pt x="389" y="4201"/>
                      <a:pt x="480" y="4315"/>
                      <a:pt x="549" y="4406"/>
                    </a:cubicBezTo>
                    <a:cubicBezTo>
                      <a:pt x="685" y="4566"/>
                      <a:pt x="868" y="4680"/>
                      <a:pt x="1028" y="4794"/>
                    </a:cubicBezTo>
                    <a:lnTo>
                      <a:pt x="1119" y="4840"/>
                    </a:lnTo>
                    <a:cubicBezTo>
                      <a:pt x="1233" y="4908"/>
                      <a:pt x="1370" y="4977"/>
                      <a:pt x="1576" y="5045"/>
                    </a:cubicBezTo>
                    <a:lnTo>
                      <a:pt x="1621" y="5068"/>
                    </a:lnTo>
                    <a:cubicBezTo>
                      <a:pt x="1735" y="5114"/>
                      <a:pt x="1872" y="5159"/>
                      <a:pt x="1986" y="5182"/>
                    </a:cubicBezTo>
                    <a:cubicBezTo>
                      <a:pt x="2169" y="5205"/>
                      <a:pt x="2375" y="5228"/>
                      <a:pt x="2603" y="5228"/>
                    </a:cubicBezTo>
                    <a:lnTo>
                      <a:pt x="2785" y="5228"/>
                    </a:lnTo>
                    <a:cubicBezTo>
                      <a:pt x="2991" y="5228"/>
                      <a:pt x="3128" y="5205"/>
                      <a:pt x="3265" y="5159"/>
                    </a:cubicBezTo>
                    <a:cubicBezTo>
                      <a:pt x="3447" y="5114"/>
                      <a:pt x="3630" y="5022"/>
                      <a:pt x="3790" y="4931"/>
                    </a:cubicBezTo>
                    <a:cubicBezTo>
                      <a:pt x="3949" y="4840"/>
                      <a:pt x="4064" y="4748"/>
                      <a:pt x="4155" y="4657"/>
                    </a:cubicBezTo>
                    <a:cubicBezTo>
                      <a:pt x="4246" y="4566"/>
                      <a:pt x="4315" y="4475"/>
                      <a:pt x="4383" y="4383"/>
                    </a:cubicBezTo>
                    <a:lnTo>
                      <a:pt x="4406" y="4360"/>
                    </a:lnTo>
                    <a:cubicBezTo>
                      <a:pt x="4406" y="4360"/>
                      <a:pt x="4406" y="4338"/>
                      <a:pt x="4406" y="4338"/>
                    </a:cubicBezTo>
                    <a:cubicBezTo>
                      <a:pt x="4406" y="4338"/>
                      <a:pt x="4429" y="4315"/>
                      <a:pt x="4429" y="4315"/>
                    </a:cubicBezTo>
                    <a:cubicBezTo>
                      <a:pt x="4589" y="4132"/>
                      <a:pt x="4703" y="3927"/>
                      <a:pt x="4840" y="3676"/>
                    </a:cubicBezTo>
                    <a:cubicBezTo>
                      <a:pt x="4908" y="3562"/>
                      <a:pt x="4954" y="3470"/>
                      <a:pt x="4999" y="3356"/>
                    </a:cubicBezTo>
                    <a:cubicBezTo>
                      <a:pt x="5045" y="3219"/>
                      <a:pt x="5068" y="3059"/>
                      <a:pt x="5091" y="2900"/>
                    </a:cubicBezTo>
                    <a:cubicBezTo>
                      <a:pt x="5114" y="2786"/>
                      <a:pt x="5114" y="2649"/>
                      <a:pt x="5114" y="2512"/>
                    </a:cubicBezTo>
                    <a:cubicBezTo>
                      <a:pt x="5114" y="2352"/>
                      <a:pt x="5068" y="2215"/>
                      <a:pt x="4977" y="2032"/>
                    </a:cubicBezTo>
                    <a:cubicBezTo>
                      <a:pt x="4931" y="1872"/>
                      <a:pt x="4862" y="1736"/>
                      <a:pt x="4794" y="1599"/>
                    </a:cubicBezTo>
                    <a:cubicBezTo>
                      <a:pt x="4748" y="1507"/>
                      <a:pt x="4680" y="1416"/>
                      <a:pt x="4634" y="1325"/>
                    </a:cubicBezTo>
                    <a:cubicBezTo>
                      <a:pt x="4543" y="1165"/>
                      <a:pt x="4429" y="1028"/>
                      <a:pt x="4292" y="891"/>
                    </a:cubicBezTo>
                    <a:cubicBezTo>
                      <a:pt x="4155" y="754"/>
                      <a:pt x="3995" y="663"/>
                      <a:pt x="3858" y="549"/>
                    </a:cubicBezTo>
                    <a:lnTo>
                      <a:pt x="3813" y="526"/>
                    </a:lnTo>
                    <a:cubicBezTo>
                      <a:pt x="3813" y="526"/>
                      <a:pt x="3790" y="503"/>
                      <a:pt x="3790" y="503"/>
                    </a:cubicBezTo>
                    <a:lnTo>
                      <a:pt x="3767" y="480"/>
                    </a:lnTo>
                    <a:cubicBezTo>
                      <a:pt x="3676" y="389"/>
                      <a:pt x="3561" y="320"/>
                      <a:pt x="3470" y="252"/>
                    </a:cubicBezTo>
                    <a:cubicBezTo>
                      <a:pt x="3356" y="206"/>
                      <a:pt x="3242" y="138"/>
                      <a:pt x="3128" y="115"/>
                    </a:cubicBezTo>
                    <a:cubicBezTo>
                      <a:pt x="3036" y="69"/>
                      <a:pt x="2922" y="46"/>
                      <a:pt x="2785" y="24"/>
                    </a:cubicBezTo>
                    <a:cubicBezTo>
                      <a:pt x="2717" y="1"/>
                      <a:pt x="2626" y="1"/>
                      <a:pt x="2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22"/>
              <p:cNvSpPr/>
              <p:nvPr/>
            </p:nvSpPr>
            <p:spPr>
              <a:xfrm>
                <a:off x="8284229" y="1195460"/>
                <a:ext cx="455969" cy="4547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16823" extrusionOk="0">
                    <a:moveTo>
                      <a:pt x="8400" y="7692"/>
                    </a:moveTo>
                    <a:cubicBezTo>
                      <a:pt x="8469" y="7692"/>
                      <a:pt x="8537" y="7692"/>
                      <a:pt x="8606" y="7715"/>
                    </a:cubicBezTo>
                    <a:cubicBezTo>
                      <a:pt x="8674" y="7738"/>
                      <a:pt x="8743" y="7761"/>
                      <a:pt x="8788" y="7806"/>
                    </a:cubicBezTo>
                    <a:cubicBezTo>
                      <a:pt x="8902" y="7852"/>
                      <a:pt x="9017" y="7920"/>
                      <a:pt x="9108" y="8035"/>
                    </a:cubicBezTo>
                    <a:cubicBezTo>
                      <a:pt x="9245" y="8172"/>
                      <a:pt x="9359" y="8400"/>
                      <a:pt x="9405" y="8674"/>
                    </a:cubicBezTo>
                    <a:cubicBezTo>
                      <a:pt x="9405" y="8742"/>
                      <a:pt x="9427" y="8833"/>
                      <a:pt x="9427" y="8902"/>
                    </a:cubicBezTo>
                    <a:lnTo>
                      <a:pt x="9427" y="8948"/>
                    </a:lnTo>
                    <a:cubicBezTo>
                      <a:pt x="9427" y="8993"/>
                      <a:pt x="9427" y="9016"/>
                      <a:pt x="9427" y="9062"/>
                    </a:cubicBezTo>
                    <a:cubicBezTo>
                      <a:pt x="9427" y="9221"/>
                      <a:pt x="9382" y="9404"/>
                      <a:pt x="9313" y="9541"/>
                    </a:cubicBezTo>
                    <a:cubicBezTo>
                      <a:pt x="9222" y="9678"/>
                      <a:pt x="9108" y="9815"/>
                      <a:pt x="8948" y="9906"/>
                    </a:cubicBezTo>
                    <a:cubicBezTo>
                      <a:pt x="8857" y="9975"/>
                      <a:pt x="8766" y="10020"/>
                      <a:pt x="8606" y="10020"/>
                    </a:cubicBezTo>
                    <a:cubicBezTo>
                      <a:pt x="8583" y="10043"/>
                      <a:pt x="8560" y="10043"/>
                      <a:pt x="8537" y="10043"/>
                    </a:cubicBezTo>
                    <a:cubicBezTo>
                      <a:pt x="8514" y="10043"/>
                      <a:pt x="8469" y="10020"/>
                      <a:pt x="8423" y="10020"/>
                    </a:cubicBezTo>
                    <a:lnTo>
                      <a:pt x="8241" y="10020"/>
                    </a:lnTo>
                    <a:cubicBezTo>
                      <a:pt x="8126" y="9998"/>
                      <a:pt x="8058" y="9998"/>
                      <a:pt x="7989" y="9975"/>
                    </a:cubicBezTo>
                    <a:cubicBezTo>
                      <a:pt x="7921" y="9929"/>
                      <a:pt x="7853" y="9906"/>
                      <a:pt x="7784" y="9861"/>
                    </a:cubicBezTo>
                    <a:cubicBezTo>
                      <a:pt x="7738" y="9838"/>
                      <a:pt x="7693" y="9792"/>
                      <a:pt x="7647" y="9769"/>
                    </a:cubicBezTo>
                    <a:cubicBezTo>
                      <a:pt x="7579" y="9701"/>
                      <a:pt x="7510" y="9632"/>
                      <a:pt x="7442" y="9541"/>
                    </a:cubicBezTo>
                    <a:cubicBezTo>
                      <a:pt x="7373" y="9427"/>
                      <a:pt x="7328" y="9313"/>
                      <a:pt x="7282" y="9153"/>
                    </a:cubicBezTo>
                    <a:cubicBezTo>
                      <a:pt x="7259" y="9039"/>
                      <a:pt x="7236" y="8948"/>
                      <a:pt x="7236" y="8856"/>
                    </a:cubicBezTo>
                    <a:cubicBezTo>
                      <a:pt x="7236" y="8719"/>
                      <a:pt x="7259" y="8628"/>
                      <a:pt x="7305" y="8537"/>
                    </a:cubicBezTo>
                    <a:cubicBezTo>
                      <a:pt x="7328" y="8491"/>
                      <a:pt x="7350" y="8468"/>
                      <a:pt x="7373" y="8423"/>
                    </a:cubicBezTo>
                    <a:cubicBezTo>
                      <a:pt x="7396" y="8377"/>
                      <a:pt x="7442" y="8308"/>
                      <a:pt x="7464" y="8263"/>
                    </a:cubicBezTo>
                    <a:lnTo>
                      <a:pt x="7487" y="8240"/>
                    </a:lnTo>
                    <a:cubicBezTo>
                      <a:pt x="7556" y="8149"/>
                      <a:pt x="7601" y="8080"/>
                      <a:pt x="7670" y="8012"/>
                    </a:cubicBezTo>
                    <a:cubicBezTo>
                      <a:pt x="7716" y="7989"/>
                      <a:pt x="7716" y="7989"/>
                      <a:pt x="7738" y="7966"/>
                    </a:cubicBezTo>
                    <a:cubicBezTo>
                      <a:pt x="7807" y="7898"/>
                      <a:pt x="7898" y="7829"/>
                      <a:pt x="7989" y="7806"/>
                    </a:cubicBezTo>
                    <a:cubicBezTo>
                      <a:pt x="8104" y="7738"/>
                      <a:pt x="8241" y="7692"/>
                      <a:pt x="8378" y="7692"/>
                    </a:cubicBezTo>
                    <a:close/>
                    <a:moveTo>
                      <a:pt x="8766" y="0"/>
                    </a:moveTo>
                    <a:cubicBezTo>
                      <a:pt x="8378" y="0"/>
                      <a:pt x="8012" y="0"/>
                      <a:pt x="7647" y="46"/>
                    </a:cubicBezTo>
                    <a:lnTo>
                      <a:pt x="7487" y="46"/>
                    </a:lnTo>
                    <a:cubicBezTo>
                      <a:pt x="7373" y="69"/>
                      <a:pt x="7236" y="69"/>
                      <a:pt x="7122" y="91"/>
                    </a:cubicBezTo>
                    <a:cubicBezTo>
                      <a:pt x="6940" y="114"/>
                      <a:pt x="6757" y="160"/>
                      <a:pt x="6574" y="183"/>
                    </a:cubicBezTo>
                    <a:lnTo>
                      <a:pt x="6597" y="183"/>
                    </a:lnTo>
                    <a:cubicBezTo>
                      <a:pt x="6323" y="251"/>
                      <a:pt x="6026" y="320"/>
                      <a:pt x="5730" y="388"/>
                    </a:cubicBezTo>
                    <a:cubicBezTo>
                      <a:pt x="5479" y="457"/>
                      <a:pt x="5228" y="548"/>
                      <a:pt x="4931" y="662"/>
                    </a:cubicBezTo>
                    <a:cubicBezTo>
                      <a:pt x="4771" y="730"/>
                      <a:pt x="4634" y="799"/>
                      <a:pt x="4497" y="845"/>
                    </a:cubicBezTo>
                    <a:cubicBezTo>
                      <a:pt x="4337" y="936"/>
                      <a:pt x="4200" y="1004"/>
                      <a:pt x="4064" y="1073"/>
                    </a:cubicBezTo>
                    <a:cubicBezTo>
                      <a:pt x="3972" y="1119"/>
                      <a:pt x="3904" y="1187"/>
                      <a:pt x="3812" y="1255"/>
                    </a:cubicBezTo>
                    <a:lnTo>
                      <a:pt x="3721" y="1324"/>
                    </a:lnTo>
                    <a:cubicBezTo>
                      <a:pt x="3584" y="1392"/>
                      <a:pt x="3470" y="1484"/>
                      <a:pt x="3333" y="1552"/>
                    </a:cubicBezTo>
                    <a:cubicBezTo>
                      <a:pt x="3265" y="1598"/>
                      <a:pt x="3196" y="1643"/>
                      <a:pt x="3151" y="1666"/>
                    </a:cubicBezTo>
                    <a:cubicBezTo>
                      <a:pt x="3082" y="1712"/>
                      <a:pt x="3036" y="1758"/>
                      <a:pt x="2991" y="1803"/>
                    </a:cubicBezTo>
                    <a:cubicBezTo>
                      <a:pt x="2922" y="1872"/>
                      <a:pt x="2854" y="1917"/>
                      <a:pt x="2785" y="1986"/>
                    </a:cubicBezTo>
                    <a:lnTo>
                      <a:pt x="2671" y="2077"/>
                    </a:lnTo>
                    <a:lnTo>
                      <a:pt x="2580" y="2146"/>
                    </a:lnTo>
                    <a:cubicBezTo>
                      <a:pt x="2534" y="2214"/>
                      <a:pt x="2466" y="2260"/>
                      <a:pt x="2397" y="2328"/>
                    </a:cubicBezTo>
                    <a:cubicBezTo>
                      <a:pt x="2283" y="2442"/>
                      <a:pt x="2169" y="2557"/>
                      <a:pt x="2101" y="2716"/>
                    </a:cubicBezTo>
                    <a:cubicBezTo>
                      <a:pt x="2078" y="2785"/>
                      <a:pt x="2078" y="2853"/>
                      <a:pt x="2078" y="2922"/>
                    </a:cubicBezTo>
                    <a:lnTo>
                      <a:pt x="2055" y="2945"/>
                    </a:lnTo>
                    <a:lnTo>
                      <a:pt x="2055" y="2967"/>
                    </a:lnTo>
                    <a:cubicBezTo>
                      <a:pt x="1986" y="3059"/>
                      <a:pt x="1918" y="3127"/>
                      <a:pt x="1872" y="3218"/>
                    </a:cubicBezTo>
                    <a:cubicBezTo>
                      <a:pt x="1804" y="3287"/>
                      <a:pt x="1758" y="3355"/>
                      <a:pt x="1713" y="3424"/>
                    </a:cubicBezTo>
                    <a:lnTo>
                      <a:pt x="1667" y="3492"/>
                    </a:lnTo>
                    <a:cubicBezTo>
                      <a:pt x="1576" y="3606"/>
                      <a:pt x="1484" y="3721"/>
                      <a:pt x="1393" y="3835"/>
                    </a:cubicBezTo>
                    <a:cubicBezTo>
                      <a:pt x="1324" y="3972"/>
                      <a:pt x="1256" y="4086"/>
                      <a:pt x="1210" y="4200"/>
                    </a:cubicBezTo>
                    <a:cubicBezTo>
                      <a:pt x="1096" y="4474"/>
                      <a:pt x="959" y="4725"/>
                      <a:pt x="845" y="4976"/>
                    </a:cubicBezTo>
                    <a:cubicBezTo>
                      <a:pt x="708" y="5296"/>
                      <a:pt x="594" y="5569"/>
                      <a:pt x="480" y="5798"/>
                    </a:cubicBezTo>
                    <a:cubicBezTo>
                      <a:pt x="366" y="6094"/>
                      <a:pt x="297" y="6391"/>
                      <a:pt x="252" y="6619"/>
                    </a:cubicBezTo>
                    <a:cubicBezTo>
                      <a:pt x="229" y="6711"/>
                      <a:pt x="206" y="6802"/>
                      <a:pt x="183" y="6916"/>
                    </a:cubicBezTo>
                    <a:lnTo>
                      <a:pt x="160" y="7053"/>
                    </a:lnTo>
                    <a:cubicBezTo>
                      <a:pt x="138" y="7190"/>
                      <a:pt x="115" y="7350"/>
                      <a:pt x="92" y="7510"/>
                    </a:cubicBezTo>
                    <a:cubicBezTo>
                      <a:pt x="69" y="7647"/>
                      <a:pt x="46" y="7806"/>
                      <a:pt x="46" y="7943"/>
                    </a:cubicBezTo>
                    <a:lnTo>
                      <a:pt x="23" y="8035"/>
                    </a:lnTo>
                    <a:cubicBezTo>
                      <a:pt x="23" y="8172"/>
                      <a:pt x="1" y="8331"/>
                      <a:pt x="1" y="8468"/>
                    </a:cubicBezTo>
                    <a:lnTo>
                      <a:pt x="1" y="8697"/>
                    </a:lnTo>
                    <a:lnTo>
                      <a:pt x="1" y="8902"/>
                    </a:lnTo>
                    <a:lnTo>
                      <a:pt x="1" y="9039"/>
                    </a:lnTo>
                    <a:cubicBezTo>
                      <a:pt x="1" y="9153"/>
                      <a:pt x="1" y="9244"/>
                      <a:pt x="1" y="9358"/>
                    </a:cubicBezTo>
                    <a:cubicBezTo>
                      <a:pt x="23" y="9541"/>
                      <a:pt x="46" y="9701"/>
                      <a:pt x="69" y="9861"/>
                    </a:cubicBezTo>
                    <a:cubicBezTo>
                      <a:pt x="92" y="10020"/>
                      <a:pt x="115" y="10157"/>
                      <a:pt x="160" y="10317"/>
                    </a:cubicBezTo>
                    <a:cubicBezTo>
                      <a:pt x="183" y="10454"/>
                      <a:pt x="229" y="10591"/>
                      <a:pt x="275" y="10728"/>
                    </a:cubicBezTo>
                    <a:cubicBezTo>
                      <a:pt x="320" y="10865"/>
                      <a:pt x="366" y="11002"/>
                      <a:pt x="434" y="11116"/>
                    </a:cubicBezTo>
                    <a:lnTo>
                      <a:pt x="480" y="11207"/>
                    </a:lnTo>
                    <a:cubicBezTo>
                      <a:pt x="480" y="11207"/>
                      <a:pt x="480" y="11230"/>
                      <a:pt x="480" y="11230"/>
                    </a:cubicBezTo>
                    <a:lnTo>
                      <a:pt x="503" y="11230"/>
                    </a:lnTo>
                    <a:cubicBezTo>
                      <a:pt x="503" y="11230"/>
                      <a:pt x="503" y="11253"/>
                      <a:pt x="503" y="11253"/>
                    </a:cubicBezTo>
                    <a:cubicBezTo>
                      <a:pt x="503" y="11253"/>
                      <a:pt x="503" y="11276"/>
                      <a:pt x="503" y="11276"/>
                    </a:cubicBezTo>
                    <a:cubicBezTo>
                      <a:pt x="594" y="11504"/>
                      <a:pt x="731" y="11778"/>
                      <a:pt x="868" y="12006"/>
                    </a:cubicBezTo>
                    <a:lnTo>
                      <a:pt x="891" y="12052"/>
                    </a:lnTo>
                    <a:lnTo>
                      <a:pt x="959" y="12212"/>
                    </a:lnTo>
                    <a:cubicBezTo>
                      <a:pt x="1005" y="12280"/>
                      <a:pt x="1051" y="12371"/>
                      <a:pt x="1073" y="12440"/>
                    </a:cubicBezTo>
                    <a:cubicBezTo>
                      <a:pt x="1142" y="12554"/>
                      <a:pt x="1210" y="12668"/>
                      <a:pt x="1302" y="12805"/>
                    </a:cubicBezTo>
                    <a:cubicBezTo>
                      <a:pt x="1416" y="12942"/>
                      <a:pt x="1507" y="13079"/>
                      <a:pt x="1621" y="13239"/>
                    </a:cubicBezTo>
                    <a:cubicBezTo>
                      <a:pt x="1690" y="13330"/>
                      <a:pt x="1758" y="13421"/>
                      <a:pt x="1849" y="13535"/>
                    </a:cubicBezTo>
                    <a:cubicBezTo>
                      <a:pt x="1941" y="13695"/>
                      <a:pt x="2078" y="13832"/>
                      <a:pt x="2169" y="13946"/>
                    </a:cubicBezTo>
                    <a:lnTo>
                      <a:pt x="2215" y="13992"/>
                    </a:lnTo>
                    <a:cubicBezTo>
                      <a:pt x="2306" y="14083"/>
                      <a:pt x="2397" y="14175"/>
                      <a:pt x="2489" y="14289"/>
                    </a:cubicBezTo>
                    <a:cubicBezTo>
                      <a:pt x="2603" y="14403"/>
                      <a:pt x="2694" y="14517"/>
                      <a:pt x="2808" y="14631"/>
                    </a:cubicBezTo>
                    <a:cubicBezTo>
                      <a:pt x="2899" y="14745"/>
                      <a:pt x="3014" y="14859"/>
                      <a:pt x="3128" y="14951"/>
                    </a:cubicBezTo>
                    <a:cubicBezTo>
                      <a:pt x="3242" y="15042"/>
                      <a:pt x="3356" y="15156"/>
                      <a:pt x="3470" y="15247"/>
                    </a:cubicBezTo>
                    <a:lnTo>
                      <a:pt x="3516" y="15270"/>
                    </a:lnTo>
                    <a:cubicBezTo>
                      <a:pt x="3630" y="15361"/>
                      <a:pt x="3744" y="15476"/>
                      <a:pt x="3858" y="15544"/>
                    </a:cubicBezTo>
                    <a:cubicBezTo>
                      <a:pt x="3927" y="15567"/>
                      <a:pt x="3995" y="15613"/>
                      <a:pt x="4064" y="15635"/>
                    </a:cubicBezTo>
                    <a:cubicBezTo>
                      <a:pt x="4132" y="15681"/>
                      <a:pt x="4200" y="15704"/>
                      <a:pt x="4246" y="15750"/>
                    </a:cubicBezTo>
                    <a:cubicBezTo>
                      <a:pt x="4383" y="15818"/>
                      <a:pt x="4497" y="15886"/>
                      <a:pt x="4634" y="15955"/>
                    </a:cubicBezTo>
                    <a:cubicBezTo>
                      <a:pt x="4931" y="16069"/>
                      <a:pt x="5205" y="16183"/>
                      <a:pt x="5547" y="16297"/>
                    </a:cubicBezTo>
                    <a:cubicBezTo>
                      <a:pt x="5616" y="16320"/>
                      <a:pt x="5684" y="16366"/>
                      <a:pt x="5775" y="16389"/>
                    </a:cubicBezTo>
                    <a:lnTo>
                      <a:pt x="5935" y="16434"/>
                    </a:lnTo>
                    <a:lnTo>
                      <a:pt x="6049" y="16480"/>
                    </a:lnTo>
                    <a:cubicBezTo>
                      <a:pt x="6141" y="16503"/>
                      <a:pt x="6232" y="16548"/>
                      <a:pt x="6346" y="16571"/>
                    </a:cubicBezTo>
                    <a:cubicBezTo>
                      <a:pt x="6392" y="16594"/>
                      <a:pt x="6460" y="16594"/>
                      <a:pt x="6506" y="16594"/>
                    </a:cubicBezTo>
                    <a:lnTo>
                      <a:pt x="6551" y="16617"/>
                    </a:lnTo>
                    <a:cubicBezTo>
                      <a:pt x="6620" y="16617"/>
                      <a:pt x="6711" y="16640"/>
                      <a:pt x="6780" y="16663"/>
                    </a:cubicBezTo>
                    <a:lnTo>
                      <a:pt x="6871" y="16663"/>
                    </a:lnTo>
                    <a:cubicBezTo>
                      <a:pt x="6985" y="16685"/>
                      <a:pt x="7076" y="16708"/>
                      <a:pt x="7168" y="16731"/>
                    </a:cubicBezTo>
                    <a:cubicBezTo>
                      <a:pt x="7487" y="16777"/>
                      <a:pt x="7784" y="16822"/>
                      <a:pt x="8081" y="16822"/>
                    </a:cubicBezTo>
                    <a:lnTo>
                      <a:pt x="8332" y="16822"/>
                    </a:lnTo>
                    <a:cubicBezTo>
                      <a:pt x="8400" y="16822"/>
                      <a:pt x="8469" y="16822"/>
                      <a:pt x="8537" y="16799"/>
                    </a:cubicBezTo>
                    <a:cubicBezTo>
                      <a:pt x="8697" y="16799"/>
                      <a:pt x="8834" y="16799"/>
                      <a:pt x="8994" y="16777"/>
                    </a:cubicBezTo>
                    <a:lnTo>
                      <a:pt x="9154" y="16777"/>
                    </a:lnTo>
                    <a:cubicBezTo>
                      <a:pt x="9245" y="16754"/>
                      <a:pt x="9336" y="16754"/>
                      <a:pt x="9427" y="16754"/>
                    </a:cubicBezTo>
                    <a:cubicBezTo>
                      <a:pt x="9587" y="16731"/>
                      <a:pt x="9747" y="16708"/>
                      <a:pt x="9907" y="16685"/>
                    </a:cubicBezTo>
                    <a:cubicBezTo>
                      <a:pt x="10067" y="16663"/>
                      <a:pt x="10226" y="16617"/>
                      <a:pt x="10363" y="16594"/>
                    </a:cubicBezTo>
                    <a:lnTo>
                      <a:pt x="10546" y="16548"/>
                    </a:lnTo>
                    <a:cubicBezTo>
                      <a:pt x="10637" y="16526"/>
                      <a:pt x="10729" y="16503"/>
                      <a:pt x="10820" y="16480"/>
                    </a:cubicBezTo>
                    <a:cubicBezTo>
                      <a:pt x="11002" y="16434"/>
                      <a:pt x="11185" y="16366"/>
                      <a:pt x="11322" y="16297"/>
                    </a:cubicBezTo>
                    <a:cubicBezTo>
                      <a:pt x="11459" y="16229"/>
                      <a:pt x="11596" y="16160"/>
                      <a:pt x="11733" y="16092"/>
                    </a:cubicBezTo>
                    <a:cubicBezTo>
                      <a:pt x="11801" y="16046"/>
                      <a:pt x="11847" y="16023"/>
                      <a:pt x="11915" y="15978"/>
                    </a:cubicBezTo>
                    <a:lnTo>
                      <a:pt x="12052" y="15909"/>
                    </a:lnTo>
                    <a:lnTo>
                      <a:pt x="12121" y="15909"/>
                    </a:lnTo>
                    <a:cubicBezTo>
                      <a:pt x="12212" y="15909"/>
                      <a:pt x="12303" y="15886"/>
                      <a:pt x="12372" y="15864"/>
                    </a:cubicBezTo>
                    <a:cubicBezTo>
                      <a:pt x="12486" y="15818"/>
                      <a:pt x="12577" y="15772"/>
                      <a:pt x="12669" y="15750"/>
                    </a:cubicBezTo>
                    <a:cubicBezTo>
                      <a:pt x="12851" y="15658"/>
                      <a:pt x="13011" y="15567"/>
                      <a:pt x="13148" y="15453"/>
                    </a:cubicBezTo>
                    <a:cubicBezTo>
                      <a:pt x="13216" y="15407"/>
                      <a:pt x="13262" y="15361"/>
                      <a:pt x="13331" y="15316"/>
                    </a:cubicBezTo>
                    <a:cubicBezTo>
                      <a:pt x="13376" y="15270"/>
                      <a:pt x="13445" y="15202"/>
                      <a:pt x="13513" y="15156"/>
                    </a:cubicBezTo>
                    <a:cubicBezTo>
                      <a:pt x="13650" y="15065"/>
                      <a:pt x="13741" y="14996"/>
                      <a:pt x="13833" y="14905"/>
                    </a:cubicBezTo>
                    <a:cubicBezTo>
                      <a:pt x="13924" y="14836"/>
                      <a:pt x="13993" y="14768"/>
                      <a:pt x="14061" y="14700"/>
                    </a:cubicBezTo>
                    <a:lnTo>
                      <a:pt x="14175" y="14608"/>
                    </a:lnTo>
                    <a:lnTo>
                      <a:pt x="14244" y="14540"/>
                    </a:lnTo>
                    <a:cubicBezTo>
                      <a:pt x="14266" y="14517"/>
                      <a:pt x="14289" y="14494"/>
                      <a:pt x="14335" y="14471"/>
                    </a:cubicBezTo>
                    <a:cubicBezTo>
                      <a:pt x="14381" y="14403"/>
                      <a:pt x="14426" y="14357"/>
                      <a:pt x="14495" y="14312"/>
                    </a:cubicBezTo>
                    <a:cubicBezTo>
                      <a:pt x="14540" y="14243"/>
                      <a:pt x="14586" y="14197"/>
                      <a:pt x="14632" y="14152"/>
                    </a:cubicBezTo>
                    <a:cubicBezTo>
                      <a:pt x="14677" y="14106"/>
                      <a:pt x="14723" y="14038"/>
                      <a:pt x="14791" y="13992"/>
                    </a:cubicBezTo>
                    <a:cubicBezTo>
                      <a:pt x="14951" y="13832"/>
                      <a:pt x="15088" y="13627"/>
                      <a:pt x="15202" y="13421"/>
                    </a:cubicBezTo>
                    <a:cubicBezTo>
                      <a:pt x="15248" y="13376"/>
                      <a:pt x="15271" y="13307"/>
                      <a:pt x="15316" y="13262"/>
                    </a:cubicBezTo>
                    <a:cubicBezTo>
                      <a:pt x="15339" y="13216"/>
                      <a:pt x="15385" y="13170"/>
                      <a:pt x="15408" y="13125"/>
                    </a:cubicBezTo>
                    <a:cubicBezTo>
                      <a:pt x="15453" y="13033"/>
                      <a:pt x="15499" y="12965"/>
                      <a:pt x="15545" y="12896"/>
                    </a:cubicBezTo>
                    <a:cubicBezTo>
                      <a:pt x="15613" y="12782"/>
                      <a:pt x="15659" y="12668"/>
                      <a:pt x="15704" y="12531"/>
                    </a:cubicBezTo>
                    <a:lnTo>
                      <a:pt x="15750" y="12440"/>
                    </a:lnTo>
                    <a:lnTo>
                      <a:pt x="15727" y="12463"/>
                    </a:lnTo>
                    <a:cubicBezTo>
                      <a:pt x="15773" y="12394"/>
                      <a:pt x="15796" y="12326"/>
                      <a:pt x="15841" y="12257"/>
                    </a:cubicBezTo>
                    <a:lnTo>
                      <a:pt x="15933" y="12029"/>
                    </a:lnTo>
                    <a:lnTo>
                      <a:pt x="15956" y="11983"/>
                    </a:lnTo>
                    <a:cubicBezTo>
                      <a:pt x="15956" y="11983"/>
                      <a:pt x="15956" y="11961"/>
                      <a:pt x="15956" y="11961"/>
                    </a:cubicBezTo>
                    <a:lnTo>
                      <a:pt x="15978" y="11892"/>
                    </a:lnTo>
                    <a:cubicBezTo>
                      <a:pt x="16001" y="11869"/>
                      <a:pt x="16024" y="11846"/>
                      <a:pt x="16024" y="11801"/>
                    </a:cubicBezTo>
                    <a:cubicBezTo>
                      <a:pt x="16184" y="11458"/>
                      <a:pt x="16321" y="11116"/>
                      <a:pt x="16458" y="10751"/>
                    </a:cubicBezTo>
                    <a:cubicBezTo>
                      <a:pt x="16572" y="10408"/>
                      <a:pt x="16663" y="10020"/>
                      <a:pt x="16709" y="9495"/>
                    </a:cubicBezTo>
                    <a:lnTo>
                      <a:pt x="16709" y="9541"/>
                    </a:lnTo>
                    <a:cubicBezTo>
                      <a:pt x="16754" y="9290"/>
                      <a:pt x="16777" y="9085"/>
                      <a:pt x="16777" y="8902"/>
                    </a:cubicBezTo>
                    <a:cubicBezTo>
                      <a:pt x="16777" y="8742"/>
                      <a:pt x="16777" y="8605"/>
                      <a:pt x="16777" y="8445"/>
                    </a:cubicBezTo>
                    <a:lnTo>
                      <a:pt x="16777" y="8286"/>
                    </a:lnTo>
                    <a:lnTo>
                      <a:pt x="16777" y="8194"/>
                    </a:lnTo>
                    <a:cubicBezTo>
                      <a:pt x="16777" y="8103"/>
                      <a:pt x="16777" y="8035"/>
                      <a:pt x="16777" y="7966"/>
                    </a:cubicBezTo>
                    <a:cubicBezTo>
                      <a:pt x="16777" y="7875"/>
                      <a:pt x="16777" y="7806"/>
                      <a:pt x="16754" y="7715"/>
                    </a:cubicBezTo>
                    <a:cubicBezTo>
                      <a:pt x="16800" y="7692"/>
                      <a:pt x="16846" y="7647"/>
                      <a:pt x="16846" y="7601"/>
                    </a:cubicBezTo>
                    <a:cubicBezTo>
                      <a:pt x="16846" y="7510"/>
                      <a:pt x="16869" y="7395"/>
                      <a:pt x="16869" y="7304"/>
                    </a:cubicBezTo>
                    <a:cubicBezTo>
                      <a:pt x="16869" y="7213"/>
                      <a:pt x="16846" y="7122"/>
                      <a:pt x="16823" y="7030"/>
                    </a:cubicBezTo>
                    <a:cubicBezTo>
                      <a:pt x="16800" y="6893"/>
                      <a:pt x="16777" y="6756"/>
                      <a:pt x="16754" y="6619"/>
                    </a:cubicBezTo>
                    <a:lnTo>
                      <a:pt x="16709" y="6437"/>
                    </a:lnTo>
                    <a:cubicBezTo>
                      <a:pt x="16686" y="6368"/>
                      <a:pt x="16686" y="6323"/>
                      <a:pt x="16686" y="6254"/>
                    </a:cubicBezTo>
                    <a:cubicBezTo>
                      <a:pt x="16663" y="6163"/>
                      <a:pt x="16640" y="6072"/>
                      <a:pt x="16617" y="5980"/>
                    </a:cubicBezTo>
                    <a:cubicBezTo>
                      <a:pt x="16595" y="5912"/>
                      <a:pt x="16549" y="5821"/>
                      <a:pt x="16526" y="5752"/>
                    </a:cubicBezTo>
                    <a:cubicBezTo>
                      <a:pt x="16503" y="5684"/>
                      <a:pt x="16458" y="5638"/>
                      <a:pt x="16435" y="5569"/>
                    </a:cubicBezTo>
                    <a:cubicBezTo>
                      <a:pt x="16389" y="5432"/>
                      <a:pt x="16344" y="5296"/>
                      <a:pt x="16298" y="5181"/>
                    </a:cubicBezTo>
                    <a:cubicBezTo>
                      <a:pt x="16252" y="5113"/>
                      <a:pt x="16229" y="5044"/>
                      <a:pt x="16207" y="4999"/>
                    </a:cubicBezTo>
                    <a:cubicBezTo>
                      <a:pt x="16161" y="4908"/>
                      <a:pt x="16138" y="4839"/>
                      <a:pt x="16115" y="4771"/>
                    </a:cubicBezTo>
                    <a:cubicBezTo>
                      <a:pt x="16024" y="4588"/>
                      <a:pt x="15956" y="4451"/>
                      <a:pt x="15887" y="4291"/>
                    </a:cubicBezTo>
                    <a:cubicBezTo>
                      <a:pt x="15819" y="4200"/>
                      <a:pt x="15773" y="4109"/>
                      <a:pt x="15704" y="4017"/>
                    </a:cubicBezTo>
                    <a:lnTo>
                      <a:pt x="15636" y="3903"/>
                    </a:lnTo>
                    <a:cubicBezTo>
                      <a:pt x="15590" y="3835"/>
                      <a:pt x="15545" y="3766"/>
                      <a:pt x="15499" y="3675"/>
                    </a:cubicBezTo>
                    <a:lnTo>
                      <a:pt x="15408" y="3515"/>
                    </a:lnTo>
                    <a:cubicBezTo>
                      <a:pt x="15339" y="3401"/>
                      <a:pt x="15248" y="3287"/>
                      <a:pt x="15157" y="3173"/>
                    </a:cubicBezTo>
                    <a:cubicBezTo>
                      <a:pt x="15020" y="2990"/>
                      <a:pt x="14883" y="2830"/>
                      <a:pt x="14746" y="2648"/>
                    </a:cubicBezTo>
                    <a:lnTo>
                      <a:pt x="14700" y="2625"/>
                    </a:lnTo>
                    <a:cubicBezTo>
                      <a:pt x="14700" y="2625"/>
                      <a:pt x="14700" y="2625"/>
                      <a:pt x="14700" y="2602"/>
                    </a:cubicBezTo>
                    <a:cubicBezTo>
                      <a:pt x="14586" y="2488"/>
                      <a:pt x="14495" y="2374"/>
                      <a:pt x="14381" y="2283"/>
                    </a:cubicBezTo>
                    <a:cubicBezTo>
                      <a:pt x="14289" y="2191"/>
                      <a:pt x="14175" y="2077"/>
                      <a:pt x="14061" y="2009"/>
                    </a:cubicBezTo>
                    <a:cubicBezTo>
                      <a:pt x="13947" y="1917"/>
                      <a:pt x="13833" y="1803"/>
                      <a:pt x="13719" y="1712"/>
                    </a:cubicBezTo>
                    <a:cubicBezTo>
                      <a:pt x="13582" y="1621"/>
                      <a:pt x="13468" y="1529"/>
                      <a:pt x="13353" y="1438"/>
                    </a:cubicBezTo>
                    <a:cubicBezTo>
                      <a:pt x="13125" y="1278"/>
                      <a:pt x="12851" y="1119"/>
                      <a:pt x="12555" y="959"/>
                    </a:cubicBezTo>
                    <a:cubicBezTo>
                      <a:pt x="12463" y="913"/>
                      <a:pt x="12349" y="867"/>
                      <a:pt x="12235" y="822"/>
                    </a:cubicBezTo>
                    <a:lnTo>
                      <a:pt x="12144" y="776"/>
                    </a:lnTo>
                    <a:cubicBezTo>
                      <a:pt x="12007" y="708"/>
                      <a:pt x="11893" y="639"/>
                      <a:pt x="11756" y="594"/>
                    </a:cubicBezTo>
                    <a:cubicBezTo>
                      <a:pt x="11596" y="502"/>
                      <a:pt x="11413" y="457"/>
                      <a:pt x="11276" y="388"/>
                    </a:cubicBezTo>
                    <a:lnTo>
                      <a:pt x="11231" y="388"/>
                    </a:lnTo>
                    <a:lnTo>
                      <a:pt x="11185" y="365"/>
                    </a:lnTo>
                    <a:cubicBezTo>
                      <a:pt x="11048" y="320"/>
                      <a:pt x="10911" y="274"/>
                      <a:pt x="10774" y="228"/>
                    </a:cubicBezTo>
                    <a:cubicBezTo>
                      <a:pt x="10637" y="183"/>
                      <a:pt x="10477" y="160"/>
                      <a:pt x="10340" y="137"/>
                    </a:cubicBezTo>
                    <a:cubicBezTo>
                      <a:pt x="10181" y="91"/>
                      <a:pt x="10044" y="69"/>
                      <a:pt x="9884" y="69"/>
                    </a:cubicBezTo>
                    <a:cubicBezTo>
                      <a:pt x="9747" y="46"/>
                      <a:pt x="9587" y="23"/>
                      <a:pt x="9450" y="23"/>
                    </a:cubicBezTo>
                    <a:cubicBezTo>
                      <a:pt x="9222" y="0"/>
                      <a:pt x="8994" y="0"/>
                      <a:pt x="87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22"/>
              <p:cNvSpPr/>
              <p:nvPr/>
            </p:nvSpPr>
            <p:spPr>
              <a:xfrm>
                <a:off x="8403918" y="946190"/>
                <a:ext cx="140691" cy="13761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91" extrusionOk="0">
                    <a:moveTo>
                      <a:pt x="2420" y="1"/>
                    </a:moveTo>
                    <a:cubicBezTo>
                      <a:pt x="2260" y="1"/>
                      <a:pt x="2123" y="1"/>
                      <a:pt x="1987" y="23"/>
                    </a:cubicBezTo>
                    <a:cubicBezTo>
                      <a:pt x="1735" y="69"/>
                      <a:pt x="1507" y="160"/>
                      <a:pt x="1325" y="252"/>
                    </a:cubicBezTo>
                    <a:cubicBezTo>
                      <a:pt x="1210" y="297"/>
                      <a:pt x="1119" y="366"/>
                      <a:pt x="1028" y="434"/>
                    </a:cubicBezTo>
                    <a:lnTo>
                      <a:pt x="959" y="480"/>
                    </a:lnTo>
                    <a:cubicBezTo>
                      <a:pt x="868" y="526"/>
                      <a:pt x="822" y="594"/>
                      <a:pt x="777" y="640"/>
                    </a:cubicBezTo>
                    <a:cubicBezTo>
                      <a:pt x="685" y="754"/>
                      <a:pt x="594" y="868"/>
                      <a:pt x="480" y="1028"/>
                    </a:cubicBezTo>
                    <a:cubicBezTo>
                      <a:pt x="320" y="1279"/>
                      <a:pt x="183" y="1530"/>
                      <a:pt x="92" y="1804"/>
                    </a:cubicBezTo>
                    <a:cubicBezTo>
                      <a:pt x="92" y="1872"/>
                      <a:pt x="69" y="1918"/>
                      <a:pt x="46" y="1986"/>
                    </a:cubicBezTo>
                    <a:cubicBezTo>
                      <a:pt x="24" y="2055"/>
                      <a:pt x="24" y="2123"/>
                      <a:pt x="1" y="2192"/>
                    </a:cubicBezTo>
                    <a:cubicBezTo>
                      <a:pt x="1" y="2260"/>
                      <a:pt x="1" y="2306"/>
                      <a:pt x="24" y="2374"/>
                    </a:cubicBezTo>
                    <a:lnTo>
                      <a:pt x="24" y="2443"/>
                    </a:lnTo>
                    <a:cubicBezTo>
                      <a:pt x="24" y="2603"/>
                      <a:pt x="24" y="2740"/>
                      <a:pt x="46" y="2877"/>
                    </a:cubicBezTo>
                    <a:cubicBezTo>
                      <a:pt x="69" y="2991"/>
                      <a:pt x="115" y="3082"/>
                      <a:pt x="138" y="3196"/>
                    </a:cubicBezTo>
                    <a:lnTo>
                      <a:pt x="161" y="3288"/>
                    </a:lnTo>
                    <a:cubicBezTo>
                      <a:pt x="206" y="3447"/>
                      <a:pt x="252" y="3607"/>
                      <a:pt x="320" y="3767"/>
                    </a:cubicBezTo>
                    <a:cubicBezTo>
                      <a:pt x="366" y="3858"/>
                      <a:pt x="412" y="3949"/>
                      <a:pt x="480" y="4041"/>
                    </a:cubicBezTo>
                    <a:cubicBezTo>
                      <a:pt x="549" y="4155"/>
                      <a:pt x="640" y="4269"/>
                      <a:pt x="777" y="4383"/>
                    </a:cubicBezTo>
                    <a:cubicBezTo>
                      <a:pt x="868" y="4474"/>
                      <a:pt x="959" y="4543"/>
                      <a:pt x="1074" y="4611"/>
                    </a:cubicBezTo>
                    <a:cubicBezTo>
                      <a:pt x="1256" y="4748"/>
                      <a:pt x="1507" y="4862"/>
                      <a:pt x="1781" y="4931"/>
                    </a:cubicBezTo>
                    <a:cubicBezTo>
                      <a:pt x="1918" y="4977"/>
                      <a:pt x="2055" y="4977"/>
                      <a:pt x="2192" y="4977"/>
                    </a:cubicBezTo>
                    <a:lnTo>
                      <a:pt x="2534" y="4977"/>
                    </a:lnTo>
                    <a:cubicBezTo>
                      <a:pt x="2557" y="5022"/>
                      <a:pt x="2603" y="5045"/>
                      <a:pt x="2648" y="5068"/>
                    </a:cubicBezTo>
                    <a:cubicBezTo>
                      <a:pt x="2717" y="5091"/>
                      <a:pt x="2785" y="5091"/>
                      <a:pt x="2854" y="5091"/>
                    </a:cubicBezTo>
                    <a:lnTo>
                      <a:pt x="3059" y="5091"/>
                    </a:lnTo>
                    <a:cubicBezTo>
                      <a:pt x="3128" y="5091"/>
                      <a:pt x="3173" y="5091"/>
                      <a:pt x="3219" y="5068"/>
                    </a:cubicBezTo>
                    <a:lnTo>
                      <a:pt x="3242" y="5068"/>
                    </a:lnTo>
                    <a:cubicBezTo>
                      <a:pt x="3333" y="5068"/>
                      <a:pt x="3402" y="5045"/>
                      <a:pt x="3447" y="5022"/>
                    </a:cubicBezTo>
                    <a:cubicBezTo>
                      <a:pt x="3607" y="4954"/>
                      <a:pt x="3721" y="4862"/>
                      <a:pt x="3858" y="4771"/>
                    </a:cubicBezTo>
                    <a:cubicBezTo>
                      <a:pt x="3927" y="4726"/>
                      <a:pt x="3972" y="4703"/>
                      <a:pt x="4018" y="4657"/>
                    </a:cubicBezTo>
                    <a:cubicBezTo>
                      <a:pt x="4132" y="4566"/>
                      <a:pt x="4269" y="4474"/>
                      <a:pt x="4360" y="4383"/>
                    </a:cubicBezTo>
                    <a:cubicBezTo>
                      <a:pt x="4566" y="4201"/>
                      <a:pt x="4703" y="4041"/>
                      <a:pt x="4817" y="3858"/>
                    </a:cubicBezTo>
                    <a:cubicBezTo>
                      <a:pt x="4863" y="3790"/>
                      <a:pt x="4931" y="3698"/>
                      <a:pt x="4977" y="3607"/>
                    </a:cubicBezTo>
                    <a:cubicBezTo>
                      <a:pt x="5045" y="3470"/>
                      <a:pt x="5091" y="3310"/>
                      <a:pt x="5114" y="3151"/>
                    </a:cubicBezTo>
                    <a:cubicBezTo>
                      <a:pt x="5205" y="2854"/>
                      <a:pt x="5205" y="2534"/>
                      <a:pt x="5136" y="2123"/>
                    </a:cubicBezTo>
                    <a:cubicBezTo>
                      <a:pt x="5114" y="2009"/>
                      <a:pt x="5068" y="1872"/>
                      <a:pt x="5022" y="1713"/>
                    </a:cubicBezTo>
                    <a:cubicBezTo>
                      <a:pt x="4977" y="1553"/>
                      <a:pt x="4885" y="1416"/>
                      <a:pt x="4794" y="1302"/>
                    </a:cubicBezTo>
                    <a:cubicBezTo>
                      <a:pt x="4703" y="1165"/>
                      <a:pt x="4611" y="1028"/>
                      <a:pt x="4497" y="891"/>
                    </a:cubicBezTo>
                    <a:lnTo>
                      <a:pt x="4474" y="868"/>
                    </a:lnTo>
                    <a:cubicBezTo>
                      <a:pt x="4383" y="777"/>
                      <a:pt x="4292" y="685"/>
                      <a:pt x="4201" y="594"/>
                    </a:cubicBezTo>
                    <a:cubicBezTo>
                      <a:pt x="4086" y="480"/>
                      <a:pt x="3950" y="389"/>
                      <a:pt x="3835" y="320"/>
                    </a:cubicBezTo>
                    <a:cubicBezTo>
                      <a:pt x="3790" y="275"/>
                      <a:pt x="3721" y="252"/>
                      <a:pt x="3676" y="229"/>
                    </a:cubicBezTo>
                    <a:cubicBezTo>
                      <a:pt x="3584" y="183"/>
                      <a:pt x="3493" y="138"/>
                      <a:pt x="3425" y="115"/>
                    </a:cubicBezTo>
                    <a:cubicBezTo>
                      <a:pt x="3173" y="23"/>
                      <a:pt x="2900" y="1"/>
                      <a:pt x="26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22"/>
              <p:cNvSpPr/>
              <p:nvPr/>
            </p:nvSpPr>
            <p:spPr>
              <a:xfrm>
                <a:off x="8239819" y="1201001"/>
                <a:ext cx="103038" cy="403909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14943" extrusionOk="0">
                    <a:moveTo>
                      <a:pt x="358" y="5671"/>
                    </a:moveTo>
                    <a:cubicBezTo>
                      <a:pt x="343" y="5695"/>
                      <a:pt x="343" y="5733"/>
                      <a:pt x="343" y="5752"/>
                    </a:cubicBezTo>
                    <a:cubicBezTo>
                      <a:pt x="347" y="5725"/>
                      <a:pt x="352" y="5698"/>
                      <a:pt x="358" y="5671"/>
                    </a:cubicBezTo>
                    <a:close/>
                    <a:moveTo>
                      <a:pt x="3721" y="1"/>
                    </a:moveTo>
                    <a:cubicBezTo>
                      <a:pt x="3698" y="1"/>
                      <a:pt x="3675" y="1"/>
                      <a:pt x="3652" y="23"/>
                    </a:cubicBezTo>
                    <a:cubicBezTo>
                      <a:pt x="3607" y="69"/>
                      <a:pt x="3561" y="137"/>
                      <a:pt x="3515" y="183"/>
                    </a:cubicBezTo>
                    <a:cubicBezTo>
                      <a:pt x="3388" y="310"/>
                      <a:pt x="3279" y="419"/>
                      <a:pt x="3150" y="548"/>
                    </a:cubicBezTo>
                    <a:cubicBezTo>
                      <a:pt x="3059" y="662"/>
                      <a:pt x="2945" y="777"/>
                      <a:pt x="2831" y="891"/>
                    </a:cubicBezTo>
                    <a:cubicBezTo>
                      <a:pt x="2785" y="959"/>
                      <a:pt x="2716" y="1005"/>
                      <a:pt x="2671" y="1073"/>
                    </a:cubicBezTo>
                    <a:cubicBezTo>
                      <a:pt x="2625" y="1142"/>
                      <a:pt x="2557" y="1210"/>
                      <a:pt x="2511" y="1279"/>
                    </a:cubicBezTo>
                    <a:cubicBezTo>
                      <a:pt x="2420" y="1393"/>
                      <a:pt x="2328" y="1530"/>
                      <a:pt x="2237" y="1644"/>
                    </a:cubicBezTo>
                    <a:cubicBezTo>
                      <a:pt x="2146" y="1781"/>
                      <a:pt x="2032" y="1895"/>
                      <a:pt x="1940" y="2009"/>
                    </a:cubicBezTo>
                    <a:cubicBezTo>
                      <a:pt x="1758" y="2260"/>
                      <a:pt x="1598" y="2534"/>
                      <a:pt x="1438" y="2808"/>
                    </a:cubicBezTo>
                    <a:cubicBezTo>
                      <a:pt x="1393" y="2876"/>
                      <a:pt x="1347" y="2968"/>
                      <a:pt x="1301" y="3036"/>
                    </a:cubicBezTo>
                    <a:cubicBezTo>
                      <a:pt x="1278" y="3105"/>
                      <a:pt x="1233" y="3173"/>
                      <a:pt x="1210" y="3242"/>
                    </a:cubicBezTo>
                    <a:cubicBezTo>
                      <a:pt x="1141" y="3379"/>
                      <a:pt x="1073" y="3538"/>
                      <a:pt x="1005" y="3675"/>
                    </a:cubicBezTo>
                    <a:cubicBezTo>
                      <a:pt x="890" y="3995"/>
                      <a:pt x="776" y="4314"/>
                      <a:pt x="662" y="4634"/>
                    </a:cubicBezTo>
                    <a:cubicBezTo>
                      <a:pt x="535" y="4974"/>
                      <a:pt x="427" y="5313"/>
                      <a:pt x="358" y="5671"/>
                    </a:cubicBezTo>
                    <a:lnTo>
                      <a:pt x="358" y="5671"/>
                    </a:lnTo>
                    <a:cubicBezTo>
                      <a:pt x="360" y="5667"/>
                      <a:pt x="362" y="5664"/>
                      <a:pt x="365" y="5661"/>
                    </a:cubicBezTo>
                    <a:lnTo>
                      <a:pt x="365" y="5661"/>
                    </a:lnTo>
                    <a:cubicBezTo>
                      <a:pt x="320" y="5844"/>
                      <a:pt x="274" y="6026"/>
                      <a:pt x="228" y="6232"/>
                    </a:cubicBezTo>
                    <a:cubicBezTo>
                      <a:pt x="206" y="6369"/>
                      <a:pt x="183" y="6529"/>
                      <a:pt x="160" y="6688"/>
                    </a:cubicBezTo>
                    <a:cubicBezTo>
                      <a:pt x="114" y="7008"/>
                      <a:pt x="69" y="7350"/>
                      <a:pt x="46" y="7693"/>
                    </a:cubicBezTo>
                    <a:cubicBezTo>
                      <a:pt x="23" y="7852"/>
                      <a:pt x="23" y="8012"/>
                      <a:pt x="23" y="8195"/>
                    </a:cubicBezTo>
                    <a:cubicBezTo>
                      <a:pt x="0" y="8332"/>
                      <a:pt x="23" y="8492"/>
                      <a:pt x="23" y="8628"/>
                    </a:cubicBezTo>
                    <a:cubicBezTo>
                      <a:pt x="23" y="8811"/>
                      <a:pt x="23" y="8994"/>
                      <a:pt x="46" y="9199"/>
                    </a:cubicBezTo>
                    <a:cubicBezTo>
                      <a:pt x="69" y="9359"/>
                      <a:pt x="69" y="9519"/>
                      <a:pt x="91" y="9678"/>
                    </a:cubicBezTo>
                    <a:cubicBezTo>
                      <a:pt x="114" y="9838"/>
                      <a:pt x="137" y="9998"/>
                      <a:pt x="160" y="10181"/>
                    </a:cubicBezTo>
                    <a:cubicBezTo>
                      <a:pt x="183" y="10318"/>
                      <a:pt x="228" y="10477"/>
                      <a:pt x="251" y="10614"/>
                    </a:cubicBezTo>
                    <a:cubicBezTo>
                      <a:pt x="343" y="10934"/>
                      <a:pt x="411" y="11253"/>
                      <a:pt x="502" y="11596"/>
                    </a:cubicBezTo>
                    <a:cubicBezTo>
                      <a:pt x="594" y="11892"/>
                      <a:pt x="708" y="12212"/>
                      <a:pt x="822" y="12509"/>
                    </a:cubicBezTo>
                    <a:cubicBezTo>
                      <a:pt x="959" y="12805"/>
                      <a:pt x="1096" y="13102"/>
                      <a:pt x="1233" y="13376"/>
                    </a:cubicBezTo>
                    <a:cubicBezTo>
                      <a:pt x="1301" y="13536"/>
                      <a:pt x="1415" y="13673"/>
                      <a:pt x="1507" y="13810"/>
                    </a:cubicBezTo>
                    <a:cubicBezTo>
                      <a:pt x="1598" y="13947"/>
                      <a:pt x="1689" y="14061"/>
                      <a:pt x="1781" y="14198"/>
                    </a:cubicBezTo>
                    <a:cubicBezTo>
                      <a:pt x="1872" y="14312"/>
                      <a:pt x="1963" y="14449"/>
                      <a:pt x="2054" y="14563"/>
                    </a:cubicBezTo>
                    <a:cubicBezTo>
                      <a:pt x="2100" y="14609"/>
                      <a:pt x="2146" y="14677"/>
                      <a:pt x="2191" y="14723"/>
                    </a:cubicBezTo>
                    <a:cubicBezTo>
                      <a:pt x="2237" y="14791"/>
                      <a:pt x="2283" y="14837"/>
                      <a:pt x="2328" y="14883"/>
                    </a:cubicBezTo>
                    <a:cubicBezTo>
                      <a:pt x="2381" y="14925"/>
                      <a:pt x="2449" y="14943"/>
                      <a:pt x="2518" y="14943"/>
                    </a:cubicBezTo>
                    <a:cubicBezTo>
                      <a:pt x="2597" y="14943"/>
                      <a:pt x="2678" y="14919"/>
                      <a:pt x="2739" y="14883"/>
                    </a:cubicBezTo>
                    <a:cubicBezTo>
                      <a:pt x="2785" y="14814"/>
                      <a:pt x="2831" y="14746"/>
                      <a:pt x="2853" y="14654"/>
                    </a:cubicBezTo>
                    <a:cubicBezTo>
                      <a:pt x="2853" y="14586"/>
                      <a:pt x="2831" y="14472"/>
                      <a:pt x="2762" y="14426"/>
                    </a:cubicBezTo>
                    <a:cubicBezTo>
                      <a:pt x="2739" y="14380"/>
                      <a:pt x="2716" y="14358"/>
                      <a:pt x="2694" y="14335"/>
                    </a:cubicBezTo>
                    <a:lnTo>
                      <a:pt x="2602" y="14198"/>
                    </a:lnTo>
                    <a:cubicBezTo>
                      <a:pt x="2511" y="14107"/>
                      <a:pt x="2442" y="13992"/>
                      <a:pt x="2374" y="13901"/>
                    </a:cubicBezTo>
                    <a:cubicBezTo>
                      <a:pt x="2214" y="13696"/>
                      <a:pt x="2054" y="13490"/>
                      <a:pt x="1918" y="13262"/>
                    </a:cubicBezTo>
                    <a:cubicBezTo>
                      <a:pt x="1781" y="13034"/>
                      <a:pt x="1644" y="12783"/>
                      <a:pt x="1529" y="12509"/>
                    </a:cubicBezTo>
                    <a:cubicBezTo>
                      <a:pt x="1484" y="12372"/>
                      <a:pt x="1415" y="12235"/>
                      <a:pt x="1370" y="12098"/>
                    </a:cubicBezTo>
                    <a:cubicBezTo>
                      <a:pt x="1301" y="11961"/>
                      <a:pt x="1256" y="11824"/>
                      <a:pt x="1210" y="11687"/>
                    </a:cubicBezTo>
                    <a:cubicBezTo>
                      <a:pt x="1141" y="11459"/>
                      <a:pt x="1073" y="11231"/>
                      <a:pt x="1027" y="11002"/>
                    </a:cubicBezTo>
                    <a:cubicBezTo>
                      <a:pt x="959" y="10751"/>
                      <a:pt x="890" y="10523"/>
                      <a:pt x="845" y="10295"/>
                    </a:cubicBezTo>
                    <a:cubicBezTo>
                      <a:pt x="799" y="10044"/>
                      <a:pt x="753" y="9793"/>
                      <a:pt x="731" y="9541"/>
                    </a:cubicBezTo>
                    <a:cubicBezTo>
                      <a:pt x="708" y="9313"/>
                      <a:pt x="685" y="9085"/>
                      <a:pt x="662" y="8834"/>
                    </a:cubicBezTo>
                    <a:cubicBezTo>
                      <a:pt x="662" y="8606"/>
                      <a:pt x="662" y="8355"/>
                      <a:pt x="662" y="8126"/>
                    </a:cubicBezTo>
                    <a:cubicBezTo>
                      <a:pt x="662" y="7852"/>
                      <a:pt x="708" y="7578"/>
                      <a:pt x="731" y="7305"/>
                    </a:cubicBezTo>
                    <a:cubicBezTo>
                      <a:pt x="731" y="7168"/>
                      <a:pt x="753" y="7054"/>
                      <a:pt x="776" y="6917"/>
                    </a:cubicBezTo>
                    <a:cubicBezTo>
                      <a:pt x="776" y="6780"/>
                      <a:pt x="799" y="6643"/>
                      <a:pt x="822" y="6483"/>
                    </a:cubicBezTo>
                    <a:cubicBezTo>
                      <a:pt x="868" y="6255"/>
                      <a:pt x="913" y="6004"/>
                      <a:pt x="959" y="5752"/>
                    </a:cubicBezTo>
                    <a:cubicBezTo>
                      <a:pt x="1027" y="5456"/>
                      <a:pt x="1119" y="5182"/>
                      <a:pt x="1210" y="4908"/>
                    </a:cubicBezTo>
                    <a:cubicBezTo>
                      <a:pt x="1278" y="4611"/>
                      <a:pt x="1370" y="4337"/>
                      <a:pt x="1461" y="4063"/>
                    </a:cubicBezTo>
                    <a:cubicBezTo>
                      <a:pt x="1552" y="3812"/>
                      <a:pt x="1644" y="3538"/>
                      <a:pt x="1758" y="3265"/>
                    </a:cubicBezTo>
                    <a:cubicBezTo>
                      <a:pt x="1849" y="3013"/>
                      <a:pt x="1963" y="2740"/>
                      <a:pt x="2100" y="2488"/>
                    </a:cubicBezTo>
                    <a:cubicBezTo>
                      <a:pt x="2146" y="2397"/>
                      <a:pt x="2191" y="2329"/>
                      <a:pt x="2214" y="2260"/>
                    </a:cubicBezTo>
                    <a:cubicBezTo>
                      <a:pt x="2283" y="2169"/>
                      <a:pt x="2328" y="2100"/>
                      <a:pt x="2374" y="2009"/>
                    </a:cubicBezTo>
                    <a:cubicBezTo>
                      <a:pt x="2420" y="1941"/>
                      <a:pt x="2465" y="1872"/>
                      <a:pt x="2511" y="1781"/>
                    </a:cubicBezTo>
                    <a:cubicBezTo>
                      <a:pt x="2557" y="1690"/>
                      <a:pt x="2602" y="1621"/>
                      <a:pt x="2648" y="1530"/>
                    </a:cubicBezTo>
                    <a:cubicBezTo>
                      <a:pt x="2831" y="1210"/>
                      <a:pt x="3059" y="914"/>
                      <a:pt x="3310" y="617"/>
                    </a:cubicBezTo>
                    <a:lnTo>
                      <a:pt x="3333" y="617"/>
                    </a:lnTo>
                    <a:cubicBezTo>
                      <a:pt x="3470" y="457"/>
                      <a:pt x="3629" y="297"/>
                      <a:pt x="3789" y="115"/>
                    </a:cubicBezTo>
                    <a:cubicBezTo>
                      <a:pt x="3812" y="92"/>
                      <a:pt x="3812" y="23"/>
                      <a:pt x="3766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22"/>
              <p:cNvSpPr/>
              <p:nvPr/>
            </p:nvSpPr>
            <p:spPr>
              <a:xfrm>
                <a:off x="8320638" y="1609425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60" y="1"/>
                      <a:pt x="0" y="161"/>
                      <a:pt x="23" y="343"/>
                    </a:cubicBezTo>
                    <a:cubicBezTo>
                      <a:pt x="23" y="526"/>
                      <a:pt x="183" y="663"/>
                      <a:pt x="343" y="663"/>
                    </a:cubicBezTo>
                    <a:cubicBezTo>
                      <a:pt x="525" y="663"/>
                      <a:pt x="662" y="480"/>
                      <a:pt x="662" y="320"/>
                    </a:cubicBezTo>
                    <a:cubicBezTo>
                      <a:pt x="662" y="138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22"/>
              <p:cNvSpPr/>
              <p:nvPr/>
            </p:nvSpPr>
            <p:spPr>
              <a:xfrm>
                <a:off x="8347777" y="1629184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60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51"/>
                      <a:pt x="343" y="160"/>
                    </a:cubicBezTo>
                    <a:cubicBezTo>
                      <a:pt x="343" y="69"/>
                      <a:pt x="275" y="0"/>
                      <a:pt x="16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22"/>
              <p:cNvSpPr/>
              <p:nvPr/>
            </p:nvSpPr>
            <p:spPr>
              <a:xfrm>
                <a:off x="8706248" y="1242330"/>
                <a:ext cx="77144" cy="23016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8515" extrusionOk="0">
                    <a:moveTo>
                      <a:pt x="1614" y="3310"/>
                    </a:moveTo>
                    <a:cubicBezTo>
                      <a:pt x="1621" y="3326"/>
                      <a:pt x="1621" y="3341"/>
                      <a:pt x="1621" y="3356"/>
                    </a:cubicBezTo>
                    <a:cubicBezTo>
                      <a:pt x="1621" y="3333"/>
                      <a:pt x="1621" y="3333"/>
                      <a:pt x="1621" y="3310"/>
                    </a:cubicBezTo>
                    <a:cubicBezTo>
                      <a:pt x="1618" y="3310"/>
                      <a:pt x="1616" y="3310"/>
                      <a:pt x="1614" y="3310"/>
                    </a:cubicBezTo>
                    <a:close/>
                    <a:moveTo>
                      <a:pt x="206" y="1"/>
                    </a:moveTo>
                    <a:cubicBezTo>
                      <a:pt x="137" y="1"/>
                      <a:pt x="91" y="24"/>
                      <a:pt x="46" y="69"/>
                    </a:cubicBezTo>
                    <a:cubicBezTo>
                      <a:pt x="0" y="161"/>
                      <a:pt x="23" y="275"/>
                      <a:pt x="91" y="320"/>
                    </a:cubicBezTo>
                    <a:cubicBezTo>
                      <a:pt x="137" y="343"/>
                      <a:pt x="183" y="389"/>
                      <a:pt x="228" y="412"/>
                    </a:cubicBezTo>
                    <a:cubicBezTo>
                      <a:pt x="274" y="480"/>
                      <a:pt x="343" y="549"/>
                      <a:pt x="388" y="617"/>
                    </a:cubicBezTo>
                    <a:cubicBezTo>
                      <a:pt x="434" y="708"/>
                      <a:pt x="479" y="777"/>
                      <a:pt x="548" y="845"/>
                    </a:cubicBezTo>
                    <a:cubicBezTo>
                      <a:pt x="552" y="852"/>
                      <a:pt x="556" y="859"/>
                      <a:pt x="559" y="865"/>
                    </a:cubicBezTo>
                    <a:lnTo>
                      <a:pt x="559" y="865"/>
                    </a:lnTo>
                    <a:cubicBezTo>
                      <a:pt x="554" y="862"/>
                      <a:pt x="548" y="857"/>
                      <a:pt x="548" y="845"/>
                    </a:cubicBezTo>
                    <a:lnTo>
                      <a:pt x="548" y="845"/>
                    </a:lnTo>
                    <a:cubicBezTo>
                      <a:pt x="548" y="864"/>
                      <a:pt x="548" y="867"/>
                      <a:pt x="561" y="868"/>
                    </a:cubicBezTo>
                    <a:lnTo>
                      <a:pt x="561" y="868"/>
                    </a:lnTo>
                    <a:cubicBezTo>
                      <a:pt x="560" y="867"/>
                      <a:pt x="560" y="866"/>
                      <a:pt x="559" y="865"/>
                    </a:cubicBezTo>
                    <a:lnTo>
                      <a:pt x="559" y="865"/>
                    </a:lnTo>
                    <a:cubicBezTo>
                      <a:pt x="565" y="868"/>
                      <a:pt x="571" y="868"/>
                      <a:pt x="571" y="868"/>
                    </a:cubicBezTo>
                    <a:cubicBezTo>
                      <a:pt x="567" y="868"/>
                      <a:pt x="564" y="868"/>
                      <a:pt x="561" y="868"/>
                    </a:cubicBezTo>
                    <a:lnTo>
                      <a:pt x="561" y="868"/>
                    </a:lnTo>
                    <a:cubicBezTo>
                      <a:pt x="648" y="1020"/>
                      <a:pt x="734" y="1172"/>
                      <a:pt x="799" y="1325"/>
                    </a:cubicBezTo>
                    <a:cubicBezTo>
                      <a:pt x="867" y="1484"/>
                      <a:pt x="959" y="1644"/>
                      <a:pt x="1050" y="1804"/>
                    </a:cubicBezTo>
                    <a:cubicBezTo>
                      <a:pt x="1119" y="1964"/>
                      <a:pt x="1187" y="2124"/>
                      <a:pt x="1256" y="2283"/>
                    </a:cubicBezTo>
                    <a:cubicBezTo>
                      <a:pt x="1324" y="2443"/>
                      <a:pt x="1392" y="2603"/>
                      <a:pt x="1438" y="2785"/>
                    </a:cubicBezTo>
                    <a:cubicBezTo>
                      <a:pt x="1507" y="2945"/>
                      <a:pt x="1552" y="3128"/>
                      <a:pt x="1598" y="3288"/>
                    </a:cubicBezTo>
                    <a:cubicBezTo>
                      <a:pt x="1605" y="3295"/>
                      <a:pt x="1610" y="3302"/>
                      <a:pt x="1614" y="3310"/>
                    </a:cubicBezTo>
                    <a:lnTo>
                      <a:pt x="1614" y="3310"/>
                    </a:lnTo>
                    <a:cubicBezTo>
                      <a:pt x="1598" y="3305"/>
                      <a:pt x="1598" y="3288"/>
                      <a:pt x="1598" y="3288"/>
                    </a:cubicBezTo>
                    <a:lnTo>
                      <a:pt x="1598" y="3288"/>
                    </a:lnTo>
                    <a:cubicBezTo>
                      <a:pt x="1598" y="3308"/>
                      <a:pt x="1598" y="3310"/>
                      <a:pt x="1614" y="3310"/>
                    </a:cubicBezTo>
                    <a:lnTo>
                      <a:pt x="1614" y="3310"/>
                    </a:lnTo>
                    <a:cubicBezTo>
                      <a:pt x="1614" y="3310"/>
                      <a:pt x="1614" y="3310"/>
                      <a:pt x="1614" y="3310"/>
                    </a:cubicBezTo>
                    <a:lnTo>
                      <a:pt x="1614" y="3310"/>
                    </a:lnTo>
                    <a:cubicBezTo>
                      <a:pt x="1616" y="3310"/>
                      <a:pt x="1618" y="3310"/>
                      <a:pt x="1621" y="3310"/>
                    </a:cubicBezTo>
                    <a:cubicBezTo>
                      <a:pt x="1644" y="3425"/>
                      <a:pt x="1689" y="3562"/>
                      <a:pt x="1735" y="3676"/>
                    </a:cubicBezTo>
                    <a:cubicBezTo>
                      <a:pt x="1758" y="3813"/>
                      <a:pt x="1781" y="3927"/>
                      <a:pt x="1826" y="4041"/>
                    </a:cubicBezTo>
                    <a:cubicBezTo>
                      <a:pt x="1895" y="4269"/>
                      <a:pt x="1940" y="4497"/>
                      <a:pt x="1986" y="4726"/>
                    </a:cubicBezTo>
                    <a:cubicBezTo>
                      <a:pt x="2077" y="5228"/>
                      <a:pt x="2146" y="5753"/>
                      <a:pt x="2169" y="6255"/>
                    </a:cubicBezTo>
                    <a:cubicBezTo>
                      <a:pt x="2169" y="6278"/>
                      <a:pt x="2169" y="6301"/>
                      <a:pt x="2169" y="6346"/>
                    </a:cubicBezTo>
                    <a:cubicBezTo>
                      <a:pt x="2169" y="6643"/>
                      <a:pt x="2169" y="6940"/>
                      <a:pt x="2169" y="7236"/>
                    </a:cubicBezTo>
                    <a:cubicBezTo>
                      <a:pt x="2146" y="7533"/>
                      <a:pt x="2123" y="7853"/>
                      <a:pt x="2100" y="8149"/>
                    </a:cubicBezTo>
                    <a:cubicBezTo>
                      <a:pt x="2100" y="8332"/>
                      <a:pt x="2214" y="8492"/>
                      <a:pt x="2397" y="8515"/>
                    </a:cubicBezTo>
                    <a:cubicBezTo>
                      <a:pt x="2579" y="8515"/>
                      <a:pt x="2739" y="8378"/>
                      <a:pt x="2739" y="8195"/>
                    </a:cubicBezTo>
                    <a:cubicBezTo>
                      <a:pt x="2808" y="7556"/>
                      <a:pt x="2853" y="6894"/>
                      <a:pt x="2808" y="6232"/>
                    </a:cubicBezTo>
                    <a:cubicBezTo>
                      <a:pt x="2785" y="5616"/>
                      <a:pt x="2716" y="5000"/>
                      <a:pt x="2579" y="4383"/>
                    </a:cubicBezTo>
                    <a:cubicBezTo>
                      <a:pt x="2534" y="4155"/>
                      <a:pt x="2465" y="3950"/>
                      <a:pt x="2397" y="3721"/>
                    </a:cubicBezTo>
                    <a:cubicBezTo>
                      <a:pt x="2305" y="3447"/>
                      <a:pt x="2214" y="3151"/>
                      <a:pt x="2123" y="2877"/>
                    </a:cubicBezTo>
                    <a:cubicBezTo>
                      <a:pt x="2077" y="2717"/>
                      <a:pt x="2009" y="2557"/>
                      <a:pt x="1940" y="2397"/>
                    </a:cubicBezTo>
                    <a:cubicBezTo>
                      <a:pt x="1895" y="2238"/>
                      <a:pt x="1826" y="2078"/>
                      <a:pt x="1758" y="1941"/>
                    </a:cubicBezTo>
                    <a:cubicBezTo>
                      <a:pt x="1598" y="1644"/>
                      <a:pt x="1438" y="1347"/>
                      <a:pt x="1233" y="1074"/>
                    </a:cubicBezTo>
                    <a:lnTo>
                      <a:pt x="1233" y="1074"/>
                    </a:lnTo>
                    <a:cubicBezTo>
                      <a:pt x="1256" y="1096"/>
                      <a:pt x="1256" y="1096"/>
                      <a:pt x="1256" y="1096"/>
                    </a:cubicBezTo>
                    <a:cubicBezTo>
                      <a:pt x="1119" y="891"/>
                      <a:pt x="982" y="708"/>
                      <a:pt x="822" y="526"/>
                    </a:cubicBezTo>
                    <a:cubicBezTo>
                      <a:pt x="731" y="457"/>
                      <a:pt x="662" y="389"/>
                      <a:pt x="594" y="298"/>
                    </a:cubicBezTo>
                    <a:cubicBezTo>
                      <a:pt x="502" y="206"/>
                      <a:pt x="411" y="115"/>
                      <a:pt x="297" y="46"/>
                    </a:cubicBezTo>
                    <a:cubicBezTo>
                      <a:pt x="274" y="24"/>
                      <a:pt x="228" y="1"/>
                      <a:pt x="20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22"/>
              <p:cNvSpPr/>
              <p:nvPr/>
            </p:nvSpPr>
            <p:spPr>
              <a:xfrm>
                <a:off x="8755605" y="1486654"/>
                <a:ext cx="18516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63" extrusionOk="0">
                    <a:moveTo>
                      <a:pt x="365" y="1"/>
                    </a:moveTo>
                    <a:cubicBezTo>
                      <a:pt x="274" y="1"/>
                      <a:pt x="206" y="23"/>
                      <a:pt x="137" y="69"/>
                    </a:cubicBezTo>
                    <a:cubicBezTo>
                      <a:pt x="69" y="138"/>
                      <a:pt x="23" y="206"/>
                      <a:pt x="23" y="297"/>
                    </a:cubicBezTo>
                    <a:cubicBezTo>
                      <a:pt x="0" y="457"/>
                      <a:pt x="137" y="663"/>
                      <a:pt x="320" y="663"/>
                    </a:cubicBezTo>
                    <a:cubicBezTo>
                      <a:pt x="411" y="663"/>
                      <a:pt x="479" y="640"/>
                      <a:pt x="548" y="571"/>
                    </a:cubicBezTo>
                    <a:cubicBezTo>
                      <a:pt x="616" y="526"/>
                      <a:pt x="662" y="434"/>
                      <a:pt x="662" y="343"/>
                    </a:cubicBezTo>
                    <a:cubicBezTo>
                      <a:pt x="685" y="183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22"/>
              <p:cNvSpPr/>
              <p:nvPr/>
            </p:nvSpPr>
            <p:spPr>
              <a:xfrm>
                <a:off x="8684651" y="1215814"/>
                <a:ext cx="18516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40" extrusionOk="0">
                    <a:moveTo>
                      <a:pt x="365" y="0"/>
                    </a:moveTo>
                    <a:cubicBezTo>
                      <a:pt x="274" y="0"/>
                      <a:pt x="206" y="0"/>
                      <a:pt x="137" y="69"/>
                    </a:cubicBezTo>
                    <a:cubicBezTo>
                      <a:pt x="69" y="114"/>
                      <a:pt x="23" y="206"/>
                      <a:pt x="23" y="297"/>
                    </a:cubicBezTo>
                    <a:cubicBezTo>
                      <a:pt x="0" y="457"/>
                      <a:pt x="137" y="639"/>
                      <a:pt x="320" y="639"/>
                    </a:cubicBezTo>
                    <a:cubicBezTo>
                      <a:pt x="411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22"/>
              <p:cNvSpPr/>
              <p:nvPr/>
            </p:nvSpPr>
            <p:spPr>
              <a:xfrm>
                <a:off x="8329261" y="1240492"/>
                <a:ext cx="119716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1048" extrusionOk="0">
                    <a:moveTo>
                      <a:pt x="4155" y="0"/>
                    </a:moveTo>
                    <a:cubicBezTo>
                      <a:pt x="4132" y="0"/>
                      <a:pt x="4087" y="0"/>
                      <a:pt x="4064" y="23"/>
                    </a:cubicBezTo>
                    <a:cubicBezTo>
                      <a:pt x="3858" y="114"/>
                      <a:pt x="3676" y="229"/>
                      <a:pt x="3470" y="320"/>
                    </a:cubicBezTo>
                    <a:cubicBezTo>
                      <a:pt x="3242" y="480"/>
                      <a:pt x="3037" y="639"/>
                      <a:pt x="2808" y="799"/>
                    </a:cubicBezTo>
                    <a:cubicBezTo>
                      <a:pt x="2671" y="913"/>
                      <a:pt x="2512" y="1050"/>
                      <a:pt x="2375" y="1187"/>
                    </a:cubicBezTo>
                    <a:cubicBezTo>
                      <a:pt x="2192" y="1393"/>
                      <a:pt x="2032" y="1621"/>
                      <a:pt x="1873" y="1826"/>
                    </a:cubicBezTo>
                    <a:cubicBezTo>
                      <a:pt x="1713" y="2009"/>
                      <a:pt x="1553" y="2214"/>
                      <a:pt x="1416" y="2397"/>
                    </a:cubicBezTo>
                    <a:cubicBezTo>
                      <a:pt x="1256" y="2648"/>
                      <a:pt x="1119" y="2922"/>
                      <a:pt x="1005" y="3196"/>
                    </a:cubicBezTo>
                    <a:cubicBezTo>
                      <a:pt x="800" y="3675"/>
                      <a:pt x="594" y="4177"/>
                      <a:pt x="435" y="4702"/>
                    </a:cubicBezTo>
                    <a:cubicBezTo>
                      <a:pt x="275" y="5250"/>
                      <a:pt x="183" y="5844"/>
                      <a:pt x="92" y="6414"/>
                    </a:cubicBezTo>
                    <a:cubicBezTo>
                      <a:pt x="69" y="6665"/>
                      <a:pt x="24" y="6916"/>
                      <a:pt x="24" y="7167"/>
                    </a:cubicBezTo>
                    <a:cubicBezTo>
                      <a:pt x="1" y="7487"/>
                      <a:pt x="24" y="7784"/>
                      <a:pt x="47" y="8080"/>
                    </a:cubicBezTo>
                    <a:cubicBezTo>
                      <a:pt x="69" y="8332"/>
                      <a:pt x="92" y="8560"/>
                      <a:pt x="161" y="8811"/>
                    </a:cubicBezTo>
                    <a:cubicBezTo>
                      <a:pt x="183" y="9016"/>
                      <a:pt x="252" y="9199"/>
                      <a:pt x="320" y="9404"/>
                    </a:cubicBezTo>
                    <a:cubicBezTo>
                      <a:pt x="412" y="9655"/>
                      <a:pt x="526" y="9929"/>
                      <a:pt x="640" y="10180"/>
                    </a:cubicBezTo>
                    <a:cubicBezTo>
                      <a:pt x="663" y="10249"/>
                      <a:pt x="686" y="10340"/>
                      <a:pt x="731" y="10409"/>
                    </a:cubicBezTo>
                    <a:cubicBezTo>
                      <a:pt x="800" y="10500"/>
                      <a:pt x="845" y="10591"/>
                      <a:pt x="914" y="10660"/>
                    </a:cubicBezTo>
                    <a:cubicBezTo>
                      <a:pt x="1005" y="10751"/>
                      <a:pt x="1119" y="10819"/>
                      <a:pt x="1211" y="10911"/>
                    </a:cubicBezTo>
                    <a:cubicBezTo>
                      <a:pt x="1348" y="10979"/>
                      <a:pt x="1485" y="11048"/>
                      <a:pt x="1644" y="11048"/>
                    </a:cubicBezTo>
                    <a:cubicBezTo>
                      <a:pt x="1895" y="11048"/>
                      <a:pt x="2124" y="10979"/>
                      <a:pt x="2306" y="10819"/>
                    </a:cubicBezTo>
                    <a:cubicBezTo>
                      <a:pt x="2580" y="10568"/>
                      <a:pt x="2694" y="10112"/>
                      <a:pt x="2512" y="9770"/>
                    </a:cubicBezTo>
                    <a:cubicBezTo>
                      <a:pt x="2466" y="9655"/>
                      <a:pt x="2443" y="9541"/>
                      <a:pt x="2398" y="9450"/>
                    </a:cubicBezTo>
                    <a:cubicBezTo>
                      <a:pt x="2352" y="9336"/>
                      <a:pt x="2283" y="9267"/>
                      <a:pt x="2238" y="9176"/>
                    </a:cubicBezTo>
                    <a:cubicBezTo>
                      <a:pt x="2146" y="8971"/>
                      <a:pt x="2055" y="8788"/>
                      <a:pt x="1987" y="8583"/>
                    </a:cubicBezTo>
                    <a:cubicBezTo>
                      <a:pt x="1781" y="7966"/>
                      <a:pt x="1667" y="7350"/>
                      <a:pt x="1621" y="6688"/>
                    </a:cubicBezTo>
                    <a:cubicBezTo>
                      <a:pt x="1576" y="5981"/>
                      <a:pt x="1599" y="5250"/>
                      <a:pt x="1736" y="4520"/>
                    </a:cubicBezTo>
                    <a:cubicBezTo>
                      <a:pt x="1850" y="3926"/>
                      <a:pt x="1987" y="3310"/>
                      <a:pt x="2238" y="2762"/>
                    </a:cubicBezTo>
                    <a:cubicBezTo>
                      <a:pt x="2375" y="2488"/>
                      <a:pt x="2534" y="2214"/>
                      <a:pt x="2694" y="1940"/>
                    </a:cubicBezTo>
                    <a:cubicBezTo>
                      <a:pt x="2831" y="1689"/>
                      <a:pt x="2991" y="1461"/>
                      <a:pt x="3151" y="1233"/>
                    </a:cubicBezTo>
                    <a:cubicBezTo>
                      <a:pt x="3379" y="982"/>
                      <a:pt x="3607" y="754"/>
                      <a:pt x="3904" y="571"/>
                    </a:cubicBezTo>
                    <a:cubicBezTo>
                      <a:pt x="3995" y="502"/>
                      <a:pt x="4132" y="434"/>
                      <a:pt x="4246" y="366"/>
                    </a:cubicBezTo>
                    <a:cubicBezTo>
                      <a:pt x="4429" y="274"/>
                      <a:pt x="4338" y="0"/>
                      <a:pt x="415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22"/>
              <p:cNvSpPr/>
              <p:nvPr/>
            </p:nvSpPr>
            <p:spPr>
              <a:xfrm>
                <a:off x="8392809" y="1544661"/>
                <a:ext cx="40140" cy="38274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16" extrusionOk="0">
                    <a:moveTo>
                      <a:pt x="777" y="0"/>
                    </a:moveTo>
                    <a:cubicBezTo>
                      <a:pt x="389" y="0"/>
                      <a:pt x="47" y="274"/>
                      <a:pt x="24" y="662"/>
                    </a:cubicBezTo>
                    <a:cubicBezTo>
                      <a:pt x="1" y="1050"/>
                      <a:pt x="320" y="1415"/>
                      <a:pt x="708" y="1415"/>
                    </a:cubicBezTo>
                    <a:cubicBezTo>
                      <a:pt x="1096" y="1415"/>
                      <a:pt x="1439" y="1141"/>
                      <a:pt x="1462" y="753"/>
                    </a:cubicBezTo>
                    <a:cubicBezTo>
                      <a:pt x="1485" y="365"/>
                      <a:pt x="1165" y="0"/>
                      <a:pt x="777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22"/>
              <p:cNvSpPr/>
              <p:nvPr/>
            </p:nvSpPr>
            <p:spPr>
              <a:xfrm>
                <a:off x="8469952" y="964083"/>
                <a:ext cx="15434" cy="5903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84" extrusionOk="0">
                    <a:moveTo>
                      <a:pt x="365" y="1"/>
                    </a:moveTo>
                    <a:cubicBezTo>
                      <a:pt x="342" y="23"/>
                      <a:pt x="342" y="46"/>
                      <a:pt x="320" y="46"/>
                    </a:cubicBezTo>
                    <a:cubicBezTo>
                      <a:pt x="320" y="69"/>
                      <a:pt x="320" y="92"/>
                      <a:pt x="342" y="115"/>
                    </a:cubicBezTo>
                    <a:cubicBezTo>
                      <a:pt x="342" y="138"/>
                      <a:pt x="342" y="138"/>
                      <a:pt x="342" y="160"/>
                    </a:cubicBezTo>
                    <a:cubicBezTo>
                      <a:pt x="365" y="252"/>
                      <a:pt x="388" y="366"/>
                      <a:pt x="411" y="480"/>
                    </a:cubicBezTo>
                    <a:cubicBezTo>
                      <a:pt x="411" y="594"/>
                      <a:pt x="411" y="708"/>
                      <a:pt x="411" y="822"/>
                    </a:cubicBezTo>
                    <a:cubicBezTo>
                      <a:pt x="411" y="891"/>
                      <a:pt x="388" y="959"/>
                      <a:pt x="388" y="1005"/>
                    </a:cubicBezTo>
                    <a:cubicBezTo>
                      <a:pt x="388" y="1073"/>
                      <a:pt x="365" y="1119"/>
                      <a:pt x="365" y="1188"/>
                    </a:cubicBezTo>
                    <a:cubicBezTo>
                      <a:pt x="365" y="1188"/>
                      <a:pt x="365" y="1165"/>
                      <a:pt x="365" y="1165"/>
                    </a:cubicBezTo>
                    <a:cubicBezTo>
                      <a:pt x="342" y="1210"/>
                      <a:pt x="342" y="1279"/>
                      <a:pt x="320" y="1324"/>
                    </a:cubicBezTo>
                    <a:cubicBezTo>
                      <a:pt x="320" y="1393"/>
                      <a:pt x="297" y="1461"/>
                      <a:pt x="274" y="1530"/>
                    </a:cubicBezTo>
                    <a:cubicBezTo>
                      <a:pt x="251" y="1576"/>
                      <a:pt x="228" y="1644"/>
                      <a:pt x="205" y="1712"/>
                    </a:cubicBezTo>
                    <a:cubicBezTo>
                      <a:pt x="183" y="1758"/>
                      <a:pt x="160" y="1804"/>
                      <a:pt x="137" y="1849"/>
                    </a:cubicBezTo>
                    <a:cubicBezTo>
                      <a:pt x="91" y="1941"/>
                      <a:pt x="69" y="2009"/>
                      <a:pt x="23" y="2078"/>
                    </a:cubicBezTo>
                    <a:cubicBezTo>
                      <a:pt x="0" y="2123"/>
                      <a:pt x="23" y="2169"/>
                      <a:pt x="69" y="2169"/>
                    </a:cubicBezTo>
                    <a:cubicBezTo>
                      <a:pt x="78" y="2178"/>
                      <a:pt x="95" y="2184"/>
                      <a:pt x="114" y="2184"/>
                    </a:cubicBezTo>
                    <a:cubicBezTo>
                      <a:pt x="140" y="2184"/>
                      <a:pt x="169" y="2173"/>
                      <a:pt x="183" y="2146"/>
                    </a:cubicBezTo>
                    <a:cubicBezTo>
                      <a:pt x="205" y="2123"/>
                      <a:pt x="228" y="2078"/>
                      <a:pt x="251" y="2032"/>
                    </a:cubicBezTo>
                    <a:cubicBezTo>
                      <a:pt x="274" y="2009"/>
                      <a:pt x="274" y="1964"/>
                      <a:pt x="297" y="1918"/>
                    </a:cubicBezTo>
                    <a:cubicBezTo>
                      <a:pt x="320" y="1895"/>
                      <a:pt x="342" y="1849"/>
                      <a:pt x="342" y="1827"/>
                    </a:cubicBezTo>
                    <a:cubicBezTo>
                      <a:pt x="365" y="1781"/>
                      <a:pt x="365" y="1735"/>
                      <a:pt x="388" y="1690"/>
                    </a:cubicBezTo>
                    <a:cubicBezTo>
                      <a:pt x="411" y="1598"/>
                      <a:pt x="457" y="1507"/>
                      <a:pt x="479" y="1416"/>
                    </a:cubicBezTo>
                    <a:cubicBezTo>
                      <a:pt x="502" y="1324"/>
                      <a:pt x="525" y="1233"/>
                      <a:pt x="525" y="1142"/>
                    </a:cubicBezTo>
                    <a:cubicBezTo>
                      <a:pt x="548" y="1051"/>
                      <a:pt x="571" y="959"/>
                      <a:pt x="571" y="868"/>
                    </a:cubicBezTo>
                    <a:cubicBezTo>
                      <a:pt x="571" y="777"/>
                      <a:pt x="571" y="685"/>
                      <a:pt x="571" y="571"/>
                    </a:cubicBezTo>
                    <a:cubicBezTo>
                      <a:pt x="571" y="480"/>
                      <a:pt x="571" y="411"/>
                      <a:pt x="548" y="320"/>
                    </a:cubicBezTo>
                    <a:cubicBezTo>
                      <a:pt x="548" y="275"/>
                      <a:pt x="525" y="229"/>
                      <a:pt x="525" y="206"/>
                    </a:cubicBezTo>
                    <a:cubicBezTo>
                      <a:pt x="525" y="138"/>
                      <a:pt x="502" y="92"/>
                      <a:pt x="479" y="46"/>
                    </a:cubicBezTo>
                    <a:cubicBezTo>
                      <a:pt x="457" y="23"/>
                      <a:pt x="434" y="1"/>
                      <a:pt x="4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22"/>
              <p:cNvSpPr/>
              <p:nvPr/>
            </p:nvSpPr>
            <p:spPr>
              <a:xfrm>
                <a:off x="8476115" y="973949"/>
                <a:ext cx="21624" cy="6235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07" extrusionOk="0">
                    <a:moveTo>
                      <a:pt x="708" y="1"/>
                    </a:moveTo>
                    <a:cubicBezTo>
                      <a:pt x="685" y="1"/>
                      <a:pt x="639" y="46"/>
                      <a:pt x="639" y="92"/>
                    </a:cubicBezTo>
                    <a:cubicBezTo>
                      <a:pt x="639" y="229"/>
                      <a:pt x="639" y="389"/>
                      <a:pt x="617" y="526"/>
                    </a:cubicBezTo>
                    <a:cubicBezTo>
                      <a:pt x="617" y="594"/>
                      <a:pt x="617" y="663"/>
                      <a:pt x="594" y="754"/>
                    </a:cubicBezTo>
                    <a:cubicBezTo>
                      <a:pt x="594" y="823"/>
                      <a:pt x="571" y="891"/>
                      <a:pt x="571" y="959"/>
                    </a:cubicBezTo>
                    <a:cubicBezTo>
                      <a:pt x="548" y="1005"/>
                      <a:pt x="548" y="1074"/>
                      <a:pt x="525" y="1119"/>
                    </a:cubicBezTo>
                    <a:cubicBezTo>
                      <a:pt x="502" y="1188"/>
                      <a:pt x="502" y="1233"/>
                      <a:pt x="480" y="1279"/>
                    </a:cubicBezTo>
                    <a:cubicBezTo>
                      <a:pt x="434" y="1393"/>
                      <a:pt x="388" y="1484"/>
                      <a:pt x="343" y="1599"/>
                    </a:cubicBezTo>
                    <a:cubicBezTo>
                      <a:pt x="297" y="1690"/>
                      <a:pt x="251" y="1781"/>
                      <a:pt x="183" y="1872"/>
                    </a:cubicBezTo>
                    <a:cubicBezTo>
                      <a:pt x="137" y="1941"/>
                      <a:pt x="92" y="2032"/>
                      <a:pt x="46" y="2101"/>
                    </a:cubicBezTo>
                    <a:cubicBezTo>
                      <a:pt x="0" y="2169"/>
                      <a:pt x="23" y="2238"/>
                      <a:pt x="69" y="2283"/>
                    </a:cubicBezTo>
                    <a:cubicBezTo>
                      <a:pt x="114" y="2306"/>
                      <a:pt x="137" y="2306"/>
                      <a:pt x="183" y="2306"/>
                    </a:cubicBezTo>
                    <a:cubicBezTo>
                      <a:pt x="206" y="2306"/>
                      <a:pt x="251" y="2283"/>
                      <a:pt x="274" y="2238"/>
                    </a:cubicBezTo>
                    <a:cubicBezTo>
                      <a:pt x="320" y="2192"/>
                      <a:pt x="343" y="2124"/>
                      <a:pt x="388" y="2078"/>
                    </a:cubicBezTo>
                    <a:cubicBezTo>
                      <a:pt x="411" y="1987"/>
                      <a:pt x="457" y="1895"/>
                      <a:pt x="502" y="1827"/>
                    </a:cubicBezTo>
                    <a:cubicBezTo>
                      <a:pt x="548" y="1736"/>
                      <a:pt x="571" y="1621"/>
                      <a:pt x="617" y="1530"/>
                    </a:cubicBezTo>
                    <a:cubicBezTo>
                      <a:pt x="639" y="1439"/>
                      <a:pt x="685" y="1347"/>
                      <a:pt x="708" y="1256"/>
                    </a:cubicBezTo>
                    <a:cubicBezTo>
                      <a:pt x="731" y="1165"/>
                      <a:pt x="754" y="1074"/>
                      <a:pt x="754" y="982"/>
                    </a:cubicBezTo>
                    <a:cubicBezTo>
                      <a:pt x="776" y="891"/>
                      <a:pt x="799" y="777"/>
                      <a:pt x="799" y="686"/>
                    </a:cubicBezTo>
                    <a:cubicBezTo>
                      <a:pt x="799" y="503"/>
                      <a:pt x="799" y="298"/>
                      <a:pt x="799" y="92"/>
                    </a:cubicBezTo>
                    <a:cubicBezTo>
                      <a:pt x="799" y="46"/>
                      <a:pt x="776" y="24"/>
                      <a:pt x="73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22"/>
              <p:cNvSpPr/>
              <p:nvPr/>
            </p:nvSpPr>
            <p:spPr>
              <a:xfrm>
                <a:off x="8482278" y="975814"/>
                <a:ext cx="28409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831" extrusionOk="0">
                    <a:moveTo>
                      <a:pt x="868" y="0"/>
                    </a:moveTo>
                    <a:cubicBezTo>
                      <a:pt x="822" y="0"/>
                      <a:pt x="799" y="46"/>
                      <a:pt x="799" y="92"/>
                    </a:cubicBezTo>
                    <a:cubicBezTo>
                      <a:pt x="822" y="160"/>
                      <a:pt x="822" y="229"/>
                      <a:pt x="845" y="274"/>
                    </a:cubicBezTo>
                    <a:cubicBezTo>
                      <a:pt x="845" y="343"/>
                      <a:pt x="868" y="388"/>
                      <a:pt x="868" y="457"/>
                    </a:cubicBezTo>
                    <a:cubicBezTo>
                      <a:pt x="868" y="548"/>
                      <a:pt x="868" y="639"/>
                      <a:pt x="868" y="731"/>
                    </a:cubicBezTo>
                    <a:cubicBezTo>
                      <a:pt x="868" y="845"/>
                      <a:pt x="845" y="959"/>
                      <a:pt x="822" y="1073"/>
                    </a:cubicBezTo>
                    <a:cubicBezTo>
                      <a:pt x="799" y="1210"/>
                      <a:pt x="754" y="1370"/>
                      <a:pt x="685" y="1507"/>
                    </a:cubicBezTo>
                    <a:cubicBezTo>
                      <a:pt x="685" y="1552"/>
                      <a:pt x="640" y="1598"/>
                      <a:pt x="617" y="1667"/>
                    </a:cubicBezTo>
                    <a:cubicBezTo>
                      <a:pt x="594" y="1712"/>
                      <a:pt x="594" y="1758"/>
                      <a:pt x="571" y="1803"/>
                    </a:cubicBezTo>
                    <a:cubicBezTo>
                      <a:pt x="480" y="1940"/>
                      <a:pt x="411" y="2077"/>
                      <a:pt x="320" y="2237"/>
                    </a:cubicBezTo>
                    <a:cubicBezTo>
                      <a:pt x="252" y="2374"/>
                      <a:pt x="137" y="2488"/>
                      <a:pt x="46" y="2625"/>
                    </a:cubicBezTo>
                    <a:cubicBezTo>
                      <a:pt x="1" y="2694"/>
                      <a:pt x="23" y="2762"/>
                      <a:pt x="92" y="2808"/>
                    </a:cubicBezTo>
                    <a:cubicBezTo>
                      <a:pt x="115" y="2831"/>
                      <a:pt x="137" y="2831"/>
                      <a:pt x="183" y="2831"/>
                    </a:cubicBezTo>
                    <a:cubicBezTo>
                      <a:pt x="206" y="2808"/>
                      <a:pt x="229" y="2808"/>
                      <a:pt x="252" y="2762"/>
                    </a:cubicBezTo>
                    <a:cubicBezTo>
                      <a:pt x="320" y="2694"/>
                      <a:pt x="389" y="2602"/>
                      <a:pt x="457" y="2511"/>
                    </a:cubicBezTo>
                    <a:cubicBezTo>
                      <a:pt x="526" y="2420"/>
                      <a:pt x="571" y="2306"/>
                      <a:pt x="617" y="2214"/>
                    </a:cubicBezTo>
                    <a:cubicBezTo>
                      <a:pt x="662" y="2100"/>
                      <a:pt x="731" y="1986"/>
                      <a:pt x="777" y="1895"/>
                    </a:cubicBezTo>
                    <a:cubicBezTo>
                      <a:pt x="822" y="1781"/>
                      <a:pt x="868" y="1667"/>
                      <a:pt x="914" y="1552"/>
                    </a:cubicBezTo>
                    <a:cubicBezTo>
                      <a:pt x="914" y="1507"/>
                      <a:pt x="936" y="1461"/>
                      <a:pt x="959" y="1415"/>
                    </a:cubicBezTo>
                    <a:cubicBezTo>
                      <a:pt x="982" y="1324"/>
                      <a:pt x="1005" y="1233"/>
                      <a:pt x="1028" y="1142"/>
                    </a:cubicBezTo>
                    <a:cubicBezTo>
                      <a:pt x="1051" y="1005"/>
                      <a:pt x="1051" y="868"/>
                      <a:pt x="1051" y="731"/>
                    </a:cubicBezTo>
                    <a:cubicBezTo>
                      <a:pt x="1051" y="617"/>
                      <a:pt x="1051" y="480"/>
                      <a:pt x="1028" y="388"/>
                    </a:cubicBezTo>
                    <a:cubicBezTo>
                      <a:pt x="1028" y="274"/>
                      <a:pt x="982" y="160"/>
                      <a:pt x="959" y="69"/>
                    </a:cubicBezTo>
                    <a:cubicBezTo>
                      <a:pt x="959" y="23"/>
                      <a:pt x="914" y="0"/>
                      <a:pt x="8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22"/>
              <p:cNvSpPr/>
              <p:nvPr/>
            </p:nvSpPr>
            <p:spPr>
              <a:xfrm>
                <a:off x="8492144" y="1000493"/>
                <a:ext cx="30274" cy="5979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2212" extrusionOk="0">
                    <a:moveTo>
                      <a:pt x="1028" y="0"/>
                    </a:moveTo>
                    <a:cubicBezTo>
                      <a:pt x="982" y="0"/>
                      <a:pt x="914" y="46"/>
                      <a:pt x="914" y="92"/>
                    </a:cubicBezTo>
                    <a:cubicBezTo>
                      <a:pt x="914" y="251"/>
                      <a:pt x="914" y="388"/>
                      <a:pt x="891" y="548"/>
                    </a:cubicBezTo>
                    <a:cubicBezTo>
                      <a:pt x="845" y="731"/>
                      <a:pt x="777" y="913"/>
                      <a:pt x="686" y="1096"/>
                    </a:cubicBezTo>
                    <a:cubicBezTo>
                      <a:pt x="640" y="1187"/>
                      <a:pt x="571" y="1301"/>
                      <a:pt x="526" y="1415"/>
                    </a:cubicBezTo>
                    <a:cubicBezTo>
                      <a:pt x="457" y="1507"/>
                      <a:pt x="389" y="1598"/>
                      <a:pt x="320" y="1689"/>
                    </a:cubicBezTo>
                    <a:cubicBezTo>
                      <a:pt x="275" y="1735"/>
                      <a:pt x="229" y="1781"/>
                      <a:pt x="183" y="1803"/>
                    </a:cubicBezTo>
                    <a:cubicBezTo>
                      <a:pt x="138" y="1849"/>
                      <a:pt x="115" y="1895"/>
                      <a:pt x="69" y="1940"/>
                    </a:cubicBezTo>
                    <a:cubicBezTo>
                      <a:pt x="24" y="1963"/>
                      <a:pt x="24" y="2009"/>
                      <a:pt x="1" y="2055"/>
                    </a:cubicBezTo>
                    <a:cubicBezTo>
                      <a:pt x="1" y="2077"/>
                      <a:pt x="24" y="2123"/>
                      <a:pt x="46" y="2169"/>
                    </a:cubicBezTo>
                    <a:cubicBezTo>
                      <a:pt x="71" y="2194"/>
                      <a:pt x="117" y="2212"/>
                      <a:pt x="165" y="2212"/>
                    </a:cubicBezTo>
                    <a:cubicBezTo>
                      <a:pt x="204" y="2212"/>
                      <a:pt x="244" y="2200"/>
                      <a:pt x="275" y="2169"/>
                    </a:cubicBezTo>
                    <a:cubicBezTo>
                      <a:pt x="320" y="2123"/>
                      <a:pt x="366" y="2077"/>
                      <a:pt x="412" y="2032"/>
                    </a:cubicBezTo>
                    <a:cubicBezTo>
                      <a:pt x="480" y="1963"/>
                      <a:pt x="549" y="1872"/>
                      <a:pt x="594" y="1803"/>
                    </a:cubicBezTo>
                    <a:cubicBezTo>
                      <a:pt x="708" y="1644"/>
                      <a:pt x="800" y="1461"/>
                      <a:pt x="868" y="1301"/>
                    </a:cubicBezTo>
                    <a:cubicBezTo>
                      <a:pt x="937" y="1142"/>
                      <a:pt x="1005" y="982"/>
                      <a:pt x="1051" y="799"/>
                    </a:cubicBezTo>
                    <a:cubicBezTo>
                      <a:pt x="1096" y="662"/>
                      <a:pt x="1119" y="525"/>
                      <a:pt x="1119" y="388"/>
                    </a:cubicBezTo>
                    <a:cubicBezTo>
                      <a:pt x="1119" y="297"/>
                      <a:pt x="1119" y="206"/>
                      <a:pt x="1119" y="114"/>
                    </a:cubicBezTo>
                    <a:cubicBezTo>
                      <a:pt x="1119" y="69"/>
                      <a:pt x="1096" y="0"/>
                      <a:pt x="10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22"/>
              <p:cNvSpPr/>
              <p:nvPr/>
            </p:nvSpPr>
            <p:spPr>
              <a:xfrm>
                <a:off x="8898729" y="1382400"/>
                <a:ext cx="31490" cy="66791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471" extrusionOk="0">
                    <a:moveTo>
                      <a:pt x="936" y="0"/>
                    </a:moveTo>
                    <a:cubicBezTo>
                      <a:pt x="868" y="0"/>
                      <a:pt x="822" y="91"/>
                      <a:pt x="845" y="160"/>
                    </a:cubicBezTo>
                    <a:cubicBezTo>
                      <a:pt x="845" y="228"/>
                      <a:pt x="868" y="297"/>
                      <a:pt x="868" y="365"/>
                    </a:cubicBezTo>
                    <a:cubicBezTo>
                      <a:pt x="868" y="457"/>
                      <a:pt x="868" y="548"/>
                      <a:pt x="868" y="616"/>
                    </a:cubicBezTo>
                    <a:cubicBezTo>
                      <a:pt x="868" y="708"/>
                      <a:pt x="845" y="776"/>
                      <a:pt x="822" y="845"/>
                    </a:cubicBezTo>
                    <a:cubicBezTo>
                      <a:pt x="822" y="936"/>
                      <a:pt x="800" y="1004"/>
                      <a:pt x="777" y="1096"/>
                    </a:cubicBezTo>
                    <a:cubicBezTo>
                      <a:pt x="731" y="1187"/>
                      <a:pt x="685" y="1256"/>
                      <a:pt x="640" y="1347"/>
                    </a:cubicBezTo>
                    <a:cubicBezTo>
                      <a:pt x="594" y="1461"/>
                      <a:pt x="526" y="1575"/>
                      <a:pt x="457" y="1689"/>
                    </a:cubicBezTo>
                    <a:cubicBezTo>
                      <a:pt x="389" y="1781"/>
                      <a:pt x="320" y="1872"/>
                      <a:pt x="252" y="1963"/>
                    </a:cubicBezTo>
                    <a:cubicBezTo>
                      <a:pt x="252" y="1986"/>
                      <a:pt x="252" y="1986"/>
                      <a:pt x="252" y="1986"/>
                    </a:cubicBezTo>
                    <a:cubicBezTo>
                      <a:pt x="183" y="2032"/>
                      <a:pt x="115" y="2100"/>
                      <a:pt x="69" y="2169"/>
                    </a:cubicBezTo>
                    <a:cubicBezTo>
                      <a:pt x="23" y="2214"/>
                      <a:pt x="1" y="2237"/>
                      <a:pt x="1" y="2283"/>
                    </a:cubicBezTo>
                    <a:cubicBezTo>
                      <a:pt x="1" y="2328"/>
                      <a:pt x="23" y="2374"/>
                      <a:pt x="46" y="2420"/>
                    </a:cubicBezTo>
                    <a:cubicBezTo>
                      <a:pt x="81" y="2454"/>
                      <a:pt x="126" y="2471"/>
                      <a:pt x="172" y="2471"/>
                    </a:cubicBezTo>
                    <a:cubicBezTo>
                      <a:pt x="217" y="2471"/>
                      <a:pt x="263" y="2454"/>
                      <a:pt x="297" y="2420"/>
                    </a:cubicBezTo>
                    <a:cubicBezTo>
                      <a:pt x="366" y="2351"/>
                      <a:pt x="434" y="2283"/>
                      <a:pt x="503" y="2191"/>
                    </a:cubicBezTo>
                    <a:cubicBezTo>
                      <a:pt x="571" y="2123"/>
                      <a:pt x="640" y="2032"/>
                      <a:pt x="685" y="1963"/>
                    </a:cubicBezTo>
                    <a:cubicBezTo>
                      <a:pt x="822" y="1758"/>
                      <a:pt x="914" y="1552"/>
                      <a:pt x="1005" y="1347"/>
                    </a:cubicBezTo>
                    <a:cubicBezTo>
                      <a:pt x="1073" y="1164"/>
                      <a:pt x="1119" y="959"/>
                      <a:pt x="1142" y="753"/>
                    </a:cubicBezTo>
                    <a:cubicBezTo>
                      <a:pt x="1165" y="525"/>
                      <a:pt x="1142" y="320"/>
                      <a:pt x="1096" y="91"/>
                    </a:cubicBezTo>
                    <a:cubicBezTo>
                      <a:pt x="1096" y="46"/>
                      <a:pt x="1028" y="0"/>
                      <a:pt x="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22"/>
              <p:cNvSpPr/>
              <p:nvPr/>
            </p:nvSpPr>
            <p:spPr>
              <a:xfrm>
                <a:off x="8905514" y="1387319"/>
                <a:ext cx="42599" cy="79495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941" extrusionOk="0">
                    <a:moveTo>
                      <a:pt x="1439" y="1"/>
                    </a:moveTo>
                    <a:cubicBezTo>
                      <a:pt x="1370" y="1"/>
                      <a:pt x="1302" y="69"/>
                      <a:pt x="1302" y="138"/>
                    </a:cubicBezTo>
                    <a:cubicBezTo>
                      <a:pt x="1279" y="389"/>
                      <a:pt x="1279" y="617"/>
                      <a:pt x="1233" y="868"/>
                    </a:cubicBezTo>
                    <a:cubicBezTo>
                      <a:pt x="1188" y="1051"/>
                      <a:pt x="1119" y="1210"/>
                      <a:pt x="1051" y="1370"/>
                    </a:cubicBezTo>
                    <a:cubicBezTo>
                      <a:pt x="959" y="1530"/>
                      <a:pt x="868" y="1667"/>
                      <a:pt x="754" y="1827"/>
                    </a:cubicBezTo>
                    <a:cubicBezTo>
                      <a:pt x="663" y="1987"/>
                      <a:pt x="549" y="2123"/>
                      <a:pt x="434" y="2260"/>
                    </a:cubicBezTo>
                    <a:cubicBezTo>
                      <a:pt x="320" y="2397"/>
                      <a:pt x="183" y="2512"/>
                      <a:pt x="69" y="2648"/>
                    </a:cubicBezTo>
                    <a:cubicBezTo>
                      <a:pt x="1" y="2717"/>
                      <a:pt x="24" y="2808"/>
                      <a:pt x="69" y="2877"/>
                    </a:cubicBezTo>
                    <a:cubicBezTo>
                      <a:pt x="109" y="2917"/>
                      <a:pt x="164" y="2941"/>
                      <a:pt x="221" y="2941"/>
                    </a:cubicBezTo>
                    <a:cubicBezTo>
                      <a:pt x="263" y="2941"/>
                      <a:pt x="305" y="2928"/>
                      <a:pt x="343" y="2900"/>
                    </a:cubicBezTo>
                    <a:cubicBezTo>
                      <a:pt x="412" y="2808"/>
                      <a:pt x="503" y="2740"/>
                      <a:pt x="571" y="2648"/>
                    </a:cubicBezTo>
                    <a:cubicBezTo>
                      <a:pt x="663" y="2557"/>
                      <a:pt x="754" y="2443"/>
                      <a:pt x="845" y="2329"/>
                    </a:cubicBezTo>
                    <a:cubicBezTo>
                      <a:pt x="982" y="2123"/>
                      <a:pt x="1119" y="1918"/>
                      <a:pt x="1233" y="1690"/>
                    </a:cubicBezTo>
                    <a:cubicBezTo>
                      <a:pt x="1279" y="1599"/>
                      <a:pt x="1347" y="1484"/>
                      <a:pt x="1393" y="1370"/>
                    </a:cubicBezTo>
                    <a:cubicBezTo>
                      <a:pt x="1439" y="1210"/>
                      <a:pt x="1507" y="1028"/>
                      <a:pt x="1530" y="868"/>
                    </a:cubicBezTo>
                    <a:cubicBezTo>
                      <a:pt x="1530" y="754"/>
                      <a:pt x="1530" y="640"/>
                      <a:pt x="1553" y="503"/>
                    </a:cubicBezTo>
                    <a:cubicBezTo>
                      <a:pt x="1553" y="389"/>
                      <a:pt x="1553" y="275"/>
                      <a:pt x="1576" y="161"/>
                    </a:cubicBezTo>
                    <a:cubicBezTo>
                      <a:pt x="1576" y="69"/>
                      <a:pt x="1507" y="24"/>
                      <a:pt x="14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22"/>
              <p:cNvSpPr/>
              <p:nvPr/>
            </p:nvSpPr>
            <p:spPr>
              <a:xfrm>
                <a:off x="8913541" y="1398429"/>
                <a:ext cx="46924" cy="80468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977" extrusionOk="0">
                    <a:moveTo>
                      <a:pt x="1644" y="1"/>
                    </a:moveTo>
                    <a:cubicBezTo>
                      <a:pt x="1575" y="1"/>
                      <a:pt x="1530" y="23"/>
                      <a:pt x="1530" y="92"/>
                    </a:cubicBezTo>
                    <a:cubicBezTo>
                      <a:pt x="1530" y="274"/>
                      <a:pt x="1507" y="457"/>
                      <a:pt x="1484" y="640"/>
                    </a:cubicBezTo>
                    <a:cubicBezTo>
                      <a:pt x="1461" y="754"/>
                      <a:pt x="1438" y="868"/>
                      <a:pt x="1393" y="982"/>
                    </a:cubicBezTo>
                    <a:cubicBezTo>
                      <a:pt x="1370" y="1051"/>
                      <a:pt x="1324" y="1096"/>
                      <a:pt x="1301" y="1165"/>
                    </a:cubicBezTo>
                    <a:cubicBezTo>
                      <a:pt x="1279" y="1233"/>
                      <a:pt x="1256" y="1302"/>
                      <a:pt x="1210" y="1370"/>
                    </a:cubicBezTo>
                    <a:cubicBezTo>
                      <a:pt x="1210" y="1370"/>
                      <a:pt x="1232" y="1349"/>
                      <a:pt x="1233" y="1347"/>
                    </a:cubicBezTo>
                    <a:lnTo>
                      <a:pt x="1233" y="1347"/>
                    </a:lnTo>
                    <a:cubicBezTo>
                      <a:pt x="1187" y="1393"/>
                      <a:pt x="1164" y="1461"/>
                      <a:pt x="1119" y="1530"/>
                    </a:cubicBezTo>
                    <a:cubicBezTo>
                      <a:pt x="1073" y="1598"/>
                      <a:pt x="1028" y="1667"/>
                      <a:pt x="1005" y="1712"/>
                    </a:cubicBezTo>
                    <a:cubicBezTo>
                      <a:pt x="913" y="1849"/>
                      <a:pt x="822" y="1964"/>
                      <a:pt x="708" y="2078"/>
                    </a:cubicBezTo>
                    <a:cubicBezTo>
                      <a:pt x="708" y="2078"/>
                      <a:pt x="708" y="2055"/>
                      <a:pt x="708" y="2055"/>
                    </a:cubicBezTo>
                    <a:cubicBezTo>
                      <a:pt x="662" y="2123"/>
                      <a:pt x="617" y="2169"/>
                      <a:pt x="571" y="2237"/>
                    </a:cubicBezTo>
                    <a:cubicBezTo>
                      <a:pt x="503" y="2283"/>
                      <a:pt x="434" y="2352"/>
                      <a:pt x="388" y="2397"/>
                    </a:cubicBezTo>
                    <a:cubicBezTo>
                      <a:pt x="343" y="2443"/>
                      <a:pt x="274" y="2489"/>
                      <a:pt x="229" y="2534"/>
                    </a:cubicBezTo>
                    <a:cubicBezTo>
                      <a:pt x="183" y="2580"/>
                      <a:pt x="115" y="2625"/>
                      <a:pt x="69" y="2694"/>
                    </a:cubicBezTo>
                    <a:cubicBezTo>
                      <a:pt x="23" y="2717"/>
                      <a:pt x="0" y="2762"/>
                      <a:pt x="0" y="2808"/>
                    </a:cubicBezTo>
                    <a:cubicBezTo>
                      <a:pt x="0" y="2854"/>
                      <a:pt x="23" y="2899"/>
                      <a:pt x="46" y="2922"/>
                    </a:cubicBezTo>
                    <a:cubicBezTo>
                      <a:pt x="84" y="2960"/>
                      <a:pt x="128" y="2977"/>
                      <a:pt x="172" y="2977"/>
                    </a:cubicBezTo>
                    <a:cubicBezTo>
                      <a:pt x="208" y="2977"/>
                      <a:pt x="244" y="2966"/>
                      <a:pt x="274" y="2945"/>
                    </a:cubicBezTo>
                    <a:cubicBezTo>
                      <a:pt x="366" y="2854"/>
                      <a:pt x="457" y="2785"/>
                      <a:pt x="548" y="2694"/>
                    </a:cubicBezTo>
                    <a:cubicBezTo>
                      <a:pt x="640" y="2603"/>
                      <a:pt x="731" y="2511"/>
                      <a:pt x="822" y="2397"/>
                    </a:cubicBezTo>
                    <a:cubicBezTo>
                      <a:pt x="913" y="2283"/>
                      <a:pt x="1005" y="2192"/>
                      <a:pt x="1096" y="2078"/>
                    </a:cubicBezTo>
                    <a:cubicBezTo>
                      <a:pt x="1119" y="2009"/>
                      <a:pt x="1165" y="1964"/>
                      <a:pt x="1210" y="1895"/>
                    </a:cubicBezTo>
                    <a:cubicBezTo>
                      <a:pt x="1256" y="1827"/>
                      <a:pt x="1301" y="1781"/>
                      <a:pt x="1324" y="1712"/>
                    </a:cubicBezTo>
                    <a:cubicBezTo>
                      <a:pt x="1461" y="1461"/>
                      <a:pt x="1575" y="1188"/>
                      <a:pt x="1644" y="936"/>
                    </a:cubicBezTo>
                    <a:cubicBezTo>
                      <a:pt x="1667" y="868"/>
                      <a:pt x="1690" y="799"/>
                      <a:pt x="1690" y="731"/>
                    </a:cubicBezTo>
                    <a:cubicBezTo>
                      <a:pt x="1712" y="663"/>
                      <a:pt x="1712" y="594"/>
                      <a:pt x="1712" y="548"/>
                    </a:cubicBezTo>
                    <a:cubicBezTo>
                      <a:pt x="1712" y="389"/>
                      <a:pt x="1735" y="252"/>
                      <a:pt x="1735" y="92"/>
                    </a:cubicBezTo>
                    <a:cubicBezTo>
                      <a:pt x="1735" y="46"/>
                      <a:pt x="1690" y="1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22"/>
              <p:cNvSpPr/>
              <p:nvPr/>
            </p:nvSpPr>
            <p:spPr>
              <a:xfrm>
                <a:off x="8930192" y="1423729"/>
                <a:ext cx="40761" cy="5606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074" extrusionOk="0">
                    <a:moveTo>
                      <a:pt x="1370" y="0"/>
                    </a:moveTo>
                    <a:cubicBezTo>
                      <a:pt x="1279" y="0"/>
                      <a:pt x="1233" y="46"/>
                      <a:pt x="1233" y="115"/>
                    </a:cubicBezTo>
                    <a:cubicBezTo>
                      <a:pt x="1210" y="229"/>
                      <a:pt x="1210" y="343"/>
                      <a:pt x="1188" y="457"/>
                    </a:cubicBezTo>
                    <a:cubicBezTo>
                      <a:pt x="1165" y="548"/>
                      <a:pt x="1119" y="640"/>
                      <a:pt x="1074" y="731"/>
                    </a:cubicBezTo>
                    <a:cubicBezTo>
                      <a:pt x="1028" y="822"/>
                      <a:pt x="959" y="936"/>
                      <a:pt x="891" y="1028"/>
                    </a:cubicBezTo>
                    <a:cubicBezTo>
                      <a:pt x="822" y="1119"/>
                      <a:pt x="754" y="1210"/>
                      <a:pt x="685" y="1301"/>
                    </a:cubicBezTo>
                    <a:cubicBezTo>
                      <a:pt x="617" y="1370"/>
                      <a:pt x="549" y="1438"/>
                      <a:pt x="480" y="1507"/>
                    </a:cubicBezTo>
                    <a:cubicBezTo>
                      <a:pt x="412" y="1575"/>
                      <a:pt x="343" y="1621"/>
                      <a:pt x="275" y="1667"/>
                    </a:cubicBezTo>
                    <a:cubicBezTo>
                      <a:pt x="229" y="1712"/>
                      <a:pt x="160" y="1735"/>
                      <a:pt x="115" y="1758"/>
                    </a:cubicBezTo>
                    <a:cubicBezTo>
                      <a:pt x="46" y="1804"/>
                      <a:pt x="1" y="1895"/>
                      <a:pt x="46" y="1986"/>
                    </a:cubicBezTo>
                    <a:cubicBezTo>
                      <a:pt x="79" y="2036"/>
                      <a:pt x="136" y="2073"/>
                      <a:pt x="199" y="2073"/>
                    </a:cubicBezTo>
                    <a:cubicBezTo>
                      <a:pt x="224" y="2073"/>
                      <a:pt x="249" y="2067"/>
                      <a:pt x="275" y="2055"/>
                    </a:cubicBezTo>
                    <a:cubicBezTo>
                      <a:pt x="366" y="2009"/>
                      <a:pt x="434" y="1963"/>
                      <a:pt x="526" y="1895"/>
                    </a:cubicBezTo>
                    <a:cubicBezTo>
                      <a:pt x="594" y="1849"/>
                      <a:pt x="663" y="1781"/>
                      <a:pt x="708" y="1712"/>
                    </a:cubicBezTo>
                    <a:cubicBezTo>
                      <a:pt x="845" y="1575"/>
                      <a:pt x="959" y="1438"/>
                      <a:pt x="1074" y="1279"/>
                    </a:cubicBezTo>
                    <a:cubicBezTo>
                      <a:pt x="1119" y="1210"/>
                      <a:pt x="1165" y="1142"/>
                      <a:pt x="1188" y="1073"/>
                    </a:cubicBezTo>
                    <a:cubicBezTo>
                      <a:pt x="1256" y="982"/>
                      <a:pt x="1302" y="891"/>
                      <a:pt x="1347" y="776"/>
                    </a:cubicBezTo>
                    <a:cubicBezTo>
                      <a:pt x="1370" y="754"/>
                      <a:pt x="1370" y="708"/>
                      <a:pt x="1393" y="662"/>
                    </a:cubicBezTo>
                    <a:cubicBezTo>
                      <a:pt x="1416" y="594"/>
                      <a:pt x="1439" y="525"/>
                      <a:pt x="1462" y="457"/>
                    </a:cubicBezTo>
                    <a:cubicBezTo>
                      <a:pt x="1462" y="343"/>
                      <a:pt x="1484" y="252"/>
                      <a:pt x="1484" y="137"/>
                    </a:cubicBezTo>
                    <a:cubicBezTo>
                      <a:pt x="1507" y="69"/>
                      <a:pt x="1439" y="0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22"/>
              <p:cNvSpPr/>
              <p:nvPr/>
            </p:nvSpPr>
            <p:spPr>
              <a:xfrm>
                <a:off x="8476737" y="1404591"/>
                <a:ext cx="61709" cy="56952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107" extrusionOk="0">
                    <a:moveTo>
                      <a:pt x="1164" y="1"/>
                    </a:moveTo>
                    <a:cubicBezTo>
                      <a:pt x="1073" y="1"/>
                      <a:pt x="982" y="24"/>
                      <a:pt x="867" y="24"/>
                    </a:cubicBezTo>
                    <a:lnTo>
                      <a:pt x="890" y="24"/>
                    </a:lnTo>
                    <a:cubicBezTo>
                      <a:pt x="845" y="46"/>
                      <a:pt x="776" y="46"/>
                      <a:pt x="708" y="69"/>
                    </a:cubicBezTo>
                    <a:cubicBezTo>
                      <a:pt x="662" y="92"/>
                      <a:pt x="616" y="115"/>
                      <a:pt x="571" y="161"/>
                    </a:cubicBezTo>
                    <a:cubicBezTo>
                      <a:pt x="525" y="183"/>
                      <a:pt x="479" y="206"/>
                      <a:pt x="434" y="252"/>
                    </a:cubicBezTo>
                    <a:cubicBezTo>
                      <a:pt x="411" y="275"/>
                      <a:pt x="365" y="298"/>
                      <a:pt x="342" y="343"/>
                    </a:cubicBezTo>
                    <a:cubicBezTo>
                      <a:pt x="274" y="412"/>
                      <a:pt x="206" y="503"/>
                      <a:pt x="160" y="571"/>
                    </a:cubicBezTo>
                    <a:cubicBezTo>
                      <a:pt x="91" y="686"/>
                      <a:pt x="69" y="777"/>
                      <a:pt x="23" y="891"/>
                    </a:cubicBezTo>
                    <a:cubicBezTo>
                      <a:pt x="0" y="937"/>
                      <a:pt x="46" y="982"/>
                      <a:pt x="69" y="982"/>
                    </a:cubicBezTo>
                    <a:cubicBezTo>
                      <a:pt x="81" y="988"/>
                      <a:pt x="93" y="991"/>
                      <a:pt x="105" y="991"/>
                    </a:cubicBezTo>
                    <a:cubicBezTo>
                      <a:pt x="137" y="991"/>
                      <a:pt x="166" y="970"/>
                      <a:pt x="183" y="937"/>
                    </a:cubicBezTo>
                    <a:cubicBezTo>
                      <a:pt x="206" y="891"/>
                      <a:pt x="228" y="823"/>
                      <a:pt x="251" y="777"/>
                    </a:cubicBezTo>
                    <a:lnTo>
                      <a:pt x="251" y="777"/>
                    </a:lnTo>
                    <a:lnTo>
                      <a:pt x="228" y="800"/>
                    </a:lnTo>
                    <a:cubicBezTo>
                      <a:pt x="274" y="708"/>
                      <a:pt x="320" y="640"/>
                      <a:pt x="365" y="549"/>
                    </a:cubicBezTo>
                    <a:cubicBezTo>
                      <a:pt x="411" y="526"/>
                      <a:pt x="434" y="480"/>
                      <a:pt x="479" y="457"/>
                    </a:cubicBezTo>
                    <a:cubicBezTo>
                      <a:pt x="479" y="457"/>
                      <a:pt x="479" y="457"/>
                      <a:pt x="479" y="435"/>
                    </a:cubicBezTo>
                    <a:lnTo>
                      <a:pt x="502" y="435"/>
                    </a:lnTo>
                    <a:cubicBezTo>
                      <a:pt x="479" y="435"/>
                      <a:pt x="479" y="435"/>
                      <a:pt x="479" y="457"/>
                    </a:cubicBezTo>
                    <a:cubicBezTo>
                      <a:pt x="571" y="389"/>
                      <a:pt x="662" y="320"/>
                      <a:pt x="753" y="275"/>
                    </a:cubicBezTo>
                    <a:cubicBezTo>
                      <a:pt x="776" y="275"/>
                      <a:pt x="822" y="275"/>
                      <a:pt x="845" y="252"/>
                    </a:cubicBezTo>
                    <a:lnTo>
                      <a:pt x="1187" y="252"/>
                    </a:lnTo>
                    <a:cubicBezTo>
                      <a:pt x="1233" y="252"/>
                      <a:pt x="1301" y="275"/>
                      <a:pt x="1347" y="298"/>
                    </a:cubicBezTo>
                    <a:cubicBezTo>
                      <a:pt x="1415" y="320"/>
                      <a:pt x="1484" y="366"/>
                      <a:pt x="1552" y="412"/>
                    </a:cubicBezTo>
                    <a:cubicBezTo>
                      <a:pt x="1598" y="457"/>
                      <a:pt x="1621" y="480"/>
                      <a:pt x="1666" y="526"/>
                    </a:cubicBezTo>
                    <a:cubicBezTo>
                      <a:pt x="1712" y="617"/>
                      <a:pt x="1758" y="708"/>
                      <a:pt x="1803" y="777"/>
                    </a:cubicBezTo>
                    <a:cubicBezTo>
                      <a:pt x="1826" y="845"/>
                      <a:pt x="1849" y="891"/>
                      <a:pt x="1849" y="937"/>
                    </a:cubicBezTo>
                    <a:cubicBezTo>
                      <a:pt x="1872" y="982"/>
                      <a:pt x="1895" y="1051"/>
                      <a:pt x="1895" y="1096"/>
                    </a:cubicBezTo>
                    <a:cubicBezTo>
                      <a:pt x="1895" y="1142"/>
                      <a:pt x="1917" y="1188"/>
                      <a:pt x="1917" y="1256"/>
                    </a:cubicBezTo>
                    <a:cubicBezTo>
                      <a:pt x="1917" y="1302"/>
                      <a:pt x="1917" y="1348"/>
                      <a:pt x="1917" y="1393"/>
                    </a:cubicBezTo>
                    <a:cubicBezTo>
                      <a:pt x="1895" y="1462"/>
                      <a:pt x="1895" y="1507"/>
                      <a:pt x="1849" y="1576"/>
                    </a:cubicBezTo>
                    <a:cubicBezTo>
                      <a:pt x="1826" y="1644"/>
                      <a:pt x="1803" y="1690"/>
                      <a:pt x="1758" y="1758"/>
                    </a:cubicBezTo>
                    <a:cubicBezTo>
                      <a:pt x="1735" y="1781"/>
                      <a:pt x="1712" y="1827"/>
                      <a:pt x="1689" y="1850"/>
                    </a:cubicBezTo>
                    <a:cubicBezTo>
                      <a:pt x="1666" y="1873"/>
                      <a:pt x="1644" y="1895"/>
                      <a:pt x="1644" y="1895"/>
                    </a:cubicBezTo>
                    <a:cubicBezTo>
                      <a:pt x="1598" y="1964"/>
                      <a:pt x="1598" y="2032"/>
                      <a:pt x="1644" y="2078"/>
                    </a:cubicBezTo>
                    <a:cubicBezTo>
                      <a:pt x="1664" y="2099"/>
                      <a:pt x="1689" y="2107"/>
                      <a:pt x="1716" y="2107"/>
                    </a:cubicBezTo>
                    <a:cubicBezTo>
                      <a:pt x="1777" y="2107"/>
                      <a:pt x="1847" y="2064"/>
                      <a:pt x="1895" y="2032"/>
                    </a:cubicBezTo>
                    <a:cubicBezTo>
                      <a:pt x="1940" y="1964"/>
                      <a:pt x="2009" y="1918"/>
                      <a:pt x="2054" y="1850"/>
                    </a:cubicBezTo>
                    <a:cubicBezTo>
                      <a:pt x="2146" y="1736"/>
                      <a:pt x="2191" y="1599"/>
                      <a:pt x="2237" y="1439"/>
                    </a:cubicBezTo>
                    <a:cubicBezTo>
                      <a:pt x="2260" y="1348"/>
                      <a:pt x="2260" y="1279"/>
                      <a:pt x="2283" y="1188"/>
                    </a:cubicBezTo>
                    <a:cubicBezTo>
                      <a:pt x="2283" y="1096"/>
                      <a:pt x="2283" y="1005"/>
                      <a:pt x="2283" y="937"/>
                    </a:cubicBezTo>
                    <a:cubicBezTo>
                      <a:pt x="2260" y="891"/>
                      <a:pt x="2260" y="845"/>
                      <a:pt x="2237" y="800"/>
                    </a:cubicBezTo>
                    <a:cubicBezTo>
                      <a:pt x="2237" y="731"/>
                      <a:pt x="2191" y="663"/>
                      <a:pt x="2169" y="617"/>
                    </a:cubicBezTo>
                    <a:cubicBezTo>
                      <a:pt x="2123" y="549"/>
                      <a:pt x="2077" y="480"/>
                      <a:pt x="2032" y="412"/>
                    </a:cubicBezTo>
                    <a:cubicBezTo>
                      <a:pt x="1963" y="343"/>
                      <a:pt x="1895" y="298"/>
                      <a:pt x="1849" y="252"/>
                    </a:cubicBezTo>
                    <a:cubicBezTo>
                      <a:pt x="1826" y="229"/>
                      <a:pt x="1803" y="229"/>
                      <a:pt x="1780" y="206"/>
                    </a:cubicBezTo>
                    <a:cubicBezTo>
                      <a:pt x="1758" y="206"/>
                      <a:pt x="1758" y="183"/>
                      <a:pt x="1735" y="183"/>
                    </a:cubicBezTo>
                    <a:cubicBezTo>
                      <a:pt x="1666" y="138"/>
                      <a:pt x="1575" y="92"/>
                      <a:pt x="1507" y="69"/>
                    </a:cubicBezTo>
                    <a:cubicBezTo>
                      <a:pt x="1415" y="24"/>
                      <a:pt x="1324" y="1"/>
                      <a:pt x="123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22"/>
              <p:cNvSpPr/>
              <p:nvPr/>
            </p:nvSpPr>
            <p:spPr>
              <a:xfrm>
                <a:off x="8511281" y="1404591"/>
                <a:ext cx="24705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238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0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69" y="161"/>
                      <a:pt x="92" y="183"/>
                      <a:pt x="114" y="183"/>
                    </a:cubicBezTo>
                    <a:lnTo>
                      <a:pt x="92" y="183"/>
                    </a:lnTo>
                    <a:cubicBezTo>
                      <a:pt x="137" y="206"/>
                      <a:pt x="183" y="206"/>
                      <a:pt x="206" y="229"/>
                    </a:cubicBezTo>
                    <a:cubicBezTo>
                      <a:pt x="229" y="252"/>
                      <a:pt x="251" y="275"/>
                      <a:pt x="274" y="275"/>
                    </a:cubicBezTo>
                    <a:cubicBezTo>
                      <a:pt x="366" y="366"/>
                      <a:pt x="434" y="435"/>
                      <a:pt x="502" y="526"/>
                    </a:cubicBezTo>
                    <a:cubicBezTo>
                      <a:pt x="525" y="571"/>
                      <a:pt x="548" y="594"/>
                      <a:pt x="571" y="640"/>
                    </a:cubicBezTo>
                    <a:cubicBezTo>
                      <a:pt x="594" y="663"/>
                      <a:pt x="617" y="708"/>
                      <a:pt x="639" y="754"/>
                    </a:cubicBezTo>
                    <a:lnTo>
                      <a:pt x="617" y="731"/>
                    </a:lnTo>
                    <a:lnTo>
                      <a:pt x="617" y="731"/>
                    </a:lnTo>
                    <a:cubicBezTo>
                      <a:pt x="662" y="845"/>
                      <a:pt x="685" y="960"/>
                      <a:pt x="708" y="1074"/>
                    </a:cubicBezTo>
                    <a:cubicBezTo>
                      <a:pt x="708" y="1051"/>
                      <a:pt x="708" y="1051"/>
                      <a:pt x="708" y="1051"/>
                    </a:cubicBezTo>
                    <a:cubicBezTo>
                      <a:pt x="708" y="1096"/>
                      <a:pt x="708" y="1142"/>
                      <a:pt x="731" y="1188"/>
                    </a:cubicBezTo>
                    <a:cubicBezTo>
                      <a:pt x="731" y="1233"/>
                      <a:pt x="731" y="1256"/>
                      <a:pt x="708" y="1302"/>
                    </a:cubicBezTo>
                    <a:lnTo>
                      <a:pt x="708" y="1279"/>
                    </a:lnTo>
                    <a:cubicBezTo>
                      <a:pt x="708" y="1348"/>
                      <a:pt x="685" y="1416"/>
                      <a:pt x="662" y="1462"/>
                    </a:cubicBezTo>
                    <a:cubicBezTo>
                      <a:pt x="662" y="1484"/>
                      <a:pt x="639" y="1507"/>
                      <a:pt x="639" y="1553"/>
                    </a:cubicBezTo>
                    <a:cubicBezTo>
                      <a:pt x="617" y="1576"/>
                      <a:pt x="594" y="1621"/>
                      <a:pt x="571" y="1644"/>
                    </a:cubicBezTo>
                    <a:cubicBezTo>
                      <a:pt x="525" y="1690"/>
                      <a:pt x="502" y="1736"/>
                      <a:pt x="457" y="1781"/>
                    </a:cubicBezTo>
                    <a:cubicBezTo>
                      <a:pt x="411" y="1827"/>
                      <a:pt x="388" y="1850"/>
                      <a:pt x="343" y="1895"/>
                    </a:cubicBezTo>
                    <a:lnTo>
                      <a:pt x="320" y="1895"/>
                    </a:lnTo>
                    <a:cubicBezTo>
                      <a:pt x="274" y="1918"/>
                      <a:pt x="251" y="1964"/>
                      <a:pt x="206" y="1987"/>
                    </a:cubicBezTo>
                    <a:cubicBezTo>
                      <a:pt x="183" y="2009"/>
                      <a:pt x="137" y="2055"/>
                      <a:pt x="114" y="2078"/>
                    </a:cubicBezTo>
                    <a:cubicBezTo>
                      <a:pt x="69" y="2124"/>
                      <a:pt x="69" y="2169"/>
                      <a:pt x="114" y="2215"/>
                    </a:cubicBezTo>
                    <a:cubicBezTo>
                      <a:pt x="114" y="2215"/>
                      <a:pt x="137" y="2238"/>
                      <a:pt x="160" y="2238"/>
                    </a:cubicBezTo>
                    <a:cubicBezTo>
                      <a:pt x="183" y="2238"/>
                      <a:pt x="206" y="2215"/>
                      <a:pt x="229" y="2215"/>
                    </a:cubicBezTo>
                    <a:cubicBezTo>
                      <a:pt x="251" y="2192"/>
                      <a:pt x="297" y="2169"/>
                      <a:pt x="320" y="2124"/>
                    </a:cubicBezTo>
                    <a:cubicBezTo>
                      <a:pt x="343" y="2101"/>
                      <a:pt x="366" y="2078"/>
                      <a:pt x="388" y="2055"/>
                    </a:cubicBezTo>
                    <a:cubicBezTo>
                      <a:pt x="434" y="2032"/>
                      <a:pt x="457" y="2009"/>
                      <a:pt x="502" y="1987"/>
                    </a:cubicBezTo>
                    <a:cubicBezTo>
                      <a:pt x="525" y="1941"/>
                      <a:pt x="571" y="1918"/>
                      <a:pt x="594" y="1873"/>
                    </a:cubicBezTo>
                    <a:cubicBezTo>
                      <a:pt x="662" y="1804"/>
                      <a:pt x="708" y="1736"/>
                      <a:pt x="754" y="1667"/>
                    </a:cubicBezTo>
                    <a:cubicBezTo>
                      <a:pt x="868" y="1530"/>
                      <a:pt x="913" y="1348"/>
                      <a:pt x="891" y="1165"/>
                    </a:cubicBezTo>
                    <a:cubicBezTo>
                      <a:pt x="891" y="1074"/>
                      <a:pt x="868" y="960"/>
                      <a:pt x="845" y="845"/>
                    </a:cubicBezTo>
                    <a:cubicBezTo>
                      <a:pt x="822" y="800"/>
                      <a:pt x="822" y="754"/>
                      <a:pt x="799" y="708"/>
                    </a:cubicBezTo>
                    <a:cubicBezTo>
                      <a:pt x="776" y="663"/>
                      <a:pt x="754" y="617"/>
                      <a:pt x="731" y="571"/>
                    </a:cubicBezTo>
                    <a:cubicBezTo>
                      <a:pt x="708" y="526"/>
                      <a:pt x="662" y="480"/>
                      <a:pt x="639" y="435"/>
                    </a:cubicBezTo>
                    <a:cubicBezTo>
                      <a:pt x="617" y="389"/>
                      <a:pt x="571" y="343"/>
                      <a:pt x="525" y="298"/>
                    </a:cubicBezTo>
                    <a:cubicBezTo>
                      <a:pt x="502" y="275"/>
                      <a:pt x="480" y="229"/>
                      <a:pt x="434" y="206"/>
                    </a:cubicBezTo>
                    <a:cubicBezTo>
                      <a:pt x="388" y="161"/>
                      <a:pt x="343" y="138"/>
                      <a:pt x="297" y="92"/>
                    </a:cubicBezTo>
                    <a:cubicBezTo>
                      <a:pt x="229" y="69"/>
                      <a:pt x="160" y="46"/>
                      <a:pt x="92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22"/>
              <p:cNvSpPr/>
              <p:nvPr/>
            </p:nvSpPr>
            <p:spPr>
              <a:xfrm>
                <a:off x="8416271" y="964083"/>
                <a:ext cx="35193" cy="8217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40" extrusionOk="0">
                    <a:moveTo>
                      <a:pt x="1073" y="1"/>
                    </a:moveTo>
                    <a:cubicBezTo>
                      <a:pt x="1027" y="1"/>
                      <a:pt x="959" y="23"/>
                      <a:pt x="936" y="46"/>
                    </a:cubicBezTo>
                    <a:cubicBezTo>
                      <a:pt x="845" y="138"/>
                      <a:pt x="753" y="206"/>
                      <a:pt x="662" y="275"/>
                    </a:cubicBezTo>
                    <a:cubicBezTo>
                      <a:pt x="594" y="366"/>
                      <a:pt x="525" y="457"/>
                      <a:pt x="434" y="548"/>
                    </a:cubicBezTo>
                    <a:cubicBezTo>
                      <a:pt x="365" y="640"/>
                      <a:pt x="297" y="777"/>
                      <a:pt x="228" y="891"/>
                    </a:cubicBezTo>
                    <a:cubicBezTo>
                      <a:pt x="160" y="1005"/>
                      <a:pt x="114" y="1165"/>
                      <a:pt x="69" y="1302"/>
                    </a:cubicBezTo>
                    <a:cubicBezTo>
                      <a:pt x="46" y="1439"/>
                      <a:pt x="23" y="1598"/>
                      <a:pt x="23" y="1735"/>
                    </a:cubicBezTo>
                    <a:cubicBezTo>
                      <a:pt x="0" y="1895"/>
                      <a:pt x="0" y="2078"/>
                      <a:pt x="46" y="2215"/>
                    </a:cubicBezTo>
                    <a:cubicBezTo>
                      <a:pt x="69" y="2374"/>
                      <a:pt x="114" y="2511"/>
                      <a:pt x="183" y="2648"/>
                    </a:cubicBezTo>
                    <a:cubicBezTo>
                      <a:pt x="228" y="2762"/>
                      <a:pt x="274" y="2877"/>
                      <a:pt x="365" y="2945"/>
                    </a:cubicBezTo>
                    <a:cubicBezTo>
                      <a:pt x="437" y="3005"/>
                      <a:pt x="521" y="3039"/>
                      <a:pt x="605" y="3039"/>
                    </a:cubicBezTo>
                    <a:cubicBezTo>
                      <a:pt x="681" y="3039"/>
                      <a:pt x="757" y="3010"/>
                      <a:pt x="822" y="2945"/>
                    </a:cubicBezTo>
                    <a:cubicBezTo>
                      <a:pt x="936" y="2831"/>
                      <a:pt x="936" y="2648"/>
                      <a:pt x="822" y="2511"/>
                    </a:cubicBezTo>
                    <a:cubicBezTo>
                      <a:pt x="776" y="2420"/>
                      <a:pt x="731" y="2352"/>
                      <a:pt x="685" y="2260"/>
                    </a:cubicBezTo>
                    <a:cubicBezTo>
                      <a:pt x="662" y="2169"/>
                      <a:pt x="639" y="2101"/>
                      <a:pt x="617" y="2009"/>
                    </a:cubicBezTo>
                    <a:cubicBezTo>
                      <a:pt x="617" y="1827"/>
                      <a:pt x="617" y="1621"/>
                      <a:pt x="639" y="1439"/>
                    </a:cubicBezTo>
                    <a:cubicBezTo>
                      <a:pt x="662" y="1233"/>
                      <a:pt x="731" y="1051"/>
                      <a:pt x="822" y="868"/>
                    </a:cubicBezTo>
                    <a:cubicBezTo>
                      <a:pt x="868" y="754"/>
                      <a:pt x="913" y="663"/>
                      <a:pt x="982" y="571"/>
                    </a:cubicBezTo>
                    <a:cubicBezTo>
                      <a:pt x="1050" y="480"/>
                      <a:pt x="1141" y="411"/>
                      <a:pt x="1210" y="343"/>
                    </a:cubicBezTo>
                    <a:cubicBezTo>
                      <a:pt x="1301" y="275"/>
                      <a:pt x="1278" y="138"/>
                      <a:pt x="1210" y="69"/>
                    </a:cubicBezTo>
                    <a:cubicBezTo>
                      <a:pt x="1164" y="23"/>
                      <a:pt x="1119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22"/>
              <p:cNvSpPr/>
              <p:nvPr/>
            </p:nvSpPr>
            <p:spPr>
              <a:xfrm>
                <a:off x="8859238" y="1377453"/>
                <a:ext cx="35193" cy="83712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97" extrusionOk="0">
                    <a:moveTo>
                      <a:pt x="1028" y="1"/>
                    </a:moveTo>
                    <a:cubicBezTo>
                      <a:pt x="982" y="1"/>
                      <a:pt x="959" y="23"/>
                      <a:pt x="914" y="46"/>
                    </a:cubicBezTo>
                    <a:cubicBezTo>
                      <a:pt x="823" y="115"/>
                      <a:pt x="708" y="206"/>
                      <a:pt x="617" y="297"/>
                    </a:cubicBezTo>
                    <a:cubicBezTo>
                      <a:pt x="526" y="389"/>
                      <a:pt x="457" y="503"/>
                      <a:pt x="389" y="594"/>
                    </a:cubicBezTo>
                    <a:cubicBezTo>
                      <a:pt x="320" y="708"/>
                      <a:pt x="275" y="799"/>
                      <a:pt x="229" y="914"/>
                    </a:cubicBezTo>
                    <a:cubicBezTo>
                      <a:pt x="161" y="1050"/>
                      <a:pt x="115" y="1187"/>
                      <a:pt x="92" y="1324"/>
                    </a:cubicBezTo>
                    <a:cubicBezTo>
                      <a:pt x="24" y="1575"/>
                      <a:pt x="1" y="1827"/>
                      <a:pt x="24" y="2100"/>
                    </a:cubicBezTo>
                    <a:cubicBezTo>
                      <a:pt x="24" y="2237"/>
                      <a:pt x="69" y="2374"/>
                      <a:pt x="92" y="2534"/>
                    </a:cubicBezTo>
                    <a:cubicBezTo>
                      <a:pt x="115" y="2580"/>
                      <a:pt x="115" y="2648"/>
                      <a:pt x="138" y="2694"/>
                    </a:cubicBezTo>
                    <a:cubicBezTo>
                      <a:pt x="138" y="2740"/>
                      <a:pt x="161" y="2762"/>
                      <a:pt x="161" y="2785"/>
                    </a:cubicBezTo>
                    <a:cubicBezTo>
                      <a:pt x="206" y="2877"/>
                      <a:pt x="229" y="2945"/>
                      <a:pt x="320" y="3013"/>
                    </a:cubicBezTo>
                    <a:cubicBezTo>
                      <a:pt x="375" y="3068"/>
                      <a:pt x="450" y="3096"/>
                      <a:pt x="526" y="3096"/>
                    </a:cubicBezTo>
                    <a:cubicBezTo>
                      <a:pt x="610" y="3096"/>
                      <a:pt x="694" y="3062"/>
                      <a:pt x="754" y="2991"/>
                    </a:cubicBezTo>
                    <a:cubicBezTo>
                      <a:pt x="800" y="2945"/>
                      <a:pt x="845" y="2854"/>
                      <a:pt x="845" y="2762"/>
                    </a:cubicBezTo>
                    <a:cubicBezTo>
                      <a:pt x="845" y="2694"/>
                      <a:pt x="800" y="2648"/>
                      <a:pt x="754" y="2580"/>
                    </a:cubicBezTo>
                    <a:cubicBezTo>
                      <a:pt x="708" y="2443"/>
                      <a:pt x="686" y="2306"/>
                      <a:pt x="663" y="2169"/>
                    </a:cubicBezTo>
                    <a:cubicBezTo>
                      <a:pt x="617" y="1986"/>
                      <a:pt x="617" y="1804"/>
                      <a:pt x="640" y="1598"/>
                    </a:cubicBezTo>
                    <a:cubicBezTo>
                      <a:pt x="663" y="1370"/>
                      <a:pt x="708" y="1142"/>
                      <a:pt x="800" y="914"/>
                    </a:cubicBezTo>
                    <a:cubicBezTo>
                      <a:pt x="845" y="822"/>
                      <a:pt x="891" y="708"/>
                      <a:pt x="937" y="617"/>
                    </a:cubicBezTo>
                    <a:cubicBezTo>
                      <a:pt x="982" y="571"/>
                      <a:pt x="1028" y="526"/>
                      <a:pt x="1074" y="480"/>
                    </a:cubicBezTo>
                    <a:cubicBezTo>
                      <a:pt x="1096" y="457"/>
                      <a:pt x="1119" y="434"/>
                      <a:pt x="1165" y="411"/>
                    </a:cubicBezTo>
                    <a:cubicBezTo>
                      <a:pt x="1256" y="343"/>
                      <a:pt x="1302" y="229"/>
                      <a:pt x="1233" y="115"/>
                    </a:cubicBezTo>
                    <a:cubicBezTo>
                      <a:pt x="1188" y="46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22"/>
              <p:cNvSpPr/>
              <p:nvPr/>
            </p:nvSpPr>
            <p:spPr>
              <a:xfrm>
                <a:off x="8530391" y="1344747"/>
                <a:ext cx="61737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649" extrusionOk="0">
                    <a:moveTo>
                      <a:pt x="2010" y="1"/>
                    </a:moveTo>
                    <a:cubicBezTo>
                      <a:pt x="1964" y="1"/>
                      <a:pt x="1918" y="24"/>
                      <a:pt x="1873" y="46"/>
                    </a:cubicBezTo>
                    <a:cubicBezTo>
                      <a:pt x="1827" y="92"/>
                      <a:pt x="1781" y="138"/>
                      <a:pt x="1736" y="183"/>
                    </a:cubicBezTo>
                    <a:cubicBezTo>
                      <a:pt x="1713" y="229"/>
                      <a:pt x="1690" y="252"/>
                      <a:pt x="1667" y="298"/>
                    </a:cubicBezTo>
                    <a:cubicBezTo>
                      <a:pt x="1622" y="343"/>
                      <a:pt x="1576" y="412"/>
                      <a:pt x="1530" y="480"/>
                    </a:cubicBezTo>
                    <a:cubicBezTo>
                      <a:pt x="1462" y="526"/>
                      <a:pt x="1439" y="594"/>
                      <a:pt x="1393" y="640"/>
                    </a:cubicBezTo>
                    <a:cubicBezTo>
                      <a:pt x="1348" y="686"/>
                      <a:pt x="1325" y="708"/>
                      <a:pt x="1279" y="754"/>
                    </a:cubicBezTo>
                    <a:cubicBezTo>
                      <a:pt x="1097" y="959"/>
                      <a:pt x="914" y="1165"/>
                      <a:pt x="731" y="1370"/>
                    </a:cubicBezTo>
                    <a:cubicBezTo>
                      <a:pt x="594" y="1507"/>
                      <a:pt x="503" y="1667"/>
                      <a:pt x="389" y="1804"/>
                    </a:cubicBezTo>
                    <a:cubicBezTo>
                      <a:pt x="343" y="1872"/>
                      <a:pt x="298" y="1941"/>
                      <a:pt x="229" y="2009"/>
                    </a:cubicBezTo>
                    <a:cubicBezTo>
                      <a:pt x="184" y="2078"/>
                      <a:pt x="138" y="2146"/>
                      <a:pt x="92" y="2215"/>
                    </a:cubicBezTo>
                    <a:cubicBezTo>
                      <a:pt x="47" y="2306"/>
                      <a:pt x="1" y="2397"/>
                      <a:pt x="47" y="2512"/>
                    </a:cubicBezTo>
                    <a:cubicBezTo>
                      <a:pt x="69" y="2580"/>
                      <a:pt x="161" y="2649"/>
                      <a:pt x="229" y="2649"/>
                    </a:cubicBezTo>
                    <a:lnTo>
                      <a:pt x="298" y="2649"/>
                    </a:lnTo>
                    <a:cubicBezTo>
                      <a:pt x="320" y="2649"/>
                      <a:pt x="343" y="2649"/>
                      <a:pt x="366" y="2626"/>
                    </a:cubicBezTo>
                    <a:cubicBezTo>
                      <a:pt x="389" y="2626"/>
                      <a:pt x="412" y="2603"/>
                      <a:pt x="435" y="2603"/>
                    </a:cubicBezTo>
                    <a:cubicBezTo>
                      <a:pt x="457" y="2580"/>
                      <a:pt x="480" y="2534"/>
                      <a:pt x="503" y="2534"/>
                    </a:cubicBezTo>
                    <a:cubicBezTo>
                      <a:pt x="526" y="2489"/>
                      <a:pt x="549" y="2466"/>
                      <a:pt x="572" y="2443"/>
                    </a:cubicBezTo>
                    <a:cubicBezTo>
                      <a:pt x="640" y="2375"/>
                      <a:pt x="686" y="2329"/>
                      <a:pt x="754" y="2260"/>
                    </a:cubicBezTo>
                    <a:cubicBezTo>
                      <a:pt x="845" y="2124"/>
                      <a:pt x="960" y="1987"/>
                      <a:pt x="1051" y="1850"/>
                    </a:cubicBezTo>
                    <a:cubicBezTo>
                      <a:pt x="1119" y="1758"/>
                      <a:pt x="1211" y="1644"/>
                      <a:pt x="1279" y="1553"/>
                    </a:cubicBezTo>
                    <a:cubicBezTo>
                      <a:pt x="1370" y="1439"/>
                      <a:pt x="1462" y="1302"/>
                      <a:pt x="1530" y="1188"/>
                    </a:cubicBezTo>
                    <a:cubicBezTo>
                      <a:pt x="1576" y="1142"/>
                      <a:pt x="1599" y="1119"/>
                      <a:pt x="1622" y="1074"/>
                    </a:cubicBezTo>
                    <a:cubicBezTo>
                      <a:pt x="1726" y="948"/>
                      <a:pt x="1831" y="822"/>
                      <a:pt x="1936" y="696"/>
                    </a:cubicBezTo>
                    <a:lnTo>
                      <a:pt x="1936" y="696"/>
                    </a:lnTo>
                    <a:cubicBezTo>
                      <a:pt x="1995" y="654"/>
                      <a:pt x="2036" y="611"/>
                      <a:pt x="2078" y="549"/>
                    </a:cubicBezTo>
                    <a:cubicBezTo>
                      <a:pt x="2124" y="503"/>
                      <a:pt x="2169" y="434"/>
                      <a:pt x="2215" y="389"/>
                    </a:cubicBezTo>
                    <a:cubicBezTo>
                      <a:pt x="2283" y="298"/>
                      <a:pt x="2261" y="183"/>
                      <a:pt x="2215" y="92"/>
                    </a:cubicBezTo>
                    <a:cubicBezTo>
                      <a:pt x="2169" y="46"/>
                      <a:pt x="2101" y="1"/>
                      <a:pt x="2055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22"/>
              <p:cNvSpPr/>
              <p:nvPr/>
            </p:nvSpPr>
            <p:spPr>
              <a:xfrm>
                <a:off x="8581613" y="1306499"/>
                <a:ext cx="34571" cy="67764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2507" extrusionOk="0">
                    <a:moveTo>
                      <a:pt x="936" y="1"/>
                    </a:moveTo>
                    <a:cubicBezTo>
                      <a:pt x="891" y="23"/>
                      <a:pt x="845" y="46"/>
                      <a:pt x="799" y="69"/>
                    </a:cubicBezTo>
                    <a:cubicBezTo>
                      <a:pt x="776" y="115"/>
                      <a:pt x="776" y="160"/>
                      <a:pt x="776" y="206"/>
                    </a:cubicBezTo>
                    <a:cubicBezTo>
                      <a:pt x="776" y="252"/>
                      <a:pt x="776" y="275"/>
                      <a:pt x="776" y="297"/>
                    </a:cubicBezTo>
                    <a:cubicBezTo>
                      <a:pt x="776" y="526"/>
                      <a:pt x="754" y="754"/>
                      <a:pt x="731" y="982"/>
                    </a:cubicBezTo>
                    <a:cubicBezTo>
                      <a:pt x="731" y="1142"/>
                      <a:pt x="708" y="1279"/>
                      <a:pt x="685" y="1439"/>
                    </a:cubicBezTo>
                    <a:cubicBezTo>
                      <a:pt x="685" y="1461"/>
                      <a:pt x="662" y="1484"/>
                      <a:pt x="662" y="1530"/>
                    </a:cubicBezTo>
                    <a:cubicBezTo>
                      <a:pt x="617" y="1484"/>
                      <a:pt x="571" y="1439"/>
                      <a:pt x="525" y="1416"/>
                    </a:cubicBezTo>
                    <a:cubicBezTo>
                      <a:pt x="474" y="1364"/>
                      <a:pt x="410" y="1339"/>
                      <a:pt x="342" y="1339"/>
                    </a:cubicBezTo>
                    <a:cubicBezTo>
                      <a:pt x="320" y="1339"/>
                      <a:pt x="297" y="1342"/>
                      <a:pt x="274" y="1347"/>
                    </a:cubicBezTo>
                    <a:cubicBezTo>
                      <a:pt x="206" y="1347"/>
                      <a:pt x="115" y="1393"/>
                      <a:pt x="69" y="1461"/>
                    </a:cubicBezTo>
                    <a:cubicBezTo>
                      <a:pt x="23" y="1530"/>
                      <a:pt x="0" y="1621"/>
                      <a:pt x="0" y="1713"/>
                    </a:cubicBezTo>
                    <a:cubicBezTo>
                      <a:pt x="23" y="1804"/>
                      <a:pt x="69" y="1872"/>
                      <a:pt x="137" y="1918"/>
                    </a:cubicBezTo>
                    <a:cubicBezTo>
                      <a:pt x="183" y="1964"/>
                      <a:pt x="229" y="2009"/>
                      <a:pt x="297" y="2055"/>
                    </a:cubicBezTo>
                    <a:cubicBezTo>
                      <a:pt x="320" y="2078"/>
                      <a:pt x="366" y="2123"/>
                      <a:pt x="411" y="2169"/>
                    </a:cubicBezTo>
                    <a:cubicBezTo>
                      <a:pt x="434" y="2192"/>
                      <a:pt x="480" y="2237"/>
                      <a:pt x="503" y="2260"/>
                    </a:cubicBezTo>
                    <a:cubicBezTo>
                      <a:pt x="571" y="2352"/>
                      <a:pt x="662" y="2443"/>
                      <a:pt x="776" y="2489"/>
                    </a:cubicBezTo>
                    <a:cubicBezTo>
                      <a:pt x="818" y="2500"/>
                      <a:pt x="859" y="2506"/>
                      <a:pt x="899" y="2506"/>
                    </a:cubicBezTo>
                    <a:cubicBezTo>
                      <a:pt x="1014" y="2506"/>
                      <a:pt x="1120" y="2459"/>
                      <a:pt x="1187" y="2374"/>
                    </a:cubicBezTo>
                    <a:cubicBezTo>
                      <a:pt x="1233" y="2306"/>
                      <a:pt x="1256" y="2215"/>
                      <a:pt x="1256" y="2146"/>
                    </a:cubicBezTo>
                    <a:cubicBezTo>
                      <a:pt x="1276" y="2085"/>
                      <a:pt x="1278" y="2024"/>
                      <a:pt x="1279" y="1963"/>
                    </a:cubicBezTo>
                    <a:lnTo>
                      <a:pt x="1279" y="1963"/>
                    </a:lnTo>
                    <a:cubicBezTo>
                      <a:pt x="1279" y="1971"/>
                      <a:pt x="1279" y="1979"/>
                      <a:pt x="1279" y="1986"/>
                    </a:cubicBezTo>
                    <a:cubicBezTo>
                      <a:pt x="1279" y="1964"/>
                      <a:pt x="1279" y="1941"/>
                      <a:pt x="1279" y="1941"/>
                    </a:cubicBezTo>
                    <a:cubicBezTo>
                      <a:pt x="1279" y="1948"/>
                      <a:pt x="1279" y="1956"/>
                      <a:pt x="1279" y="1963"/>
                    </a:cubicBezTo>
                    <a:lnTo>
                      <a:pt x="1279" y="1963"/>
                    </a:lnTo>
                    <a:cubicBezTo>
                      <a:pt x="1278" y="1898"/>
                      <a:pt x="1276" y="1817"/>
                      <a:pt x="1256" y="1735"/>
                    </a:cubicBezTo>
                    <a:cubicBezTo>
                      <a:pt x="1256" y="1713"/>
                      <a:pt x="1256" y="1690"/>
                      <a:pt x="1256" y="1667"/>
                    </a:cubicBezTo>
                    <a:cubicBezTo>
                      <a:pt x="1256" y="1553"/>
                      <a:pt x="1256" y="1439"/>
                      <a:pt x="1256" y="1324"/>
                    </a:cubicBezTo>
                    <a:cubicBezTo>
                      <a:pt x="1256" y="1233"/>
                      <a:pt x="1256" y="1165"/>
                      <a:pt x="1256" y="1073"/>
                    </a:cubicBezTo>
                    <a:cubicBezTo>
                      <a:pt x="1256" y="1005"/>
                      <a:pt x="1233" y="914"/>
                      <a:pt x="1210" y="845"/>
                    </a:cubicBezTo>
                    <a:cubicBezTo>
                      <a:pt x="1187" y="731"/>
                      <a:pt x="1165" y="594"/>
                      <a:pt x="1165" y="480"/>
                    </a:cubicBezTo>
                    <a:cubicBezTo>
                      <a:pt x="1142" y="389"/>
                      <a:pt x="1142" y="275"/>
                      <a:pt x="1142" y="160"/>
                    </a:cubicBezTo>
                    <a:cubicBezTo>
                      <a:pt x="1142" y="69"/>
                      <a:pt x="1028" y="1"/>
                      <a:pt x="95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22"/>
              <p:cNvSpPr/>
              <p:nvPr/>
            </p:nvSpPr>
            <p:spPr>
              <a:xfrm>
                <a:off x="8538419" y="1410160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23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1" y="92"/>
                      <a:pt x="1" y="114"/>
                      <a:pt x="1" y="114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2" y="160"/>
                      <a:pt x="115" y="160"/>
                      <a:pt x="115" y="137"/>
                    </a:cubicBezTo>
                    <a:cubicBezTo>
                      <a:pt x="138" y="114"/>
                      <a:pt x="160" y="92"/>
                      <a:pt x="160" y="69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22"/>
              <p:cNvSpPr/>
              <p:nvPr/>
            </p:nvSpPr>
            <p:spPr>
              <a:xfrm>
                <a:off x="8506956" y="1405213"/>
                <a:ext cx="49384" cy="7738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863" extrusionOk="0">
                    <a:moveTo>
                      <a:pt x="1256" y="1"/>
                    </a:moveTo>
                    <a:cubicBezTo>
                      <a:pt x="1210" y="1"/>
                      <a:pt x="1142" y="23"/>
                      <a:pt x="1119" y="46"/>
                    </a:cubicBezTo>
                    <a:cubicBezTo>
                      <a:pt x="1051" y="92"/>
                      <a:pt x="1028" y="160"/>
                      <a:pt x="1028" y="206"/>
                    </a:cubicBezTo>
                    <a:cubicBezTo>
                      <a:pt x="1005" y="275"/>
                      <a:pt x="1028" y="320"/>
                      <a:pt x="1073" y="389"/>
                    </a:cubicBezTo>
                    <a:cubicBezTo>
                      <a:pt x="1073" y="389"/>
                      <a:pt x="1096" y="412"/>
                      <a:pt x="1096" y="434"/>
                    </a:cubicBezTo>
                    <a:cubicBezTo>
                      <a:pt x="1119" y="457"/>
                      <a:pt x="1119" y="503"/>
                      <a:pt x="1142" y="526"/>
                    </a:cubicBezTo>
                    <a:cubicBezTo>
                      <a:pt x="1142" y="548"/>
                      <a:pt x="1142" y="548"/>
                      <a:pt x="1142" y="548"/>
                    </a:cubicBezTo>
                    <a:cubicBezTo>
                      <a:pt x="1165" y="594"/>
                      <a:pt x="1165" y="640"/>
                      <a:pt x="1187" y="685"/>
                    </a:cubicBezTo>
                    <a:cubicBezTo>
                      <a:pt x="1210" y="777"/>
                      <a:pt x="1210" y="868"/>
                      <a:pt x="1210" y="937"/>
                    </a:cubicBezTo>
                    <a:cubicBezTo>
                      <a:pt x="1210" y="1051"/>
                      <a:pt x="1210" y="1165"/>
                      <a:pt x="1187" y="1256"/>
                    </a:cubicBezTo>
                    <a:cubicBezTo>
                      <a:pt x="1142" y="1393"/>
                      <a:pt x="1096" y="1530"/>
                      <a:pt x="1028" y="1667"/>
                    </a:cubicBezTo>
                    <a:cubicBezTo>
                      <a:pt x="1005" y="1690"/>
                      <a:pt x="982" y="1735"/>
                      <a:pt x="982" y="1758"/>
                    </a:cubicBezTo>
                    <a:lnTo>
                      <a:pt x="982" y="1758"/>
                    </a:lnTo>
                    <a:cubicBezTo>
                      <a:pt x="982" y="1735"/>
                      <a:pt x="1005" y="1712"/>
                      <a:pt x="1028" y="1690"/>
                    </a:cubicBezTo>
                    <a:lnTo>
                      <a:pt x="1028" y="1690"/>
                    </a:lnTo>
                    <a:cubicBezTo>
                      <a:pt x="959" y="1804"/>
                      <a:pt x="868" y="1895"/>
                      <a:pt x="799" y="1986"/>
                    </a:cubicBezTo>
                    <a:cubicBezTo>
                      <a:pt x="731" y="2032"/>
                      <a:pt x="685" y="2078"/>
                      <a:pt x="640" y="2123"/>
                    </a:cubicBezTo>
                    <a:cubicBezTo>
                      <a:pt x="594" y="2123"/>
                      <a:pt x="571" y="2146"/>
                      <a:pt x="526" y="2146"/>
                    </a:cubicBezTo>
                    <a:cubicBezTo>
                      <a:pt x="434" y="2169"/>
                      <a:pt x="366" y="2192"/>
                      <a:pt x="274" y="2215"/>
                    </a:cubicBezTo>
                    <a:cubicBezTo>
                      <a:pt x="183" y="2238"/>
                      <a:pt x="115" y="2283"/>
                      <a:pt x="69" y="2352"/>
                    </a:cubicBezTo>
                    <a:cubicBezTo>
                      <a:pt x="23" y="2420"/>
                      <a:pt x="1" y="2511"/>
                      <a:pt x="1" y="2580"/>
                    </a:cubicBezTo>
                    <a:cubicBezTo>
                      <a:pt x="20" y="2739"/>
                      <a:pt x="161" y="2863"/>
                      <a:pt x="302" y="2863"/>
                    </a:cubicBezTo>
                    <a:cubicBezTo>
                      <a:pt x="323" y="2863"/>
                      <a:pt x="345" y="2860"/>
                      <a:pt x="366" y="2854"/>
                    </a:cubicBezTo>
                    <a:cubicBezTo>
                      <a:pt x="434" y="2854"/>
                      <a:pt x="480" y="2831"/>
                      <a:pt x="548" y="2808"/>
                    </a:cubicBezTo>
                    <a:cubicBezTo>
                      <a:pt x="617" y="2785"/>
                      <a:pt x="708" y="2763"/>
                      <a:pt x="799" y="2740"/>
                    </a:cubicBezTo>
                    <a:cubicBezTo>
                      <a:pt x="914" y="2717"/>
                      <a:pt x="1005" y="2648"/>
                      <a:pt x="1119" y="2580"/>
                    </a:cubicBezTo>
                    <a:cubicBezTo>
                      <a:pt x="1302" y="2420"/>
                      <a:pt x="1439" y="2238"/>
                      <a:pt x="1553" y="2009"/>
                    </a:cubicBezTo>
                    <a:cubicBezTo>
                      <a:pt x="1575" y="2009"/>
                      <a:pt x="1575" y="1986"/>
                      <a:pt x="1575" y="1986"/>
                    </a:cubicBezTo>
                    <a:cubicBezTo>
                      <a:pt x="1621" y="1918"/>
                      <a:pt x="1667" y="1827"/>
                      <a:pt x="1690" y="1758"/>
                    </a:cubicBezTo>
                    <a:cubicBezTo>
                      <a:pt x="1735" y="1667"/>
                      <a:pt x="1758" y="1553"/>
                      <a:pt x="1781" y="1461"/>
                    </a:cubicBezTo>
                    <a:cubicBezTo>
                      <a:pt x="1827" y="1279"/>
                      <a:pt x="1827" y="1119"/>
                      <a:pt x="1804" y="937"/>
                    </a:cubicBezTo>
                    <a:cubicBezTo>
                      <a:pt x="1781" y="777"/>
                      <a:pt x="1735" y="617"/>
                      <a:pt x="1644" y="480"/>
                    </a:cubicBezTo>
                    <a:cubicBezTo>
                      <a:pt x="1621" y="434"/>
                      <a:pt x="1598" y="389"/>
                      <a:pt x="1575" y="320"/>
                    </a:cubicBezTo>
                    <a:cubicBezTo>
                      <a:pt x="1530" y="252"/>
                      <a:pt x="1484" y="160"/>
                      <a:pt x="1439" y="92"/>
                    </a:cubicBezTo>
                    <a:cubicBezTo>
                      <a:pt x="1393" y="23"/>
                      <a:pt x="1324" y="1"/>
                      <a:pt x="125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22"/>
              <p:cNvSpPr/>
              <p:nvPr/>
            </p:nvSpPr>
            <p:spPr>
              <a:xfrm>
                <a:off x="8501415" y="1473085"/>
                <a:ext cx="21597" cy="12720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4706" extrusionOk="0">
                    <a:moveTo>
                      <a:pt x="571" y="0"/>
                    </a:moveTo>
                    <a:cubicBezTo>
                      <a:pt x="479" y="0"/>
                      <a:pt x="388" y="69"/>
                      <a:pt x="365" y="183"/>
                    </a:cubicBezTo>
                    <a:cubicBezTo>
                      <a:pt x="343" y="297"/>
                      <a:pt x="320" y="411"/>
                      <a:pt x="297" y="525"/>
                    </a:cubicBezTo>
                    <a:cubicBezTo>
                      <a:pt x="251" y="685"/>
                      <a:pt x="228" y="822"/>
                      <a:pt x="206" y="959"/>
                    </a:cubicBezTo>
                    <a:cubicBezTo>
                      <a:pt x="183" y="1096"/>
                      <a:pt x="160" y="1233"/>
                      <a:pt x="137" y="1370"/>
                    </a:cubicBezTo>
                    <a:cubicBezTo>
                      <a:pt x="114" y="1690"/>
                      <a:pt x="91" y="1986"/>
                      <a:pt x="69" y="2306"/>
                    </a:cubicBezTo>
                    <a:cubicBezTo>
                      <a:pt x="23" y="2580"/>
                      <a:pt x="23" y="2876"/>
                      <a:pt x="0" y="3150"/>
                    </a:cubicBezTo>
                    <a:cubicBezTo>
                      <a:pt x="0" y="3447"/>
                      <a:pt x="0" y="3744"/>
                      <a:pt x="23" y="4041"/>
                    </a:cubicBezTo>
                    <a:cubicBezTo>
                      <a:pt x="23" y="4132"/>
                      <a:pt x="23" y="4223"/>
                      <a:pt x="23" y="4337"/>
                    </a:cubicBezTo>
                    <a:cubicBezTo>
                      <a:pt x="23" y="4383"/>
                      <a:pt x="46" y="4429"/>
                      <a:pt x="46" y="4497"/>
                    </a:cubicBezTo>
                    <a:cubicBezTo>
                      <a:pt x="69" y="4611"/>
                      <a:pt x="160" y="4702"/>
                      <a:pt x="274" y="4702"/>
                    </a:cubicBezTo>
                    <a:cubicBezTo>
                      <a:pt x="286" y="4704"/>
                      <a:pt x="298" y="4705"/>
                      <a:pt x="309" y="4705"/>
                    </a:cubicBezTo>
                    <a:cubicBezTo>
                      <a:pt x="434" y="4705"/>
                      <a:pt x="548" y="4599"/>
                      <a:pt x="548" y="4474"/>
                    </a:cubicBezTo>
                    <a:cubicBezTo>
                      <a:pt x="548" y="4481"/>
                      <a:pt x="548" y="4489"/>
                      <a:pt x="548" y="4497"/>
                    </a:cubicBezTo>
                    <a:cubicBezTo>
                      <a:pt x="571" y="4406"/>
                      <a:pt x="571" y="4337"/>
                      <a:pt x="594" y="4246"/>
                    </a:cubicBezTo>
                    <a:cubicBezTo>
                      <a:pt x="594" y="4109"/>
                      <a:pt x="594" y="3995"/>
                      <a:pt x="594" y="3858"/>
                    </a:cubicBezTo>
                    <a:cubicBezTo>
                      <a:pt x="594" y="3584"/>
                      <a:pt x="639" y="3333"/>
                      <a:pt x="639" y="3059"/>
                    </a:cubicBezTo>
                    <a:cubicBezTo>
                      <a:pt x="662" y="2785"/>
                      <a:pt x="685" y="2534"/>
                      <a:pt x="685" y="2260"/>
                    </a:cubicBezTo>
                    <a:cubicBezTo>
                      <a:pt x="708" y="1963"/>
                      <a:pt x="708" y="1667"/>
                      <a:pt x="708" y="1370"/>
                    </a:cubicBezTo>
                    <a:cubicBezTo>
                      <a:pt x="708" y="1165"/>
                      <a:pt x="708" y="982"/>
                      <a:pt x="731" y="799"/>
                    </a:cubicBezTo>
                    <a:cubicBezTo>
                      <a:pt x="731" y="617"/>
                      <a:pt x="753" y="411"/>
                      <a:pt x="799" y="229"/>
                    </a:cubicBezTo>
                    <a:cubicBezTo>
                      <a:pt x="799" y="115"/>
                      <a:pt x="708" y="0"/>
                      <a:pt x="5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22"/>
              <p:cNvSpPr/>
              <p:nvPr/>
            </p:nvSpPr>
            <p:spPr>
              <a:xfrm>
                <a:off x="8497712" y="1586611"/>
                <a:ext cx="43816" cy="52249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933" extrusionOk="0">
                    <a:moveTo>
                      <a:pt x="1004" y="0"/>
                    </a:moveTo>
                    <a:cubicBezTo>
                      <a:pt x="890" y="0"/>
                      <a:pt x="776" y="46"/>
                      <a:pt x="662" y="46"/>
                    </a:cubicBezTo>
                    <a:lnTo>
                      <a:pt x="548" y="46"/>
                    </a:lnTo>
                    <a:cubicBezTo>
                      <a:pt x="533" y="43"/>
                      <a:pt x="519" y="42"/>
                      <a:pt x="505" y="42"/>
                    </a:cubicBezTo>
                    <a:cubicBezTo>
                      <a:pt x="412" y="42"/>
                      <a:pt x="343" y="106"/>
                      <a:pt x="343" y="206"/>
                    </a:cubicBezTo>
                    <a:cubicBezTo>
                      <a:pt x="320" y="297"/>
                      <a:pt x="388" y="411"/>
                      <a:pt x="502" y="411"/>
                    </a:cubicBezTo>
                    <a:cubicBezTo>
                      <a:pt x="571" y="411"/>
                      <a:pt x="616" y="434"/>
                      <a:pt x="685" y="434"/>
                    </a:cubicBezTo>
                    <a:lnTo>
                      <a:pt x="845" y="434"/>
                    </a:lnTo>
                    <a:cubicBezTo>
                      <a:pt x="890" y="434"/>
                      <a:pt x="959" y="457"/>
                      <a:pt x="1004" y="457"/>
                    </a:cubicBezTo>
                    <a:cubicBezTo>
                      <a:pt x="959" y="525"/>
                      <a:pt x="913" y="571"/>
                      <a:pt x="868" y="639"/>
                    </a:cubicBezTo>
                    <a:cubicBezTo>
                      <a:pt x="776" y="731"/>
                      <a:pt x="685" y="845"/>
                      <a:pt x="594" y="959"/>
                    </a:cubicBezTo>
                    <a:cubicBezTo>
                      <a:pt x="594" y="936"/>
                      <a:pt x="616" y="936"/>
                      <a:pt x="616" y="913"/>
                    </a:cubicBezTo>
                    <a:lnTo>
                      <a:pt x="616" y="913"/>
                    </a:lnTo>
                    <a:cubicBezTo>
                      <a:pt x="594" y="936"/>
                      <a:pt x="594" y="936"/>
                      <a:pt x="571" y="959"/>
                    </a:cubicBezTo>
                    <a:cubicBezTo>
                      <a:pt x="480" y="1073"/>
                      <a:pt x="365" y="1187"/>
                      <a:pt x="274" y="1301"/>
                    </a:cubicBezTo>
                    <a:cubicBezTo>
                      <a:pt x="228" y="1370"/>
                      <a:pt x="183" y="1415"/>
                      <a:pt x="114" y="1484"/>
                    </a:cubicBezTo>
                    <a:cubicBezTo>
                      <a:pt x="69" y="1552"/>
                      <a:pt x="0" y="1621"/>
                      <a:pt x="0" y="1712"/>
                    </a:cubicBezTo>
                    <a:cubicBezTo>
                      <a:pt x="0" y="1781"/>
                      <a:pt x="23" y="1849"/>
                      <a:pt x="91" y="1895"/>
                    </a:cubicBezTo>
                    <a:cubicBezTo>
                      <a:pt x="118" y="1922"/>
                      <a:pt x="161" y="1933"/>
                      <a:pt x="205" y="1933"/>
                    </a:cubicBezTo>
                    <a:cubicBezTo>
                      <a:pt x="236" y="1933"/>
                      <a:pt x="269" y="1927"/>
                      <a:pt x="297" y="1918"/>
                    </a:cubicBezTo>
                    <a:cubicBezTo>
                      <a:pt x="343" y="1895"/>
                      <a:pt x="388" y="1872"/>
                      <a:pt x="411" y="1826"/>
                    </a:cubicBezTo>
                    <a:cubicBezTo>
                      <a:pt x="434" y="1803"/>
                      <a:pt x="457" y="1781"/>
                      <a:pt x="480" y="1758"/>
                    </a:cubicBezTo>
                    <a:cubicBezTo>
                      <a:pt x="548" y="1689"/>
                      <a:pt x="594" y="1621"/>
                      <a:pt x="639" y="1575"/>
                    </a:cubicBezTo>
                    <a:cubicBezTo>
                      <a:pt x="723" y="1492"/>
                      <a:pt x="787" y="1427"/>
                      <a:pt x="850" y="1347"/>
                    </a:cubicBezTo>
                    <a:lnTo>
                      <a:pt x="850" y="1347"/>
                    </a:lnTo>
                    <a:cubicBezTo>
                      <a:pt x="848" y="1347"/>
                      <a:pt x="847" y="1347"/>
                      <a:pt x="845" y="1347"/>
                    </a:cubicBezTo>
                    <a:cubicBezTo>
                      <a:pt x="847" y="1347"/>
                      <a:pt x="849" y="1347"/>
                      <a:pt x="850" y="1346"/>
                    </a:cubicBezTo>
                    <a:lnTo>
                      <a:pt x="850" y="1346"/>
                    </a:lnTo>
                    <a:cubicBezTo>
                      <a:pt x="850" y="1347"/>
                      <a:pt x="850" y="1347"/>
                      <a:pt x="850" y="1347"/>
                    </a:cubicBezTo>
                    <a:lnTo>
                      <a:pt x="850" y="1347"/>
                    </a:lnTo>
                    <a:cubicBezTo>
                      <a:pt x="863" y="1347"/>
                      <a:pt x="867" y="1346"/>
                      <a:pt x="867" y="1336"/>
                    </a:cubicBezTo>
                    <a:lnTo>
                      <a:pt x="867" y="1336"/>
                    </a:lnTo>
                    <a:cubicBezTo>
                      <a:pt x="863" y="1340"/>
                      <a:pt x="858" y="1345"/>
                      <a:pt x="850" y="1346"/>
                    </a:cubicBezTo>
                    <a:lnTo>
                      <a:pt x="850" y="1346"/>
                    </a:lnTo>
                    <a:cubicBezTo>
                      <a:pt x="856" y="1339"/>
                      <a:pt x="862" y="1332"/>
                      <a:pt x="868" y="1324"/>
                    </a:cubicBezTo>
                    <a:lnTo>
                      <a:pt x="868" y="1324"/>
                    </a:lnTo>
                    <a:cubicBezTo>
                      <a:pt x="868" y="1329"/>
                      <a:pt x="868" y="1333"/>
                      <a:pt x="867" y="1336"/>
                    </a:cubicBezTo>
                    <a:lnTo>
                      <a:pt x="867" y="1336"/>
                    </a:lnTo>
                    <a:cubicBezTo>
                      <a:pt x="873" y="1330"/>
                      <a:pt x="879" y="1324"/>
                      <a:pt x="890" y="1324"/>
                    </a:cubicBezTo>
                    <a:cubicBezTo>
                      <a:pt x="959" y="1256"/>
                      <a:pt x="1027" y="1164"/>
                      <a:pt x="1119" y="1096"/>
                    </a:cubicBezTo>
                    <a:cubicBezTo>
                      <a:pt x="1187" y="1005"/>
                      <a:pt x="1256" y="936"/>
                      <a:pt x="1301" y="845"/>
                    </a:cubicBezTo>
                    <a:cubicBezTo>
                      <a:pt x="1370" y="754"/>
                      <a:pt x="1438" y="662"/>
                      <a:pt x="1507" y="571"/>
                    </a:cubicBezTo>
                    <a:cubicBezTo>
                      <a:pt x="1529" y="525"/>
                      <a:pt x="1552" y="502"/>
                      <a:pt x="1552" y="457"/>
                    </a:cubicBezTo>
                    <a:cubicBezTo>
                      <a:pt x="1575" y="434"/>
                      <a:pt x="1598" y="388"/>
                      <a:pt x="1598" y="343"/>
                    </a:cubicBezTo>
                    <a:cubicBezTo>
                      <a:pt x="1621" y="297"/>
                      <a:pt x="1575" y="206"/>
                      <a:pt x="1552" y="160"/>
                    </a:cubicBezTo>
                    <a:cubicBezTo>
                      <a:pt x="1507" y="114"/>
                      <a:pt x="1484" y="92"/>
                      <a:pt x="1415" y="69"/>
                    </a:cubicBezTo>
                    <a:cubicBezTo>
                      <a:pt x="1393" y="46"/>
                      <a:pt x="1370" y="46"/>
                      <a:pt x="1347" y="23"/>
                    </a:cubicBezTo>
                    <a:cubicBezTo>
                      <a:pt x="1301" y="23"/>
                      <a:pt x="1256" y="0"/>
                      <a:pt x="121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22"/>
              <p:cNvSpPr/>
              <p:nvPr/>
            </p:nvSpPr>
            <p:spPr>
              <a:xfrm>
                <a:off x="8585316" y="1442244"/>
                <a:ext cx="125257" cy="161288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5967" extrusionOk="0">
                    <a:moveTo>
                      <a:pt x="4520" y="0"/>
                    </a:moveTo>
                    <a:cubicBezTo>
                      <a:pt x="4474" y="0"/>
                      <a:pt x="4428" y="23"/>
                      <a:pt x="4428" y="91"/>
                    </a:cubicBezTo>
                    <a:cubicBezTo>
                      <a:pt x="4406" y="160"/>
                      <a:pt x="4383" y="228"/>
                      <a:pt x="4360" y="320"/>
                    </a:cubicBezTo>
                    <a:cubicBezTo>
                      <a:pt x="4246" y="639"/>
                      <a:pt x="4132" y="982"/>
                      <a:pt x="3995" y="1324"/>
                    </a:cubicBezTo>
                    <a:cubicBezTo>
                      <a:pt x="3926" y="1484"/>
                      <a:pt x="3835" y="1666"/>
                      <a:pt x="3744" y="1849"/>
                    </a:cubicBezTo>
                    <a:cubicBezTo>
                      <a:pt x="3652" y="2009"/>
                      <a:pt x="3561" y="2169"/>
                      <a:pt x="3470" y="2328"/>
                    </a:cubicBezTo>
                    <a:cubicBezTo>
                      <a:pt x="3264" y="2648"/>
                      <a:pt x="3036" y="2967"/>
                      <a:pt x="2808" y="3264"/>
                    </a:cubicBezTo>
                    <a:cubicBezTo>
                      <a:pt x="2694" y="3424"/>
                      <a:pt x="2580" y="3584"/>
                      <a:pt x="2443" y="3744"/>
                    </a:cubicBezTo>
                    <a:cubicBezTo>
                      <a:pt x="2306" y="3880"/>
                      <a:pt x="2169" y="4017"/>
                      <a:pt x="2032" y="4154"/>
                    </a:cubicBezTo>
                    <a:cubicBezTo>
                      <a:pt x="1598" y="4520"/>
                      <a:pt x="1142" y="4862"/>
                      <a:pt x="639" y="5136"/>
                    </a:cubicBezTo>
                    <a:cubicBezTo>
                      <a:pt x="571" y="5182"/>
                      <a:pt x="503" y="5204"/>
                      <a:pt x="457" y="5227"/>
                    </a:cubicBezTo>
                    <a:cubicBezTo>
                      <a:pt x="320" y="5296"/>
                      <a:pt x="206" y="5341"/>
                      <a:pt x="114" y="5433"/>
                    </a:cubicBezTo>
                    <a:cubicBezTo>
                      <a:pt x="23" y="5547"/>
                      <a:pt x="0" y="5706"/>
                      <a:pt x="92" y="5821"/>
                    </a:cubicBezTo>
                    <a:cubicBezTo>
                      <a:pt x="137" y="5889"/>
                      <a:pt x="206" y="5958"/>
                      <a:pt x="297" y="5958"/>
                    </a:cubicBezTo>
                    <a:cubicBezTo>
                      <a:pt x="315" y="5964"/>
                      <a:pt x="337" y="5967"/>
                      <a:pt x="360" y="5967"/>
                    </a:cubicBezTo>
                    <a:cubicBezTo>
                      <a:pt x="422" y="5967"/>
                      <a:pt x="492" y="5945"/>
                      <a:pt x="525" y="5912"/>
                    </a:cubicBezTo>
                    <a:lnTo>
                      <a:pt x="548" y="5912"/>
                    </a:lnTo>
                    <a:cubicBezTo>
                      <a:pt x="799" y="5775"/>
                      <a:pt x="1050" y="5661"/>
                      <a:pt x="1301" y="5501"/>
                    </a:cubicBezTo>
                    <a:cubicBezTo>
                      <a:pt x="1552" y="5364"/>
                      <a:pt x="1781" y="5182"/>
                      <a:pt x="2009" y="4999"/>
                    </a:cubicBezTo>
                    <a:cubicBezTo>
                      <a:pt x="2260" y="4793"/>
                      <a:pt x="2488" y="4588"/>
                      <a:pt x="2717" y="4360"/>
                    </a:cubicBezTo>
                    <a:cubicBezTo>
                      <a:pt x="2945" y="4109"/>
                      <a:pt x="3150" y="3858"/>
                      <a:pt x="3333" y="3584"/>
                    </a:cubicBezTo>
                    <a:cubicBezTo>
                      <a:pt x="3424" y="3447"/>
                      <a:pt x="3515" y="3333"/>
                      <a:pt x="3607" y="3196"/>
                    </a:cubicBezTo>
                    <a:cubicBezTo>
                      <a:pt x="3698" y="3036"/>
                      <a:pt x="3789" y="2899"/>
                      <a:pt x="3881" y="2739"/>
                    </a:cubicBezTo>
                    <a:cubicBezTo>
                      <a:pt x="4040" y="2465"/>
                      <a:pt x="4177" y="2191"/>
                      <a:pt x="4269" y="1895"/>
                    </a:cubicBezTo>
                    <a:cubicBezTo>
                      <a:pt x="4383" y="1598"/>
                      <a:pt x="4451" y="1278"/>
                      <a:pt x="4474" y="982"/>
                    </a:cubicBezTo>
                    <a:cubicBezTo>
                      <a:pt x="4520" y="708"/>
                      <a:pt x="4565" y="434"/>
                      <a:pt x="4611" y="160"/>
                    </a:cubicBezTo>
                    <a:cubicBezTo>
                      <a:pt x="4611" y="160"/>
                      <a:pt x="4611" y="137"/>
                      <a:pt x="4611" y="114"/>
                    </a:cubicBezTo>
                    <a:cubicBezTo>
                      <a:pt x="4634" y="69"/>
                      <a:pt x="4588" y="0"/>
                      <a:pt x="4543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22"/>
              <p:cNvSpPr/>
              <p:nvPr/>
            </p:nvSpPr>
            <p:spPr>
              <a:xfrm>
                <a:off x="8543366" y="1493439"/>
                <a:ext cx="120338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3448" extrusionOk="0">
                    <a:moveTo>
                      <a:pt x="4269" y="1"/>
                    </a:moveTo>
                    <a:cubicBezTo>
                      <a:pt x="4223" y="1"/>
                      <a:pt x="4177" y="24"/>
                      <a:pt x="4154" y="69"/>
                    </a:cubicBezTo>
                    <a:cubicBezTo>
                      <a:pt x="3995" y="252"/>
                      <a:pt x="3858" y="434"/>
                      <a:pt x="3698" y="594"/>
                    </a:cubicBezTo>
                    <a:cubicBezTo>
                      <a:pt x="3538" y="777"/>
                      <a:pt x="3378" y="959"/>
                      <a:pt x="3219" y="1119"/>
                    </a:cubicBezTo>
                    <a:cubicBezTo>
                      <a:pt x="3059" y="1256"/>
                      <a:pt x="2899" y="1370"/>
                      <a:pt x="2739" y="1484"/>
                    </a:cubicBezTo>
                    <a:cubicBezTo>
                      <a:pt x="2557" y="1621"/>
                      <a:pt x="2374" y="1735"/>
                      <a:pt x="2169" y="1850"/>
                    </a:cubicBezTo>
                    <a:cubicBezTo>
                      <a:pt x="1803" y="2078"/>
                      <a:pt x="1438" y="2283"/>
                      <a:pt x="1050" y="2489"/>
                    </a:cubicBezTo>
                    <a:cubicBezTo>
                      <a:pt x="913" y="2557"/>
                      <a:pt x="799" y="2603"/>
                      <a:pt x="662" y="2671"/>
                    </a:cubicBezTo>
                    <a:cubicBezTo>
                      <a:pt x="525" y="2717"/>
                      <a:pt x="388" y="2785"/>
                      <a:pt x="251" y="2831"/>
                    </a:cubicBezTo>
                    <a:cubicBezTo>
                      <a:pt x="92" y="2877"/>
                      <a:pt x="0" y="3082"/>
                      <a:pt x="69" y="3242"/>
                    </a:cubicBezTo>
                    <a:cubicBezTo>
                      <a:pt x="104" y="3365"/>
                      <a:pt x="220" y="3447"/>
                      <a:pt x="345" y="3447"/>
                    </a:cubicBezTo>
                    <a:cubicBezTo>
                      <a:pt x="382" y="3447"/>
                      <a:pt x="420" y="3440"/>
                      <a:pt x="457" y="3424"/>
                    </a:cubicBezTo>
                    <a:cubicBezTo>
                      <a:pt x="594" y="3379"/>
                      <a:pt x="731" y="3310"/>
                      <a:pt x="868" y="3242"/>
                    </a:cubicBezTo>
                    <a:cubicBezTo>
                      <a:pt x="1050" y="3173"/>
                      <a:pt x="1233" y="3082"/>
                      <a:pt x="1393" y="2991"/>
                    </a:cubicBezTo>
                    <a:cubicBezTo>
                      <a:pt x="1530" y="2899"/>
                      <a:pt x="1666" y="2831"/>
                      <a:pt x="1781" y="2763"/>
                    </a:cubicBezTo>
                    <a:cubicBezTo>
                      <a:pt x="1918" y="2671"/>
                      <a:pt x="2077" y="2580"/>
                      <a:pt x="2214" y="2511"/>
                    </a:cubicBezTo>
                    <a:cubicBezTo>
                      <a:pt x="2488" y="2329"/>
                      <a:pt x="2739" y="2146"/>
                      <a:pt x="2990" y="1941"/>
                    </a:cubicBezTo>
                    <a:cubicBezTo>
                      <a:pt x="3241" y="1735"/>
                      <a:pt x="3493" y="1507"/>
                      <a:pt x="3698" y="1233"/>
                    </a:cubicBezTo>
                    <a:cubicBezTo>
                      <a:pt x="3812" y="1073"/>
                      <a:pt x="3926" y="891"/>
                      <a:pt x="4040" y="731"/>
                    </a:cubicBezTo>
                    <a:cubicBezTo>
                      <a:pt x="4109" y="663"/>
                      <a:pt x="4154" y="594"/>
                      <a:pt x="4200" y="503"/>
                    </a:cubicBezTo>
                    <a:cubicBezTo>
                      <a:pt x="4269" y="434"/>
                      <a:pt x="4337" y="343"/>
                      <a:pt x="4406" y="275"/>
                    </a:cubicBezTo>
                    <a:cubicBezTo>
                      <a:pt x="4451" y="206"/>
                      <a:pt x="4451" y="92"/>
                      <a:pt x="4383" y="46"/>
                    </a:cubicBezTo>
                    <a:cubicBezTo>
                      <a:pt x="4360" y="24"/>
                      <a:pt x="4314" y="1"/>
                      <a:pt x="4269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22"/>
              <p:cNvSpPr/>
              <p:nvPr/>
            </p:nvSpPr>
            <p:spPr>
              <a:xfrm>
                <a:off x="8110237" y="1039362"/>
                <a:ext cx="791601" cy="778653"/>
              </a:xfrm>
              <a:custGeom>
                <a:avLst/>
                <a:gdLst/>
                <a:ahLst/>
                <a:cxnLst/>
                <a:rect l="l" t="t" r="r" b="b"/>
                <a:pathLst>
                  <a:path w="29286" h="28807" extrusionOk="0">
                    <a:moveTo>
                      <a:pt x="1521" y="19562"/>
                    </a:moveTo>
                    <a:cubicBezTo>
                      <a:pt x="1524" y="19569"/>
                      <a:pt x="1527" y="19577"/>
                      <a:pt x="1530" y="19584"/>
                    </a:cubicBezTo>
                    <a:cubicBezTo>
                      <a:pt x="1530" y="19567"/>
                      <a:pt x="1530" y="19563"/>
                      <a:pt x="1521" y="19562"/>
                    </a:cubicBezTo>
                    <a:close/>
                    <a:moveTo>
                      <a:pt x="16937" y="28349"/>
                    </a:moveTo>
                    <a:cubicBezTo>
                      <a:pt x="16934" y="28349"/>
                      <a:pt x="16932" y="28350"/>
                      <a:pt x="16929" y="28350"/>
                    </a:cubicBezTo>
                    <a:lnTo>
                      <a:pt x="16929" y="28350"/>
                    </a:lnTo>
                    <a:cubicBezTo>
                      <a:pt x="16932" y="28350"/>
                      <a:pt x="16935" y="28350"/>
                      <a:pt x="16937" y="28349"/>
                    </a:cubicBezTo>
                    <a:close/>
                    <a:moveTo>
                      <a:pt x="12988" y="28349"/>
                    </a:moveTo>
                    <a:cubicBezTo>
                      <a:pt x="12996" y="28350"/>
                      <a:pt x="13004" y="28351"/>
                      <a:pt x="13012" y="28353"/>
                    </a:cubicBezTo>
                    <a:lnTo>
                      <a:pt x="13012" y="28353"/>
                    </a:lnTo>
                    <a:cubicBezTo>
                      <a:pt x="13006" y="28349"/>
                      <a:pt x="13000" y="28349"/>
                      <a:pt x="12988" y="28349"/>
                    </a:cubicBezTo>
                    <a:close/>
                    <a:moveTo>
                      <a:pt x="9656" y="0"/>
                    </a:moveTo>
                    <a:cubicBezTo>
                      <a:pt x="9451" y="69"/>
                      <a:pt x="9245" y="160"/>
                      <a:pt x="9040" y="251"/>
                    </a:cubicBezTo>
                    <a:cubicBezTo>
                      <a:pt x="9017" y="251"/>
                      <a:pt x="8994" y="274"/>
                      <a:pt x="8971" y="274"/>
                    </a:cubicBezTo>
                    <a:cubicBezTo>
                      <a:pt x="8811" y="343"/>
                      <a:pt x="8674" y="411"/>
                      <a:pt x="8515" y="480"/>
                    </a:cubicBezTo>
                    <a:lnTo>
                      <a:pt x="8469" y="502"/>
                    </a:lnTo>
                    <a:cubicBezTo>
                      <a:pt x="8469" y="525"/>
                      <a:pt x="8446" y="525"/>
                      <a:pt x="8423" y="525"/>
                    </a:cubicBezTo>
                    <a:cubicBezTo>
                      <a:pt x="7579" y="936"/>
                      <a:pt x="6803" y="1415"/>
                      <a:pt x="6050" y="1986"/>
                    </a:cubicBezTo>
                    <a:cubicBezTo>
                      <a:pt x="5274" y="2557"/>
                      <a:pt x="4589" y="3196"/>
                      <a:pt x="3950" y="3881"/>
                    </a:cubicBezTo>
                    <a:cubicBezTo>
                      <a:pt x="3311" y="4565"/>
                      <a:pt x="2763" y="5319"/>
                      <a:pt x="2261" y="6117"/>
                    </a:cubicBezTo>
                    <a:cubicBezTo>
                      <a:pt x="1781" y="6916"/>
                      <a:pt x="1370" y="7761"/>
                      <a:pt x="1028" y="8651"/>
                    </a:cubicBezTo>
                    <a:cubicBezTo>
                      <a:pt x="320" y="10500"/>
                      <a:pt x="1" y="12486"/>
                      <a:pt x="69" y="14449"/>
                    </a:cubicBezTo>
                    <a:cubicBezTo>
                      <a:pt x="92" y="15430"/>
                      <a:pt x="229" y="16412"/>
                      <a:pt x="457" y="17370"/>
                    </a:cubicBezTo>
                    <a:cubicBezTo>
                      <a:pt x="686" y="18329"/>
                      <a:pt x="1005" y="19242"/>
                      <a:pt x="1416" y="20132"/>
                    </a:cubicBezTo>
                    <a:cubicBezTo>
                      <a:pt x="2238" y="21913"/>
                      <a:pt x="3402" y="23533"/>
                      <a:pt x="4840" y="24857"/>
                    </a:cubicBezTo>
                    <a:cubicBezTo>
                      <a:pt x="5525" y="25496"/>
                      <a:pt x="6301" y="26067"/>
                      <a:pt x="7100" y="26569"/>
                    </a:cubicBezTo>
                    <a:cubicBezTo>
                      <a:pt x="7898" y="27071"/>
                      <a:pt x="8743" y="27482"/>
                      <a:pt x="9633" y="27824"/>
                    </a:cubicBezTo>
                    <a:cubicBezTo>
                      <a:pt x="11332" y="28486"/>
                      <a:pt x="13159" y="28807"/>
                      <a:pt x="14990" y="28807"/>
                    </a:cubicBezTo>
                    <a:cubicBezTo>
                      <a:pt x="15054" y="28807"/>
                      <a:pt x="15117" y="28807"/>
                      <a:pt x="15180" y="28806"/>
                    </a:cubicBezTo>
                    <a:cubicBezTo>
                      <a:pt x="16138" y="28806"/>
                      <a:pt x="17120" y="28692"/>
                      <a:pt x="18056" y="28486"/>
                    </a:cubicBezTo>
                    <a:cubicBezTo>
                      <a:pt x="19014" y="28281"/>
                      <a:pt x="19950" y="27984"/>
                      <a:pt x="20840" y="27596"/>
                    </a:cubicBezTo>
                    <a:cubicBezTo>
                      <a:pt x="22164" y="27025"/>
                      <a:pt x="23397" y="26272"/>
                      <a:pt x="24492" y="25359"/>
                    </a:cubicBezTo>
                    <a:cubicBezTo>
                      <a:pt x="25565" y="24469"/>
                      <a:pt x="26501" y="23442"/>
                      <a:pt x="27277" y="22301"/>
                    </a:cubicBezTo>
                    <a:cubicBezTo>
                      <a:pt x="27323" y="22209"/>
                      <a:pt x="27368" y="22141"/>
                      <a:pt x="27437" y="22072"/>
                    </a:cubicBezTo>
                    <a:cubicBezTo>
                      <a:pt x="27437" y="22049"/>
                      <a:pt x="27437" y="22049"/>
                      <a:pt x="27437" y="22027"/>
                    </a:cubicBezTo>
                    <a:lnTo>
                      <a:pt x="27460" y="22027"/>
                    </a:lnTo>
                    <a:cubicBezTo>
                      <a:pt x="27779" y="21502"/>
                      <a:pt x="28099" y="20977"/>
                      <a:pt x="28350" y="20406"/>
                    </a:cubicBezTo>
                    <a:lnTo>
                      <a:pt x="28373" y="20406"/>
                    </a:lnTo>
                    <a:cubicBezTo>
                      <a:pt x="28396" y="20360"/>
                      <a:pt x="28418" y="20292"/>
                      <a:pt x="28441" y="20246"/>
                    </a:cubicBezTo>
                    <a:cubicBezTo>
                      <a:pt x="28441" y="20246"/>
                      <a:pt x="28441" y="20223"/>
                      <a:pt x="28441" y="20223"/>
                    </a:cubicBezTo>
                    <a:cubicBezTo>
                      <a:pt x="28578" y="19950"/>
                      <a:pt x="28692" y="19653"/>
                      <a:pt x="28806" y="19379"/>
                    </a:cubicBezTo>
                    <a:cubicBezTo>
                      <a:pt x="28806" y="19356"/>
                      <a:pt x="28829" y="19356"/>
                      <a:pt x="28829" y="19356"/>
                    </a:cubicBezTo>
                    <a:cubicBezTo>
                      <a:pt x="28852" y="19288"/>
                      <a:pt x="28875" y="19242"/>
                      <a:pt x="28898" y="19174"/>
                    </a:cubicBezTo>
                    <a:cubicBezTo>
                      <a:pt x="28898" y="19151"/>
                      <a:pt x="28898" y="19151"/>
                      <a:pt x="28898" y="19151"/>
                    </a:cubicBezTo>
                    <a:cubicBezTo>
                      <a:pt x="28921" y="19105"/>
                      <a:pt x="28921" y="19082"/>
                      <a:pt x="28943" y="19059"/>
                    </a:cubicBezTo>
                    <a:cubicBezTo>
                      <a:pt x="28943" y="19059"/>
                      <a:pt x="28943" y="19059"/>
                      <a:pt x="28943" y="19037"/>
                    </a:cubicBezTo>
                    <a:cubicBezTo>
                      <a:pt x="28943" y="19014"/>
                      <a:pt x="28966" y="18991"/>
                      <a:pt x="28966" y="18968"/>
                    </a:cubicBezTo>
                    <a:cubicBezTo>
                      <a:pt x="29057" y="18740"/>
                      <a:pt x="29126" y="18512"/>
                      <a:pt x="29194" y="18260"/>
                    </a:cubicBezTo>
                    <a:cubicBezTo>
                      <a:pt x="29217" y="18238"/>
                      <a:pt x="29217" y="18215"/>
                      <a:pt x="29217" y="18169"/>
                    </a:cubicBezTo>
                    <a:lnTo>
                      <a:pt x="29240" y="18169"/>
                    </a:lnTo>
                    <a:cubicBezTo>
                      <a:pt x="29240" y="18124"/>
                      <a:pt x="29240" y="18101"/>
                      <a:pt x="29263" y="18055"/>
                    </a:cubicBezTo>
                    <a:cubicBezTo>
                      <a:pt x="29286" y="17987"/>
                      <a:pt x="29240" y="17895"/>
                      <a:pt x="29149" y="17872"/>
                    </a:cubicBezTo>
                    <a:cubicBezTo>
                      <a:pt x="29133" y="17869"/>
                      <a:pt x="29117" y="17867"/>
                      <a:pt x="29102" y="17867"/>
                    </a:cubicBezTo>
                    <a:cubicBezTo>
                      <a:pt x="29028" y="17867"/>
                      <a:pt x="28962" y="17911"/>
                      <a:pt x="28943" y="17987"/>
                    </a:cubicBezTo>
                    <a:cubicBezTo>
                      <a:pt x="28943" y="18009"/>
                      <a:pt x="28921" y="18055"/>
                      <a:pt x="28921" y="18078"/>
                    </a:cubicBezTo>
                    <a:cubicBezTo>
                      <a:pt x="28921" y="18101"/>
                      <a:pt x="28921" y="18101"/>
                      <a:pt x="28921" y="18101"/>
                    </a:cubicBezTo>
                    <a:cubicBezTo>
                      <a:pt x="28898" y="18101"/>
                      <a:pt x="28898" y="18101"/>
                      <a:pt x="28898" y="18124"/>
                    </a:cubicBezTo>
                    <a:cubicBezTo>
                      <a:pt x="28898" y="18146"/>
                      <a:pt x="28898" y="18169"/>
                      <a:pt x="28875" y="18192"/>
                    </a:cubicBezTo>
                    <a:cubicBezTo>
                      <a:pt x="28875" y="18192"/>
                      <a:pt x="28875" y="18192"/>
                      <a:pt x="28875" y="18215"/>
                    </a:cubicBezTo>
                    <a:cubicBezTo>
                      <a:pt x="28806" y="18443"/>
                      <a:pt x="28715" y="18694"/>
                      <a:pt x="28624" y="18945"/>
                    </a:cubicBezTo>
                    <a:cubicBezTo>
                      <a:pt x="28624" y="18945"/>
                      <a:pt x="28624" y="18968"/>
                      <a:pt x="28624" y="18968"/>
                    </a:cubicBezTo>
                    <a:cubicBezTo>
                      <a:pt x="28601" y="18991"/>
                      <a:pt x="28601" y="19037"/>
                      <a:pt x="28578" y="19059"/>
                    </a:cubicBezTo>
                    <a:cubicBezTo>
                      <a:pt x="28578" y="19082"/>
                      <a:pt x="28578" y="19082"/>
                      <a:pt x="28578" y="19082"/>
                    </a:cubicBezTo>
                    <a:cubicBezTo>
                      <a:pt x="28578" y="19105"/>
                      <a:pt x="28578" y="19105"/>
                      <a:pt x="28578" y="19105"/>
                    </a:cubicBezTo>
                    <a:cubicBezTo>
                      <a:pt x="28555" y="19151"/>
                      <a:pt x="28533" y="19219"/>
                      <a:pt x="28510" y="19265"/>
                    </a:cubicBezTo>
                    <a:cubicBezTo>
                      <a:pt x="28464" y="19379"/>
                      <a:pt x="28418" y="19493"/>
                      <a:pt x="28373" y="19584"/>
                    </a:cubicBezTo>
                    <a:cubicBezTo>
                      <a:pt x="28373" y="19596"/>
                      <a:pt x="28373" y="19601"/>
                      <a:pt x="28373" y="19607"/>
                    </a:cubicBezTo>
                    <a:cubicBezTo>
                      <a:pt x="28373" y="19607"/>
                      <a:pt x="28373" y="19630"/>
                      <a:pt x="28350" y="19630"/>
                    </a:cubicBezTo>
                    <a:lnTo>
                      <a:pt x="28373" y="19630"/>
                    </a:lnTo>
                    <a:cubicBezTo>
                      <a:pt x="28281" y="19813"/>
                      <a:pt x="28213" y="19972"/>
                      <a:pt x="28122" y="20155"/>
                    </a:cubicBezTo>
                    <a:cubicBezTo>
                      <a:pt x="28122" y="20155"/>
                      <a:pt x="28122" y="20178"/>
                      <a:pt x="28122" y="20178"/>
                    </a:cubicBezTo>
                    <a:cubicBezTo>
                      <a:pt x="28099" y="20201"/>
                      <a:pt x="28076" y="20223"/>
                      <a:pt x="28076" y="20246"/>
                    </a:cubicBezTo>
                    <a:cubicBezTo>
                      <a:pt x="28076" y="20269"/>
                      <a:pt x="28076" y="20269"/>
                      <a:pt x="28076" y="20269"/>
                    </a:cubicBezTo>
                    <a:cubicBezTo>
                      <a:pt x="27779" y="20840"/>
                      <a:pt x="27460" y="21410"/>
                      <a:pt x="27117" y="21935"/>
                    </a:cubicBezTo>
                    <a:cubicBezTo>
                      <a:pt x="27117" y="21935"/>
                      <a:pt x="27117" y="21935"/>
                      <a:pt x="27117" y="21958"/>
                    </a:cubicBezTo>
                    <a:cubicBezTo>
                      <a:pt x="27072" y="22004"/>
                      <a:pt x="27049" y="22049"/>
                      <a:pt x="27003" y="22118"/>
                    </a:cubicBezTo>
                    <a:cubicBezTo>
                      <a:pt x="26821" y="22369"/>
                      <a:pt x="26661" y="22620"/>
                      <a:pt x="26478" y="22848"/>
                    </a:cubicBezTo>
                    <a:cubicBezTo>
                      <a:pt x="26478" y="22848"/>
                      <a:pt x="26478" y="22848"/>
                      <a:pt x="26478" y="22826"/>
                    </a:cubicBezTo>
                    <a:cubicBezTo>
                      <a:pt x="25725" y="23807"/>
                      <a:pt x="24858" y="24697"/>
                      <a:pt x="23876" y="25450"/>
                    </a:cubicBezTo>
                    <a:lnTo>
                      <a:pt x="23853" y="25450"/>
                    </a:lnTo>
                    <a:cubicBezTo>
                      <a:pt x="22849" y="26227"/>
                      <a:pt x="21776" y="26866"/>
                      <a:pt x="20612" y="27345"/>
                    </a:cubicBezTo>
                    <a:cubicBezTo>
                      <a:pt x="20589" y="27345"/>
                      <a:pt x="20589" y="27368"/>
                      <a:pt x="20589" y="27368"/>
                    </a:cubicBezTo>
                    <a:cubicBezTo>
                      <a:pt x="19405" y="27846"/>
                      <a:pt x="18175" y="28188"/>
                      <a:pt x="16900" y="28371"/>
                    </a:cubicBezTo>
                    <a:lnTo>
                      <a:pt x="16900" y="28371"/>
                    </a:lnTo>
                    <a:cubicBezTo>
                      <a:pt x="16913" y="28367"/>
                      <a:pt x="16916" y="28354"/>
                      <a:pt x="16929" y="28350"/>
                    </a:cubicBezTo>
                    <a:lnTo>
                      <a:pt x="16929" y="28350"/>
                    </a:lnTo>
                    <a:cubicBezTo>
                      <a:pt x="16281" y="28441"/>
                      <a:pt x="15622" y="28486"/>
                      <a:pt x="14963" y="28486"/>
                    </a:cubicBezTo>
                    <a:cubicBezTo>
                      <a:pt x="14309" y="28486"/>
                      <a:pt x="13655" y="28442"/>
                      <a:pt x="13012" y="28353"/>
                    </a:cubicBezTo>
                    <a:lnTo>
                      <a:pt x="13012" y="28353"/>
                    </a:lnTo>
                    <a:cubicBezTo>
                      <a:pt x="13018" y="28356"/>
                      <a:pt x="13023" y="28361"/>
                      <a:pt x="13034" y="28372"/>
                    </a:cubicBezTo>
                    <a:cubicBezTo>
                      <a:pt x="11733" y="28189"/>
                      <a:pt x="10455" y="27824"/>
                      <a:pt x="9245" y="27322"/>
                    </a:cubicBezTo>
                    <a:lnTo>
                      <a:pt x="9245" y="27322"/>
                    </a:lnTo>
                    <a:lnTo>
                      <a:pt x="9291" y="27345"/>
                    </a:lnTo>
                    <a:cubicBezTo>
                      <a:pt x="8127" y="26843"/>
                      <a:pt x="7031" y="26204"/>
                      <a:pt x="6027" y="25428"/>
                    </a:cubicBezTo>
                    <a:cubicBezTo>
                      <a:pt x="5068" y="24674"/>
                      <a:pt x="4178" y="23807"/>
                      <a:pt x="3425" y="22848"/>
                    </a:cubicBezTo>
                    <a:cubicBezTo>
                      <a:pt x="2649" y="21821"/>
                      <a:pt x="2010" y="20726"/>
                      <a:pt x="1507" y="19562"/>
                    </a:cubicBezTo>
                    <a:cubicBezTo>
                      <a:pt x="1513" y="19562"/>
                      <a:pt x="1517" y="19562"/>
                      <a:pt x="1521" y="19562"/>
                    </a:cubicBezTo>
                    <a:lnTo>
                      <a:pt x="1521" y="19562"/>
                    </a:lnTo>
                    <a:cubicBezTo>
                      <a:pt x="1025" y="18384"/>
                      <a:pt x="686" y="17140"/>
                      <a:pt x="504" y="15872"/>
                    </a:cubicBezTo>
                    <a:lnTo>
                      <a:pt x="504" y="15872"/>
                    </a:lnTo>
                    <a:cubicBezTo>
                      <a:pt x="506" y="15881"/>
                      <a:pt x="512" y="15895"/>
                      <a:pt x="526" y="15909"/>
                    </a:cubicBezTo>
                    <a:cubicBezTo>
                      <a:pt x="343" y="14586"/>
                      <a:pt x="343" y="13285"/>
                      <a:pt x="526" y="11984"/>
                    </a:cubicBezTo>
                    <a:cubicBezTo>
                      <a:pt x="511" y="11984"/>
                      <a:pt x="506" y="11994"/>
                      <a:pt x="504" y="12000"/>
                    </a:cubicBezTo>
                    <a:lnTo>
                      <a:pt x="504" y="12000"/>
                    </a:lnTo>
                    <a:cubicBezTo>
                      <a:pt x="687" y="10724"/>
                      <a:pt x="1029" y="9448"/>
                      <a:pt x="1530" y="8240"/>
                    </a:cubicBezTo>
                    <a:cubicBezTo>
                      <a:pt x="2032" y="7076"/>
                      <a:pt x="2671" y="6003"/>
                      <a:pt x="3425" y="4999"/>
                    </a:cubicBezTo>
                    <a:cubicBezTo>
                      <a:pt x="4178" y="4018"/>
                      <a:pt x="5068" y="3150"/>
                      <a:pt x="6027" y="2397"/>
                    </a:cubicBezTo>
                    <a:cubicBezTo>
                      <a:pt x="6050" y="2397"/>
                      <a:pt x="6050" y="2397"/>
                      <a:pt x="6050" y="2374"/>
                    </a:cubicBezTo>
                    <a:cubicBezTo>
                      <a:pt x="6848" y="1758"/>
                      <a:pt x="7716" y="1233"/>
                      <a:pt x="8629" y="799"/>
                    </a:cubicBezTo>
                    <a:cubicBezTo>
                      <a:pt x="8834" y="685"/>
                      <a:pt x="9017" y="617"/>
                      <a:pt x="9222" y="525"/>
                    </a:cubicBezTo>
                    <a:cubicBezTo>
                      <a:pt x="9245" y="502"/>
                      <a:pt x="9268" y="502"/>
                      <a:pt x="9291" y="480"/>
                    </a:cubicBezTo>
                    <a:lnTo>
                      <a:pt x="9291" y="502"/>
                    </a:lnTo>
                    <a:cubicBezTo>
                      <a:pt x="9451" y="434"/>
                      <a:pt x="9588" y="365"/>
                      <a:pt x="9747" y="320"/>
                    </a:cubicBezTo>
                    <a:cubicBezTo>
                      <a:pt x="9770" y="297"/>
                      <a:pt x="9816" y="274"/>
                      <a:pt x="9839" y="229"/>
                    </a:cubicBezTo>
                    <a:cubicBezTo>
                      <a:pt x="9861" y="206"/>
                      <a:pt x="9861" y="160"/>
                      <a:pt x="9861" y="114"/>
                    </a:cubicBezTo>
                    <a:cubicBezTo>
                      <a:pt x="9839" y="69"/>
                      <a:pt x="9816" y="46"/>
                      <a:pt x="9770" y="23"/>
                    </a:cubicBezTo>
                    <a:cubicBezTo>
                      <a:pt x="9747" y="0"/>
                      <a:pt x="9724" y="0"/>
                      <a:pt x="9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22"/>
              <p:cNvSpPr/>
              <p:nvPr/>
            </p:nvSpPr>
            <p:spPr>
              <a:xfrm>
                <a:off x="8566801" y="1017143"/>
                <a:ext cx="338740" cy="306196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328" extrusionOk="0">
                    <a:moveTo>
                      <a:pt x="160" y="1"/>
                    </a:moveTo>
                    <a:cubicBezTo>
                      <a:pt x="138" y="1"/>
                      <a:pt x="115" y="1"/>
                      <a:pt x="92" y="23"/>
                    </a:cubicBezTo>
                    <a:cubicBezTo>
                      <a:pt x="46" y="46"/>
                      <a:pt x="23" y="69"/>
                      <a:pt x="1" y="115"/>
                    </a:cubicBezTo>
                    <a:cubicBezTo>
                      <a:pt x="1" y="160"/>
                      <a:pt x="1" y="206"/>
                      <a:pt x="23" y="252"/>
                    </a:cubicBezTo>
                    <a:cubicBezTo>
                      <a:pt x="46" y="274"/>
                      <a:pt x="92" y="320"/>
                      <a:pt x="115" y="320"/>
                    </a:cubicBezTo>
                    <a:cubicBezTo>
                      <a:pt x="822" y="411"/>
                      <a:pt x="1507" y="571"/>
                      <a:pt x="2169" y="777"/>
                    </a:cubicBezTo>
                    <a:lnTo>
                      <a:pt x="2215" y="777"/>
                    </a:lnTo>
                    <a:cubicBezTo>
                      <a:pt x="2260" y="799"/>
                      <a:pt x="2283" y="799"/>
                      <a:pt x="2329" y="799"/>
                    </a:cubicBezTo>
                    <a:cubicBezTo>
                      <a:pt x="2329" y="799"/>
                      <a:pt x="2329" y="822"/>
                      <a:pt x="2329" y="822"/>
                    </a:cubicBezTo>
                    <a:cubicBezTo>
                      <a:pt x="2694" y="914"/>
                      <a:pt x="3059" y="1051"/>
                      <a:pt x="3402" y="1187"/>
                    </a:cubicBezTo>
                    <a:lnTo>
                      <a:pt x="3424" y="1187"/>
                    </a:lnTo>
                    <a:cubicBezTo>
                      <a:pt x="3539" y="1233"/>
                      <a:pt x="3653" y="1279"/>
                      <a:pt x="3767" y="1347"/>
                    </a:cubicBezTo>
                    <a:cubicBezTo>
                      <a:pt x="4337" y="1576"/>
                      <a:pt x="4885" y="1849"/>
                      <a:pt x="5410" y="2146"/>
                    </a:cubicBezTo>
                    <a:cubicBezTo>
                      <a:pt x="5410" y="2146"/>
                      <a:pt x="5410" y="2146"/>
                      <a:pt x="5410" y="2169"/>
                    </a:cubicBezTo>
                    <a:cubicBezTo>
                      <a:pt x="5958" y="2489"/>
                      <a:pt x="6483" y="2831"/>
                      <a:pt x="6985" y="3219"/>
                    </a:cubicBezTo>
                    <a:cubicBezTo>
                      <a:pt x="7944" y="3972"/>
                      <a:pt x="8811" y="4817"/>
                      <a:pt x="9564" y="5775"/>
                    </a:cubicBezTo>
                    <a:cubicBezTo>
                      <a:pt x="9564" y="5775"/>
                      <a:pt x="9564" y="5775"/>
                      <a:pt x="9564" y="5798"/>
                    </a:cubicBezTo>
                    <a:cubicBezTo>
                      <a:pt x="10021" y="6369"/>
                      <a:pt x="10432" y="6985"/>
                      <a:pt x="10797" y="7647"/>
                    </a:cubicBezTo>
                    <a:cubicBezTo>
                      <a:pt x="10820" y="7716"/>
                      <a:pt x="10865" y="7784"/>
                      <a:pt x="10888" y="7830"/>
                    </a:cubicBezTo>
                    <a:cubicBezTo>
                      <a:pt x="10888" y="7852"/>
                      <a:pt x="10911" y="7852"/>
                      <a:pt x="10911" y="7852"/>
                    </a:cubicBezTo>
                    <a:cubicBezTo>
                      <a:pt x="11025" y="8081"/>
                      <a:pt x="11139" y="8309"/>
                      <a:pt x="11253" y="8560"/>
                    </a:cubicBezTo>
                    <a:cubicBezTo>
                      <a:pt x="11253" y="8560"/>
                      <a:pt x="11276" y="8583"/>
                      <a:pt x="11276" y="8583"/>
                    </a:cubicBezTo>
                    <a:cubicBezTo>
                      <a:pt x="11299" y="8651"/>
                      <a:pt x="11345" y="8743"/>
                      <a:pt x="11390" y="8834"/>
                    </a:cubicBezTo>
                    <a:cubicBezTo>
                      <a:pt x="11390" y="8857"/>
                      <a:pt x="11390" y="8857"/>
                      <a:pt x="11390" y="8857"/>
                    </a:cubicBezTo>
                    <a:cubicBezTo>
                      <a:pt x="11436" y="8925"/>
                      <a:pt x="11459" y="9017"/>
                      <a:pt x="11505" y="9085"/>
                    </a:cubicBezTo>
                    <a:lnTo>
                      <a:pt x="11482" y="9085"/>
                    </a:lnTo>
                    <a:cubicBezTo>
                      <a:pt x="11573" y="9268"/>
                      <a:pt x="11664" y="9473"/>
                      <a:pt x="11733" y="9678"/>
                    </a:cubicBezTo>
                    <a:cubicBezTo>
                      <a:pt x="11733" y="9701"/>
                      <a:pt x="11733" y="9724"/>
                      <a:pt x="11756" y="9724"/>
                    </a:cubicBezTo>
                    <a:cubicBezTo>
                      <a:pt x="11756" y="9770"/>
                      <a:pt x="11778" y="9815"/>
                      <a:pt x="11801" y="9861"/>
                    </a:cubicBezTo>
                    <a:cubicBezTo>
                      <a:pt x="11801" y="9884"/>
                      <a:pt x="11801" y="9907"/>
                      <a:pt x="11824" y="9930"/>
                    </a:cubicBezTo>
                    <a:cubicBezTo>
                      <a:pt x="11824" y="9952"/>
                      <a:pt x="11847" y="9975"/>
                      <a:pt x="11847" y="9998"/>
                    </a:cubicBezTo>
                    <a:lnTo>
                      <a:pt x="11847" y="10021"/>
                    </a:lnTo>
                    <a:cubicBezTo>
                      <a:pt x="11938" y="10272"/>
                      <a:pt x="12007" y="10523"/>
                      <a:pt x="12075" y="10774"/>
                    </a:cubicBezTo>
                    <a:lnTo>
                      <a:pt x="12098" y="10774"/>
                    </a:lnTo>
                    <a:cubicBezTo>
                      <a:pt x="12098" y="10820"/>
                      <a:pt x="12098" y="10843"/>
                      <a:pt x="12121" y="10865"/>
                    </a:cubicBezTo>
                    <a:cubicBezTo>
                      <a:pt x="12121" y="10911"/>
                      <a:pt x="12144" y="10957"/>
                      <a:pt x="12144" y="11002"/>
                    </a:cubicBezTo>
                    <a:lnTo>
                      <a:pt x="12166" y="11048"/>
                    </a:lnTo>
                    <a:cubicBezTo>
                      <a:pt x="12166" y="11071"/>
                      <a:pt x="12166" y="11071"/>
                      <a:pt x="12166" y="11094"/>
                    </a:cubicBezTo>
                    <a:cubicBezTo>
                      <a:pt x="12189" y="11139"/>
                      <a:pt x="12189" y="11162"/>
                      <a:pt x="12212" y="11208"/>
                    </a:cubicBezTo>
                    <a:cubicBezTo>
                      <a:pt x="12231" y="11283"/>
                      <a:pt x="12297" y="11328"/>
                      <a:pt x="12358" y="11328"/>
                    </a:cubicBezTo>
                    <a:cubicBezTo>
                      <a:pt x="12371" y="11328"/>
                      <a:pt x="12383" y="11326"/>
                      <a:pt x="12395" y="11322"/>
                    </a:cubicBezTo>
                    <a:cubicBezTo>
                      <a:pt x="12486" y="11299"/>
                      <a:pt x="12532" y="11208"/>
                      <a:pt x="12509" y="11116"/>
                    </a:cubicBezTo>
                    <a:cubicBezTo>
                      <a:pt x="12509" y="11071"/>
                      <a:pt x="12486" y="11048"/>
                      <a:pt x="12486" y="11002"/>
                    </a:cubicBezTo>
                    <a:cubicBezTo>
                      <a:pt x="12486" y="10980"/>
                      <a:pt x="12463" y="10957"/>
                      <a:pt x="12463" y="10934"/>
                    </a:cubicBezTo>
                    <a:cubicBezTo>
                      <a:pt x="12463" y="10911"/>
                      <a:pt x="12463" y="10911"/>
                      <a:pt x="12463" y="10911"/>
                    </a:cubicBezTo>
                    <a:cubicBezTo>
                      <a:pt x="12463" y="10911"/>
                      <a:pt x="12463" y="10888"/>
                      <a:pt x="12463" y="10888"/>
                    </a:cubicBezTo>
                    <a:cubicBezTo>
                      <a:pt x="12440" y="10865"/>
                      <a:pt x="12440" y="10820"/>
                      <a:pt x="12440" y="10797"/>
                    </a:cubicBezTo>
                    <a:cubicBezTo>
                      <a:pt x="12418" y="10797"/>
                      <a:pt x="12418" y="10774"/>
                      <a:pt x="12418" y="10774"/>
                    </a:cubicBezTo>
                    <a:cubicBezTo>
                      <a:pt x="12418" y="10774"/>
                      <a:pt x="12418" y="10774"/>
                      <a:pt x="12418" y="10751"/>
                    </a:cubicBezTo>
                    <a:cubicBezTo>
                      <a:pt x="12349" y="10500"/>
                      <a:pt x="12281" y="10249"/>
                      <a:pt x="12189" y="9998"/>
                    </a:cubicBezTo>
                    <a:cubicBezTo>
                      <a:pt x="12189" y="9975"/>
                      <a:pt x="12166" y="9952"/>
                      <a:pt x="12166" y="9930"/>
                    </a:cubicBezTo>
                    <a:cubicBezTo>
                      <a:pt x="12166" y="9930"/>
                      <a:pt x="12144" y="9907"/>
                      <a:pt x="12144" y="9884"/>
                    </a:cubicBezTo>
                    <a:cubicBezTo>
                      <a:pt x="12144" y="9861"/>
                      <a:pt x="12121" y="9838"/>
                      <a:pt x="12121" y="9815"/>
                    </a:cubicBezTo>
                    <a:cubicBezTo>
                      <a:pt x="12121" y="9815"/>
                      <a:pt x="12121" y="9793"/>
                      <a:pt x="12121" y="9793"/>
                    </a:cubicBezTo>
                    <a:cubicBezTo>
                      <a:pt x="12121" y="9770"/>
                      <a:pt x="12098" y="9770"/>
                      <a:pt x="12098" y="9770"/>
                    </a:cubicBezTo>
                    <a:cubicBezTo>
                      <a:pt x="12098" y="9770"/>
                      <a:pt x="12098" y="9747"/>
                      <a:pt x="12098" y="9747"/>
                    </a:cubicBezTo>
                    <a:cubicBezTo>
                      <a:pt x="12075" y="9678"/>
                      <a:pt x="12052" y="9610"/>
                      <a:pt x="12030" y="9564"/>
                    </a:cubicBezTo>
                    <a:cubicBezTo>
                      <a:pt x="12030" y="9564"/>
                      <a:pt x="12030" y="9542"/>
                      <a:pt x="12030" y="9542"/>
                    </a:cubicBezTo>
                    <a:cubicBezTo>
                      <a:pt x="11915" y="9268"/>
                      <a:pt x="11824" y="9017"/>
                      <a:pt x="11710" y="8765"/>
                    </a:cubicBezTo>
                    <a:cubicBezTo>
                      <a:pt x="11710" y="8743"/>
                      <a:pt x="11710" y="8743"/>
                      <a:pt x="11687" y="8743"/>
                    </a:cubicBezTo>
                    <a:cubicBezTo>
                      <a:pt x="11642" y="8629"/>
                      <a:pt x="11596" y="8514"/>
                      <a:pt x="11550" y="8400"/>
                    </a:cubicBezTo>
                    <a:cubicBezTo>
                      <a:pt x="11527" y="8377"/>
                      <a:pt x="11527" y="8377"/>
                      <a:pt x="11527" y="8355"/>
                    </a:cubicBezTo>
                    <a:cubicBezTo>
                      <a:pt x="11527" y="8355"/>
                      <a:pt x="11527" y="8355"/>
                      <a:pt x="11505" y="8332"/>
                    </a:cubicBezTo>
                    <a:cubicBezTo>
                      <a:pt x="11413" y="8149"/>
                      <a:pt x="11322" y="7967"/>
                      <a:pt x="11231" y="7761"/>
                    </a:cubicBezTo>
                    <a:cubicBezTo>
                      <a:pt x="11185" y="7693"/>
                      <a:pt x="11139" y="7624"/>
                      <a:pt x="11117" y="7556"/>
                    </a:cubicBezTo>
                    <a:cubicBezTo>
                      <a:pt x="11117" y="7556"/>
                      <a:pt x="11117" y="7533"/>
                      <a:pt x="11094" y="7533"/>
                    </a:cubicBezTo>
                    <a:cubicBezTo>
                      <a:pt x="11094" y="7510"/>
                      <a:pt x="11094" y="7510"/>
                      <a:pt x="11071" y="7487"/>
                    </a:cubicBezTo>
                    <a:cubicBezTo>
                      <a:pt x="10706" y="6825"/>
                      <a:pt x="10295" y="6209"/>
                      <a:pt x="9861" y="5638"/>
                    </a:cubicBezTo>
                    <a:cubicBezTo>
                      <a:pt x="9838" y="5616"/>
                      <a:pt x="9838" y="5616"/>
                      <a:pt x="9838" y="5616"/>
                    </a:cubicBezTo>
                    <a:cubicBezTo>
                      <a:pt x="9245" y="4862"/>
                      <a:pt x="8606" y="4155"/>
                      <a:pt x="7875" y="3538"/>
                    </a:cubicBezTo>
                    <a:cubicBezTo>
                      <a:pt x="7168" y="2922"/>
                      <a:pt x="6392" y="2352"/>
                      <a:pt x="5593" y="1895"/>
                    </a:cubicBezTo>
                    <a:cubicBezTo>
                      <a:pt x="5593" y="1872"/>
                      <a:pt x="5570" y="1872"/>
                      <a:pt x="5570" y="1872"/>
                    </a:cubicBezTo>
                    <a:cubicBezTo>
                      <a:pt x="4885" y="1484"/>
                      <a:pt x="4178" y="1142"/>
                      <a:pt x="3447" y="845"/>
                    </a:cubicBezTo>
                    <a:cubicBezTo>
                      <a:pt x="3105" y="731"/>
                      <a:pt x="2785" y="617"/>
                      <a:pt x="2443" y="503"/>
                    </a:cubicBezTo>
                    <a:lnTo>
                      <a:pt x="2420" y="503"/>
                    </a:lnTo>
                    <a:cubicBezTo>
                      <a:pt x="2397" y="503"/>
                      <a:pt x="2374" y="480"/>
                      <a:pt x="2329" y="480"/>
                    </a:cubicBezTo>
                    <a:cubicBezTo>
                      <a:pt x="2329" y="480"/>
                      <a:pt x="2329" y="480"/>
                      <a:pt x="2329" y="457"/>
                    </a:cubicBezTo>
                    <a:cubicBezTo>
                      <a:pt x="1621" y="274"/>
                      <a:pt x="914" y="115"/>
                      <a:pt x="2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22"/>
              <p:cNvSpPr/>
              <p:nvPr/>
            </p:nvSpPr>
            <p:spPr>
              <a:xfrm>
                <a:off x="8042392" y="1022090"/>
                <a:ext cx="228295" cy="699807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25890" extrusionOk="0">
                    <a:moveTo>
                      <a:pt x="8263" y="0"/>
                    </a:moveTo>
                    <a:cubicBezTo>
                      <a:pt x="8240" y="0"/>
                      <a:pt x="8194" y="23"/>
                      <a:pt x="8172" y="23"/>
                    </a:cubicBezTo>
                    <a:cubicBezTo>
                      <a:pt x="8057" y="91"/>
                      <a:pt x="7943" y="160"/>
                      <a:pt x="7829" y="251"/>
                    </a:cubicBezTo>
                    <a:cubicBezTo>
                      <a:pt x="6893" y="845"/>
                      <a:pt x="6003" y="1552"/>
                      <a:pt x="5204" y="2306"/>
                    </a:cubicBezTo>
                    <a:cubicBezTo>
                      <a:pt x="4405" y="3082"/>
                      <a:pt x="3675" y="3949"/>
                      <a:pt x="3036" y="4862"/>
                    </a:cubicBezTo>
                    <a:cubicBezTo>
                      <a:pt x="3036" y="4885"/>
                      <a:pt x="3036" y="4885"/>
                      <a:pt x="3036" y="4885"/>
                    </a:cubicBezTo>
                    <a:cubicBezTo>
                      <a:pt x="3013" y="4885"/>
                      <a:pt x="3013" y="4885"/>
                      <a:pt x="3013" y="4908"/>
                    </a:cubicBezTo>
                    <a:cubicBezTo>
                      <a:pt x="3013" y="4908"/>
                      <a:pt x="3013" y="4908"/>
                      <a:pt x="2990" y="4930"/>
                    </a:cubicBezTo>
                    <a:cubicBezTo>
                      <a:pt x="2054" y="6300"/>
                      <a:pt x="1324" y="7829"/>
                      <a:pt x="799" y="9427"/>
                    </a:cubicBezTo>
                    <a:cubicBezTo>
                      <a:pt x="274" y="11139"/>
                      <a:pt x="0" y="12919"/>
                      <a:pt x="23" y="14700"/>
                    </a:cubicBezTo>
                    <a:cubicBezTo>
                      <a:pt x="23" y="15635"/>
                      <a:pt x="114" y="16548"/>
                      <a:pt x="274" y="17462"/>
                    </a:cubicBezTo>
                    <a:cubicBezTo>
                      <a:pt x="434" y="18397"/>
                      <a:pt x="685" y="19333"/>
                      <a:pt x="1004" y="20223"/>
                    </a:cubicBezTo>
                    <a:cubicBezTo>
                      <a:pt x="1324" y="21068"/>
                      <a:pt x="1689" y="21912"/>
                      <a:pt x="2123" y="22711"/>
                    </a:cubicBezTo>
                    <a:cubicBezTo>
                      <a:pt x="2579" y="23510"/>
                      <a:pt x="3082" y="24263"/>
                      <a:pt x="3652" y="24994"/>
                    </a:cubicBezTo>
                    <a:cubicBezTo>
                      <a:pt x="3858" y="25268"/>
                      <a:pt x="4086" y="25542"/>
                      <a:pt x="4337" y="25816"/>
                    </a:cubicBezTo>
                    <a:lnTo>
                      <a:pt x="4360" y="25838"/>
                    </a:lnTo>
                    <a:cubicBezTo>
                      <a:pt x="4383" y="25873"/>
                      <a:pt x="4422" y="25890"/>
                      <a:pt x="4465" y="25890"/>
                    </a:cubicBezTo>
                    <a:cubicBezTo>
                      <a:pt x="4508" y="25890"/>
                      <a:pt x="4554" y="25873"/>
                      <a:pt x="4588" y="25838"/>
                    </a:cubicBezTo>
                    <a:cubicBezTo>
                      <a:pt x="4656" y="25770"/>
                      <a:pt x="4634" y="25679"/>
                      <a:pt x="4588" y="25610"/>
                    </a:cubicBezTo>
                    <a:cubicBezTo>
                      <a:pt x="4314" y="25313"/>
                      <a:pt x="4063" y="24994"/>
                      <a:pt x="3812" y="24697"/>
                    </a:cubicBezTo>
                    <a:cubicBezTo>
                      <a:pt x="2945" y="23533"/>
                      <a:pt x="2191" y="22278"/>
                      <a:pt x="1644" y="20931"/>
                    </a:cubicBezTo>
                    <a:lnTo>
                      <a:pt x="1644" y="20977"/>
                    </a:lnTo>
                    <a:cubicBezTo>
                      <a:pt x="1096" y="19630"/>
                      <a:pt x="708" y="18215"/>
                      <a:pt x="502" y="16777"/>
                    </a:cubicBezTo>
                    <a:cubicBezTo>
                      <a:pt x="411" y="16092"/>
                      <a:pt x="365" y="15384"/>
                      <a:pt x="342" y="14700"/>
                    </a:cubicBezTo>
                    <a:cubicBezTo>
                      <a:pt x="342" y="13878"/>
                      <a:pt x="388" y="13079"/>
                      <a:pt x="502" y="12280"/>
                    </a:cubicBezTo>
                    <a:cubicBezTo>
                      <a:pt x="502" y="12280"/>
                      <a:pt x="502" y="12303"/>
                      <a:pt x="502" y="12326"/>
                    </a:cubicBezTo>
                    <a:cubicBezTo>
                      <a:pt x="708" y="10842"/>
                      <a:pt x="1096" y="9381"/>
                      <a:pt x="1666" y="8012"/>
                    </a:cubicBezTo>
                    <a:lnTo>
                      <a:pt x="1666" y="8035"/>
                    </a:lnTo>
                    <a:cubicBezTo>
                      <a:pt x="2100" y="7008"/>
                      <a:pt x="2648" y="6003"/>
                      <a:pt x="3287" y="5067"/>
                    </a:cubicBezTo>
                    <a:cubicBezTo>
                      <a:pt x="3287" y="5067"/>
                      <a:pt x="3310" y="5067"/>
                      <a:pt x="3310" y="5045"/>
                    </a:cubicBezTo>
                    <a:cubicBezTo>
                      <a:pt x="3470" y="4816"/>
                      <a:pt x="3652" y="4588"/>
                      <a:pt x="3812" y="4360"/>
                    </a:cubicBezTo>
                    <a:cubicBezTo>
                      <a:pt x="4679" y="3219"/>
                      <a:pt x="5706" y="2214"/>
                      <a:pt x="6825" y="1347"/>
                    </a:cubicBezTo>
                    <a:lnTo>
                      <a:pt x="6825" y="1347"/>
                    </a:lnTo>
                    <a:cubicBezTo>
                      <a:pt x="6825" y="1347"/>
                      <a:pt x="6802" y="1370"/>
                      <a:pt x="6802" y="1370"/>
                    </a:cubicBezTo>
                    <a:cubicBezTo>
                      <a:pt x="7144" y="1096"/>
                      <a:pt x="7510" y="845"/>
                      <a:pt x="7875" y="594"/>
                    </a:cubicBezTo>
                    <a:cubicBezTo>
                      <a:pt x="8035" y="502"/>
                      <a:pt x="8194" y="411"/>
                      <a:pt x="8331" y="320"/>
                    </a:cubicBezTo>
                    <a:cubicBezTo>
                      <a:pt x="8423" y="274"/>
                      <a:pt x="8445" y="160"/>
                      <a:pt x="8400" y="91"/>
                    </a:cubicBezTo>
                    <a:cubicBezTo>
                      <a:pt x="8377" y="46"/>
                      <a:pt x="8309" y="0"/>
                      <a:pt x="8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22"/>
              <p:cNvSpPr/>
              <p:nvPr/>
            </p:nvSpPr>
            <p:spPr>
              <a:xfrm>
                <a:off x="8212059" y="1763685"/>
                <a:ext cx="76522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1965" extrusionOk="0">
                    <a:moveTo>
                      <a:pt x="160" y="0"/>
                    </a:moveTo>
                    <a:cubicBezTo>
                      <a:pt x="137" y="0"/>
                      <a:pt x="91" y="0"/>
                      <a:pt x="46" y="46"/>
                    </a:cubicBezTo>
                    <a:cubicBezTo>
                      <a:pt x="23" y="69"/>
                      <a:pt x="0" y="114"/>
                      <a:pt x="0" y="160"/>
                    </a:cubicBezTo>
                    <a:cubicBezTo>
                      <a:pt x="0" y="206"/>
                      <a:pt x="23" y="251"/>
                      <a:pt x="46" y="274"/>
                    </a:cubicBezTo>
                    <a:cubicBezTo>
                      <a:pt x="730" y="822"/>
                      <a:pt x="1461" y="1301"/>
                      <a:pt x="2214" y="1758"/>
                    </a:cubicBezTo>
                    <a:cubicBezTo>
                      <a:pt x="2328" y="1826"/>
                      <a:pt x="2442" y="1872"/>
                      <a:pt x="2556" y="1940"/>
                    </a:cubicBezTo>
                    <a:cubicBezTo>
                      <a:pt x="2589" y="1956"/>
                      <a:pt x="2621" y="1964"/>
                      <a:pt x="2651" y="1964"/>
                    </a:cubicBezTo>
                    <a:cubicBezTo>
                      <a:pt x="2707" y="1964"/>
                      <a:pt x="2755" y="1939"/>
                      <a:pt x="2785" y="1895"/>
                    </a:cubicBezTo>
                    <a:cubicBezTo>
                      <a:pt x="2830" y="1803"/>
                      <a:pt x="2808" y="1712"/>
                      <a:pt x="2716" y="1666"/>
                    </a:cubicBezTo>
                    <a:cubicBezTo>
                      <a:pt x="2602" y="1598"/>
                      <a:pt x="2488" y="1529"/>
                      <a:pt x="2397" y="1484"/>
                    </a:cubicBezTo>
                    <a:cubicBezTo>
                      <a:pt x="2374" y="1461"/>
                      <a:pt x="2374" y="1461"/>
                      <a:pt x="2374" y="1461"/>
                    </a:cubicBezTo>
                    <a:cubicBezTo>
                      <a:pt x="1735" y="1096"/>
                      <a:pt x="1096" y="662"/>
                      <a:pt x="502" y="206"/>
                    </a:cubicBezTo>
                    <a:cubicBezTo>
                      <a:pt x="434" y="160"/>
                      <a:pt x="365" y="91"/>
                      <a:pt x="274" y="46"/>
                    </a:cubicBezTo>
                    <a:cubicBezTo>
                      <a:pt x="251" y="23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22"/>
              <p:cNvSpPr/>
              <p:nvPr/>
            </p:nvSpPr>
            <p:spPr>
              <a:xfrm>
                <a:off x="8661811" y="1573042"/>
                <a:ext cx="266570" cy="268057"/>
              </a:xfrm>
              <a:custGeom>
                <a:avLst/>
                <a:gdLst/>
                <a:ahLst/>
                <a:cxnLst/>
                <a:rect l="l" t="t" r="r" b="b"/>
                <a:pathLst>
                  <a:path w="9862" h="9917" extrusionOk="0">
                    <a:moveTo>
                      <a:pt x="480" y="9450"/>
                    </a:moveTo>
                    <a:cubicBezTo>
                      <a:pt x="464" y="9450"/>
                      <a:pt x="459" y="9450"/>
                      <a:pt x="458" y="9457"/>
                    </a:cubicBezTo>
                    <a:lnTo>
                      <a:pt x="458" y="9457"/>
                    </a:lnTo>
                    <a:cubicBezTo>
                      <a:pt x="465" y="9455"/>
                      <a:pt x="473" y="9452"/>
                      <a:pt x="480" y="9450"/>
                    </a:cubicBezTo>
                    <a:close/>
                    <a:moveTo>
                      <a:pt x="9701" y="0"/>
                    </a:moveTo>
                    <a:cubicBezTo>
                      <a:pt x="9656" y="0"/>
                      <a:pt x="9633" y="23"/>
                      <a:pt x="9610" y="23"/>
                    </a:cubicBezTo>
                    <a:cubicBezTo>
                      <a:pt x="9565" y="46"/>
                      <a:pt x="9542" y="91"/>
                      <a:pt x="9542" y="137"/>
                    </a:cubicBezTo>
                    <a:cubicBezTo>
                      <a:pt x="9519" y="137"/>
                      <a:pt x="9519" y="160"/>
                      <a:pt x="9519" y="183"/>
                    </a:cubicBezTo>
                    <a:cubicBezTo>
                      <a:pt x="9450" y="320"/>
                      <a:pt x="9405" y="479"/>
                      <a:pt x="9336" y="616"/>
                    </a:cubicBezTo>
                    <a:cubicBezTo>
                      <a:pt x="8948" y="1529"/>
                      <a:pt x="8469" y="2442"/>
                      <a:pt x="7921" y="3287"/>
                    </a:cubicBezTo>
                    <a:cubicBezTo>
                      <a:pt x="7693" y="3629"/>
                      <a:pt x="7442" y="3949"/>
                      <a:pt x="7191" y="4291"/>
                    </a:cubicBezTo>
                    <a:cubicBezTo>
                      <a:pt x="6346" y="5410"/>
                      <a:pt x="5342" y="6414"/>
                      <a:pt x="4223" y="7281"/>
                    </a:cubicBezTo>
                    <a:cubicBezTo>
                      <a:pt x="3219" y="8035"/>
                      <a:pt x="2146" y="8674"/>
                      <a:pt x="1028" y="9222"/>
                    </a:cubicBezTo>
                    <a:cubicBezTo>
                      <a:pt x="845" y="9290"/>
                      <a:pt x="640" y="9381"/>
                      <a:pt x="457" y="9473"/>
                    </a:cubicBezTo>
                    <a:cubicBezTo>
                      <a:pt x="457" y="9466"/>
                      <a:pt x="457" y="9461"/>
                      <a:pt x="458" y="9457"/>
                    </a:cubicBezTo>
                    <a:lnTo>
                      <a:pt x="458" y="9457"/>
                    </a:lnTo>
                    <a:cubicBezTo>
                      <a:pt x="331" y="9503"/>
                      <a:pt x="223" y="9566"/>
                      <a:pt x="115" y="9610"/>
                    </a:cubicBezTo>
                    <a:cubicBezTo>
                      <a:pt x="69" y="9610"/>
                      <a:pt x="46" y="9632"/>
                      <a:pt x="24" y="9678"/>
                    </a:cubicBezTo>
                    <a:cubicBezTo>
                      <a:pt x="1" y="9701"/>
                      <a:pt x="1" y="9747"/>
                      <a:pt x="1" y="9792"/>
                    </a:cubicBezTo>
                    <a:cubicBezTo>
                      <a:pt x="24" y="9838"/>
                      <a:pt x="46" y="9883"/>
                      <a:pt x="69" y="9906"/>
                    </a:cubicBezTo>
                    <a:cubicBezTo>
                      <a:pt x="100" y="9906"/>
                      <a:pt x="130" y="9916"/>
                      <a:pt x="160" y="9916"/>
                    </a:cubicBezTo>
                    <a:cubicBezTo>
                      <a:pt x="176" y="9916"/>
                      <a:pt x="191" y="9914"/>
                      <a:pt x="206" y="9906"/>
                    </a:cubicBezTo>
                    <a:cubicBezTo>
                      <a:pt x="503" y="9792"/>
                      <a:pt x="800" y="9655"/>
                      <a:pt x="1096" y="9541"/>
                    </a:cubicBezTo>
                    <a:cubicBezTo>
                      <a:pt x="1119" y="9518"/>
                      <a:pt x="1119" y="9518"/>
                      <a:pt x="1119" y="9518"/>
                    </a:cubicBezTo>
                    <a:cubicBezTo>
                      <a:pt x="1142" y="9518"/>
                      <a:pt x="1165" y="9495"/>
                      <a:pt x="1188" y="9495"/>
                    </a:cubicBezTo>
                    <a:lnTo>
                      <a:pt x="1210" y="9495"/>
                    </a:lnTo>
                    <a:cubicBezTo>
                      <a:pt x="1918" y="9153"/>
                      <a:pt x="2626" y="8765"/>
                      <a:pt x="3288" y="8331"/>
                    </a:cubicBezTo>
                    <a:cubicBezTo>
                      <a:pt x="3949" y="7898"/>
                      <a:pt x="4589" y="7418"/>
                      <a:pt x="5182" y="6916"/>
                    </a:cubicBezTo>
                    <a:cubicBezTo>
                      <a:pt x="6323" y="5912"/>
                      <a:pt x="7350" y="4725"/>
                      <a:pt x="8195" y="3447"/>
                    </a:cubicBezTo>
                    <a:cubicBezTo>
                      <a:pt x="8218" y="3424"/>
                      <a:pt x="8218" y="3401"/>
                      <a:pt x="8241" y="3378"/>
                    </a:cubicBezTo>
                    <a:cubicBezTo>
                      <a:pt x="8880" y="2397"/>
                      <a:pt x="9405" y="1347"/>
                      <a:pt x="9838" y="251"/>
                    </a:cubicBezTo>
                    <a:cubicBezTo>
                      <a:pt x="9838" y="251"/>
                      <a:pt x="9838" y="228"/>
                      <a:pt x="9861" y="206"/>
                    </a:cubicBezTo>
                    <a:cubicBezTo>
                      <a:pt x="9861" y="183"/>
                      <a:pt x="9861" y="114"/>
                      <a:pt x="9838" y="91"/>
                    </a:cubicBezTo>
                    <a:cubicBezTo>
                      <a:pt x="9816" y="46"/>
                      <a:pt x="9770" y="23"/>
                      <a:pt x="9747" y="23"/>
                    </a:cubicBezTo>
                    <a:cubicBezTo>
                      <a:pt x="9724" y="0"/>
                      <a:pt x="9701" y="0"/>
                      <a:pt x="9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22"/>
              <p:cNvSpPr/>
              <p:nvPr/>
            </p:nvSpPr>
            <p:spPr>
              <a:xfrm>
                <a:off x="8769796" y="1048606"/>
                <a:ext cx="152395" cy="191291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7077" extrusionOk="0">
                    <a:moveTo>
                      <a:pt x="137" y="1"/>
                    </a:moveTo>
                    <a:cubicBezTo>
                      <a:pt x="91" y="23"/>
                      <a:pt x="46" y="46"/>
                      <a:pt x="46" y="69"/>
                    </a:cubicBezTo>
                    <a:cubicBezTo>
                      <a:pt x="23" y="115"/>
                      <a:pt x="0" y="160"/>
                      <a:pt x="23" y="206"/>
                    </a:cubicBezTo>
                    <a:cubicBezTo>
                      <a:pt x="23" y="252"/>
                      <a:pt x="69" y="275"/>
                      <a:pt x="91" y="297"/>
                    </a:cubicBezTo>
                    <a:cubicBezTo>
                      <a:pt x="137" y="343"/>
                      <a:pt x="183" y="366"/>
                      <a:pt x="228" y="412"/>
                    </a:cubicBezTo>
                    <a:cubicBezTo>
                      <a:pt x="228" y="410"/>
                      <a:pt x="228" y="408"/>
                      <a:pt x="228" y="406"/>
                    </a:cubicBezTo>
                    <a:lnTo>
                      <a:pt x="228" y="406"/>
                    </a:lnTo>
                    <a:cubicBezTo>
                      <a:pt x="1337" y="1269"/>
                      <a:pt x="2334" y="2268"/>
                      <a:pt x="3196" y="3379"/>
                    </a:cubicBezTo>
                    <a:cubicBezTo>
                      <a:pt x="3492" y="3767"/>
                      <a:pt x="3766" y="4155"/>
                      <a:pt x="4040" y="4566"/>
                    </a:cubicBezTo>
                    <a:cubicBezTo>
                      <a:pt x="4040" y="4566"/>
                      <a:pt x="4040" y="4566"/>
                      <a:pt x="4040" y="4589"/>
                    </a:cubicBezTo>
                    <a:cubicBezTo>
                      <a:pt x="4291" y="4954"/>
                      <a:pt x="4520" y="5365"/>
                      <a:pt x="4725" y="5753"/>
                    </a:cubicBezTo>
                    <a:cubicBezTo>
                      <a:pt x="4816" y="5912"/>
                      <a:pt x="4885" y="6049"/>
                      <a:pt x="4953" y="6186"/>
                    </a:cubicBezTo>
                    <a:cubicBezTo>
                      <a:pt x="4953" y="6209"/>
                      <a:pt x="4976" y="6232"/>
                      <a:pt x="4976" y="6255"/>
                    </a:cubicBezTo>
                    <a:cubicBezTo>
                      <a:pt x="5045" y="6392"/>
                      <a:pt x="5136" y="6552"/>
                      <a:pt x="5204" y="6711"/>
                    </a:cubicBezTo>
                    <a:cubicBezTo>
                      <a:pt x="5204" y="6711"/>
                      <a:pt x="5204" y="6734"/>
                      <a:pt x="5204" y="6757"/>
                    </a:cubicBezTo>
                    <a:lnTo>
                      <a:pt x="5227" y="6757"/>
                    </a:lnTo>
                    <a:cubicBezTo>
                      <a:pt x="5227" y="6780"/>
                      <a:pt x="5227" y="6803"/>
                      <a:pt x="5250" y="6803"/>
                    </a:cubicBezTo>
                    <a:cubicBezTo>
                      <a:pt x="5250" y="6825"/>
                      <a:pt x="5273" y="6871"/>
                      <a:pt x="5273" y="6894"/>
                    </a:cubicBezTo>
                    <a:cubicBezTo>
                      <a:pt x="5296" y="6917"/>
                      <a:pt x="5296" y="6917"/>
                      <a:pt x="5296" y="6940"/>
                    </a:cubicBezTo>
                    <a:cubicBezTo>
                      <a:pt x="5296" y="6962"/>
                      <a:pt x="5318" y="6985"/>
                      <a:pt x="5318" y="7008"/>
                    </a:cubicBezTo>
                    <a:cubicBezTo>
                      <a:pt x="5341" y="7031"/>
                      <a:pt x="5387" y="7054"/>
                      <a:pt x="5433" y="7076"/>
                    </a:cubicBezTo>
                    <a:cubicBezTo>
                      <a:pt x="5455" y="7076"/>
                      <a:pt x="5501" y="7076"/>
                      <a:pt x="5547" y="7054"/>
                    </a:cubicBezTo>
                    <a:cubicBezTo>
                      <a:pt x="5592" y="7031"/>
                      <a:pt x="5615" y="7008"/>
                      <a:pt x="5615" y="6962"/>
                    </a:cubicBezTo>
                    <a:cubicBezTo>
                      <a:pt x="5638" y="6917"/>
                      <a:pt x="5615" y="6871"/>
                      <a:pt x="5615" y="6825"/>
                    </a:cubicBezTo>
                    <a:cubicBezTo>
                      <a:pt x="5592" y="6825"/>
                      <a:pt x="5592" y="6825"/>
                      <a:pt x="5592" y="6803"/>
                    </a:cubicBezTo>
                    <a:cubicBezTo>
                      <a:pt x="5592" y="6803"/>
                      <a:pt x="5592" y="6803"/>
                      <a:pt x="5592" y="6780"/>
                    </a:cubicBezTo>
                    <a:cubicBezTo>
                      <a:pt x="5592" y="6780"/>
                      <a:pt x="5570" y="6780"/>
                      <a:pt x="5570" y="6757"/>
                    </a:cubicBezTo>
                    <a:cubicBezTo>
                      <a:pt x="5570" y="6757"/>
                      <a:pt x="5570" y="6734"/>
                      <a:pt x="5547" y="6734"/>
                    </a:cubicBezTo>
                    <a:cubicBezTo>
                      <a:pt x="5547" y="6711"/>
                      <a:pt x="5547" y="6711"/>
                      <a:pt x="5547" y="6711"/>
                    </a:cubicBezTo>
                    <a:cubicBezTo>
                      <a:pt x="5524" y="6666"/>
                      <a:pt x="5524" y="6643"/>
                      <a:pt x="5501" y="6597"/>
                    </a:cubicBezTo>
                    <a:cubicBezTo>
                      <a:pt x="5501" y="6597"/>
                      <a:pt x="5501" y="6597"/>
                      <a:pt x="5501" y="6574"/>
                    </a:cubicBezTo>
                    <a:cubicBezTo>
                      <a:pt x="5478" y="6552"/>
                      <a:pt x="5478" y="6552"/>
                      <a:pt x="5478" y="6529"/>
                    </a:cubicBezTo>
                    <a:cubicBezTo>
                      <a:pt x="5455" y="6529"/>
                      <a:pt x="5455" y="6506"/>
                      <a:pt x="5455" y="6506"/>
                    </a:cubicBezTo>
                    <a:cubicBezTo>
                      <a:pt x="5387" y="6369"/>
                      <a:pt x="5318" y="6209"/>
                      <a:pt x="5250" y="6072"/>
                    </a:cubicBezTo>
                    <a:cubicBezTo>
                      <a:pt x="5250" y="6049"/>
                      <a:pt x="5250" y="6049"/>
                      <a:pt x="5250" y="6049"/>
                    </a:cubicBezTo>
                    <a:lnTo>
                      <a:pt x="5227" y="6049"/>
                    </a:lnTo>
                    <a:cubicBezTo>
                      <a:pt x="5159" y="5890"/>
                      <a:pt x="5090" y="5753"/>
                      <a:pt x="5022" y="5593"/>
                    </a:cubicBezTo>
                    <a:lnTo>
                      <a:pt x="4999" y="5593"/>
                    </a:lnTo>
                    <a:cubicBezTo>
                      <a:pt x="4793" y="5182"/>
                      <a:pt x="4565" y="4794"/>
                      <a:pt x="4314" y="4406"/>
                    </a:cubicBezTo>
                    <a:lnTo>
                      <a:pt x="4314" y="4383"/>
                    </a:lnTo>
                    <a:cubicBezTo>
                      <a:pt x="3789" y="3561"/>
                      <a:pt x="3196" y="2808"/>
                      <a:pt x="2534" y="2078"/>
                    </a:cubicBezTo>
                    <a:cubicBezTo>
                      <a:pt x="1849" y="1325"/>
                      <a:pt x="1073" y="640"/>
                      <a:pt x="251" y="23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22"/>
              <p:cNvSpPr/>
              <p:nvPr/>
            </p:nvSpPr>
            <p:spPr>
              <a:xfrm>
                <a:off x="8521769" y="1337962"/>
                <a:ext cx="64196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832" extrusionOk="0">
                    <a:moveTo>
                      <a:pt x="2100" y="1"/>
                    </a:moveTo>
                    <a:cubicBezTo>
                      <a:pt x="2032" y="1"/>
                      <a:pt x="1963" y="24"/>
                      <a:pt x="1918" y="92"/>
                    </a:cubicBezTo>
                    <a:cubicBezTo>
                      <a:pt x="1279" y="891"/>
                      <a:pt x="639" y="1713"/>
                      <a:pt x="0" y="2511"/>
                    </a:cubicBezTo>
                    <a:cubicBezTo>
                      <a:pt x="92" y="2580"/>
                      <a:pt x="206" y="2648"/>
                      <a:pt x="297" y="2740"/>
                    </a:cubicBezTo>
                    <a:cubicBezTo>
                      <a:pt x="320" y="2763"/>
                      <a:pt x="343" y="2785"/>
                      <a:pt x="366" y="2831"/>
                    </a:cubicBezTo>
                    <a:cubicBezTo>
                      <a:pt x="1005" y="2009"/>
                      <a:pt x="1644" y="1210"/>
                      <a:pt x="2283" y="389"/>
                    </a:cubicBezTo>
                    <a:cubicBezTo>
                      <a:pt x="2374" y="297"/>
                      <a:pt x="2351" y="138"/>
                      <a:pt x="2260" y="46"/>
                    </a:cubicBezTo>
                    <a:cubicBezTo>
                      <a:pt x="2214" y="24"/>
                      <a:pt x="2146" y="1"/>
                      <a:pt x="210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22"/>
              <p:cNvSpPr/>
              <p:nvPr/>
            </p:nvSpPr>
            <p:spPr>
              <a:xfrm>
                <a:off x="8494009" y="1460733"/>
                <a:ext cx="19137" cy="15550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753" extrusionOk="0">
                    <a:moveTo>
                      <a:pt x="708" y="1"/>
                    </a:moveTo>
                    <a:lnTo>
                      <a:pt x="708" y="1"/>
                    </a:lnTo>
                    <a:cubicBezTo>
                      <a:pt x="662" y="24"/>
                      <a:pt x="617" y="47"/>
                      <a:pt x="571" y="47"/>
                    </a:cubicBezTo>
                    <a:cubicBezTo>
                      <a:pt x="525" y="69"/>
                      <a:pt x="480" y="69"/>
                      <a:pt x="434" y="69"/>
                    </a:cubicBezTo>
                    <a:cubicBezTo>
                      <a:pt x="403" y="69"/>
                      <a:pt x="373" y="80"/>
                      <a:pt x="343" y="80"/>
                    </a:cubicBezTo>
                    <a:cubicBezTo>
                      <a:pt x="327" y="80"/>
                      <a:pt x="312" y="77"/>
                      <a:pt x="297" y="69"/>
                    </a:cubicBezTo>
                    <a:lnTo>
                      <a:pt x="228" y="69"/>
                    </a:lnTo>
                    <a:cubicBezTo>
                      <a:pt x="160" y="1850"/>
                      <a:pt x="92" y="3630"/>
                      <a:pt x="0" y="5411"/>
                    </a:cubicBezTo>
                    <a:cubicBezTo>
                      <a:pt x="0" y="5433"/>
                      <a:pt x="0" y="5456"/>
                      <a:pt x="0" y="5479"/>
                    </a:cubicBezTo>
                    <a:cubicBezTo>
                      <a:pt x="0" y="5547"/>
                      <a:pt x="0" y="5593"/>
                      <a:pt x="46" y="5639"/>
                    </a:cubicBezTo>
                    <a:cubicBezTo>
                      <a:pt x="92" y="5707"/>
                      <a:pt x="137" y="5730"/>
                      <a:pt x="206" y="5753"/>
                    </a:cubicBezTo>
                    <a:cubicBezTo>
                      <a:pt x="274" y="5753"/>
                      <a:pt x="343" y="5753"/>
                      <a:pt x="388" y="5707"/>
                    </a:cubicBezTo>
                    <a:cubicBezTo>
                      <a:pt x="434" y="5684"/>
                      <a:pt x="480" y="5616"/>
                      <a:pt x="480" y="5547"/>
                    </a:cubicBezTo>
                    <a:cubicBezTo>
                      <a:pt x="480" y="5525"/>
                      <a:pt x="480" y="5502"/>
                      <a:pt x="480" y="5502"/>
                    </a:cubicBezTo>
                    <a:cubicBezTo>
                      <a:pt x="571" y="3653"/>
                      <a:pt x="639" y="1827"/>
                      <a:pt x="708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22"/>
              <p:cNvSpPr/>
              <p:nvPr/>
            </p:nvSpPr>
            <p:spPr>
              <a:xfrm>
                <a:off x="8551988" y="1307121"/>
                <a:ext cx="56790" cy="580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2147" extrusionOk="0">
                    <a:moveTo>
                      <a:pt x="2101" y="0"/>
                    </a:moveTo>
                    <a:lnTo>
                      <a:pt x="2101" y="0"/>
                    </a:lnTo>
                    <a:cubicBezTo>
                      <a:pt x="1393" y="160"/>
                      <a:pt x="708" y="320"/>
                      <a:pt x="1" y="480"/>
                    </a:cubicBezTo>
                    <a:cubicBezTo>
                      <a:pt x="663" y="1050"/>
                      <a:pt x="1347" y="1598"/>
                      <a:pt x="2009" y="2146"/>
                    </a:cubicBezTo>
                    <a:cubicBezTo>
                      <a:pt x="2032" y="1438"/>
                      <a:pt x="2078" y="731"/>
                      <a:pt x="210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22"/>
              <p:cNvSpPr/>
              <p:nvPr/>
            </p:nvSpPr>
            <p:spPr>
              <a:xfrm>
                <a:off x="8466249" y="1591531"/>
                <a:ext cx="6911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1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11" y="572"/>
                      <a:pt x="799" y="1142"/>
                      <a:pt x="1210" y="1713"/>
                    </a:cubicBezTo>
                    <a:cubicBezTo>
                      <a:pt x="1666" y="1188"/>
                      <a:pt x="2123" y="640"/>
                      <a:pt x="2557" y="92"/>
                    </a:cubicBezTo>
                    <a:cubicBezTo>
                      <a:pt x="1712" y="47"/>
                      <a:pt x="845" y="24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22"/>
              <p:cNvSpPr/>
              <p:nvPr/>
            </p:nvSpPr>
            <p:spPr>
              <a:xfrm>
                <a:off x="8207112" y="1112775"/>
                <a:ext cx="610824" cy="609905"/>
              </a:xfrm>
              <a:custGeom>
                <a:avLst/>
                <a:gdLst/>
                <a:ahLst/>
                <a:cxnLst/>
                <a:rect l="l" t="t" r="r" b="b"/>
                <a:pathLst>
                  <a:path w="22598" h="22564" extrusionOk="0">
                    <a:moveTo>
                      <a:pt x="21388" y="6985"/>
                    </a:moveTo>
                    <a:cubicBezTo>
                      <a:pt x="21388" y="7002"/>
                      <a:pt x="21388" y="7006"/>
                      <a:pt x="21397" y="7007"/>
                    </a:cubicBezTo>
                    <a:lnTo>
                      <a:pt x="21397" y="7007"/>
                    </a:lnTo>
                    <a:cubicBezTo>
                      <a:pt x="21394" y="7000"/>
                      <a:pt x="21391" y="6993"/>
                      <a:pt x="21388" y="6985"/>
                    </a:cubicBezTo>
                    <a:close/>
                    <a:moveTo>
                      <a:pt x="12760" y="22141"/>
                    </a:moveTo>
                    <a:cubicBezTo>
                      <a:pt x="12748" y="22141"/>
                      <a:pt x="12742" y="22141"/>
                      <a:pt x="12736" y="22144"/>
                    </a:cubicBezTo>
                    <a:lnTo>
                      <a:pt x="12736" y="22144"/>
                    </a:lnTo>
                    <a:cubicBezTo>
                      <a:pt x="12744" y="22143"/>
                      <a:pt x="12752" y="22142"/>
                      <a:pt x="12760" y="22141"/>
                    </a:cubicBezTo>
                    <a:close/>
                    <a:moveTo>
                      <a:pt x="11299" y="326"/>
                    </a:moveTo>
                    <a:cubicBezTo>
                      <a:pt x="11795" y="326"/>
                      <a:pt x="12292" y="354"/>
                      <a:pt x="12783" y="411"/>
                    </a:cubicBezTo>
                    <a:lnTo>
                      <a:pt x="12737" y="411"/>
                    </a:lnTo>
                    <a:cubicBezTo>
                      <a:pt x="13718" y="548"/>
                      <a:pt x="14677" y="799"/>
                      <a:pt x="15590" y="1187"/>
                    </a:cubicBezTo>
                    <a:lnTo>
                      <a:pt x="15567" y="1187"/>
                    </a:lnTo>
                    <a:cubicBezTo>
                      <a:pt x="16435" y="1553"/>
                      <a:pt x="17256" y="2032"/>
                      <a:pt x="18010" y="2603"/>
                    </a:cubicBezTo>
                    <a:cubicBezTo>
                      <a:pt x="18740" y="3173"/>
                      <a:pt x="19402" y="3835"/>
                      <a:pt x="19973" y="4566"/>
                    </a:cubicBezTo>
                    <a:cubicBezTo>
                      <a:pt x="20543" y="5319"/>
                      <a:pt x="21023" y="6140"/>
                      <a:pt x="21411" y="7008"/>
                    </a:cubicBezTo>
                    <a:cubicBezTo>
                      <a:pt x="21405" y="7008"/>
                      <a:pt x="21401" y="7008"/>
                      <a:pt x="21397" y="7007"/>
                    </a:cubicBezTo>
                    <a:lnTo>
                      <a:pt x="21397" y="7007"/>
                    </a:lnTo>
                    <a:cubicBezTo>
                      <a:pt x="21780" y="7913"/>
                      <a:pt x="22028" y="8842"/>
                      <a:pt x="22164" y="9815"/>
                    </a:cubicBezTo>
                    <a:cubicBezTo>
                      <a:pt x="22164" y="9793"/>
                      <a:pt x="22164" y="9793"/>
                      <a:pt x="22164" y="9770"/>
                    </a:cubicBezTo>
                    <a:cubicBezTo>
                      <a:pt x="22301" y="10774"/>
                      <a:pt x="22301" y="11778"/>
                      <a:pt x="22164" y="12760"/>
                    </a:cubicBezTo>
                    <a:cubicBezTo>
                      <a:pt x="22164" y="12760"/>
                      <a:pt x="22164" y="12737"/>
                      <a:pt x="22164" y="12737"/>
                    </a:cubicBezTo>
                    <a:cubicBezTo>
                      <a:pt x="22027" y="13696"/>
                      <a:pt x="21776" y="14631"/>
                      <a:pt x="21411" y="15544"/>
                    </a:cubicBezTo>
                    <a:cubicBezTo>
                      <a:pt x="21411" y="15522"/>
                      <a:pt x="21411" y="15522"/>
                      <a:pt x="21411" y="15522"/>
                    </a:cubicBezTo>
                    <a:cubicBezTo>
                      <a:pt x="21023" y="16412"/>
                      <a:pt x="20543" y="17234"/>
                      <a:pt x="19973" y="18010"/>
                    </a:cubicBezTo>
                    <a:cubicBezTo>
                      <a:pt x="19402" y="18717"/>
                      <a:pt x="18740" y="19379"/>
                      <a:pt x="18032" y="19950"/>
                    </a:cubicBezTo>
                    <a:cubicBezTo>
                      <a:pt x="17256" y="20520"/>
                      <a:pt x="16412" y="21023"/>
                      <a:pt x="15544" y="21388"/>
                    </a:cubicBezTo>
                    <a:cubicBezTo>
                      <a:pt x="14631" y="21776"/>
                      <a:pt x="13696" y="22027"/>
                      <a:pt x="12714" y="22164"/>
                    </a:cubicBezTo>
                    <a:cubicBezTo>
                      <a:pt x="12725" y="22153"/>
                      <a:pt x="12731" y="22147"/>
                      <a:pt x="12736" y="22144"/>
                    </a:cubicBezTo>
                    <a:lnTo>
                      <a:pt x="12736" y="22144"/>
                    </a:lnTo>
                    <a:cubicBezTo>
                      <a:pt x="12264" y="22211"/>
                      <a:pt x="11787" y="22244"/>
                      <a:pt x="11310" y="22244"/>
                    </a:cubicBezTo>
                    <a:cubicBezTo>
                      <a:pt x="10825" y="22244"/>
                      <a:pt x="10340" y="22209"/>
                      <a:pt x="9861" y="22141"/>
                    </a:cubicBezTo>
                    <a:lnTo>
                      <a:pt x="9907" y="22141"/>
                    </a:lnTo>
                    <a:cubicBezTo>
                      <a:pt x="8925" y="22027"/>
                      <a:pt x="7944" y="21753"/>
                      <a:pt x="7031" y="21365"/>
                    </a:cubicBezTo>
                    <a:cubicBezTo>
                      <a:pt x="6437" y="21114"/>
                      <a:pt x="5867" y="20817"/>
                      <a:pt x="5319" y="20475"/>
                    </a:cubicBezTo>
                    <a:cubicBezTo>
                      <a:pt x="5319" y="20475"/>
                      <a:pt x="5319" y="20452"/>
                      <a:pt x="5319" y="20452"/>
                    </a:cubicBezTo>
                    <a:cubicBezTo>
                      <a:pt x="5296" y="20452"/>
                      <a:pt x="5273" y="20429"/>
                      <a:pt x="5250" y="20429"/>
                    </a:cubicBezTo>
                    <a:cubicBezTo>
                      <a:pt x="5250" y="20406"/>
                      <a:pt x="5227" y="20406"/>
                      <a:pt x="5227" y="20406"/>
                    </a:cubicBezTo>
                    <a:lnTo>
                      <a:pt x="5205" y="20383"/>
                    </a:lnTo>
                    <a:cubicBezTo>
                      <a:pt x="5182" y="20361"/>
                      <a:pt x="5159" y="20361"/>
                      <a:pt x="5136" y="20338"/>
                    </a:cubicBezTo>
                    <a:cubicBezTo>
                      <a:pt x="4954" y="20224"/>
                      <a:pt x="4794" y="20110"/>
                      <a:pt x="4611" y="19973"/>
                    </a:cubicBezTo>
                    <a:cubicBezTo>
                      <a:pt x="4611" y="19950"/>
                      <a:pt x="4588" y="19950"/>
                      <a:pt x="4588" y="19950"/>
                    </a:cubicBezTo>
                    <a:lnTo>
                      <a:pt x="4611" y="19950"/>
                    </a:lnTo>
                    <a:cubicBezTo>
                      <a:pt x="4474" y="19858"/>
                      <a:pt x="4337" y="19744"/>
                      <a:pt x="4200" y="19630"/>
                    </a:cubicBezTo>
                    <a:cubicBezTo>
                      <a:pt x="4063" y="19516"/>
                      <a:pt x="3926" y="19379"/>
                      <a:pt x="3767" y="19242"/>
                    </a:cubicBezTo>
                    <a:cubicBezTo>
                      <a:pt x="3356" y="18854"/>
                      <a:pt x="2968" y="18443"/>
                      <a:pt x="2625" y="17987"/>
                    </a:cubicBezTo>
                    <a:cubicBezTo>
                      <a:pt x="2215" y="17439"/>
                      <a:pt x="1849" y="16868"/>
                      <a:pt x="1530" y="16252"/>
                    </a:cubicBezTo>
                    <a:cubicBezTo>
                      <a:pt x="1507" y="16229"/>
                      <a:pt x="1507" y="16184"/>
                      <a:pt x="1484" y="16161"/>
                    </a:cubicBezTo>
                    <a:cubicBezTo>
                      <a:pt x="1484" y="16138"/>
                      <a:pt x="1461" y="16115"/>
                      <a:pt x="1461" y="16092"/>
                    </a:cubicBezTo>
                    <a:cubicBezTo>
                      <a:pt x="1438" y="16092"/>
                      <a:pt x="1438" y="16069"/>
                      <a:pt x="1438" y="16069"/>
                    </a:cubicBezTo>
                    <a:cubicBezTo>
                      <a:pt x="1438" y="16047"/>
                      <a:pt x="1416" y="16024"/>
                      <a:pt x="1416" y="16001"/>
                    </a:cubicBezTo>
                    <a:lnTo>
                      <a:pt x="1393" y="15978"/>
                    </a:lnTo>
                    <a:cubicBezTo>
                      <a:pt x="1393" y="15955"/>
                      <a:pt x="1393" y="15955"/>
                      <a:pt x="1370" y="15933"/>
                    </a:cubicBezTo>
                    <a:cubicBezTo>
                      <a:pt x="1370" y="15910"/>
                      <a:pt x="1370" y="15910"/>
                      <a:pt x="1347" y="15887"/>
                    </a:cubicBezTo>
                    <a:cubicBezTo>
                      <a:pt x="1347" y="15887"/>
                      <a:pt x="1347" y="15864"/>
                      <a:pt x="1347" y="15841"/>
                    </a:cubicBezTo>
                    <a:lnTo>
                      <a:pt x="1324" y="15796"/>
                    </a:lnTo>
                    <a:cubicBezTo>
                      <a:pt x="1301" y="15796"/>
                      <a:pt x="1301" y="15773"/>
                      <a:pt x="1301" y="15773"/>
                    </a:cubicBezTo>
                    <a:lnTo>
                      <a:pt x="1279" y="15727"/>
                    </a:lnTo>
                    <a:lnTo>
                      <a:pt x="1256" y="15681"/>
                    </a:lnTo>
                    <a:cubicBezTo>
                      <a:pt x="1256" y="15659"/>
                      <a:pt x="1256" y="15659"/>
                      <a:pt x="1233" y="15636"/>
                    </a:cubicBezTo>
                    <a:cubicBezTo>
                      <a:pt x="1233" y="15613"/>
                      <a:pt x="1233" y="15613"/>
                      <a:pt x="1233" y="15613"/>
                    </a:cubicBezTo>
                    <a:cubicBezTo>
                      <a:pt x="1210" y="15590"/>
                      <a:pt x="1210" y="15567"/>
                      <a:pt x="1210" y="15544"/>
                    </a:cubicBezTo>
                    <a:cubicBezTo>
                      <a:pt x="1210" y="15567"/>
                      <a:pt x="1210" y="15567"/>
                      <a:pt x="1210" y="15567"/>
                    </a:cubicBezTo>
                    <a:cubicBezTo>
                      <a:pt x="1050" y="15202"/>
                      <a:pt x="936" y="14837"/>
                      <a:pt x="822" y="14472"/>
                    </a:cubicBezTo>
                    <a:cubicBezTo>
                      <a:pt x="822" y="14449"/>
                      <a:pt x="799" y="14449"/>
                      <a:pt x="799" y="14449"/>
                    </a:cubicBezTo>
                    <a:cubicBezTo>
                      <a:pt x="799" y="14426"/>
                      <a:pt x="799" y="14403"/>
                      <a:pt x="799" y="14403"/>
                    </a:cubicBezTo>
                    <a:cubicBezTo>
                      <a:pt x="799" y="14380"/>
                      <a:pt x="777" y="14358"/>
                      <a:pt x="777" y="14358"/>
                    </a:cubicBezTo>
                    <a:cubicBezTo>
                      <a:pt x="777" y="14335"/>
                      <a:pt x="777" y="14335"/>
                      <a:pt x="777" y="14335"/>
                    </a:cubicBezTo>
                    <a:cubicBezTo>
                      <a:pt x="662" y="13970"/>
                      <a:pt x="571" y="13582"/>
                      <a:pt x="503" y="13216"/>
                    </a:cubicBezTo>
                    <a:cubicBezTo>
                      <a:pt x="503" y="13216"/>
                      <a:pt x="503" y="13193"/>
                      <a:pt x="503" y="13193"/>
                    </a:cubicBezTo>
                    <a:cubicBezTo>
                      <a:pt x="503" y="13193"/>
                      <a:pt x="503" y="13171"/>
                      <a:pt x="503" y="13171"/>
                    </a:cubicBezTo>
                    <a:cubicBezTo>
                      <a:pt x="480" y="13034"/>
                      <a:pt x="457" y="12920"/>
                      <a:pt x="434" y="12783"/>
                    </a:cubicBezTo>
                    <a:cubicBezTo>
                      <a:pt x="411" y="12486"/>
                      <a:pt x="366" y="12189"/>
                      <a:pt x="366" y="11870"/>
                    </a:cubicBezTo>
                    <a:cubicBezTo>
                      <a:pt x="320" y="11185"/>
                      <a:pt x="343" y="10477"/>
                      <a:pt x="434" y="9793"/>
                    </a:cubicBezTo>
                    <a:cubicBezTo>
                      <a:pt x="434" y="9793"/>
                      <a:pt x="434" y="9770"/>
                      <a:pt x="457" y="9770"/>
                    </a:cubicBezTo>
                    <a:cubicBezTo>
                      <a:pt x="503" y="9336"/>
                      <a:pt x="594" y="8902"/>
                      <a:pt x="708" y="8491"/>
                    </a:cubicBezTo>
                    <a:cubicBezTo>
                      <a:pt x="708" y="8491"/>
                      <a:pt x="708" y="8469"/>
                      <a:pt x="708" y="8469"/>
                    </a:cubicBezTo>
                    <a:lnTo>
                      <a:pt x="731" y="8400"/>
                    </a:lnTo>
                    <a:cubicBezTo>
                      <a:pt x="731" y="8400"/>
                      <a:pt x="731" y="8400"/>
                      <a:pt x="731" y="8377"/>
                    </a:cubicBezTo>
                    <a:cubicBezTo>
                      <a:pt x="731" y="8377"/>
                      <a:pt x="754" y="8355"/>
                      <a:pt x="754" y="8332"/>
                    </a:cubicBezTo>
                    <a:cubicBezTo>
                      <a:pt x="754" y="8309"/>
                      <a:pt x="754" y="8309"/>
                      <a:pt x="754" y="8286"/>
                    </a:cubicBezTo>
                    <a:cubicBezTo>
                      <a:pt x="754" y="8286"/>
                      <a:pt x="754" y="8286"/>
                      <a:pt x="777" y="8263"/>
                    </a:cubicBezTo>
                    <a:cubicBezTo>
                      <a:pt x="777" y="8240"/>
                      <a:pt x="777" y="8218"/>
                      <a:pt x="777" y="8195"/>
                    </a:cubicBezTo>
                    <a:lnTo>
                      <a:pt x="799" y="8195"/>
                    </a:lnTo>
                    <a:cubicBezTo>
                      <a:pt x="799" y="8126"/>
                      <a:pt x="822" y="8058"/>
                      <a:pt x="845" y="7989"/>
                    </a:cubicBezTo>
                    <a:cubicBezTo>
                      <a:pt x="845" y="7967"/>
                      <a:pt x="868" y="7967"/>
                      <a:pt x="868" y="7944"/>
                    </a:cubicBezTo>
                    <a:cubicBezTo>
                      <a:pt x="959" y="7624"/>
                      <a:pt x="1073" y="7305"/>
                      <a:pt x="1210" y="7008"/>
                    </a:cubicBezTo>
                    <a:lnTo>
                      <a:pt x="1210" y="7031"/>
                    </a:lnTo>
                    <a:cubicBezTo>
                      <a:pt x="1301" y="6802"/>
                      <a:pt x="1393" y="6597"/>
                      <a:pt x="1484" y="6392"/>
                    </a:cubicBezTo>
                    <a:cubicBezTo>
                      <a:pt x="1507" y="6392"/>
                      <a:pt x="1507" y="6369"/>
                      <a:pt x="1507" y="6369"/>
                    </a:cubicBezTo>
                    <a:cubicBezTo>
                      <a:pt x="1507" y="6369"/>
                      <a:pt x="1507" y="6346"/>
                      <a:pt x="1530" y="6323"/>
                    </a:cubicBezTo>
                    <a:cubicBezTo>
                      <a:pt x="1530" y="6323"/>
                      <a:pt x="1530" y="6300"/>
                      <a:pt x="1553" y="6277"/>
                    </a:cubicBezTo>
                    <a:cubicBezTo>
                      <a:pt x="1826" y="5752"/>
                      <a:pt x="2123" y="5250"/>
                      <a:pt x="2466" y="4771"/>
                    </a:cubicBezTo>
                    <a:cubicBezTo>
                      <a:pt x="2488" y="4771"/>
                      <a:pt x="2488" y="4771"/>
                      <a:pt x="2488" y="4748"/>
                    </a:cubicBezTo>
                    <a:cubicBezTo>
                      <a:pt x="2511" y="4748"/>
                      <a:pt x="2511" y="4725"/>
                      <a:pt x="2534" y="4702"/>
                    </a:cubicBezTo>
                    <a:cubicBezTo>
                      <a:pt x="2557" y="4680"/>
                      <a:pt x="2580" y="4634"/>
                      <a:pt x="2625" y="4588"/>
                    </a:cubicBezTo>
                    <a:cubicBezTo>
                      <a:pt x="2648" y="4566"/>
                      <a:pt x="2671" y="4520"/>
                      <a:pt x="2694" y="4497"/>
                    </a:cubicBezTo>
                    <a:cubicBezTo>
                      <a:pt x="3219" y="3812"/>
                      <a:pt x="3835" y="3219"/>
                      <a:pt x="4520" y="2671"/>
                    </a:cubicBezTo>
                    <a:cubicBezTo>
                      <a:pt x="4543" y="2648"/>
                      <a:pt x="4543" y="2648"/>
                      <a:pt x="4566" y="2625"/>
                    </a:cubicBezTo>
                    <a:cubicBezTo>
                      <a:pt x="4566" y="2625"/>
                      <a:pt x="4588" y="2625"/>
                      <a:pt x="4588" y="2603"/>
                    </a:cubicBezTo>
                    <a:lnTo>
                      <a:pt x="4611" y="2580"/>
                    </a:lnTo>
                    <a:lnTo>
                      <a:pt x="4634" y="2580"/>
                    </a:lnTo>
                    <a:lnTo>
                      <a:pt x="4680" y="2557"/>
                    </a:lnTo>
                    <a:cubicBezTo>
                      <a:pt x="4680" y="2534"/>
                      <a:pt x="4702" y="2534"/>
                      <a:pt x="4725" y="2511"/>
                    </a:cubicBezTo>
                    <a:cubicBezTo>
                      <a:pt x="5433" y="1986"/>
                      <a:pt x="6209" y="1530"/>
                      <a:pt x="7031" y="1187"/>
                    </a:cubicBezTo>
                    <a:cubicBezTo>
                      <a:pt x="7076" y="1165"/>
                      <a:pt x="7122" y="1142"/>
                      <a:pt x="7168" y="1119"/>
                    </a:cubicBezTo>
                    <a:lnTo>
                      <a:pt x="7190" y="1119"/>
                    </a:lnTo>
                    <a:cubicBezTo>
                      <a:pt x="7213" y="1119"/>
                      <a:pt x="7213" y="1096"/>
                      <a:pt x="7236" y="1096"/>
                    </a:cubicBezTo>
                    <a:cubicBezTo>
                      <a:pt x="7259" y="1096"/>
                      <a:pt x="7282" y="1096"/>
                      <a:pt x="7282" y="1073"/>
                    </a:cubicBezTo>
                    <a:lnTo>
                      <a:pt x="7305" y="1073"/>
                    </a:lnTo>
                    <a:cubicBezTo>
                      <a:pt x="7624" y="936"/>
                      <a:pt x="7966" y="822"/>
                      <a:pt x="8332" y="731"/>
                    </a:cubicBezTo>
                    <a:cubicBezTo>
                      <a:pt x="8811" y="594"/>
                      <a:pt x="9313" y="480"/>
                      <a:pt x="9815" y="411"/>
                    </a:cubicBezTo>
                    <a:cubicBezTo>
                      <a:pt x="10306" y="354"/>
                      <a:pt x="10803" y="326"/>
                      <a:pt x="11299" y="326"/>
                    </a:cubicBezTo>
                    <a:close/>
                    <a:moveTo>
                      <a:pt x="10797" y="0"/>
                    </a:moveTo>
                    <a:cubicBezTo>
                      <a:pt x="10317" y="23"/>
                      <a:pt x="9838" y="69"/>
                      <a:pt x="9359" y="160"/>
                    </a:cubicBezTo>
                    <a:cubicBezTo>
                      <a:pt x="8948" y="229"/>
                      <a:pt x="8537" y="320"/>
                      <a:pt x="8149" y="434"/>
                    </a:cubicBezTo>
                    <a:cubicBezTo>
                      <a:pt x="8012" y="480"/>
                      <a:pt x="7898" y="525"/>
                      <a:pt x="7761" y="571"/>
                    </a:cubicBezTo>
                    <a:cubicBezTo>
                      <a:pt x="7327" y="708"/>
                      <a:pt x="6894" y="891"/>
                      <a:pt x="6460" y="1073"/>
                    </a:cubicBezTo>
                    <a:cubicBezTo>
                      <a:pt x="6460" y="1073"/>
                      <a:pt x="6460" y="1073"/>
                      <a:pt x="6460" y="1096"/>
                    </a:cubicBezTo>
                    <a:lnTo>
                      <a:pt x="6437" y="1096"/>
                    </a:lnTo>
                    <a:cubicBezTo>
                      <a:pt x="6095" y="1256"/>
                      <a:pt x="5752" y="1438"/>
                      <a:pt x="5410" y="1644"/>
                    </a:cubicBezTo>
                    <a:cubicBezTo>
                      <a:pt x="5296" y="1712"/>
                      <a:pt x="5182" y="1804"/>
                      <a:pt x="5068" y="1872"/>
                    </a:cubicBezTo>
                    <a:cubicBezTo>
                      <a:pt x="4680" y="2123"/>
                      <a:pt x="4337" y="2397"/>
                      <a:pt x="3995" y="2694"/>
                    </a:cubicBezTo>
                    <a:cubicBezTo>
                      <a:pt x="3675" y="2945"/>
                      <a:pt x="3401" y="3219"/>
                      <a:pt x="3128" y="3516"/>
                    </a:cubicBezTo>
                    <a:lnTo>
                      <a:pt x="3082" y="3538"/>
                    </a:lnTo>
                    <a:cubicBezTo>
                      <a:pt x="3082" y="3538"/>
                      <a:pt x="3082" y="3538"/>
                      <a:pt x="3082" y="3561"/>
                    </a:cubicBezTo>
                    <a:cubicBezTo>
                      <a:pt x="2991" y="3653"/>
                      <a:pt x="2899" y="3744"/>
                      <a:pt x="2808" y="3858"/>
                    </a:cubicBezTo>
                    <a:cubicBezTo>
                      <a:pt x="2534" y="4155"/>
                      <a:pt x="2283" y="4497"/>
                      <a:pt x="2032" y="4839"/>
                    </a:cubicBezTo>
                    <a:cubicBezTo>
                      <a:pt x="1735" y="5250"/>
                      <a:pt x="1461" y="5707"/>
                      <a:pt x="1233" y="6186"/>
                    </a:cubicBezTo>
                    <a:cubicBezTo>
                      <a:pt x="1210" y="6232"/>
                      <a:pt x="1165" y="6300"/>
                      <a:pt x="1142" y="6369"/>
                    </a:cubicBezTo>
                    <a:cubicBezTo>
                      <a:pt x="959" y="6734"/>
                      <a:pt x="822" y="7099"/>
                      <a:pt x="685" y="7487"/>
                    </a:cubicBezTo>
                    <a:cubicBezTo>
                      <a:pt x="343" y="8400"/>
                      <a:pt x="137" y="9382"/>
                      <a:pt x="46" y="10340"/>
                    </a:cubicBezTo>
                    <a:cubicBezTo>
                      <a:pt x="0" y="10865"/>
                      <a:pt x="0" y="11390"/>
                      <a:pt x="23" y="11915"/>
                    </a:cubicBezTo>
                    <a:cubicBezTo>
                      <a:pt x="46" y="12052"/>
                      <a:pt x="46" y="12166"/>
                      <a:pt x="69" y="12303"/>
                    </a:cubicBezTo>
                    <a:cubicBezTo>
                      <a:pt x="92" y="12669"/>
                      <a:pt x="137" y="13011"/>
                      <a:pt x="206" y="13376"/>
                    </a:cubicBezTo>
                    <a:cubicBezTo>
                      <a:pt x="206" y="13376"/>
                      <a:pt x="206" y="13399"/>
                      <a:pt x="206" y="13399"/>
                    </a:cubicBezTo>
                    <a:cubicBezTo>
                      <a:pt x="206" y="13399"/>
                      <a:pt x="206" y="13399"/>
                      <a:pt x="206" y="13422"/>
                    </a:cubicBezTo>
                    <a:cubicBezTo>
                      <a:pt x="411" y="14403"/>
                      <a:pt x="731" y="15339"/>
                      <a:pt x="1165" y="16252"/>
                    </a:cubicBezTo>
                    <a:cubicBezTo>
                      <a:pt x="1393" y="16709"/>
                      <a:pt x="1644" y="17165"/>
                      <a:pt x="1941" y="17576"/>
                    </a:cubicBezTo>
                    <a:cubicBezTo>
                      <a:pt x="1986" y="17667"/>
                      <a:pt x="2055" y="17736"/>
                      <a:pt x="2100" y="17827"/>
                    </a:cubicBezTo>
                    <a:cubicBezTo>
                      <a:pt x="2329" y="18147"/>
                      <a:pt x="2580" y="18466"/>
                      <a:pt x="2831" y="18763"/>
                    </a:cubicBezTo>
                    <a:cubicBezTo>
                      <a:pt x="3264" y="19242"/>
                      <a:pt x="3721" y="19676"/>
                      <a:pt x="4246" y="20087"/>
                    </a:cubicBezTo>
                    <a:cubicBezTo>
                      <a:pt x="4474" y="20269"/>
                      <a:pt x="4702" y="20452"/>
                      <a:pt x="4954" y="20612"/>
                    </a:cubicBezTo>
                    <a:cubicBezTo>
                      <a:pt x="4999" y="20635"/>
                      <a:pt x="5022" y="20657"/>
                      <a:pt x="5045" y="20680"/>
                    </a:cubicBezTo>
                    <a:cubicBezTo>
                      <a:pt x="5889" y="21251"/>
                      <a:pt x="6802" y="21684"/>
                      <a:pt x="7761" y="22004"/>
                    </a:cubicBezTo>
                    <a:cubicBezTo>
                      <a:pt x="8743" y="22324"/>
                      <a:pt x="9770" y="22506"/>
                      <a:pt x="10797" y="22552"/>
                    </a:cubicBezTo>
                    <a:cubicBezTo>
                      <a:pt x="10972" y="22559"/>
                      <a:pt x="11146" y="22563"/>
                      <a:pt x="11320" y="22563"/>
                    </a:cubicBezTo>
                    <a:cubicBezTo>
                      <a:pt x="12189" y="22563"/>
                      <a:pt x="13045" y="22468"/>
                      <a:pt x="13901" y="22278"/>
                    </a:cubicBezTo>
                    <a:cubicBezTo>
                      <a:pt x="14905" y="22027"/>
                      <a:pt x="15864" y="21662"/>
                      <a:pt x="16754" y="21160"/>
                    </a:cubicBezTo>
                    <a:cubicBezTo>
                      <a:pt x="17622" y="20680"/>
                      <a:pt x="18420" y="20087"/>
                      <a:pt x="19151" y="19402"/>
                    </a:cubicBezTo>
                    <a:cubicBezTo>
                      <a:pt x="19858" y="18717"/>
                      <a:pt x="20452" y="17941"/>
                      <a:pt x="20977" y="17119"/>
                    </a:cubicBezTo>
                    <a:cubicBezTo>
                      <a:pt x="21502" y="16229"/>
                      <a:pt x="21913" y="15271"/>
                      <a:pt x="22187" y="14289"/>
                    </a:cubicBezTo>
                    <a:cubicBezTo>
                      <a:pt x="22461" y="13285"/>
                      <a:pt x="22598" y="12258"/>
                      <a:pt x="22598" y="11208"/>
                    </a:cubicBezTo>
                    <a:cubicBezTo>
                      <a:pt x="22598" y="10181"/>
                      <a:pt x="22438" y="9153"/>
                      <a:pt x="22141" y="8149"/>
                    </a:cubicBezTo>
                    <a:cubicBezTo>
                      <a:pt x="21867" y="7190"/>
                      <a:pt x="21456" y="6277"/>
                      <a:pt x="20954" y="5410"/>
                    </a:cubicBezTo>
                    <a:cubicBezTo>
                      <a:pt x="20429" y="4566"/>
                      <a:pt x="19790" y="3789"/>
                      <a:pt x="19082" y="3105"/>
                    </a:cubicBezTo>
                    <a:cubicBezTo>
                      <a:pt x="18352" y="2397"/>
                      <a:pt x="17530" y="1804"/>
                      <a:pt x="16640" y="1324"/>
                    </a:cubicBezTo>
                    <a:cubicBezTo>
                      <a:pt x="15339" y="640"/>
                      <a:pt x="13901" y="206"/>
                      <a:pt x="12417" y="46"/>
                    </a:cubicBezTo>
                    <a:lnTo>
                      <a:pt x="12395" y="46"/>
                    </a:lnTo>
                    <a:cubicBezTo>
                      <a:pt x="12007" y="0"/>
                      <a:pt x="11641" y="0"/>
                      <a:pt x="11276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22"/>
              <p:cNvSpPr/>
              <p:nvPr/>
            </p:nvSpPr>
            <p:spPr>
              <a:xfrm>
                <a:off x="8279310" y="1189270"/>
                <a:ext cx="468916" cy="46688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17273" extrusionOk="0">
                    <a:moveTo>
                      <a:pt x="16868" y="7488"/>
                    </a:moveTo>
                    <a:lnTo>
                      <a:pt x="16868" y="7488"/>
                    </a:lnTo>
                    <a:cubicBezTo>
                      <a:pt x="16868" y="7491"/>
                      <a:pt x="16868" y="7494"/>
                      <a:pt x="16869" y="7496"/>
                    </a:cubicBezTo>
                    <a:lnTo>
                      <a:pt x="16869" y="7496"/>
                    </a:lnTo>
                    <a:cubicBezTo>
                      <a:pt x="16869" y="7493"/>
                      <a:pt x="16868" y="7490"/>
                      <a:pt x="16868" y="7488"/>
                    </a:cubicBezTo>
                    <a:close/>
                    <a:moveTo>
                      <a:pt x="8619" y="320"/>
                    </a:moveTo>
                    <a:cubicBezTo>
                      <a:pt x="8993" y="320"/>
                      <a:pt x="9370" y="343"/>
                      <a:pt x="9746" y="389"/>
                    </a:cubicBezTo>
                    <a:lnTo>
                      <a:pt x="9701" y="389"/>
                    </a:lnTo>
                    <a:cubicBezTo>
                      <a:pt x="10454" y="480"/>
                      <a:pt x="11207" y="686"/>
                      <a:pt x="11915" y="982"/>
                    </a:cubicBezTo>
                    <a:lnTo>
                      <a:pt x="11869" y="982"/>
                    </a:lnTo>
                    <a:cubicBezTo>
                      <a:pt x="12531" y="1256"/>
                      <a:pt x="13147" y="1621"/>
                      <a:pt x="13718" y="2055"/>
                    </a:cubicBezTo>
                    <a:cubicBezTo>
                      <a:pt x="14289" y="2489"/>
                      <a:pt x="14791" y="2991"/>
                      <a:pt x="15224" y="3562"/>
                    </a:cubicBezTo>
                    <a:cubicBezTo>
                      <a:pt x="15658" y="4132"/>
                      <a:pt x="16023" y="4748"/>
                      <a:pt x="16297" y="5410"/>
                    </a:cubicBezTo>
                    <a:cubicBezTo>
                      <a:pt x="16593" y="6092"/>
                      <a:pt x="16775" y="6797"/>
                      <a:pt x="16889" y="7524"/>
                    </a:cubicBezTo>
                    <a:lnTo>
                      <a:pt x="16889" y="7524"/>
                    </a:lnTo>
                    <a:cubicBezTo>
                      <a:pt x="16885" y="7512"/>
                      <a:pt x="16873" y="7508"/>
                      <a:pt x="16869" y="7496"/>
                    </a:cubicBezTo>
                    <a:lnTo>
                      <a:pt x="16869" y="7496"/>
                    </a:lnTo>
                    <a:cubicBezTo>
                      <a:pt x="16982" y="8247"/>
                      <a:pt x="16982" y="8997"/>
                      <a:pt x="16868" y="9747"/>
                    </a:cubicBezTo>
                    <a:lnTo>
                      <a:pt x="16891" y="9724"/>
                    </a:lnTo>
                    <a:lnTo>
                      <a:pt x="16891" y="9724"/>
                    </a:lnTo>
                    <a:cubicBezTo>
                      <a:pt x="16777" y="10455"/>
                      <a:pt x="16571" y="11208"/>
                      <a:pt x="16274" y="11893"/>
                    </a:cubicBezTo>
                    <a:cubicBezTo>
                      <a:pt x="16001" y="12555"/>
                      <a:pt x="15635" y="13171"/>
                      <a:pt x="15202" y="13719"/>
                    </a:cubicBezTo>
                    <a:cubicBezTo>
                      <a:pt x="14768" y="14289"/>
                      <a:pt x="14289" y="14769"/>
                      <a:pt x="13718" y="15202"/>
                    </a:cubicBezTo>
                    <a:lnTo>
                      <a:pt x="13695" y="15225"/>
                    </a:lnTo>
                    <a:lnTo>
                      <a:pt x="13718" y="15225"/>
                    </a:lnTo>
                    <a:cubicBezTo>
                      <a:pt x="13159" y="15650"/>
                      <a:pt x="12534" y="15987"/>
                      <a:pt x="11887" y="16280"/>
                    </a:cubicBezTo>
                    <a:lnTo>
                      <a:pt x="11887" y="16280"/>
                    </a:lnTo>
                    <a:cubicBezTo>
                      <a:pt x="11890" y="16277"/>
                      <a:pt x="11892" y="16275"/>
                      <a:pt x="11892" y="16275"/>
                    </a:cubicBezTo>
                    <a:lnTo>
                      <a:pt x="11892" y="16275"/>
                    </a:lnTo>
                    <a:cubicBezTo>
                      <a:pt x="11207" y="16572"/>
                      <a:pt x="10477" y="16777"/>
                      <a:pt x="9724" y="16869"/>
                    </a:cubicBezTo>
                    <a:lnTo>
                      <a:pt x="9769" y="16869"/>
                    </a:lnTo>
                    <a:cubicBezTo>
                      <a:pt x="9415" y="16918"/>
                      <a:pt x="9066" y="16940"/>
                      <a:pt x="8718" y="16940"/>
                    </a:cubicBezTo>
                    <a:cubicBezTo>
                      <a:pt x="8416" y="16940"/>
                      <a:pt x="8113" y="16923"/>
                      <a:pt x="7806" y="16892"/>
                    </a:cubicBezTo>
                    <a:cubicBezTo>
                      <a:pt x="7715" y="16892"/>
                      <a:pt x="7646" y="16869"/>
                      <a:pt x="7555" y="16869"/>
                    </a:cubicBezTo>
                    <a:cubicBezTo>
                      <a:pt x="6825" y="16755"/>
                      <a:pt x="6117" y="16572"/>
                      <a:pt x="5432" y="16298"/>
                    </a:cubicBezTo>
                    <a:lnTo>
                      <a:pt x="5410" y="16275"/>
                    </a:lnTo>
                    <a:lnTo>
                      <a:pt x="5410" y="16275"/>
                    </a:lnTo>
                    <a:cubicBezTo>
                      <a:pt x="5410" y="16280"/>
                      <a:pt x="5410" y="16284"/>
                      <a:pt x="5410" y="16287"/>
                    </a:cubicBezTo>
                    <a:lnTo>
                      <a:pt x="5410" y="16287"/>
                    </a:lnTo>
                    <a:lnTo>
                      <a:pt x="5387" y="16275"/>
                    </a:lnTo>
                    <a:cubicBezTo>
                      <a:pt x="4748" y="16001"/>
                      <a:pt x="4131" y="15636"/>
                      <a:pt x="3561" y="15225"/>
                    </a:cubicBezTo>
                    <a:lnTo>
                      <a:pt x="3584" y="15225"/>
                    </a:lnTo>
                    <a:cubicBezTo>
                      <a:pt x="3561" y="15225"/>
                      <a:pt x="3561" y="15225"/>
                      <a:pt x="3561" y="15202"/>
                    </a:cubicBezTo>
                    <a:cubicBezTo>
                      <a:pt x="2990" y="14769"/>
                      <a:pt x="2488" y="14267"/>
                      <a:pt x="2054" y="13696"/>
                    </a:cubicBezTo>
                    <a:cubicBezTo>
                      <a:pt x="1735" y="13262"/>
                      <a:pt x="1438" y="12806"/>
                      <a:pt x="1187" y="12326"/>
                    </a:cubicBezTo>
                    <a:cubicBezTo>
                      <a:pt x="1187" y="12326"/>
                      <a:pt x="1187" y="12304"/>
                      <a:pt x="1187" y="12304"/>
                    </a:cubicBezTo>
                    <a:lnTo>
                      <a:pt x="1164" y="12258"/>
                    </a:lnTo>
                    <a:cubicBezTo>
                      <a:pt x="1164" y="12258"/>
                      <a:pt x="1164" y="12235"/>
                      <a:pt x="1164" y="12235"/>
                    </a:cubicBezTo>
                    <a:lnTo>
                      <a:pt x="1141" y="12190"/>
                    </a:lnTo>
                    <a:cubicBezTo>
                      <a:pt x="1141" y="12190"/>
                      <a:pt x="1118" y="12167"/>
                      <a:pt x="1118" y="12167"/>
                    </a:cubicBezTo>
                    <a:cubicBezTo>
                      <a:pt x="1118" y="12167"/>
                      <a:pt x="1118" y="12144"/>
                      <a:pt x="1118" y="12144"/>
                    </a:cubicBezTo>
                    <a:cubicBezTo>
                      <a:pt x="1096" y="12121"/>
                      <a:pt x="1096" y="12098"/>
                      <a:pt x="1096" y="12098"/>
                    </a:cubicBezTo>
                    <a:cubicBezTo>
                      <a:pt x="1096" y="12098"/>
                      <a:pt x="1073" y="12075"/>
                      <a:pt x="1073" y="12075"/>
                    </a:cubicBezTo>
                    <a:cubicBezTo>
                      <a:pt x="1073" y="12053"/>
                      <a:pt x="1073" y="12030"/>
                      <a:pt x="1050" y="12030"/>
                    </a:cubicBezTo>
                    <a:cubicBezTo>
                      <a:pt x="1050" y="12030"/>
                      <a:pt x="1050" y="12030"/>
                      <a:pt x="1050" y="12007"/>
                    </a:cubicBezTo>
                    <a:cubicBezTo>
                      <a:pt x="1050" y="12007"/>
                      <a:pt x="1027" y="11984"/>
                      <a:pt x="1027" y="11961"/>
                    </a:cubicBezTo>
                    <a:cubicBezTo>
                      <a:pt x="1004" y="11916"/>
                      <a:pt x="1004" y="11893"/>
                      <a:pt x="981" y="11870"/>
                    </a:cubicBezTo>
                    <a:cubicBezTo>
                      <a:pt x="959" y="11801"/>
                      <a:pt x="936" y="11733"/>
                      <a:pt x="913" y="11687"/>
                    </a:cubicBezTo>
                    <a:cubicBezTo>
                      <a:pt x="913" y="11665"/>
                      <a:pt x="913" y="11665"/>
                      <a:pt x="913" y="11665"/>
                    </a:cubicBezTo>
                    <a:cubicBezTo>
                      <a:pt x="890" y="11665"/>
                      <a:pt x="890" y="11642"/>
                      <a:pt x="890" y="11619"/>
                    </a:cubicBezTo>
                    <a:cubicBezTo>
                      <a:pt x="890" y="11619"/>
                      <a:pt x="890" y="11619"/>
                      <a:pt x="890" y="11596"/>
                    </a:cubicBezTo>
                    <a:cubicBezTo>
                      <a:pt x="867" y="11596"/>
                      <a:pt x="867" y="11573"/>
                      <a:pt x="867" y="11573"/>
                    </a:cubicBezTo>
                    <a:cubicBezTo>
                      <a:pt x="867" y="11550"/>
                      <a:pt x="867" y="11550"/>
                      <a:pt x="845" y="11528"/>
                    </a:cubicBezTo>
                    <a:cubicBezTo>
                      <a:pt x="845" y="11505"/>
                      <a:pt x="845" y="11482"/>
                      <a:pt x="822" y="11459"/>
                    </a:cubicBezTo>
                    <a:cubicBezTo>
                      <a:pt x="662" y="11003"/>
                      <a:pt x="548" y="10523"/>
                      <a:pt x="457" y="10044"/>
                    </a:cubicBezTo>
                    <a:lnTo>
                      <a:pt x="434" y="9975"/>
                    </a:lnTo>
                    <a:cubicBezTo>
                      <a:pt x="434" y="9975"/>
                      <a:pt x="434" y="9975"/>
                      <a:pt x="434" y="9953"/>
                    </a:cubicBezTo>
                    <a:lnTo>
                      <a:pt x="434" y="9930"/>
                    </a:lnTo>
                    <a:cubicBezTo>
                      <a:pt x="434" y="9907"/>
                      <a:pt x="434" y="9907"/>
                      <a:pt x="434" y="9884"/>
                    </a:cubicBezTo>
                    <a:lnTo>
                      <a:pt x="411" y="9861"/>
                    </a:lnTo>
                    <a:cubicBezTo>
                      <a:pt x="411" y="9839"/>
                      <a:pt x="411" y="9793"/>
                      <a:pt x="411" y="9770"/>
                    </a:cubicBezTo>
                    <a:cubicBezTo>
                      <a:pt x="297" y="9040"/>
                      <a:pt x="297" y="8286"/>
                      <a:pt x="411" y="7533"/>
                    </a:cubicBezTo>
                    <a:cubicBezTo>
                      <a:pt x="502" y="6780"/>
                      <a:pt x="708" y="6072"/>
                      <a:pt x="1004" y="5365"/>
                    </a:cubicBezTo>
                    <a:lnTo>
                      <a:pt x="1004" y="5365"/>
                    </a:lnTo>
                    <a:cubicBezTo>
                      <a:pt x="981" y="5388"/>
                      <a:pt x="981" y="5388"/>
                      <a:pt x="981" y="5388"/>
                    </a:cubicBezTo>
                    <a:cubicBezTo>
                      <a:pt x="1278" y="4726"/>
                      <a:pt x="1643" y="4109"/>
                      <a:pt x="2077" y="3539"/>
                    </a:cubicBezTo>
                    <a:cubicBezTo>
                      <a:pt x="2214" y="3356"/>
                      <a:pt x="2351" y="3174"/>
                      <a:pt x="2511" y="3014"/>
                    </a:cubicBezTo>
                    <a:cubicBezTo>
                      <a:pt x="2830" y="2671"/>
                      <a:pt x="3173" y="2352"/>
                      <a:pt x="3538" y="2078"/>
                    </a:cubicBezTo>
                    <a:lnTo>
                      <a:pt x="3561" y="2055"/>
                    </a:lnTo>
                    <a:cubicBezTo>
                      <a:pt x="3743" y="1918"/>
                      <a:pt x="3949" y="1781"/>
                      <a:pt x="4154" y="1644"/>
                    </a:cubicBezTo>
                    <a:lnTo>
                      <a:pt x="4177" y="1621"/>
                    </a:lnTo>
                    <a:cubicBezTo>
                      <a:pt x="4200" y="1599"/>
                      <a:pt x="4223" y="1599"/>
                      <a:pt x="4223" y="1599"/>
                    </a:cubicBezTo>
                    <a:lnTo>
                      <a:pt x="4246" y="1576"/>
                    </a:lnTo>
                    <a:cubicBezTo>
                      <a:pt x="4611" y="1348"/>
                      <a:pt x="5022" y="1142"/>
                      <a:pt x="5432" y="959"/>
                    </a:cubicBezTo>
                    <a:cubicBezTo>
                      <a:pt x="6003" y="731"/>
                      <a:pt x="6574" y="549"/>
                      <a:pt x="7167" y="457"/>
                    </a:cubicBezTo>
                    <a:lnTo>
                      <a:pt x="7190" y="457"/>
                    </a:lnTo>
                    <a:cubicBezTo>
                      <a:pt x="7190" y="435"/>
                      <a:pt x="7213" y="435"/>
                      <a:pt x="7213" y="435"/>
                    </a:cubicBezTo>
                    <a:lnTo>
                      <a:pt x="7281" y="435"/>
                    </a:lnTo>
                    <a:cubicBezTo>
                      <a:pt x="7350" y="412"/>
                      <a:pt x="7418" y="412"/>
                      <a:pt x="7510" y="389"/>
                    </a:cubicBezTo>
                    <a:cubicBezTo>
                      <a:pt x="7875" y="343"/>
                      <a:pt x="8246" y="320"/>
                      <a:pt x="8619" y="320"/>
                    </a:cubicBezTo>
                    <a:close/>
                    <a:moveTo>
                      <a:pt x="8628" y="1"/>
                    </a:moveTo>
                    <a:cubicBezTo>
                      <a:pt x="8149" y="1"/>
                      <a:pt x="7646" y="46"/>
                      <a:pt x="7167" y="115"/>
                    </a:cubicBezTo>
                    <a:cubicBezTo>
                      <a:pt x="7053" y="138"/>
                      <a:pt x="6939" y="161"/>
                      <a:pt x="6825" y="183"/>
                    </a:cubicBezTo>
                    <a:cubicBezTo>
                      <a:pt x="6665" y="229"/>
                      <a:pt x="6505" y="252"/>
                      <a:pt x="6345" y="298"/>
                    </a:cubicBezTo>
                    <a:cubicBezTo>
                      <a:pt x="5729" y="480"/>
                      <a:pt x="5136" y="708"/>
                      <a:pt x="4588" y="1005"/>
                    </a:cubicBezTo>
                    <a:cubicBezTo>
                      <a:pt x="4565" y="1005"/>
                      <a:pt x="4542" y="1028"/>
                      <a:pt x="4542" y="1028"/>
                    </a:cubicBezTo>
                    <a:lnTo>
                      <a:pt x="4519" y="1028"/>
                    </a:lnTo>
                    <a:cubicBezTo>
                      <a:pt x="4428" y="1096"/>
                      <a:pt x="4337" y="1142"/>
                      <a:pt x="4246" y="1188"/>
                    </a:cubicBezTo>
                    <a:cubicBezTo>
                      <a:pt x="4086" y="1302"/>
                      <a:pt x="3903" y="1393"/>
                      <a:pt x="3743" y="1507"/>
                    </a:cubicBezTo>
                    <a:cubicBezTo>
                      <a:pt x="3743" y="1530"/>
                      <a:pt x="3721" y="1530"/>
                      <a:pt x="3721" y="1530"/>
                    </a:cubicBezTo>
                    <a:cubicBezTo>
                      <a:pt x="3515" y="1690"/>
                      <a:pt x="3310" y="1827"/>
                      <a:pt x="3104" y="2009"/>
                    </a:cubicBezTo>
                    <a:cubicBezTo>
                      <a:pt x="3081" y="2009"/>
                      <a:pt x="3081" y="2009"/>
                      <a:pt x="3081" y="2032"/>
                    </a:cubicBezTo>
                    <a:cubicBezTo>
                      <a:pt x="2579" y="2443"/>
                      <a:pt x="2146" y="2900"/>
                      <a:pt x="1758" y="3425"/>
                    </a:cubicBezTo>
                    <a:cubicBezTo>
                      <a:pt x="1712" y="3470"/>
                      <a:pt x="1666" y="3516"/>
                      <a:pt x="1643" y="3584"/>
                    </a:cubicBezTo>
                    <a:cubicBezTo>
                      <a:pt x="1438" y="3835"/>
                      <a:pt x="1278" y="4109"/>
                      <a:pt x="1118" y="4383"/>
                    </a:cubicBezTo>
                    <a:cubicBezTo>
                      <a:pt x="822" y="4885"/>
                      <a:pt x="593" y="5433"/>
                      <a:pt x="411" y="5981"/>
                    </a:cubicBezTo>
                    <a:cubicBezTo>
                      <a:pt x="411" y="5981"/>
                      <a:pt x="411" y="6004"/>
                      <a:pt x="411" y="6004"/>
                    </a:cubicBezTo>
                    <a:cubicBezTo>
                      <a:pt x="411" y="6027"/>
                      <a:pt x="411" y="6027"/>
                      <a:pt x="411" y="6050"/>
                    </a:cubicBezTo>
                    <a:cubicBezTo>
                      <a:pt x="388" y="6118"/>
                      <a:pt x="365" y="6186"/>
                      <a:pt x="342" y="6255"/>
                    </a:cubicBezTo>
                    <a:cubicBezTo>
                      <a:pt x="160" y="6894"/>
                      <a:pt x="46" y="7579"/>
                      <a:pt x="23" y="8241"/>
                    </a:cubicBezTo>
                    <a:cubicBezTo>
                      <a:pt x="0" y="8309"/>
                      <a:pt x="0" y="8378"/>
                      <a:pt x="0" y="8446"/>
                    </a:cubicBezTo>
                    <a:cubicBezTo>
                      <a:pt x="0" y="8720"/>
                      <a:pt x="0" y="8994"/>
                      <a:pt x="23" y="9245"/>
                    </a:cubicBezTo>
                    <a:cubicBezTo>
                      <a:pt x="23" y="9268"/>
                      <a:pt x="23" y="9268"/>
                      <a:pt x="23" y="9291"/>
                    </a:cubicBezTo>
                    <a:cubicBezTo>
                      <a:pt x="46" y="9587"/>
                      <a:pt x="91" y="9884"/>
                      <a:pt x="137" y="10181"/>
                    </a:cubicBezTo>
                    <a:cubicBezTo>
                      <a:pt x="183" y="10455"/>
                      <a:pt x="251" y="10729"/>
                      <a:pt x="342" y="11003"/>
                    </a:cubicBezTo>
                    <a:cubicBezTo>
                      <a:pt x="342" y="11025"/>
                      <a:pt x="342" y="11025"/>
                      <a:pt x="342" y="11048"/>
                    </a:cubicBezTo>
                    <a:lnTo>
                      <a:pt x="365" y="11071"/>
                    </a:lnTo>
                    <a:cubicBezTo>
                      <a:pt x="365" y="11094"/>
                      <a:pt x="365" y="11117"/>
                      <a:pt x="365" y="11140"/>
                    </a:cubicBezTo>
                    <a:cubicBezTo>
                      <a:pt x="365" y="11140"/>
                      <a:pt x="388" y="11162"/>
                      <a:pt x="388" y="11162"/>
                    </a:cubicBezTo>
                    <a:cubicBezTo>
                      <a:pt x="388" y="11185"/>
                      <a:pt x="388" y="11208"/>
                      <a:pt x="411" y="11231"/>
                    </a:cubicBezTo>
                    <a:cubicBezTo>
                      <a:pt x="411" y="11231"/>
                      <a:pt x="411" y="11254"/>
                      <a:pt x="411" y="11254"/>
                    </a:cubicBezTo>
                    <a:cubicBezTo>
                      <a:pt x="411" y="11277"/>
                      <a:pt x="434" y="11299"/>
                      <a:pt x="434" y="11299"/>
                    </a:cubicBezTo>
                    <a:cubicBezTo>
                      <a:pt x="525" y="11573"/>
                      <a:pt x="616" y="11824"/>
                      <a:pt x="730" y="12098"/>
                    </a:cubicBezTo>
                    <a:cubicBezTo>
                      <a:pt x="753" y="12144"/>
                      <a:pt x="776" y="12212"/>
                      <a:pt x="799" y="12258"/>
                    </a:cubicBezTo>
                    <a:cubicBezTo>
                      <a:pt x="913" y="12486"/>
                      <a:pt x="1027" y="12714"/>
                      <a:pt x="1164" y="12943"/>
                    </a:cubicBezTo>
                    <a:cubicBezTo>
                      <a:pt x="1415" y="13399"/>
                      <a:pt x="1735" y="13856"/>
                      <a:pt x="2100" y="14267"/>
                    </a:cubicBezTo>
                    <a:cubicBezTo>
                      <a:pt x="2579" y="14837"/>
                      <a:pt x="3150" y="15339"/>
                      <a:pt x="3766" y="15750"/>
                    </a:cubicBezTo>
                    <a:cubicBezTo>
                      <a:pt x="4154" y="16024"/>
                      <a:pt x="4588" y="16275"/>
                      <a:pt x="5022" y="16458"/>
                    </a:cubicBezTo>
                    <a:cubicBezTo>
                      <a:pt x="5044" y="16481"/>
                      <a:pt x="5044" y="16481"/>
                      <a:pt x="5067" y="16481"/>
                    </a:cubicBezTo>
                    <a:cubicBezTo>
                      <a:pt x="5067" y="16481"/>
                      <a:pt x="5067" y="16481"/>
                      <a:pt x="5067" y="16503"/>
                    </a:cubicBezTo>
                    <a:cubicBezTo>
                      <a:pt x="5136" y="16526"/>
                      <a:pt x="5204" y="16549"/>
                      <a:pt x="5295" y="16595"/>
                    </a:cubicBezTo>
                    <a:cubicBezTo>
                      <a:pt x="5318" y="16595"/>
                      <a:pt x="5364" y="16618"/>
                      <a:pt x="5387" y="16640"/>
                    </a:cubicBezTo>
                    <a:cubicBezTo>
                      <a:pt x="5524" y="16686"/>
                      <a:pt x="5661" y="16732"/>
                      <a:pt x="5798" y="16777"/>
                    </a:cubicBezTo>
                    <a:cubicBezTo>
                      <a:pt x="6072" y="16892"/>
                      <a:pt x="6368" y="16960"/>
                      <a:pt x="6665" y="17028"/>
                    </a:cubicBezTo>
                    <a:cubicBezTo>
                      <a:pt x="6688" y="17028"/>
                      <a:pt x="6688" y="17051"/>
                      <a:pt x="6688" y="17051"/>
                    </a:cubicBezTo>
                    <a:cubicBezTo>
                      <a:pt x="6985" y="17120"/>
                      <a:pt x="7281" y="17165"/>
                      <a:pt x="7578" y="17188"/>
                    </a:cubicBezTo>
                    <a:cubicBezTo>
                      <a:pt x="7601" y="17211"/>
                      <a:pt x="7601" y="17211"/>
                      <a:pt x="7624" y="17211"/>
                    </a:cubicBezTo>
                    <a:cubicBezTo>
                      <a:pt x="7783" y="17211"/>
                      <a:pt x="7920" y="17234"/>
                      <a:pt x="8080" y="17257"/>
                    </a:cubicBezTo>
                    <a:lnTo>
                      <a:pt x="8194" y="17257"/>
                    </a:lnTo>
                    <a:cubicBezTo>
                      <a:pt x="8352" y="17267"/>
                      <a:pt x="8511" y="17272"/>
                      <a:pt x="8670" y="17272"/>
                    </a:cubicBezTo>
                    <a:cubicBezTo>
                      <a:pt x="9549" y="17272"/>
                      <a:pt x="10445" y="17116"/>
                      <a:pt x="11276" y="16846"/>
                    </a:cubicBezTo>
                    <a:cubicBezTo>
                      <a:pt x="11778" y="16709"/>
                      <a:pt x="12234" y="16503"/>
                      <a:pt x="12691" y="16252"/>
                    </a:cubicBezTo>
                    <a:cubicBezTo>
                      <a:pt x="13125" y="16024"/>
                      <a:pt x="13535" y="15750"/>
                      <a:pt x="13946" y="15454"/>
                    </a:cubicBezTo>
                    <a:cubicBezTo>
                      <a:pt x="14334" y="15157"/>
                      <a:pt x="14700" y="14814"/>
                      <a:pt x="15019" y="14449"/>
                    </a:cubicBezTo>
                    <a:cubicBezTo>
                      <a:pt x="15361" y="14084"/>
                      <a:pt x="15658" y="13696"/>
                      <a:pt x="15909" y="13285"/>
                    </a:cubicBezTo>
                    <a:cubicBezTo>
                      <a:pt x="16457" y="12441"/>
                      <a:pt x="16845" y="11505"/>
                      <a:pt x="17051" y="10546"/>
                    </a:cubicBezTo>
                    <a:cubicBezTo>
                      <a:pt x="17302" y="9519"/>
                      <a:pt x="17347" y="8469"/>
                      <a:pt x="17187" y="7442"/>
                    </a:cubicBezTo>
                    <a:cubicBezTo>
                      <a:pt x="17119" y="6963"/>
                      <a:pt x="17028" y="6483"/>
                      <a:pt x="16868" y="6004"/>
                    </a:cubicBezTo>
                    <a:cubicBezTo>
                      <a:pt x="16731" y="5547"/>
                      <a:pt x="16526" y="5114"/>
                      <a:pt x="16320" y="4680"/>
                    </a:cubicBezTo>
                    <a:cubicBezTo>
                      <a:pt x="15886" y="3835"/>
                      <a:pt x="15293" y="3037"/>
                      <a:pt x="14608" y="2375"/>
                    </a:cubicBezTo>
                    <a:cubicBezTo>
                      <a:pt x="13901" y="1690"/>
                      <a:pt x="13056" y="1142"/>
                      <a:pt x="12166" y="754"/>
                    </a:cubicBezTo>
                    <a:cubicBezTo>
                      <a:pt x="11276" y="343"/>
                      <a:pt x="10317" y="115"/>
                      <a:pt x="9358" y="24"/>
                    </a:cubicBezTo>
                    <a:cubicBezTo>
                      <a:pt x="9107" y="1"/>
                      <a:pt x="8879" y="1"/>
                      <a:pt x="862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22"/>
              <p:cNvSpPr/>
              <p:nvPr/>
            </p:nvSpPr>
            <p:spPr>
              <a:xfrm>
                <a:off x="8473034" y="1397807"/>
                <a:ext cx="71575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9" extrusionOk="0">
                    <a:moveTo>
                      <a:pt x="1301" y="320"/>
                    </a:moveTo>
                    <a:cubicBezTo>
                      <a:pt x="1393" y="320"/>
                      <a:pt x="1484" y="343"/>
                      <a:pt x="1552" y="366"/>
                    </a:cubicBezTo>
                    <a:cubicBezTo>
                      <a:pt x="1644" y="389"/>
                      <a:pt x="1735" y="412"/>
                      <a:pt x="1803" y="457"/>
                    </a:cubicBezTo>
                    <a:cubicBezTo>
                      <a:pt x="1872" y="503"/>
                      <a:pt x="1940" y="549"/>
                      <a:pt x="2009" y="594"/>
                    </a:cubicBezTo>
                    <a:cubicBezTo>
                      <a:pt x="2077" y="663"/>
                      <a:pt x="2123" y="731"/>
                      <a:pt x="2169" y="800"/>
                    </a:cubicBezTo>
                    <a:cubicBezTo>
                      <a:pt x="2214" y="868"/>
                      <a:pt x="2237" y="959"/>
                      <a:pt x="2260" y="1028"/>
                    </a:cubicBezTo>
                    <a:cubicBezTo>
                      <a:pt x="2306" y="1119"/>
                      <a:pt x="2306" y="1188"/>
                      <a:pt x="2306" y="1279"/>
                    </a:cubicBezTo>
                    <a:cubicBezTo>
                      <a:pt x="2306" y="1370"/>
                      <a:pt x="2306" y="1462"/>
                      <a:pt x="2283" y="1553"/>
                    </a:cubicBezTo>
                    <a:cubicBezTo>
                      <a:pt x="2260" y="1644"/>
                      <a:pt x="2237" y="1713"/>
                      <a:pt x="2191" y="1804"/>
                    </a:cubicBezTo>
                    <a:cubicBezTo>
                      <a:pt x="2146" y="1872"/>
                      <a:pt x="2100" y="1941"/>
                      <a:pt x="2054" y="2009"/>
                    </a:cubicBezTo>
                    <a:cubicBezTo>
                      <a:pt x="1986" y="2078"/>
                      <a:pt x="1917" y="2124"/>
                      <a:pt x="1826" y="2169"/>
                    </a:cubicBezTo>
                    <a:cubicBezTo>
                      <a:pt x="1758" y="2215"/>
                      <a:pt x="1689" y="2260"/>
                      <a:pt x="1598" y="2283"/>
                    </a:cubicBezTo>
                    <a:cubicBezTo>
                      <a:pt x="1507" y="2306"/>
                      <a:pt x="1438" y="2306"/>
                      <a:pt x="1347" y="2329"/>
                    </a:cubicBezTo>
                    <a:cubicBezTo>
                      <a:pt x="1256" y="2329"/>
                      <a:pt x="1164" y="2306"/>
                      <a:pt x="1073" y="2283"/>
                    </a:cubicBezTo>
                    <a:cubicBezTo>
                      <a:pt x="1004" y="2260"/>
                      <a:pt x="913" y="2238"/>
                      <a:pt x="845" y="2215"/>
                    </a:cubicBezTo>
                    <a:cubicBezTo>
                      <a:pt x="776" y="2146"/>
                      <a:pt x="685" y="2101"/>
                      <a:pt x="616" y="2032"/>
                    </a:cubicBezTo>
                    <a:cubicBezTo>
                      <a:pt x="616" y="2032"/>
                      <a:pt x="594" y="2009"/>
                      <a:pt x="571" y="1987"/>
                    </a:cubicBezTo>
                    <a:cubicBezTo>
                      <a:pt x="525" y="1941"/>
                      <a:pt x="502" y="1895"/>
                      <a:pt x="457" y="1827"/>
                    </a:cubicBezTo>
                    <a:cubicBezTo>
                      <a:pt x="411" y="1758"/>
                      <a:pt x="388" y="1690"/>
                      <a:pt x="365" y="1599"/>
                    </a:cubicBezTo>
                    <a:cubicBezTo>
                      <a:pt x="343" y="1530"/>
                      <a:pt x="320" y="1484"/>
                      <a:pt x="320" y="1416"/>
                    </a:cubicBezTo>
                    <a:cubicBezTo>
                      <a:pt x="320" y="1393"/>
                      <a:pt x="320" y="1370"/>
                      <a:pt x="320" y="1347"/>
                    </a:cubicBezTo>
                    <a:cubicBezTo>
                      <a:pt x="320" y="1325"/>
                      <a:pt x="320" y="1279"/>
                      <a:pt x="320" y="1233"/>
                    </a:cubicBezTo>
                    <a:cubicBezTo>
                      <a:pt x="320" y="1188"/>
                      <a:pt x="343" y="1165"/>
                      <a:pt x="343" y="1119"/>
                    </a:cubicBezTo>
                    <a:cubicBezTo>
                      <a:pt x="343" y="1096"/>
                      <a:pt x="343" y="1096"/>
                      <a:pt x="343" y="1096"/>
                    </a:cubicBezTo>
                    <a:cubicBezTo>
                      <a:pt x="343" y="1096"/>
                      <a:pt x="343" y="1096"/>
                      <a:pt x="343" y="1074"/>
                    </a:cubicBezTo>
                    <a:cubicBezTo>
                      <a:pt x="365" y="1005"/>
                      <a:pt x="411" y="914"/>
                      <a:pt x="457" y="845"/>
                    </a:cubicBezTo>
                    <a:cubicBezTo>
                      <a:pt x="479" y="800"/>
                      <a:pt x="502" y="754"/>
                      <a:pt x="525" y="708"/>
                    </a:cubicBezTo>
                    <a:cubicBezTo>
                      <a:pt x="548" y="708"/>
                      <a:pt x="548" y="686"/>
                      <a:pt x="548" y="686"/>
                    </a:cubicBezTo>
                    <a:lnTo>
                      <a:pt x="571" y="663"/>
                    </a:lnTo>
                    <a:cubicBezTo>
                      <a:pt x="571" y="663"/>
                      <a:pt x="594" y="640"/>
                      <a:pt x="594" y="640"/>
                    </a:cubicBezTo>
                    <a:cubicBezTo>
                      <a:pt x="662" y="571"/>
                      <a:pt x="731" y="526"/>
                      <a:pt x="799" y="480"/>
                    </a:cubicBezTo>
                    <a:cubicBezTo>
                      <a:pt x="799" y="480"/>
                      <a:pt x="799" y="457"/>
                      <a:pt x="822" y="457"/>
                    </a:cubicBezTo>
                    <a:lnTo>
                      <a:pt x="845" y="457"/>
                    </a:lnTo>
                    <a:cubicBezTo>
                      <a:pt x="845" y="457"/>
                      <a:pt x="845" y="434"/>
                      <a:pt x="868" y="434"/>
                    </a:cubicBezTo>
                    <a:lnTo>
                      <a:pt x="890" y="434"/>
                    </a:lnTo>
                    <a:cubicBezTo>
                      <a:pt x="936" y="412"/>
                      <a:pt x="982" y="389"/>
                      <a:pt x="1050" y="366"/>
                    </a:cubicBezTo>
                    <a:cubicBezTo>
                      <a:pt x="1073" y="366"/>
                      <a:pt x="1096" y="343"/>
                      <a:pt x="1119" y="343"/>
                    </a:cubicBezTo>
                    <a:lnTo>
                      <a:pt x="1141" y="343"/>
                    </a:lnTo>
                    <a:cubicBezTo>
                      <a:pt x="1187" y="343"/>
                      <a:pt x="1256" y="320"/>
                      <a:pt x="1301" y="320"/>
                    </a:cubicBezTo>
                    <a:close/>
                    <a:moveTo>
                      <a:pt x="1164" y="1"/>
                    </a:moveTo>
                    <a:cubicBezTo>
                      <a:pt x="1073" y="24"/>
                      <a:pt x="982" y="46"/>
                      <a:pt x="913" y="69"/>
                    </a:cubicBezTo>
                    <a:lnTo>
                      <a:pt x="868" y="69"/>
                    </a:lnTo>
                    <a:lnTo>
                      <a:pt x="845" y="92"/>
                    </a:lnTo>
                    <a:cubicBezTo>
                      <a:pt x="822" y="92"/>
                      <a:pt x="799" y="115"/>
                      <a:pt x="776" y="115"/>
                    </a:cubicBezTo>
                    <a:cubicBezTo>
                      <a:pt x="753" y="138"/>
                      <a:pt x="731" y="138"/>
                      <a:pt x="708" y="161"/>
                    </a:cubicBezTo>
                    <a:cubicBezTo>
                      <a:pt x="639" y="183"/>
                      <a:pt x="594" y="206"/>
                      <a:pt x="525" y="252"/>
                    </a:cubicBezTo>
                    <a:cubicBezTo>
                      <a:pt x="457" y="297"/>
                      <a:pt x="411" y="366"/>
                      <a:pt x="343" y="434"/>
                    </a:cubicBezTo>
                    <a:cubicBezTo>
                      <a:pt x="320" y="434"/>
                      <a:pt x="320" y="457"/>
                      <a:pt x="297" y="480"/>
                    </a:cubicBezTo>
                    <a:cubicBezTo>
                      <a:pt x="274" y="503"/>
                      <a:pt x="274" y="526"/>
                      <a:pt x="251" y="526"/>
                    </a:cubicBezTo>
                    <a:cubicBezTo>
                      <a:pt x="206" y="594"/>
                      <a:pt x="160" y="663"/>
                      <a:pt x="137" y="731"/>
                    </a:cubicBezTo>
                    <a:cubicBezTo>
                      <a:pt x="91" y="822"/>
                      <a:pt x="69" y="891"/>
                      <a:pt x="46" y="982"/>
                    </a:cubicBezTo>
                    <a:cubicBezTo>
                      <a:pt x="0" y="1096"/>
                      <a:pt x="0" y="1211"/>
                      <a:pt x="0" y="1347"/>
                    </a:cubicBezTo>
                    <a:cubicBezTo>
                      <a:pt x="0" y="1416"/>
                      <a:pt x="0" y="1507"/>
                      <a:pt x="23" y="1576"/>
                    </a:cubicBezTo>
                    <a:cubicBezTo>
                      <a:pt x="23" y="1599"/>
                      <a:pt x="23" y="1621"/>
                      <a:pt x="23" y="1644"/>
                    </a:cubicBezTo>
                    <a:cubicBezTo>
                      <a:pt x="46" y="1713"/>
                      <a:pt x="91" y="1804"/>
                      <a:pt x="114" y="1895"/>
                    </a:cubicBezTo>
                    <a:lnTo>
                      <a:pt x="137" y="1895"/>
                    </a:lnTo>
                    <a:cubicBezTo>
                      <a:pt x="160" y="1987"/>
                      <a:pt x="228" y="2078"/>
                      <a:pt x="274" y="2146"/>
                    </a:cubicBezTo>
                    <a:cubicBezTo>
                      <a:pt x="343" y="2215"/>
                      <a:pt x="411" y="2283"/>
                      <a:pt x="479" y="2352"/>
                    </a:cubicBezTo>
                    <a:cubicBezTo>
                      <a:pt x="502" y="2375"/>
                      <a:pt x="525" y="2397"/>
                      <a:pt x="548" y="2397"/>
                    </a:cubicBezTo>
                    <a:cubicBezTo>
                      <a:pt x="616" y="2443"/>
                      <a:pt x="662" y="2489"/>
                      <a:pt x="731" y="2512"/>
                    </a:cubicBezTo>
                    <a:cubicBezTo>
                      <a:pt x="731" y="2512"/>
                      <a:pt x="753" y="2512"/>
                      <a:pt x="753" y="2534"/>
                    </a:cubicBezTo>
                    <a:lnTo>
                      <a:pt x="776" y="2534"/>
                    </a:lnTo>
                    <a:cubicBezTo>
                      <a:pt x="868" y="2580"/>
                      <a:pt x="982" y="2603"/>
                      <a:pt x="1073" y="2626"/>
                    </a:cubicBezTo>
                    <a:cubicBezTo>
                      <a:pt x="1164" y="2648"/>
                      <a:pt x="1278" y="2648"/>
                      <a:pt x="1370" y="2648"/>
                    </a:cubicBezTo>
                    <a:cubicBezTo>
                      <a:pt x="1438" y="2648"/>
                      <a:pt x="1484" y="2648"/>
                      <a:pt x="1529" y="2626"/>
                    </a:cubicBezTo>
                    <a:cubicBezTo>
                      <a:pt x="1598" y="2626"/>
                      <a:pt x="1689" y="2603"/>
                      <a:pt x="1758" y="2580"/>
                    </a:cubicBezTo>
                    <a:cubicBezTo>
                      <a:pt x="1849" y="2534"/>
                      <a:pt x="1940" y="2489"/>
                      <a:pt x="2032" y="2443"/>
                    </a:cubicBezTo>
                    <a:cubicBezTo>
                      <a:pt x="2123" y="2375"/>
                      <a:pt x="2191" y="2306"/>
                      <a:pt x="2260" y="2238"/>
                    </a:cubicBezTo>
                    <a:cubicBezTo>
                      <a:pt x="2420" y="2078"/>
                      <a:pt x="2534" y="1872"/>
                      <a:pt x="2602" y="1667"/>
                    </a:cubicBezTo>
                    <a:cubicBezTo>
                      <a:pt x="2648" y="1484"/>
                      <a:pt x="2648" y="1279"/>
                      <a:pt x="2625" y="1096"/>
                    </a:cubicBezTo>
                    <a:cubicBezTo>
                      <a:pt x="2579" y="868"/>
                      <a:pt x="2488" y="663"/>
                      <a:pt x="2351" y="503"/>
                    </a:cubicBezTo>
                    <a:cubicBezTo>
                      <a:pt x="2283" y="412"/>
                      <a:pt x="2214" y="343"/>
                      <a:pt x="2123" y="275"/>
                    </a:cubicBezTo>
                    <a:cubicBezTo>
                      <a:pt x="2054" y="229"/>
                      <a:pt x="1986" y="183"/>
                      <a:pt x="1895" y="138"/>
                    </a:cubicBezTo>
                    <a:cubicBezTo>
                      <a:pt x="1803" y="92"/>
                      <a:pt x="1712" y="69"/>
                      <a:pt x="1621" y="46"/>
                    </a:cubicBezTo>
                    <a:cubicBezTo>
                      <a:pt x="1598" y="24"/>
                      <a:pt x="1575" y="24"/>
                      <a:pt x="1552" y="24"/>
                    </a:cubicBezTo>
                    <a:cubicBezTo>
                      <a:pt x="1507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22"/>
              <p:cNvSpPr/>
              <p:nvPr/>
            </p:nvSpPr>
            <p:spPr>
              <a:xfrm>
                <a:off x="8836425" y="1353397"/>
                <a:ext cx="150557" cy="14993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5547" extrusionOk="0">
                    <a:moveTo>
                      <a:pt x="2990" y="320"/>
                    </a:moveTo>
                    <a:cubicBezTo>
                      <a:pt x="2990" y="320"/>
                      <a:pt x="3013" y="343"/>
                      <a:pt x="3013" y="343"/>
                    </a:cubicBezTo>
                    <a:lnTo>
                      <a:pt x="3196" y="343"/>
                    </a:lnTo>
                    <a:cubicBezTo>
                      <a:pt x="3196" y="343"/>
                      <a:pt x="3196" y="366"/>
                      <a:pt x="3219" y="366"/>
                    </a:cubicBezTo>
                    <a:cubicBezTo>
                      <a:pt x="3424" y="388"/>
                      <a:pt x="3607" y="457"/>
                      <a:pt x="3812" y="548"/>
                    </a:cubicBezTo>
                    <a:cubicBezTo>
                      <a:pt x="3995" y="639"/>
                      <a:pt x="4177" y="754"/>
                      <a:pt x="4337" y="868"/>
                    </a:cubicBezTo>
                    <a:cubicBezTo>
                      <a:pt x="4497" y="1027"/>
                      <a:pt x="4657" y="1164"/>
                      <a:pt x="4771" y="1347"/>
                    </a:cubicBezTo>
                    <a:cubicBezTo>
                      <a:pt x="4908" y="1507"/>
                      <a:pt x="4999" y="1712"/>
                      <a:pt x="5067" y="1895"/>
                    </a:cubicBezTo>
                    <a:cubicBezTo>
                      <a:pt x="5067" y="1895"/>
                      <a:pt x="5067" y="1872"/>
                      <a:pt x="5067" y="1872"/>
                    </a:cubicBezTo>
                    <a:cubicBezTo>
                      <a:pt x="5136" y="2077"/>
                      <a:pt x="5204" y="2306"/>
                      <a:pt x="5227" y="2534"/>
                    </a:cubicBezTo>
                    <a:cubicBezTo>
                      <a:pt x="5250" y="2739"/>
                      <a:pt x="5227" y="2968"/>
                      <a:pt x="5204" y="3173"/>
                    </a:cubicBezTo>
                    <a:cubicBezTo>
                      <a:pt x="5159" y="3378"/>
                      <a:pt x="5090" y="3584"/>
                      <a:pt x="5022" y="3789"/>
                    </a:cubicBezTo>
                    <a:cubicBezTo>
                      <a:pt x="4908" y="3995"/>
                      <a:pt x="4794" y="4177"/>
                      <a:pt x="4657" y="4360"/>
                    </a:cubicBezTo>
                    <a:cubicBezTo>
                      <a:pt x="4526" y="4491"/>
                      <a:pt x="4395" y="4621"/>
                      <a:pt x="4245" y="4732"/>
                    </a:cubicBezTo>
                    <a:lnTo>
                      <a:pt x="4245" y="4732"/>
                    </a:lnTo>
                    <a:cubicBezTo>
                      <a:pt x="4245" y="4730"/>
                      <a:pt x="4246" y="4728"/>
                      <a:pt x="4246" y="4725"/>
                    </a:cubicBezTo>
                    <a:lnTo>
                      <a:pt x="4246" y="4725"/>
                    </a:lnTo>
                    <a:cubicBezTo>
                      <a:pt x="4063" y="4862"/>
                      <a:pt x="3881" y="4976"/>
                      <a:pt x="3675" y="5045"/>
                    </a:cubicBezTo>
                    <a:cubicBezTo>
                      <a:pt x="3470" y="5136"/>
                      <a:pt x="3264" y="5182"/>
                      <a:pt x="3059" y="5205"/>
                    </a:cubicBezTo>
                    <a:cubicBezTo>
                      <a:pt x="2964" y="5214"/>
                      <a:pt x="2870" y="5219"/>
                      <a:pt x="2775" y="5219"/>
                    </a:cubicBezTo>
                    <a:cubicBezTo>
                      <a:pt x="2642" y="5219"/>
                      <a:pt x="2508" y="5208"/>
                      <a:pt x="2374" y="5182"/>
                    </a:cubicBezTo>
                    <a:cubicBezTo>
                      <a:pt x="2169" y="5136"/>
                      <a:pt x="1963" y="5090"/>
                      <a:pt x="1781" y="4999"/>
                    </a:cubicBezTo>
                    <a:cubicBezTo>
                      <a:pt x="1575" y="4908"/>
                      <a:pt x="1393" y="4794"/>
                      <a:pt x="1210" y="4657"/>
                    </a:cubicBezTo>
                    <a:cubicBezTo>
                      <a:pt x="1073" y="4520"/>
                      <a:pt x="936" y="4383"/>
                      <a:pt x="799" y="4200"/>
                    </a:cubicBezTo>
                    <a:cubicBezTo>
                      <a:pt x="799" y="4200"/>
                      <a:pt x="799" y="4223"/>
                      <a:pt x="799" y="4223"/>
                    </a:cubicBezTo>
                    <a:cubicBezTo>
                      <a:pt x="708" y="4086"/>
                      <a:pt x="617" y="3926"/>
                      <a:pt x="548" y="3767"/>
                    </a:cubicBezTo>
                    <a:cubicBezTo>
                      <a:pt x="548" y="3744"/>
                      <a:pt x="548" y="3744"/>
                      <a:pt x="548" y="3744"/>
                    </a:cubicBezTo>
                    <a:cubicBezTo>
                      <a:pt x="525" y="3721"/>
                      <a:pt x="525" y="3721"/>
                      <a:pt x="525" y="3698"/>
                    </a:cubicBezTo>
                    <a:cubicBezTo>
                      <a:pt x="502" y="3675"/>
                      <a:pt x="502" y="3675"/>
                      <a:pt x="502" y="3652"/>
                    </a:cubicBezTo>
                    <a:cubicBezTo>
                      <a:pt x="502" y="3630"/>
                      <a:pt x="502" y="3630"/>
                      <a:pt x="480" y="3607"/>
                    </a:cubicBezTo>
                    <a:cubicBezTo>
                      <a:pt x="480" y="3584"/>
                      <a:pt x="480" y="3584"/>
                      <a:pt x="480" y="3584"/>
                    </a:cubicBezTo>
                    <a:lnTo>
                      <a:pt x="480" y="3561"/>
                    </a:lnTo>
                    <a:cubicBezTo>
                      <a:pt x="457" y="3561"/>
                      <a:pt x="457" y="3538"/>
                      <a:pt x="457" y="3538"/>
                    </a:cubicBezTo>
                    <a:cubicBezTo>
                      <a:pt x="457" y="3538"/>
                      <a:pt x="457" y="3515"/>
                      <a:pt x="457" y="3515"/>
                    </a:cubicBezTo>
                    <a:cubicBezTo>
                      <a:pt x="411" y="3356"/>
                      <a:pt x="365" y="3196"/>
                      <a:pt x="343" y="3036"/>
                    </a:cubicBezTo>
                    <a:cubicBezTo>
                      <a:pt x="343" y="2922"/>
                      <a:pt x="343" y="2785"/>
                      <a:pt x="343" y="2648"/>
                    </a:cubicBezTo>
                    <a:cubicBezTo>
                      <a:pt x="343" y="2648"/>
                      <a:pt x="343" y="2625"/>
                      <a:pt x="343" y="2625"/>
                    </a:cubicBezTo>
                    <a:cubicBezTo>
                      <a:pt x="343" y="2534"/>
                      <a:pt x="365" y="2443"/>
                      <a:pt x="365" y="2374"/>
                    </a:cubicBezTo>
                    <a:cubicBezTo>
                      <a:pt x="411" y="2146"/>
                      <a:pt x="480" y="1940"/>
                      <a:pt x="571" y="1735"/>
                    </a:cubicBezTo>
                    <a:cubicBezTo>
                      <a:pt x="662" y="1530"/>
                      <a:pt x="776" y="1370"/>
                      <a:pt x="913" y="1187"/>
                    </a:cubicBezTo>
                    <a:cubicBezTo>
                      <a:pt x="936" y="1164"/>
                      <a:pt x="959" y="1142"/>
                      <a:pt x="982" y="1119"/>
                    </a:cubicBezTo>
                    <a:cubicBezTo>
                      <a:pt x="982" y="1119"/>
                      <a:pt x="982" y="1096"/>
                      <a:pt x="982" y="1096"/>
                    </a:cubicBezTo>
                    <a:cubicBezTo>
                      <a:pt x="1005" y="1096"/>
                      <a:pt x="1005" y="1096"/>
                      <a:pt x="1005" y="1073"/>
                    </a:cubicBezTo>
                    <a:lnTo>
                      <a:pt x="1027" y="1073"/>
                    </a:lnTo>
                    <a:cubicBezTo>
                      <a:pt x="1027" y="1050"/>
                      <a:pt x="1027" y="1050"/>
                      <a:pt x="1027" y="1050"/>
                    </a:cubicBezTo>
                    <a:cubicBezTo>
                      <a:pt x="1119" y="982"/>
                      <a:pt x="1210" y="891"/>
                      <a:pt x="1301" y="822"/>
                    </a:cubicBezTo>
                    <a:cubicBezTo>
                      <a:pt x="1324" y="799"/>
                      <a:pt x="1347" y="799"/>
                      <a:pt x="1347" y="776"/>
                    </a:cubicBezTo>
                    <a:cubicBezTo>
                      <a:pt x="1393" y="754"/>
                      <a:pt x="1415" y="731"/>
                      <a:pt x="1438" y="708"/>
                    </a:cubicBezTo>
                    <a:cubicBezTo>
                      <a:pt x="1598" y="617"/>
                      <a:pt x="1758" y="548"/>
                      <a:pt x="1918" y="480"/>
                    </a:cubicBezTo>
                    <a:cubicBezTo>
                      <a:pt x="2123" y="411"/>
                      <a:pt x="2328" y="366"/>
                      <a:pt x="2534" y="320"/>
                    </a:cubicBezTo>
                    <a:close/>
                    <a:moveTo>
                      <a:pt x="2762" y="0"/>
                    </a:moveTo>
                    <a:cubicBezTo>
                      <a:pt x="2580" y="0"/>
                      <a:pt x="2374" y="23"/>
                      <a:pt x="2191" y="69"/>
                    </a:cubicBezTo>
                    <a:cubicBezTo>
                      <a:pt x="2055" y="92"/>
                      <a:pt x="1940" y="114"/>
                      <a:pt x="1826" y="160"/>
                    </a:cubicBezTo>
                    <a:cubicBezTo>
                      <a:pt x="1530" y="274"/>
                      <a:pt x="1256" y="434"/>
                      <a:pt x="1027" y="617"/>
                    </a:cubicBezTo>
                    <a:cubicBezTo>
                      <a:pt x="1005" y="639"/>
                      <a:pt x="1005" y="639"/>
                      <a:pt x="982" y="662"/>
                    </a:cubicBezTo>
                    <a:cubicBezTo>
                      <a:pt x="936" y="708"/>
                      <a:pt x="890" y="731"/>
                      <a:pt x="845" y="776"/>
                    </a:cubicBezTo>
                    <a:cubicBezTo>
                      <a:pt x="845" y="776"/>
                      <a:pt x="845" y="776"/>
                      <a:pt x="845" y="799"/>
                    </a:cubicBezTo>
                    <a:cubicBezTo>
                      <a:pt x="754" y="891"/>
                      <a:pt x="662" y="982"/>
                      <a:pt x="594" y="1073"/>
                    </a:cubicBezTo>
                    <a:cubicBezTo>
                      <a:pt x="525" y="1142"/>
                      <a:pt x="480" y="1233"/>
                      <a:pt x="434" y="1301"/>
                    </a:cubicBezTo>
                    <a:cubicBezTo>
                      <a:pt x="343" y="1438"/>
                      <a:pt x="274" y="1575"/>
                      <a:pt x="229" y="1712"/>
                    </a:cubicBezTo>
                    <a:cubicBezTo>
                      <a:pt x="183" y="1804"/>
                      <a:pt x="137" y="1895"/>
                      <a:pt x="114" y="2009"/>
                    </a:cubicBezTo>
                    <a:cubicBezTo>
                      <a:pt x="92" y="2123"/>
                      <a:pt x="46" y="2260"/>
                      <a:pt x="46" y="2397"/>
                    </a:cubicBezTo>
                    <a:cubicBezTo>
                      <a:pt x="0" y="2625"/>
                      <a:pt x="0" y="2854"/>
                      <a:pt x="23" y="3082"/>
                    </a:cubicBezTo>
                    <a:cubicBezTo>
                      <a:pt x="23" y="3105"/>
                      <a:pt x="46" y="3127"/>
                      <a:pt x="46" y="3150"/>
                    </a:cubicBezTo>
                    <a:cubicBezTo>
                      <a:pt x="46" y="3173"/>
                      <a:pt x="46" y="3173"/>
                      <a:pt x="46" y="3196"/>
                    </a:cubicBezTo>
                    <a:cubicBezTo>
                      <a:pt x="92" y="3538"/>
                      <a:pt x="229" y="3903"/>
                      <a:pt x="411" y="4200"/>
                    </a:cubicBezTo>
                    <a:cubicBezTo>
                      <a:pt x="411" y="4223"/>
                      <a:pt x="411" y="4223"/>
                      <a:pt x="434" y="4223"/>
                    </a:cubicBezTo>
                    <a:cubicBezTo>
                      <a:pt x="434" y="4246"/>
                      <a:pt x="457" y="4269"/>
                      <a:pt x="480" y="4314"/>
                    </a:cubicBezTo>
                    <a:cubicBezTo>
                      <a:pt x="708" y="4680"/>
                      <a:pt x="1050" y="4976"/>
                      <a:pt x="1438" y="5182"/>
                    </a:cubicBezTo>
                    <a:cubicBezTo>
                      <a:pt x="1826" y="5410"/>
                      <a:pt x="2283" y="5524"/>
                      <a:pt x="2716" y="5547"/>
                    </a:cubicBezTo>
                    <a:cubicBezTo>
                      <a:pt x="2945" y="5547"/>
                      <a:pt x="3150" y="5524"/>
                      <a:pt x="3378" y="5478"/>
                    </a:cubicBezTo>
                    <a:cubicBezTo>
                      <a:pt x="3584" y="5433"/>
                      <a:pt x="3812" y="5364"/>
                      <a:pt x="4018" y="5250"/>
                    </a:cubicBezTo>
                    <a:cubicBezTo>
                      <a:pt x="4223" y="5159"/>
                      <a:pt x="4406" y="5022"/>
                      <a:pt x="4565" y="4885"/>
                    </a:cubicBezTo>
                    <a:cubicBezTo>
                      <a:pt x="4771" y="4748"/>
                      <a:pt x="4931" y="4565"/>
                      <a:pt x="5067" y="4360"/>
                    </a:cubicBezTo>
                    <a:cubicBezTo>
                      <a:pt x="5182" y="4177"/>
                      <a:pt x="5296" y="3972"/>
                      <a:pt x="5364" y="3789"/>
                    </a:cubicBezTo>
                    <a:cubicBezTo>
                      <a:pt x="5456" y="3561"/>
                      <a:pt x="5524" y="3310"/>
                      <a:pt x="5547" y="3059"/>
                    </a:cubicBezTo>
                    <a:cubicBezTo>
                      <a:pt x="5570" y="2831"/>
                      <a:pt x="5570" y="2625"/>
                      <a:pt x="5547" y="2397"/>
                    </a:cubicBezTo>
                    <a:cubicBezTo>
                      <a:pt x="5501" y="2146"/>
                      <a:pt x="5433" y="1918"/>
                      <a:pt x="5341" y="1689"/>
                    </a:cubicBezTo>
                    <a:cubicBezTo>
                      <a:pt x="5273" y="1507"/>
                      <a:pt x="5159" y="1324"/>
                      <a:pt x="5045" y="1142"/>
                    </a:cubicBezTo>
                    <a:cubicBezTo>
                      <a:pt x="4885" y="959"/>
                      <a:pt x="4725" y="776"/>
                      <a:pt x="4543" y="617"/>
                    </a:cubicBezTo>
                    <a:cubicBezTo>
                      <a:pt x="4200" y="343"/>
                      <a:pt x="3789" y="160"/>
                      <a:pt x="3356" y="46"/>
                    </a:cubicBezTo>
                    <a:lnTo>
                      <a:pt x="3333" y="46"/>
                    </a:lnTo>
                    <a:cubicBezTo>
                      <a:pt x="3173" y="23"/>
                      <a:pt x="3036" y="0"/>
                      <a:pt x="28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22"/>
              <p:cNvSpPr/>
              <p:nvPr/>
            </p:nvSpPr>
            <p:spPr>
              <a:xfrm>
                <a:off x="8397755" y="939405"/>
                <a:ext cx="151179" cy="15055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5570" extrusionOk="0">
                    <a:moveTo>
                      <a:pt x="5068" y="1918"/>
                    </a:moveTo>
                    <a:cubicBezTo>
                      <a:pt x="5068" y="1918"/>
                      <a:pt x="5068" y="1929"/>
                      <a:pt x="5076" y="1936"/>
                    </a:cubicBezTo>
                    <a:lnTo>
                      <a:pt x="5076" y="1936"/>
                    </a:lnTo>
                    <a:cubicBezTo>
                      <a:pt x="5073" y="1930"/>
                      <a:pt x="5070" y="1924"/>
                      <a:pt x="5068" y="1918"/>
                    </a:cubicBezTo>
                    <a:close/>
                    <a:moveTo>
                      <a:pt x="2737" y="334"/>
                    </a:moveTo>
                    <a:cubicBezTo>
                      <a:pt x="2883" y="334"/>
                      <a:pt x="3028" y="350"/>
                      <a:pt x="3173" y="366"/>
                    </a:cubicBezTo>
                    <a:cubicBezTo>
                      <a:pt x="3401" y="411"/>
                      <a:pt x="3607" y="480"/>
                      <a:pt x="3835" y="571"/>
                    </a:cubicBezTo>
                    <a:cubicBezTo>
                      <a:pt x="4018" y="663"/>
                      <a:pt x="4178" y="777"/>
                      <a:pt x="4360" y="914"/>
                    </a:cubicBezTo>
                    <a:cubicBezTo>
                      <a:pt x="4360" y="914"/>
                      <a:pt x="4360" y="891"/>
                      <a:pt x="4360" y="891"/>
                    </a:cubicBezTo>
                    <a:cubicBezTo>
                      <a:pt x="4520" y="1051"/>
                      <a:pt x="4657" y="1188"/>
                      <a:pt x="4771" y="1370"/>
                    </a:cubicBezTo>
                    <a:cubicBezTo>
                      <a:pt x="4908" y="1553"/>
                      <a:pt x="4999" y="1735"/>
                      <a:pt x="5091" y="1941"/>
                    </a:cubicBezTo>
                    <a:cubicBezTo>
                      <a:pt x="5084" y="1941"/>
                      <a:pt x="5079" y="1939"/>
                      <a:pt x="5076" y="1936"/>
                    </a:cubicBezTo>
                    <a:lnTo>
                      <a:pt x="5076" y="1936"/>
                    </a:lnTo>
                    <a:cubicBezTo>
                      <a:pt x="5162" y="2135"/>
                      <a:pt x="5205" y="2335"/>
                      <a:pt x="5227" y="2534"/>
                    </a:cubicBezTo>
                    <a:cubicBezTo>
                      <a:pt x="5227" y="2534"/>
                      <a:pt x="5227" y="2511"/>
                      <a:pt x="5227" y="2489"/>
                    </a:cubicBezTo>
                    <a:lnTo>
                      <a:pt x="5227" y="2489"/>
                    </a:lnTo>
                    <a:cubicBezTo>
                      <a:pt x="5250" y="2740"/>
                      <a:pt x="5227" y="2968"/>
                      <a:pt x="5205" y="3196"/>
                    </a:cubicBezTo>
                    <a:cubicBezTo>
                      <a:pt x="5159" y="3424"/>
                      <a:pt x="5091" y="3630"/>
                      <a:pt x="4999" y="3835"/>
                    </a:cubicBezTo>
                    <a:cubicBezTo>
                      <a:pt x="4908" y="4018"/>
                      <a:pt x="4817" y="4178"/>
                      <a:pt x="4680" y="4337"/>
                    </a:cubicBezTo>
                    <a:cubicBezTo>
                      <a:pt x="4543" y="4497"/>
                      <a:pt x="4406" y="4634"/>
                      <a:pt x="4223" y="4771"/>
                    </a:cubicBezTo>
                    <a:cubicBezTo>
                      <a:pt x="4063" y="4885"/>
                      <a:pt x="3904" y="4977"/>
                      <a:pt x="3721" y="5045"/>
                    </a:cubicBezTo>
                    <a:cubicBezTo>
                      <a:pt x="3698" y="5045"/>
                      <a:pt x="3698" y="5068"/>
                      <a:pt x="3675" y="5068"/>
                    </a:cubicBezTo>
                    <a:cubicBezTo>
                      <a:pt x="3470" y="5136"/>
                      <a:pt x="3242" y="5205"/>
                      <a:pt x="3036" y="5228"/>
                    </a:cubicBezTo>
                    <a:lnTo>
                      <a:pt x="2785" y="5228"/>
                    </a:lnTo>
                    <a:cubicBezTo>
                      <a:pt x="2648" y="5228"/>
                      <a:pt x="2534" y="5228"/>
                      <a:pt x="2397" y="5205"/>
                    </a:cubicBezTo>
                    <a:cubicBezTo>
                      <a:pt x="2283" y="5182"/>
                      <a:pt x="2192" y="5159"/>
                      <a:pt x="2078" y="5136"/>
                    </a:cubicBezTo>
                    <a:cubicBezTo>
                      <a:pt x="2078" y="5136"/>
                      <a:pt x="2055" y="5113"/>
                      <a:pt x="2055" y="5113"/>
                    </a:cubicBezTo>
                    <a:lnTo>
                      <a:pt x="2009" y="5113"/>
                    </a:lnTo>
                    <a:cubicBezTo>
                      <a:pt x="2009" y="5113"/>
                      <a:pt x="2009" y="5113"/>
                      <a:pt x="1986" y="5091"/>
                    </a:cubicBezTo>
                    <a:lnTo>
                      <a:pt x="1941" y="5091"/>
                    </a:lnTo>
                    <a:cubicBezTo>
                      <a:pt x="1918" y="5068"/>
                      <a:pt x="1918" y="5068"/>
                      <a:pt x="1918" y="5068"/>
                    </a:cubicBezTo>
                    <a:lnTo>
                      <a:pt x="1872" y="5068"/>
                    </a:lnTo>
                    <a:cubicBezTo>
                      <a:pt x="1872" y="5045"/>
                      <a:pt x="1849" y="5045"/>
                      <a:pt x="1849" y="5045"/>
                    </a:cubicBezTo>
                    <a:lnTo>
                      <a:pt x="1826" y="5045"/>
                    </a:lnTo>
                    <a:cubicBezTo>
                      <a:pt x="1804" y="5022"/>
                      <a:pt x="1781" y="5022"/>
                      <a:pt x="1758" y="5022"/>
                    </a:cubicBezTo>
                    <a:cubicBezTo>
                      <a:pt x="1667" y="4954"/>
                      <a:pt x="1575" y="4908"/>
                      <a:pt x="1461" y="4840"/>
                    </a:cubicBezTo>
                    <a:lnTo>
                      <a:pt x="1438" y="4840"/>
                    </a:lnTo>
                    <a:cubicBezTo>
                      <a:pt x="1370" y="4794"/>
                      <a:pt x="1302" y="4725"/>
                      <a:pt x="1233" y="4680"/>
                    </a:cubicBezTo>
                    <a:cubicBezTo>
                      <a:pt x="1210" y="4657"/>
                      <a:pt x="1187" y="4657"/>
                      <a:pt x="1165" y="4634"/>
                    </a:cubicBezTo>
                    <a:cubicBezTo>
                      <a:pt x="1073" y="4543"/>
                      <a:pt x="1005" y="4474"/>
                      <a:pt x="913" y="4383"/>
                    </a:cubicBezTo>
                    <a:cubicBezTo>
                      <a:pt x="913" y="4360"/>
                      <a:pt x="913" y="4360"/>
                      <a:pt x="891" y="4337"/>
                    </a:cubicBezTo>
                    <a:cubicBezTo>
                      <a:pt x="891" y="4337"/>
                      <a:pt x="868" y="4315"/>
                      <a:pt x="868" y="4315"/>
                    </a:cubicBezTo>
                    <a:cubicBezTo>
                      <a:pt x="868" y="4315"/>
                      <a:pt x="868" y="4315"/>
                      <a:pt x="868" y="4292"/>
                    </a:cubicBezTo>
                    <a:lnTo>
                      <a:pt x="845" y="4292"/>
                    </a:lnTo>
                    <a:cubicBezTo>
                      <a:pt x="845" y="4269"/>
                      <a:pt x="845" y="4269"/>
                      <a:pt x="822" y="4269"/>
                    </a:cubicBezTo>
                    <a:cubicBezTo>
                      <a:pt x="822" y="4269"/>
                      <a:pt x="822" y="4246"/>
                      <a:pt x="822" y="4246"/>
                    </a:cubicBezTo>
                    <a:cubicBezTo>
                      <a:pt x="822" y="4246"/>
                      <a:pt x="799" y="4246"/>
                      <a:pt x="799" y="4223"/>
                    </a:cubicBezTo>
                    <a:cubicBezTo>
                      <a:pt x="731" y="4132"/>
                      <a:pt x="685" y="4041"/>
                      <a:pt x="617" y="3949"/>
                    </a:cubicBezTo>
                    <a:cubicBezTo>
                      <a:pt x="571" y="3858"/>
                      <a:pt x="525" y="3767"/>
                      <a:pt x="503" y="3653"/>
                    </a:cubicBezTo>
                    <a:cubicBezTo>
                      <a:pt x="411" y="3447"/>
                      <a:pt x="366" y="3242"/>
                      <a:pt x="343" y="3036"/>
                    </a:cubicBezTo>
                    <a:cubicBezTo>
                      <a:pt x="320" y="2808"/>
                      <a:pt x="343" y="2603"/>
                      <a:pt x="366" y="2374"/>
                    </a:cubicBezTo>
                    <a:cubicBezTo>
                      <a:pt x="389" y="2329"/>
                      <a:pt x="389" y="2260"/>
                      <a:pt x="411" y="2215"/>
                    </a:cubicBezTo>
                    <a:cubicBezTo>
                      <a:pt x="434" y="2078"/>
                      <a:pt x="480" y="1941"/>
                      <a:pt x="525" y="1827"/>
                    </a:cubicBezTo>
                    <a:cubicBezTo>
                      <a:pt x="548" y="1804"/>
                      <a:pt x="548" y="1781"/>
                      <a:pt x="548" y="1758"/>
                    </a:cubicBezTo>
                    <a:cubicBezTo>
                      <a:pt x="662" y="1576"/>
                      <a:pt x="777" y="1393"/>
                      <a:pt x="913" y="1210"/>
                    </a:cubicBezTo>
                    <a:cubicBezTo>
                      <a:pt x="1028" y="1051"/>
                      <a:pt x="1187" y="936"/>
                      <a:pt x="1347" y="799"/>
                    </a:cubicBezTo>
                    <a:lnTo>
                      <a:pt x="1370" y="799"/>
                    </a:lnTo>
                    <a:cubicBezTo>
                      <a:pt x="1370" y="777"/>
                      <a:pt x="1370" y="777"/>
                      <a:pt x="1370" y="777"/>
                    </a:cubicBezTo>
                    <a:cubicBezTo>
                      <a:pt x="1393" y="777"/>
                      <a:pt x="1393" y="777"/>
                      <a:pt x="1393" y="754"/>
                    </a:cubicBezTo>
                    <a:lnTo>
                      <a:pt x="1416" y="754"/>
                    </a:lnTo>
                    <a:cubicBezTo>
                      <a:pt x="1416" y="754"/>
                      <a:pt x="1438" y="754"/>
                      <a:pt x="1438" y="731"/>
                    </a:cubicBezTo>
                    <a:cubicBezTo>
                      <a:pt x="1598" y="640"/>
                      <a:pt x="1758" y="571"/>
                      <a:pt x="1918" y="503"/>
                    </a:cubicBezTo>
                    <a:cubicBezTo>
                      <a:pt x="1941" y="480"/>
                      <a:pt x="1963" y="480"/>
                      <a:pt x="1986" y="480"/>
                    </a:cubicBezTo>
                    <a:cubicBezTo>
                      <a:pt x="1986" y="457"/>
                      <a:pt x="2009" y="457"/>
                      <a:pt x="2009" y="457"/>
                    </a:cubicBezTo>
                    <a:lnTo>
                      <a:pt x="2032" y="457"/>
                    </a:lnTo>
                    <a:cubicBezTo>
                      <a:pt x="2055" y="457"/>
                      <a:pt x="2055" y="457"/>
                      <a:pt x="2055" y="434"/>
                    </a:cubicBezTo>
                    <a:cubicBezTo>
                      <a:pt x="2146" y="411"/>
                      <a:pt x="2237" y="389"/>
                      <a:pt x="2329" y="389"/>
                    </a:cubicBezTo>
                    <a:cubicBezTo>
                      <a:pt x="2351" y="389"/>
                      <a:pt x="2351" y="366"/>
                      <a:pt x="2351" y="366"/>
                    </a:cubicBezTo>
                    <a:cubicBezTo>
                      <a:pt x="2420" y="366"/>
                      <a:pt x="2488" y="343"/>
                      <a:pt x="2557" y="343"/>
                    </a:cubicBezTo>
                    <a:cubicBezTo>
                      <a:pt x="2617" y="336"/>
                      <a:pt x="2677" y="334"/>
                      <a:pt x="2737" y="334"/>
                    </a:cubicBezTo>
                    <a:close/>
                    <a:moveTo>
                      <a:pt x="2785" y="1"/>
                    </a:moveTo>
                    <a:cubicBezTo>
                      <a:pt x="2603" y="1"/>
                      <a:pt x="2397" y="23"/>
                      <a:pt x="2237" y="69"/>
                    </a:cubicBezTo>
                    <a:cubicBezTo>
                      <a:pt x="2169" y="69"/>
                      <a:pt x="2123" y="92"/>
                      <a:pt x="2055" y="115"/>
                    </a:cubicBezTo>
                    <a:cubicBezTo>
                      <a:pt x="1918" y="138"/>
                      <a:pt x="1781" y="183"/>
                      <a:pt x="1644" y="252"/>
                    </a:cubicBezTo>
                    <a:cubicBezTo>
                      <a:pt x="1553" y="297"/>
                      <a:pt x="1484" y="343"/>
                      <a:pt x="1393" y="389"/>
                    </a:cubicBezTo>
                    <a:cubicBezTo>
                      <a:pt x="1256" y="457"/>
                      <a:pt x="1119" y="548"/>
                      <a:pt x="1005" y="663"/>
                    </a:cubicBezTo>
                    <a:cubicBezTo>
                      <a:pt x="891" y="731"/>
                      <a:pt x="799" y="845"/>
                      <a:pt x="708" y="936"/>
                    </a:cubicBezTo>
                    <a:cubicBezTo>
                      <a:pt x="685" y="982"/>
                      <a:pt x="640" y="1028"/>
                      <a:pt x="594" y="1073"/>
                    </a:cubicBezTo>
                    <a:lnTo>
                      <a:pt x="571" y="1119"/>
                    </a:lnTo>
                    <a:cubicBezTo>
                      <a:pt x="525" y="1165"/>
                      <a:pt x="480" y="1233"/>
                      <a:pt x="457" y="1279"/>
                    </a:cubicBezTo>
                    <a:cubicBezTo>
                      <a:pt x="434" y="1279"/>
                      <a:pt x="434" y="1302"/>
                      <a:pt x="434" y="1302"/>
                    </a:cubicBezTo>
                    <a:cubicBezTo>
                      <a:pt x="343" y="1439"/>
                      <a:pt x="274" y="1598"/>
                      <a:pt x="206" y="1781"/>
                    </a:cubicBezTo>
                    <a:cubicBezTo>
                      <a:pt x="137" y="1895"/>
                      <a:pt x="115" y="2032"/>
                      <a:pt x="69" y="2192"/>
                    </a:cubicBezTo>
                    <a:cubicBezTo>
                      <a:pt x="69" y="2237"/>
                      <a:pt x="46" y="2283"/>
                      <a:pt x="46" y="2329"/>
                    </a:cubicBezTo>
                    <a:cubicBezTo>
                      <a:pt x="46" y="2352"/>
                      <a:pt x="46" y="2374"/>
                      <a:pt x="46" y="2374"/>
                    </a:cubicBezTo>
                    <a:cubicBezTo>
                      <a:pt x="23" y="2466"/>
                      <a:pt x="23" y="2534"/>
                      <a:pt x="23" y="2603"/>
                    </a:cubicBezTo>
                    <a:cubicBezTo>
                      <a:pt x="0" y="2762"/>
                      <a:pt x="0" y="2899"/>
                      <a:pt x="23" y="3059"/>
                    </a:cubicBezTo>
                    <a:cubicBezTo>
                      <a:pt x="23" y="3105"/>
                      <a:pt x="23" y="3150"/>
                      <a:pt x="46" y="3173"/>
                    </a:cubicBezTo>
                    <a:cubicBezTo>
                      <a:pt x="69" y="3402"/>
                      <a:pt x="115" y="3607"/>
                      <a:pt x="206" y="3812"/>
                    </a:cubicBezTo>
                    <a:cubicBezTo>
                      <a:pt x="206" y="3835"/>
                      <a:pt x="229" y="3835"/>
                      <a:pt x="229" y="3858"/>
                    </a:cubicBezTo>
                    <a:cubicBezTo>
                      <a:pt x="343" y="4132"/>
                      <a:pt x="503" y="4383"/>
                      <a:pt x="685" y="4611"/>
                    </a:cubicBezTo>
                    <a:cubicBezTo>
                      <a:pt x="868" y="4794"/>
                      <a:pt x="1050" y="4954"/>
                      <a:pt x="1256" y="5113"/>
                    </a:cubicBezTo>
                    <a:cubicBezTo>
                      <a:pt x="1347" y="5159"/>
                      <a:pt x="1461" y="5228"/>
                      <a:pt x="1553" y="5273"/>
                    </a:cubicBezTo>
                    <a:cubicBezTo>
                      <a:pt x="1735" y="5365"/>
                      <a:pt x="1918" y="5433"/>
                      <a:pt x="2123" y="5479"/>
                    </a:cubicBezTo>
                    <a:cubicBezTo>
                      <a:pt x="2169" y="5501"/>
                      <a:pt x="2215" y="5501"/>
                      <a:pt x="2260" y="5501"/>
                    </a:cubicBezTo>
                    <a:cubicBezTo>
                      <a:pt x="2466" y="5547"/>
                      <a:pt x="2648" y="5570"/>
                      <a:pt x="2854" y="5570"/>
                    </a:cubicBezTo>
                    <a:cubicBezTo>
                      <a:pt x="2854" y="5547"/>
                      <a:pt x="2876" y="5547"/>
                      <a:pt x="2899" y="5547"/>
                    </a:cubicBezTo>
                    <a:cubicBezTo>
                      <a:pt x="3173" y="5547"/>
                      <a:pt x="3424" y="5501"/>
                      <a:pt x="3675" y="5410"/>
                    </a:cubicBezTo>
                    <a:lnTo>
                      <a:pt x="3698" y="5410"/>
                    </a:lnTo>
                    <a:cubicBezTo>
                      <a:pt x="3858" y="5342"/>
                      <a:pt x="3995" y="5273"/>
                      <a:pt x="4155" y="5205"/>
                    </a:cubicBezTo>
                    <a:cubicBezTo>
                      <a:pt x="4155" y="5205"/>
                      <a:pt x="4155" y="5182"/>
                      <a:pt x="4155" y="5182"/>
                    </a:cubicBezTo>
                    <a:cubicBezTo>
                      <a:pt x="4406" y="5045"/>
                      <a:pt x="4634" y="4862"/>
                      <a:pt x="4839" y="4657"/>
                    </a:cubicBezTo>
                    <a:cubicBezTo>
                      <a:pt x="5159" y="4292"/>
                      <a:pt x="5387" y="3858"/>
                      <a:pt x="5479" y="3402"/>
                    </a:cubicBezTo>
                    <a:cubicBezTo>
                      <a:pt x="5593" y="2922"/>
                      <a:pt x="5570" y="2443"/>
                      <a:pt x="5433" y="1964"/>
                    </a:cubicBezTo>
                    <a:cubicBezTo>
                      <a:pt x="5296" y="1530"/>
                      <a:pt x="5045" y="1119"/>
                      <a:pt x="4725" y="799"/>
                    </a:cubicBezTo>
                    <a:cubicBezTo>
                      <a:pt x="4406" y="480"/>
                      <a:pt x="3995" y="252"/>
                      <a:pt x="3538" y="115"/>
                    </a:cubicBezTo>
                    <a:cubicBezTo>
                      <a:pt x="3333" y="46"/>
                      <a:pt x="3105" y="23"/>
                      <a:pt x="2899" y="23"/>
                    </a:cubicBezTo>
                    <a:cubicBezTo>
                      <a:pt x="2854" y="1"/>
                      <a:pt x="2808" y="1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22"/>
              <p:cNvSpPr/>
              <p:nvPr/>
            </p:nvSpPr>
            <p:spPr>
              <a:xfrm>
                <a:off x="4563306" y="3176516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22"/>
              <p:cNvSpPr/>
              <p:nvPr/>
            </p:nvSpPr>
            <p:spPr>
              <a:xfrm>
                <a:off x="4769356" y="3146918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22"/>
              <p:cNvSpPr/>
              <p:nvPr/>
            </p:nvSpPr>
            <p:spPr>
              <a:xfrm>
                <a:off x="4723702" y="2987738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22"/>
              <p:cNvSpPr/>
              <p:nvPr/>
            </p:nvSpPr>
            <p:spPr>
              <a:xfrm>
                <a:off x="4971730" y="3270932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22"/>
              <p:cNvSpPr/>
              <p:nvPr/>
            </p:nvSpPr>
            <p:spPr>
              <a:xfrm>
                <a:off x="4828606" y="3098183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22"/>
              <p:cNvSpPr/>
              <p:nvPr/>
            </p:nvSpPr>
            <p:spPr>
              <a:xfrm>
                <a:off x="4681130" y="3383214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22"/>
              <p:cNvSpPr/>
              <p:nvPr/>
            </p:nvSpPr>
            <p:spPr>
              <a:xfrm>
                <a:off x="4563306" y="3277095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22"/>
              <p:cNvSpPr/>
              <p:nvPr/>
            </p:nvSpPr>
            <p:spPr>
              <a:xfrm>
                <a:off x="4583660" y="3276473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22"/>
              <p:cNvSpPr/>
              <p:nvPr/>
            </p:nvSpPr>
            <p:spPr>
              <a:xfrm>
                <a:off x="4580578" y="3180219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22"/>
              <p:cNvSpPr/>
              <p:nvPr/>
            </p:nvSpPr>
            <p:spPr>
              <a:xfrm>
                <a:off x="4596607" y="3279554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22"/>
              <p:cNvSpPr/>
              <p:nvPr/>
            </p:nvSpPr>
            <p:spPr>
              <a:xfrm>
                <a:off x="4649045" y="3238847"/>
                <a:ext cx="93821" cy="5270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22"/>
              <p:cNvSpPr/>
              <p:nvPr/>
            </p:nvSpPr>
            <p:spPr>
              <a:xfrm>
                <a:off x="4691618" y="3254254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22"/>
              <p:cNvSpPr/>
              <p:nvPr/>
            </p:nvSpPr>
            <p:spPr>
              <a:xfrm>
                <a:off x="4768140" y="3286339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22"/>
              <p:cNvSpPr/>
              <p:nvPr/>
            </p:nvSpPr>
            <p:spPr>
              <a:xfrm>
                <a:off x="4784168" y="3147540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22"/>
              <p:cNvSpPr/>
              <p:nvPr/>
            </p:nvSpPr>
            <p:spPr>
              <a:xfrm>
                <a:off x="4797116" y="3180219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22"/>
              <p:cNvSpPr/>
              <p:nvPr/>
            </p:nvSpPr>
            <p:spPr>
              <a:xfrm>
                <a:off x="4790953" y="3204897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22"/>
              <p:cNvSpPr/>
              <p:nvPr/>
            </p:nvSpPr>
            <p:spPr>
              <a:xfrm>
                <a:off x="4824281" y="3209222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22"/>
              <p:cNvSpPr/>
              <p:nvPr/>
            </p:nvSpPr>
            <p:spPr>
              <a:xfrm>
                <a:off x="5199998" y="3071640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22"/>
              <p:cNvSpPr/>
              <p:nvPr/>
            </p:nvSpPr>
            <p:spPr>
              <a:xfrm>
                <a:off x="5175320" y="308891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22"/>
              <p:cNvSpPr/>
              <p:nvPr/>
            </p:nvSpPr>
            <p:spPr>
              <a:xfrm>
                <a:off x="5148181" y="3084614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22"/>
              <p:cNvSpPr/>
              <p:nvPr/>
            </p:nvSpPr>
            <p:spPr>
              <a:xfrm>
                <a:off x="5175320" y="3067936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22"/>
              <p:cNvSpPr/>
              <p:nvPr/>
            </p:nvSpPr>
            <p:spPr>
              <a:xfrm>
                <a:off x="5245057" y="3041420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22"/>
              <p:cNvSpPr/>
              <p:nvPr/>
            </p:nvSpPr>
            <p:spPr>
              <a:xfrm>
                <a:off x="5254301" y="3091398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22"/>
              <p:cNvSpPr/>
              <p:nvPr/>
            </p:nvSpPr>
            <p:spPr>
              <a:xfrm>
                <a:off x="5270330" y="3050664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22"/>
              <p:cNvSpPr/>
              <p:nvPr/>
            </p:nvSpPr>
            <p:spPr>
              <a:xfrm>
                <a:off x="5304901" y="3038339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22"/>
              <p:cNvSpPr/>
              <p:nvPr/>
            </p:nvSpPr>
            <p:spPr>
              <a:xfrm>
                <a:off x="5028493" y="3055611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22"/>
              <p:cNvSpPr/>
              <p:nvPr/>
            </p:nvSpPr>
            <p:spPr>
              <a:xfrm>
                <a:off x="5006274" y="308645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22"/>
              <p:cNvSpPr/>
              <p:nvPr/>
            </p:nvSpPr>
            <p:spPr>
              <a:xfrm>
                <a:off x="4972973" y="3075964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22"/>
              <p:cNvSpPr/>
              <p:nvPr/>
            </p:nvSpPr>
            <p:spPr>
              <a:xfrm>
                <a:off x="5027249" y="3035257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22"/>
              <p:cNvSpPr/>
              <p:nvPr/>
            </p:nvSpPr>
            <p:spPr>
              <a:xfrm>
                <a:off x="5069821" y="3054367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22"/>
              <p:cNvSpPr/>
              <p:nvPr/>
            </p:nvSpPr>
            <p:spPr>
              <a:xfrm>
                <a:off x="5108069" y="3012417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22"/>
              <p:cNvSpPr/>
              <p:nvPr/>
            </p:nvSpPr>
            <p:spPr>
              <a:xfrm>
                <a:off x="4795899" y="3040798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22"/>
              <p:cNvSpPr/>
              <p:nvPr/>
            </p:nvSpPr>
            <p:spPr>
              <a:xfrm>
                <a:off x="4880422" y="3049421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22"/>
              <p:cNvSpPr/>
              <p:nvPr/>
            </p:nvSpPr>
            <p:spPr>
              <a:xfrm>
                <a:off x="5043305" y="3262282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22"/>
              <p:cNvSpPr/>
              <p:nvPr/>
            </p:nvSpPr>
            <p:spPr>
              <a:xfrm>
                <a:off x="5103149" y="3243767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22"/>
              <p:cNvSpPr/>
              <p:nvPr/>
            </p:nvSpPr>
            <p:spPr>
              <a:xfrm>
                <a:off x="5178428" y="3060530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22"/>
              <p:cNvSpPr/>
              <p:nvPr/>
            </p:nvSpPr>
            <p:spPr>
              <a:xfrm>
                <a:off x="5171022" y="3128403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22"/>
              <p:cNvSpPr/>
              <p:nvPr/>
            </p:nvSpPr>
            <p:spPr>
              <a:xfrm>
                <a:off x="4984677" y="3144458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22"/>
              <p:cNvSpPr/>
              <p:nvPr/>
            </p:nvSpPr>
            <p:spPr>
              <a:xfrm>
                <a:off x="5000111" y="3173435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22"/>
              <p:cNvSpPr/>
              <p:nvPr/>
            </p:nvSpPr>
            <p:spPr>
              <a:xfrm>
                <a:off x="4972973" y="3193815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22"/>
              <p:cNvSpPr/>
              <p:nvPr/>
            </p:nvSpPr>
            <p:spPr>
              <a:xfrm>
                <a:off x="4948916" y="31820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22"/>
              <p:cNvSpPr/>
              <p:nvPr/>
            </p:nvSpPr>
            <p:spPr>
              <a:xfrm>
                <a:off x="4998868" y="315986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22"/>
              <p:cNvSpPr/>
              <p:nvPr/>
            </p:nvSpPr>
            <p:spPr>
              <a:xfrm>
                <a:off x="5035277" y="31783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22"/>
              <p:cNvSpPr/>
              <p:nvPr/>
            </p:nvSpPr>
            <p:spPr>
              <a:xfrm>
                <a:off x="5047008" y="314816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22"/>
              <p:cNvSpPr/>
              <p:nvPr/>
            </p:nvSpPr>
            <p:spPr>
              <a:xfrm>
                <a:off x="5070443" y="31314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22"/>
              <p:cNvSpPr/>
              <p:nvPr/>
            </p:nvSpPr>
            <p:spPr>
              <a:xfrm>
                <a:off x="5104987" y="3124699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22"/>
              <p:cNvSpPr/>
              <p:nvPr/>
            </p:nvSpPr>
            <p:spPr>
              <a:xfrm>
                <a:off x="4994570" y="3272148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22"/>
              <p:cNvSpPr/>
              <p:nvPr/>
            </p:nvSpPr>
            <p:spPr>
              <a:xfrm>
                <a:off x="5009977" y="3261660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22"/>
              <p:cNvSpPr/>
              <p:nvPr/>
            </p:nvSpPr>
            <p:spPr>
              <a:xfrm>
                <a:off x="4874259" y="3117293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22"/>
              <p:cNvSpPr/>
              <p:nvPr/>
            </p:nvSpPr>
            <p:spPr>
              <a:xfrm>
                <a:off x="4912507" y="3148161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22"/>
              <p:cNvSpPr/>
              <p:nvPr/>
            </p:nvSpPr>
            <p:spPr>
              <a:xfrm>
                <a:off x="4844013" y="3218494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22"/>
              <p:cNvSpPr/>
              <p:nvPr/>
            </p:nvSpPr>
            <p:spPr>
              <a:xfrm>
                <a:off x="5159291" y="3274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22"/>
              <p:cNvSpPr/>
              <p:nvPr/>
            </p:nvSpPr>
            <p:spPr>
              <a:xfrm>
                <a:off x="5043927" y="3361617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22"/>
              <p:cNvSpPr/>
              <p:nvPr/>
            </p:nvSpPr>
            <p:spPr>
              <a:xfrm>
                <a:off x="5115475" y="3011795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22"/>
              <p:cNvSpPr/>
              <p:nvPr/>
            </p:nvSpPr>
            <p:spPr>
              <a:xfrm>
                <a:off x="4952592" y="2981576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22"/>
              <p:cNvSpPr/>
              <p:nvPr/>
            </p:nvSpPr>
            <p:spPr>
              <a:xfrm>
                <a:off x="4710755" y="2996983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22"/>
              <p:cNvSpPr/>
              <p:nvPr/>
            </p:nvSpPr>
            <p:spPr>
              <a:xfrm>
                <a:off x="4964945" y="304942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22"/>
              <p:cNvSpPr/>
              <p:nvPr/>
            </p:nvSpPr>
            <p:spPr>
              <a:xfrm>
                <a:off x="4964945" y="30500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22"/>
              <p:cNvSpPr/>
              <p:nvPr/>
            </p:nvSpPr>
            <p:spPr>
              <a:xfrm>
                <a:off x="4845256" y="30543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22"/>
              <p:cNvSpPr/>
              <p:nvPr/>
            </p:nvSpPr>
            <p:spPr>
              <a:xfrm>
                <a:off x="4716296" y="321479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22"/>
              <p:cNvSpPr/>
              <p:nvPr/>
            </p:nvSpPr>
            <p:spPr>
              <a:xfrm>
                <a:off x="4945808" y="3234522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22"/>
              <p:cNvSpPr/>
              <p:nvPr/>
            </p:nvSpPr>
            <p:spPr>
              <a:xfrm>
                <a:off x="5019248" y="3245010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22"/>
              <p:cNvSpPr/>
              <p:nvPr/>
            </p:nvSpPr>
            <p:spPr>
              <a:xfrm>
                <a:off x="5019248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22"/>
              <p:cNvSpPr/>
              <p:nvPr/>
            </p:nvSpPr>
            <p:spPr>
              <a:xfrm>
                <a:off x="5051928" y="33178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22"/>
              <p:cNvSpPr/>
              <p:nvPr/>
            </p:nvSpPr>
            <p:spPr>
              <a:xfrm>
                <a:off x="4949511" y="3103724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22"/>
              <p:cNvSpPr/>
              <p:nvPr/>
            </p:nvSpPr>
            <p:spPr>
              <a:xfrm>
                <a:off x="4800819" y="3094480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22"/>
              <p:cNvSpPr/>
              <p:nvPr/>
            </p:nvSpPr>
            <p:spPr>
              <a:xfrm>
                <a:off x="4919291" y="31043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2"/>
              <p:cNvSpPr/>
              <p:nvPr/>
            </p:nvSpPr>
            <p:spPr>
              <a:xfrm>
                <a:off x="4579957" y="3140755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2"/>
              <p:cNvSpPr/>
              <p:nvPr/>
            </p:nvSpPr>
            <p:spPr>
              <a:xfrm>
                <a:off x="4678049" y="3275851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2"/>
              <p:cNvSpPr/>
              <p:nvPr/>
            </p:nvSpPr>
            <p:spPr>
              <a:xfrm>
                <a:off x="4704592" y="3340020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22"/>
              <p:cNvSpPr/>
              <p:nvPr/>
            </p:nvSpPr>
            <p:spPr>
              <a:xfrm>
                <a:off x="4841553" y="3139512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2"/>
              <p:cNvSpPr/>
              <p:nvPr/>
            </p:nvSpPr>
            <p:spPr>
              <a:xfrm>
                <a:off x="4971108" y="3275851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2"/>
              <p:cNvSpPr/>
              <p:nvPr/>
            </p:nvSpPr>
            <p:spPr>
              <a:xfrm>
                <a:off x="4557738" y="3266607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2"/>
              <p:cNvSpPr/>
              <p:nvPr/>
            </p:nvSpPr>
            <p:spPr>
              <a:xfrm>
                <a:off x="4673129" y="3415921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2"/>
              <p:cNvSpPr/>
              <p:nvPr/>
            </p:nvSpPr>
            <p:spPr>
              <a:xfrm>
                <a:off x="4580578" y="3269067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2"/>
              <p:cNvSpPr/>
              <p:nvPr/>
            </p:nvSpPr>
            <p:spPr>
              <a:xfrm>
                <a:off x="4761355" y="3169731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2"/>
              <p:cNvSpPr/>
              <p:nvPr/>
            </p:nvSpPr>
            <p:spPr>
              <a:xfrm>
                <a:off x="4761950" y="3380133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22"/>
              <p:cNvSpPr/>
              <p:nvPr/>
            </p:nvSpPr>
            <p:spPr>
              <a:xfrm>
                <a:off x="4760733" y="3139512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60" name="Google Shape;1460;p22"/>
              <p:cNvGrpSpPr/>
              <p:nvPr/>
            </p:nvGrpSpPr>
            <p:grpSpPr>
              <a:xfrm>
                <a:off x="8822856" y="2734170"/>
                <a:ext cx="338118" cy="385232"/>
                <a:chOff x="8822856" y="2734170"/>
                <a:chExt cx="338118" cy="385232"/>
              </a:xfrm>
            </p:grpSpPr>
            <p:sp>
              <p:nvSpPr>
                <p:cNvPr id="1461" name="Google Shape;1461;p22"/>
                <p:cNvSpPr/>
                <p:nvPr/>
              </p:nvSpPr>
              <p:spPr>
                <a:xfrm>
                  <a:off x="8980792" y="3062395"/>
                  <a:ext cx="63575" cy="5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1895" extrusionOk="0">
                      <a:moveTo>
                        <a:pt x="1553" y="0"/>
                      </a:moveTo>
                      <a:cubicBezTo>
                        <a:pt x="1461" y="0"/>
                        <a:pt x="1370" y="23"/>
                        <a:pt x="1279" y="46"/>
                      </a:cubicBezTo>
                      <a:cubicBezTo>
                        <a:pt x="1210" y="46"/>
                        <a:pt x="1142" y="69"/>
                        <a:pt x="1073" y="69"/>
                      </a:cubicBezTo>
                      <a:cubicBezTo>
                        <a:pt x="959" y="92"/>
                        <a:pt x="868" y="137"/>
                        <a:pt x="776" y="183"/>
                      </a:cubicBezTo>
                      <a:cubicBezTo>
                        <a:pt x="617" y="251"/>
                        <a:pt x="457" y="366"/>
                        <a:pt x="320" y="480"/>
                      </a:cubicBezTo>
                      <a:cubicBezTo>
                        <a:pt x="183" y="617"/>
                        <a:pt x="92" y="776"/>
                        <a:pt x="23" y="936"/>
                      </a:cubicBezTo>
                      <a:cubicBezTo>
                        <a:pt x="0" y="1005"/>
                        <a:pt x="0" y="1096"/>
                        <a:pt x="0" y="1187"/>
                      </a:cubicBezTo>
                      <a:cubicBezTo>
                        <a:pt x="0" y="1233"/>
                        <a:pt x="0" y="1301"/>
                        <a:pt x="23" y="1347"/>
                      </a:cubicBezTo>
                      <a:cubicBezTo>
                        <a:pt x="23" y="1370"/>
                        <a:pt x="46" y="1415"/>
                        <a:pt x="69" y="1461"/>
                      </a:cubicBezTo>
                      <a:cubicBezTo>
                        <a:pt x="92" y="1484"/>
                        <a:pt x="115" y="1530"/>
                        <a:pt x="137" y="1552"/>
                      </a:cubicBezTo>
                      <a:cubicBezTo>
                        <a:pt x="229" y="1644"/>
                        <a:pt x="320" y="1712"/>
                        <a:pt x="434" y="1735"/>
                      </a:cubicBezTo>
                      <a:cubicBezTo>
                        <a:pt x="434" y="1758"/>
                        <a:pt x="457" y="1758"/>
                        <a:pt x="480" y="1758"/>
                      </a:cubicBezTo>
                      <a:cubicBezTo>
                        <a:pt x="662" y="1849"/>
                        <a:pt x="868" y="1872"/>
                        <a:pt x="1050" y="1895"/>
                      </a:cubicBezTo>
                      <a:cubicBezTo>
                        <a:pt x="1233" y="1895"/>
                        <a:pt x="1438" y="1872"/>
                        <a:pt x="1598" y="1781"/>
                      </a:cubicBezTo>
                      <a:cubicBezTo>
                        <a:pt x="1735" y="1712"/>
                        <a:pt x="1895" y="1598"/>
                        <a:pt x="1986" y="1484"/>
                      </a:cubicBezTo>
                      <a:cubicBezTo>
                        <a:pt x="2123" y="1347"/>
                        <a:pt x="2214" y="1164"/>
                        <a:pt x="2283" y="982"/>
                      </a:cubicBezTo>
                      <a:cubicBezTo>
                        <a:pt x="2329" y="868"/>
                        <a:pt x="2351" y="708"/>
                        <a:pt x="2329" y="594"/>
                      </a:cubicBezTo>
                      <a:cubicBezTo>
                        <a:pt x="2306" y="434"/>
                        <a:pt x="2237" y="274"/>
                        <a:pt x="2077" y="183"/>
                      </a:cubicBezTo>
                      <a:cubicBezTo>
                        <a:pt x="2032" y="137"/>
                        <a:pt x="1963" y="92"/>
                        <a:pt x="1895" y="69"/>
                      </a:cubicBezTo>
                      <a:cubicBezTo>
                        <a:pt x="1804" y="23"/>
                        <a:pt x="1712" y="23"/>
                        <a:pt x="1621" y="23"/>
                      </a:cubicBezTo>
                      <a:cubicBezTo>
                        <a:pt x="1598" y="0"/>
                        <a:pt x="1575" y="0"/>
                        <a:pt x="1553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22"/>
                <p:cNvSpPr/>
                <p:nvPr/>
              </p:nvSpPr>
              <p:spPr>
                <a:xfrm>
                  <a:off x="9076424" y="2914947"/>
                  <a:ext cx="76522" cy="75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785" extrusionOk="0">
                      <a:moveTo>
                        <a:pt x="1142" y="0"/>
                      </a:moveTo>
                      <a:cubicBezTo>
                        <a:pt x="936" y="0"/>
                        <a:pt x="731" y="69"/>
                        <a:pt x="571" y="160"/>
                      </a:cubicBezTo>
                      <a:cubicBezTo>
                        <a:pt x="480" y="206"/>
                        <a:pt x="411" y="274"/>
                        <a:pt x="343" y="342"/>
                      </a:cubicBezTo>
                      <a:cubicBezTo>
                        <a:pt x="251" y="457"/>
                        <a:pt x="183" y="571"/>
                        <a:pt x="137" y="685"/>
                      </a:cubicBezTo>
                      <a:cubicBezTo>
                        <a:pt x="69" y="845"/>
                        <a:pt x="23" y="982"/>
                        <a:pt x="0" y="1164"/>
                      </a:cubicBezTo>
                      <a:cubicBezTo>
                        <a:pt x="0" y="1233"/>
                        <a:pt x="0" y="1301"/>
                        <a:pt x="23" y="1370"/>
                      </a:cubicBezTo>
                      <a:cubicBezTo>
                        <a:pt x="23" y="1415"/>
                        <a:pt x="23" y="1438"/>
                        <a:pt x="23" y="1461"/>
                      </a:cubicBezTo>
                      <a:cubicBezTo>
                        <a:pt x="0" y="1507"/>
                        <a:pt x="23" y="1575"/>
                        <a:pt x="23" y="1621"/>
                      </a:cubicBezTo>
                      <a:cubicBezTo>
                        <a:pt x="46" y="1666"/>
                        <a:pt x="46" y="1712"/>
                        <a:pt x="69" y="1758"/>
                      </a:cubicBezTo>
                      <a:cubicBezTo>
                        <a:pt x="92" y="1849"/>
                        <a:pt x="114" y="1917"/>
                        <a:pt x="160" y="2009"/>
                      </a:cubicBezTo>
                      <a:cubicBezTo>
                        <a:pt x="229" y="2077"/>
                        <a:pt x="274" y="2168"/>
                        <a:pt x="343" y="2237"/>
                      </a:cubicBezTo>
                      <a:cubicBezTo>
                        <a:pt x="411" y="2305"/>
                        <a:pt x="480" y="2351"/>
                        <a:pt x="548" y="2420"/>
                      </a:cubicBezTo>
                      <a:cubicBezTo>
                        <a:pt x="617" y="2465"/>
                        <a:pt x="685" y="2511"/>
                        <a:pt x="754" y="2557"/>
                      </a:cubicBezTo>
                      <a:cubicBezTo>
                        <a:pt x="913" y="2648"/>
                        <a:pt x="1096" y="2716"/>
                        <a:pt x="1279" y="2762"/>
                      </a:cubicBezTo>
                      <a:cubicBezTo>
                        <a:pt x="1370" y="2785"/>
                        <a:pt x="1484" y="2785"/>
                        <a:pt x="1598" y="2785"/>
                      </a:cubicBezTo>
                      <a:cubicBezTo>
                        <a:pt x="1735" y="2785"/>
                        <a:pt x="1872" y="2762"/>
                        <a:pt x="2009" y="2693"/>
                      </a:cubicBezTo>
                      <a:cubicBezTo>
                        <a:pt x="2100" y="2671"/>
                        <a:pt x="2192" y="2625"/>
                        <a:pt x="2260" y="2557"/>
                      </a:cubicBezTo>
                      <a:cubicBezTo>
                        <a:pt x="2328" y="2511"/>
                        <a:pt x="2397" y="2465"/>
                        <a:pt x="2465" y="2397"/>
                      </a:cubicBezTo>
                      <a:cubicBezTo>
                        <a:pt x="2511" y="2351"/>
                        <a:pt x="2580" y="2260"/>
                        <a:pt x="2625" y="2168"/>
                      </a:cubicBezTo>
                      <a:cubicBezTo>
                        <a:pt x="2762" y="1917"/>
                        <a:pt x="2831" y="1643"/>
                        <a:pt x="2831" y="1347"/>
                      </a:cubicBezTo>
                      <a:cubicBezTo>
                        <a:pt x="2808" y="1164"/>
                        <a:pt x="2762" y="1004"/>
                        <a:pt x="2694" y="845"/>
                      </a:cubicBezTo>
                      <a:cubicBezTo>
                        <a:pt x="2602" y="708"/>
                        <a:pt x="2534" y="594"/>
                        <a:pt x="2420" y="479"/>
                      </a:cubicBezTo>
                      <a:cubicBezTo>
                        <a:pt x="2260" y="320"/>
                        <a:pt x="2032" y="206"/>
                        <a:pt x="1804" y="137"/>
                      </a:cubicBezTo>
                      <a:cubicBezTo>
                        <a:pt x="1598" y="46"/>
                        <a:pt x="1393" y="0"/>
                        <a:pt x="116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22"/>
                <p:cNvSpPr/>
                <p:nvPr/>
              </p:nvSpPr>
              <p:spPr>
                <a:xfrm>
                  <a:off x="8828397" y="2738495"/>
                  <a:ext cx="181425" cy="2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2" h="8560" extrusionOk="0">
                      <a:moveTo>
                        <a:pt x="2854" y="0"/>
                      </a:moveTo>
                      <a:cubicBezTo>
                        <a:pt x="2831" y="23"/>
                        <a:pt x="2785" y="23"/>
                        <a:pt x="2740" y="23"/>
                      </a:cubicBezTo>
                      <a:cubicBezTo>
                        <a:pt x="2671" y="46"/>
                        <a:pt x="2603" y="69"/>
                        <a:pt x="2534" y="91"/>
                      </a:cubicBezTo>
                      <a:cubicBezTo>
                        <a:pt x="2466" y="91"/>
                        <a:pt x="2397" y="114"/>
                        <a:pt x="2329" y="137"/>
                      </a:cubicBezTo>
                      <a:lnTo>
                        <a:pt x="2192" y="160"/>
                      </a:lnTo>
                      <a:cubicBezTo>
                        <a:pt x="2123" y="183"/>
                        <a:pt x="2032" y="183"/>
                        <a:pt x="1964" y="205"/>
                      </a:cubicBezTo>
                      <a:cubicBezTo>
                        <a:pt x="1872" y="228"/>
                        <a:pt x="1781" y="274"/>
                        <a:pt x="1712" y="297"/>
                      </a:cubicBezTo>
                      <a:cubicBezTo>
                        <a:pt x="1644" y="342"/>
                        <a:pt x="1575" y="388"/>
                        <a:pt x="1530" y="457"/>
                      </a:cubicBezTo>
                      <a:cubicBezTo>
                        <a:pt x="1484" y="479"/>
                        <a:pt x="1461" y="525"/>
                        <a:pt x="1439" y="594"/>
                      </a:cubicBezTo>
                      <a:cubicBezTo>
                        <a:pt x="1416" y="616"/>
                        <a:pt x="1393" y="639"/>
                        <a:pt x="1370" y="662"/>
                      </a:cubicBezTo>
                      <a:cubicBezTo>
                        <a:pt x="1233" y="799"/>
                        <a:pt x="1119" y="913"/>
                        <a:pt x="1028" y="1027"/>
                      </a:cubicBezTo>
                      <a:lnTo>
                        <a:pt x="982" y="1096"/>
                      </a:lnTo>
                      <a:cubicBezTo>
                        <a:pt x="891" y="1187"/>
                        <a:pt x="822" y="1301"/>
                        <a:pt x="731" y="1392"/>
                      </a:cubicBezTo>
                      <a:cubicBezTo>
                        <a:pt x="662" y="1461"/>
                        <a:pt x="617" y="1507"/>
                        <a:pt x="571" y="1575"/>
                      </a:cubicBezTo>
                      <a:cubicBezTo>
                        <a:pt x="526" y="1643"/>
                        <a:pt x="480" y="1712"/>
                        <a:pt x="434" y="1780"/>
                      </a:cubicBezTo>
                      <a:cubicBezTo>
                        <a:pt x="366" y="1917"/>
                        <a:pt x="297" y="2054"/>
                        <a:pt x="229" y="2237"/>
                      </a:cubicBezTo>
                      <a:cubicBezTo>
                        <a:pt x="183" y="2374"/>
                        <a:pt x="137" y="2534"/>
                        <a:pt x="115" y="2671"/>
                      </a:cubicBezTo>
                      <a:cubicBezTo>
                        <a:pt x="69" y="2967"/>
                        <a:pt x="46" y="3264"/>
                        <a:pt x="23" y="3561"/>
                      </a:cubicBezTo>
                      <a:lnTo>
                        <a:pt x="23" y="3606"/>
                      </a:lnTo>
                      <a:cubicBezTo>
                        <a:pt x="1" y="3949"/>
                        <a:pt x="69" y="4291"/>
                        <a:pt x="115" y="4565"/>
                      </a:cubicBezTo>
                      <a:cubicBezTo>
                        <a:pt x="183" y="4862"/>
                        <a:pt x="252" y="5159"/>
                        <a:pt x="320" y="5455"/>
                      </a:cubicBezTo>
                      <a:cubicBezTo>
                        <a:pt x="366" y="5592"/>
                        <a:pt x="411" y="5706"/>
                        <a:pt x="480" y="5866"/>
                      </a:cubicBezTo>
                      <a:cubicBezTo>
                        <a:pt x="526" y="6003"/>
                        <a:pt x="594" y="6163"/>
                        <a:pt x="662" y="6300"/>
                      </a:cubicBezTo>
                      <a:cubicBezTo>
                        <a:pt x="731" y="6414"/>
                        <a:pt x="799" y="6528"/>
                        <a:pt x="868" y="6619"/>
                      </a:cubicBezTo>
                      <a:lnTo>
                        <a:pt x="891" y="6665"/>
                      </a:lnTo>
                      <a:cubicBezTo>
                        <a:pt x="982" y="6802"/>
                        <a:pt x="1096" y="6939"/>
                        <a:pt x="1233" y="7076"/>
                      </a:cubicBezTo>
                      <a:lnTo>
                        <a:pt x="1279" y="7144"/>
                      </a:lnTo>
                      <a:cubicBezTo>
                        <a:pt x="1439" y="7327"/>
                        <a:pt x="1598" y="7510"/>
                        <a:pt x="1804" y="7669"/>
                      </a:cubicBezTo>
                      <a:cubicBezTo>
                        <a:pt x="1827" y="7715"/>
                        <a:pt x="1849" y="7783"/>
                        <a:pt x="1895" y="7829"/>
                      </a:cubicBezTo>
                      <a:cubicBezTo>
                        <a:pt x="1941" y="7898"/>
                        <a:pt x="1986" y="7943"/>
                        <a:pt x="2055" y="7989"/>
                      </a:cubicBezTo>
                      <a:cubicBezTo>
                        <a:pt x="2123" y="8057"/>
                        <a:pt x="2215" y="8103"/>
                        <a:pt x="2306" y="8171"/>
                      </a:cubicBezTo>
                      <a:cubicBezTo>
                        <a:pt x="2443" y="8240"/>
                        <a:pt x="2580" y="8308"/>
                        <a:pt x="2717" y="8377"/>
                      </a:cubicBezTo>
                      <a:cubicBezTo>
                        <a:pt x="2785" y="8400"/>
                        <a:pt x="2877" y="8423"/>
                        <a:pt x="2945" y="8468"/>
                      </a:cubicBezTo>
                      <a:cubicBezTo>
                        <a:pt x="3013" y="8491"/>
                        <a:pt x="3082" y="8491"/>
                        <a:pt x="3173" y="8514"/>
                      </a:cubicBezTo>
                      <a:cubicBezTo>
                        <a:pt x="3310" y="8537"/>
                        <a:pt x="3447" y="8537"/>
                        <a:pt x="3607" y="8537"/>
                      </a:cubicBezTo>
                      <a:lnTo>
                        <a:pt x="3653" y="8537"/>
                      </a:lnTo>
                      <a:lnTo>
                        <a:pt x="3698" y="8560"/>
                      </a:lnTo>
                      <a:cubicBezTo>
                        <a:pt x="3858" y="8560"/>
                        <a:pt x="4018" y="8537"/>
                        <a:pt x="4155" y="8514"/>
                      </a:cubicBezTo>
                      <a:cubicBezTo>
                        <a:pt x="4269" y="8491"/>
                        <a:pt x="4406" y="8445"/>
                        <a:pt x="4566" y="8400"/>
                      </a:cubicBezTo>
                      <a:cubicBezTo>
                        <a:pt x="4703" y="8331"/>
                        <a:pt x="4840" y="8286"/>
                        <a:pt x="4976" y="8240"/>
                      </a:cubicBezTo>
                      <a:cubicBezTo>
                        <a:pt x="5091" y="8194"/>
                        <a:pt x="5159" y="8149"/>
                        <a:pt x="5250" y="8103"/>
                      </a:cubicBezTo>
                      <a:cubicBezTo>
                        <a:pt x="5387" y="8012"/>
                        <a:pt x="5501" y="7898"/>
                        <a:pt x="5593" y="7783"/>
                      </a:cubicBezTo>
                      <a:cubicBezTo>
                        <a:pt x="5707" y="7692"/>
                        <a:pt x="5798" y="7555"/>
                        <a:pt x="5889" y="7373"/>
                      </a:cubicBezTo>
                      <a:cubicBezTo>
                        <a:pt x="5958" y="7281"/>
                        <a:pt x="6004" y="7167"/>
                        <a:pt x="6049" y="7076"/>
                      </a:cubicBezTo>
                      <a:lnTo>
                        <a:pt x="6072" y="6985"/>
                      </a:lnTo>
                      <a:cubicBezTo>
                        <a:pt x="6141" y="6848"/>
                        <a:pt x="6186" y="6711"/>
                        <a:pt x="6255" y="6574"/>
                      </a:cubicBezTo>
                      <a:lnTo>
                        <a:pt x="6300" y="6437"/>
                      </a:lnTo>
                      <a:cubicBezTo>
                        <a:pt x="6392" y="6437"/>
                        <a:pt x="6460" y="6368"/>
                        <a:pt x="6483" y="6300"/>
                      </a:cubicBezTo>
                      <a:cubicBezTo>
                        <a:pt x="6506" y="6277"/>
                        <a:pt x="6529" y="6231"/>
                        <a:pt x="6529" y="6186"/>
                      </a:cubicBezTo>
                      <a:cubicBezTo>
                        <a:pt x="6529" y="6163"/>
                        <a:pt x="6529" y="6117"/>
                        <a:pt x="6551" y="6094"/>
                      </a:cubicBezTo>
                      <a:lnTo>
                        <a:pt x="6551" y="6072"/>
                      </a:lnTo>
                      <a:lnTo>
                        <a:pt x="6574" y="5935"/>
                      </a:lnTo>
                      <a:cubicBezTo>
                        <a:pt x="6597" y="5798"/>
                        <a:pt x="6620" y="5661"/>
                        <a:pt x="6620" y="5524"/>
                      </a:cubicBezTo>
                      <a:cubicBezTo>
                        <a:pt x="6666" y="5181"/>
                        <a:pt x="6711" y="4816"/>
                        <a:pt x="6620" y="4451"/>
                      </a:cubicBezTo>
                      <a:cubicBezTo>
                        <a:pt x="6620" y="4428"/>
                        <a:pt x="6597" y="4383"/>
                        <a:pt x="6574" y="4360"/>
                      </a:cubicBezTo>
                      <a:lnTo>
                        <a:pt x="6574" y="4291"/>
                      </a:lnTo>
                      <a:lnTo>
                        <a:pt x="6574" y="4246"/>
                      </a:lnTo>
                      <a:cubicBezTo>
                        <a:pt x="6574" y="4109"/>
                        <a:pt x="6551" y="3949"/>
                        <a:pt x="6529" y="3789"/>
                      </a:cubicBezTo>
                      <a:lnTo>
                        <a:pt x="6529" y="3766"/>
                      </a:lnTo>
                      <a:cubicBezTo>
                        <a:pt x="6506" y="3584"/>
                        <a:pt x="6460" y="3424"/>
                        <a:pt x="6437" y="3264"/>
                      </a:cubicBezTo>
                      <a:cubicBezTo>
                        <a:pt x="6392" y="3150"/>
                        <a:pt x="6346" y="3013"/>
                        <a:pt x="6300" y="2899"/>
                      </a:cubicBezTo>
                      <a:lnTo>
                        <a:pt x="6277" y="2853"/>
                      </a:lnTo>
                      <a:cubicBezTo>
                        <a:pt x="6209" y="2716"/>
                        <a:pt x="6163" y="2579"/>
                        <a:pt x="6095" y="2465"/>
                      </a:cubicBezTo>
                      <a:cubicBezTo>
                        <a:pt x="6049" y="2420"/>
                        <a:pt x="6026" y="2351"/>
                        <a:pt x="6004" y="2305"/>
                      </a:cubicBezTo>
                      <a:cubicBezTo>
                        <a:pt x="5958" y="2237"/>
                        <a:pt x="5935" y="2191"/>
                        <a:pt x="5912" y="2146"/>
                      </a:cubicBezTo>
                      <a:cubicBezTo>
                        <a:pt x="5844" y="2032"/>
                        <a:pt x="5753" y="1917"/>
                        <a:pt x="5684" y="1826"/>
                      </a:cubicBezTo>
                      <a:lnTo>
                        <a:pt x="5638" y="1758"/>
                      </a:lnTo>
                      <a:cubicBezTo>
                        <a:pt x="5593" y="1712"/>
                        <a:pt x="5547" y="1666"/>
                        <a:pt x="5524" y="1598"/>
                      </a:cubicBezTo>
                      <a:cubicBezTo>
                        <a:pt x="5479" y="1529"/>
                        <a:pt x="5410" y="1461"/>
                        <a:pt x="5364" y="1415"/>
                      </a:cubicBezTo>
                      <a:cubicBezTo>
                        <a:pt x="5250" y="1255"/>
                        <a:pt x="5136" y="1118"/>
                        <a:pt x="5022" y="982"/>
                      </a:cubicBezTo>
                      <a:lnTo>
                        <a:pt x="4976" y="936"/>
                      </a:lnTo>
                      <a:cubicBezTo>
                        <a:pt x="4885" y="822"/>
                        <a:pt x="4794" y="708"/>
                        <a:pt x="4680" y="639"/>
                      </a:cubicBezTo>
                      <a:cubicBezTo>
                        <a:pt x="4566" y="525"/>
                        <a:pt x="4429" y="434"/>
                        <a:pt x="4246" y="342"/>
                      </a:cubicBezTo>
                      <a:cubicBezTo>
                        <a:pt x="3972" y="228"/>
                        <a:pt x="3653" y="114"/>
                        <a:pt x="3310" y="23"/>
                      </a:cubicBezTo>
                      <a:cubicBezTo>
                        <a:pt x="3242" y="0"/>
                        <a:pt x="3150" y="0"/>
                        <a:pt x="3059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22"/>
                <p:cNvSpPr/>
                <p:nvPr/>
              </p:nvSpPr>
              <p:spPr>
                <a:xfrm>
                  <a:off x="8856157" y="2768714"/>
                  <a:ext cx="51249" cy="156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5800" extrusionOk="0">
                      <a:moveTo>
                        <a:pt x="1210" y="0"/>
                      </a:moveTo>
                      <a:cubicBezTo>
                        <a:pt x="1096" y="46"/>
                        <a:pt x="1005" y="115"/>
                        <a:pt x="937" y="229"/>
                      </a:cubicBezTo>
                      <a:cubicBezTo>
                        <a:pt x="800" y="411"/>
                        <a:pt x="685" y="571"/>
                        <a:pt x="594" y="777"/>
                      </a:cubicBezTo>
                      <a:cubicBezTo>
                        <a:pt x="480" y="982"/>
                        <a:pt x="389" y="1187"/>
                        <a:pt x="320" y="1416"/>
                      </a:cubicBezTo>
                      <a:cubicBezTo>
                        <a:pt x="229" y="1621"/>
                        <a:pt x="160" y="1849"/>
                        <a:pt x="115" y="2055"/>
                      </a:cubicBezTo>
                      <a:cubicBezTo>
                        <a:pt x="69" y="2306"/>
                        <a:pt x="46" y="2534"/>
                        <a:pt x="24" y="2785"/>
                      </a:cubicBezTo>
                      <a:cubicBezTo>
                        <a:pt x="1" y="2991"/>
                        <a:pt x="1" y="3196"/>
                        <a:pt x="1" y="3401"/>
                      </a:cubicBezTo>
                      <a:cubicBezTo>
                        <a:pt x="24" y="3653"/>
                        <a:pt x="46" y="3926"/>
                        <a:pt x="115" y="4178"/>
                      </a:cubicBezTo>
                      <a:cubicBezTo>
                        <a:pt x="183" y="4383"/>
                        <a:pt x="252" y="4588"/>
                        <a:pt x="320" y="4771"/>
                      </a:cubicBezTo>
                      <a:cubicBezTo>
                        <a:pt x="343" y="4885"/>
                        <a:pt x="389" y="4976"/>
                        <a:pt x="412" y="5091"/>
                      </a:cubicBezTo>
                      <a:cubicBezTo>
                        <a:pt x="480" y="5250"/>
                        <a:pt x="548" y="5364"/>
                        <a:pt x="640" y="5501"/>
                      </a:cubicBezTo>
                      <a:cubicBezTo>
                        <a:pt x="731" y="5638"/>
                        <a:pt x="845" y="5730"/>
                        <a:pt x="1005" y="5775"/>
                      </a:cubicBezTo>
                      <a:cubicBezTo>
                        <a:pt x="1062" y="5791"/>
                        <a:pt x="1118" y="5799"/>
                        <a:pt x="1175" y="5799"/>
                      </a:cubicBezTo>
                      <a:cubicBezTo>
                        <a:pt x="1278" y="5799"/>
                        <a:pt x="1381" y="5774"/>
                        <a:pt x="1484" y="5730"/>
                      </a:cubicBezTo>
                      <a:cubicBezTo>
                        <a:pt x="1621" y="5638"/>
                        <a:pt x="1713" y="5501"/>
                        <a:pt x="1758" y="5364"/>
                      </a:cubicBezTo>
                      <a:cubicBezTo>
                        <a:pt x="1804" y="5205"/>
                        <a:pt x="1781" y="5091"/>
                        <a:pt x="1713" y="4954"/>
                      </a:cubicBezTo>
                      <a:lnTo>
                        <a:pt x="1713" y="4954"/>
                      </a:lnTo>
                      <a:cubicBezTo>
                        <a:pt x="1735" y="4976"/>
                        <a:pt x="1735" y="4976"/>
                        <a:pt x="1735" y="4976"/>
                      </a:cubicBezTo>
                      <a:cubicBezTo>
                        <a:pt x="1621" y="4725"/>
                        <a:pt x="1530" y="4429"/>
                        <a:pt x="1439" y="4155"/>
                      </a:cubicBezTo>
                      <a:cubicBezTo>
                        <a:pt x="1325" y="3881"/>
                        <a:pt x="1233" y="3584"/>
                        <a:pt x="1188" y="3310"/>
                      </a:cubicBezTo>
                      <a:cubicBezTo>
                        <a:pt x="1142" y="2899"/>
                        <a:pt x="1142" y="2511"/>
                        <a:pt x="1188" y="2123"/>
                      </a:cubicBezTo>
                      <a:cubicBezTo>
                        <a:pt x="1233" y="1827"/>
                        <a:pt x="1302" y="1553"/>
                        <a:pt x="1393" y="1279"/>
                      </a:cubicBezTo>
                      <a:cubicBezTo>
                        <a:pt x="1484" y="1073"/>
                        <a:pt x="1598" y="891"/>
                        <a:pt x="1735" y="685"/>
                      </a:cubicBezTo>
                      <a:cubicBezTo>
                        <a:pt x="1895" y="480"/>
                        <a:pt x="1781" y="183"/>
                        <a:pt x="1576" y="46"/>
                      </a:cubicBezTo>
                      <a:cubicBezTo>
                        <a:pt x="1507" y="23"/>
                        <a:pt x="1416" y="0"/>
                        <a:pt x="132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22"/>
                <p:cNvSpPr/>
                <p:nvPr/>
              </p:nvSpPr>
              <p:spPr>
                <a:xfrm>
                  <a:off x="9097400" y="2929732"/>
                  <a:ext cx="24084" cy="41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" h="1523" extrusionOk="0">
                      <a:moveTo>
                        <a:pt x="503" y="1"/>
                      </a:moveTo>
                      <a:cubicBezTo>
                        <a:pt x="343" y="1"/>
                        <a:pt x="206" y="115"/>
                        <a:pt x="160" y="275"/>
                      </a:cubicBezTo>
                      <a:cubicBezTo>
                        <a:pt x="114" y="366"/>
                        <a:pt x="92" y="480"/>
                        <a:pt x="69" y="572"/>
                      </a:cubicBezTo>
                      <a:cubicBezTo>
                        <a:pt x="23" y="686"/>
                        <a:pt x="23" y="777"/>
                        <a:pt x="0" y="868"/>
                      </a:cubicBezTo>
                      <a:cubicBezTo>
                        <a:pt x="0" y="1005"/>
                        <a:pt x="46" y="1142"/>
                        <a:pt x="92" y="1279"/>
                      </a:cubicBezTo>
                      <a:cubicBezTo>
                        <a:pt x="137" y="1370"/>
                        <a:pt x="160" y="1439"/>
                        <a:pt x="251" y="1485"/>
                      </a:cubicBezTo>
                      <a:cubicBezTo>
                        <a:pt x="305" y="1511"/>
                        <a:pt x="358" y="1522"/>
                        <a:pt x="412" y="1522"/>
                      </a:cubicBezTo>
                      <a:cubicBezTo>
                        <a:pt x="450" y="1522"/>
                        <a:pt x="488" y="1517"/>
                        <a:pt x="525" y="1507"/>
                      </a:cubicBezTo>
                      <a:cubicBezTo>
                        <a:pt x="617" y="1485"/>
                        <a:pt x="685" y="1439"/>
                        <a:pt x="731" y="1348"/>
                      </a:cubicBezTo>
                      <a:cubicBezTo>
                        <a:pt x="776" y="1279"/>
                        <a:pt x="799" y="1165"/>
                        <a:pt x="754" y="1096"/>
                      </a:cubicBezTo>
                      <a:cubicBezTo>
                        <a:pt x="731" y="1028"/>
                        <a:pt x="731" y="982"/>
                        <a:pt x="708" y="914"/>
                      </a:cubicBezTo>
                      <a:cubicBezTo>
                        <a:pt x="708" y="914"/>
                        <a:pt x="708" y="891"/>
                        <a:pt x="708" y="891"/>
                      </a:cubicBezTo>
                      <a:cubicBezTo>
                        <a:pt x="731" y="731"/>
                        <a:pt x="776" y="594"/>
                        <a:pt x="822" y="457"/>
                      </a:cubicBezTo>
                      <a:cubicBezTo>
                        <a:pt x="891" y="275"/>
                        <a:pt x="776" y="69"/>
                        <a:pt x="594" y="24"/>
                      </a:cubicBezTo>
                      <a:cubicBezTo>
                        <a:pt x="548" y="24"/>
                        <a:pt x="525" y="1"/>
                        <a:pt x="50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258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22"/>
                <p:cNvSpPr/>
                <p:nvPr/>
              </p:nvSpPr>
              <p:spPr>
                <a:xfrm>
                  <a:off x="8822856" y="2734170"/>
                  <a:ext cx="192508" cy="24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8929" extrusionOk="0">
                      <a:moveTo>
                        <a:pt x="3057" y="333"/>
                      </a:moveTo>
                      <a:cubicBezTo>
                        <a:pt x="3202" y="333"/>
                        <a:pt x="3347" y="349"/>
                        <a:pt x="3492" y="365"/>
                      </a:cubicBezTo>
                      <a:cubicBezTo>
                        <a:pt x="3743" y="388"/>
                        <a:pt x="3972" y="457"/>
                        <a:pt x="4200" y="548"/>
                      </a:cubicBezTo>
                      <a:cubicBezTo>
                        <a:pt x="4451" y="662"/>
                        <a:pt x="4702" y="822"/>
                        <a:pt x="4930" y="982"/>
                      </a:cubicBezTo>
                      <a:cubicBezTo>
                        <a:pt x="5227" y="1210"/>
                        <a:pt x="5478" y="1484"/>
                        <a:pt x="5706" y="1758"/>
                      </a:cubicBezTo>
                      <a:cubicBezTo>
                        <a:pt x="5958" y="2100"/>
                        <a:pt x="6163" y="2488"/>
                        <a:pt x="6346" y="2876"/>
                      </a:cubicBezTo>
                      <a:lnTo>
                        <a:pt x="6323" y="2831"/>
                      </a:lnTo>
                      <a:lnTo>
                        <a:pt x="6323" y="2831"/>
                      </a:lnTo>
                      <a:cubicBezTo>
                        <a:pt x="6528" y="3310"/>
                        <a:pt x="6665" y="3812"/>
                        <a:pt x="6734" y="4314"/>
                      </a:cubicBezTo>
                      <a:cubicBezTo>
                        <a:pt x="6734" y="4314"/>
                        <a:pt x="6734" y="4291"/>
                        <a:pt x="6734" y="4269"/>
                      </a:cubicBezTo>
                      <a:cubicBezTo>
                        <a:pt x="6779" y="4748"/>
                        <a:pt x="6779" y="5227"/>
                        <a:pt x="6734" y="5684"/>
                      </a:cubicBezTo>
                      <a:cubicBezTo>
                        <a:pt x="6734" y="5684"/>
                        <a:pt x="6734" y="5661"/>
                        <a:pt x="6734" y="5638"/>
                      </a:cubicBezTo>
                      <a:cubicBezTo>
                        <a:pt x="6665" y="6026"/>
                        <a:pt x="6574" y="6414"/>
                        <a:pt x="6437" y="6779"/>
                      </a:cubicBezTo>
                      <a:cubicBezTo>
                        <a:pt x="6414" y="6802"/>
                        <a:pt x="6414" y="6802"/>
                        <a:pt x="6414" y="6825"/>
                      </a:cubicBezTo>
                      <a:cubicBezTo>
                        <a:pt x="6414" y="6802"/>
                        <a:pt x="6414" y="6802"/>
                        <a:pt x="6414" y="6802"/>
                      </a:cubicBezTo>
                      <a:cubicBezTo>
                        <a:pt x="6300" y="7076"/>
                        <a:pt x="6140" y="7327"/>
                        <a:pt x="5958" y="7578"/>
                      </a:cubicBezTo>
                      <a:cubicBezTo>
                        <a:pt x="5821" y="7761"/>
                        <a:pt x="5638" y="7943"/>
                        <a:pt x="5433" y="8103"/>
                      </a:cubicBezTo>
                      <a:cubicBezTo>
                        <a:pt x="5273" y="8217"/>
                        <a:pt x="5090" y="8331"/>
                        <a:pt x="4885" y="8423"/>
                      </a:cubicBezTo>
                      <a:cubicBezTo>
                        <a:pt x="4679" y="8491"/>
                        <a:pt x="4474" y="8560"/>
                        <a:pt x="4268" y="8583"/>
                      </a:cubicBezTo>
                      <a:cubicBezTo>
                        <a:pt x="4154" y="8594"/>
                        <a:pt x="4046" y="8600"/>
                        <a:pt x="3937" y="8600"/>
                      </a:cubicBezTo>
                      <a:cubicBezTo>
                        <a:pt x="3829" y="8600"/>
                        <a:pt x="3721" y="8594"/>
                        <a:pt x="3607" y="8583"/>
                      </a:cubicBezTo>
                      <a:cubicBezTo>
                        <a:pt x="3355" y="8537"/>
                        <a:pt x="3127" y="8468"/>
                        <a:pt x="2899" y="8377"/>
                      </a:cubicBezTo>
                      <a:cubicBezTo>
                        <a:pt x="2625" y="8263"/>
                        <a:pt x="2397" y="8126"/>
                        <a:pt x="2169" y="7943"/>
                      </a:cubicBezTo>
                      <a:cubicBezTo>
                        <a:pt x="1872" y="7715"/>
                        <a:pt x="1621" y="7464"/>
                        <a:pt x="1392" y="7167"/>
                      </a:cubicBezTo>
                      <a:cubicBezTo>
                        <a:pt x="1141" y="6825"/>
                        <a:pt x="913" y="6437"/>
                        <a:pt x="753" y="6049"/>
                      </a:cubicBezTo>
                      <a:cubicBezTo>
                        <a:pt x="594" y="5684"/>
                        <a:pt x="502" y="5319"/>
                        <a:pt x="411" y="4953"/>
                      </a:cubicBezTo>
                      <a:cubicBezTo>
                        <a:pt x="411" y="4953"/>
                        <a:pt x="411" y="4953"/>
                        <a:pt x="411" y="4931"/>
                      </a:cubicBezTo>
                      <a:cubicBezTo>
                        <a:pt x="411" y="4931"/>
                        <a:pt x="411" y="4931"/>
                        <a:pt x="411" y="4908"/>
                      </a:cubicBezTo>
                      <a:cubicBezTo>
                        <a:pt x="388" y="4839"/>
                        <a:pt x="388" y="4748"/>
                        <a:pt x="365" y="4657"/>
                      </a:cubicBezTo>
                      <a:cubicBezTo>
                        <a:pt x="365" y="4588"/>
                        <a:pt x="342" y="4520"/>
                        <a:pt x="342" y="4451"/>
                      </a:cubicBezTo>
                      <a:cubicBezTo>
                        <a:pt x="320" y="4063"/>
                        <a:pt x="320" y="3675"/>
                        <a:pt x="365" y="3287"/>
                      </a:cubicBezTo>
                      <a:cubicBezTo>
                        <a:pt x="434" y="2899"/>
                        <a:pt x="525" y="2511"/>
                        <a:pt x="685" y="2146"/>
                      </a:cubicBezTo>
                      <a:cubicBezTo>
                        <a:pt x="685" y="2146"/>
                        <a:pt x="685" y="2146"/>
                        <a:pt x="685" y="2123"/>
                      </a:cubicBezTo>
                      <a:cubicBezTo>
                        <a:pt x="799" y="1872"/>
                        <a:pt x="936" y="1621"/>
                        <a:pt x="1119" y="1370"/>
                      </a:cubicBezTo>
                      <a:cubicBezTo>
                        <a:pt x="1278" y="1187"/>
                        <a:pt x="1438" y="1005"/>
                        <a:pt x="1644" y="845"/>
                      </a:cubicBezTo>
                      <a:cubicBezTo>
                        <a:pt x="1689" y="822"/>
                        <a:pt x="1712" y="799"/>
                        <a:pt x="1758" y="776"/>
                      </a:cubicBezTo>
                      <a:cubicBezTo>
                        <a:pt x="1758" y="754"/>
                        <a:pt x="1780" y="754"/>
                        <a:pt x="1780" y="754"/>
                      </a:cubicBezTo>
                      <a:lnTo>
                        <a:pt x="1803" y="731"/>
                      </a:lnTo>
                      <a:cubicBezTo>
                        <a:pt x="1940" y="662"/>
                        <a:pt x="2054" y="594"/>
                        <a:pt x="2191" y="525"/>
                      </a:cubicBezTo>
                      <a:cubicBezTo>
                        <a:pt x="2237" y="502"/>
                        <a:pt x="2283" y="502"/>
                        <a:pt x="2305" y="480"/>
                      </a:cubicBezTo>
                      <a:lnTo>
                        <a:pt x="2328" y="480"/>
                      </a:lnTo>
                      <a:cubicBezTo>
                        <a:pt x="2397" y="457"/>
                        <a:pt x="2442" y="434"/>
                        <a:pt x="2511" y="411"/>
                      </a:cubicBezTo>
                      <a:lnTo>
                        <a:pt x="2579" y="411"/>
                      </a:lnTo>
                      <a:cubicBezTo>
                        <a:pt x="2579" y="388"/>
                        <a:pt x="2602" y="388"/>
                        <a:pt x="2602" y="388"/>
                      </a:cubicBezTo>
                      <a:lnTo>
                        <a:pt x="2625" y="388"/>
                      </a:lnTo>
                      <a:cubicBezTo>
                        <a:pt x="2671" y="388"/>
                        <a:pt x="2739" y="365"/>
                        <a:pt x="2808" y="365"/>
                      </a:cubicBezTo>
                      <a:cubicBezTo>
                        <a:pt x="2808" y="365"/>
                        <a:pt x="2830" y="343"/>
                        <a:pt x="2830" y="343"/>
                      </a:cubicBezTo>
                      <a:lnTo>
                        <a:pt x="2876" y="343"/>
                      </a:lnTo>
                      <a:cubicBezTo>
                        <a:pt x="2936" y="336"/>
                        <a:pt x="2996" y="333"/>
                        <a:pt x="3057" y="333"/>
                      </a:cubicBezTo>
                      <a:close/>
                      <a:moveTo>
                        <a:pt x="3150" y="0"/>
                      </a:moveTo>
                      <a:cubicBezTo>
                        <a:pt x="3082" y="0"/>
                        <a:pt x="3013" y="0"/>
                        <a:pt x="2967" y="23"/>
                      </a:cubicBezTo>
                      <a:lnTo>
                        <a:pt x="2945" y="23"/>
                      </a:lnTo>
                      <a:cubicBezTo>
                        <a:pt x="2876" y="23"/>
                        <a:pt x="2785" y="23"/>
                        <a:pt x="2716" y="46"/>
                      </a:cubicBezTo>
                      <a:cubicBezTo>
                        <a:pt x="2671" y="46"/>
                        <a:pt x="2625" y="46"/>
                        <a:pt x="2602" y="69"/>
                      </a:cubicBezTo>
                      <a:cubicBezTo>
                        <a:pt x="2488" y="92"/>
                        <a:pt x="2397" y="114"/>
                        <a:pt x="2305" y="137"/>
                      </a:cubicBezTo>
                      <a:lnTo>
                        <a:pt x="2283" y="137"/>
                      </a:lnTo>
                      <a:cubicBezTo>
                        <a:pt x="2169" y="183"/>
                        <a:pt x="2054" y="229"/>
                        <a:pt x="1940" y="274"/>
                      </a:cubicBezTo>
                      <a:cubicBezTo>
                        <a:pt x="1872" y="320"/>
                        <a:pt x="1780" y="365"/>
                        <a:pt x="1712" y="411"/>
                      </a:cubicBezTo>
                      <a:cubicBezTo>
                        <a:pt x="1689" y="434"/>
                        <a:pt x="1666" y="434"/>
                        <a:pt x="1644" y="457"/>
                      </a:cubicBezTo>
                      <a:cubicBezTo>
                        <a:pt x="1529" y="525"/>
                        <a:pt x="1415" y="617"/>
                        <a:pt x="1301" y="708"/>
                      </a:cubicBezTo>
                      <a:cubicBezTo>
                        <a:pt x="1073" y="890"/>
                        <a:pt x="890" y="1119"/>
                        <a:pt x="731" y="1347"/>
                      </a:cubicBezTo>
                      <a:cubicBezTo>
                        <a:pt x="708" y="1370"/>
                        <a:pt x="708" y="1393"/>
                        <a:pt x="685" y="1438"/>
                      </a:cubicBezTo>
                      <a:cubicBezTo>
                        <a:pt x="548" y="1644"/>
                        <a:pt x="434" y="1849"/>
                        <a:pt x="342" y="2077"/>
                      </a:cubicBezTo>
                      <a:cubicBezTo>
                        <a:pt x="274" y="2283"/>
                        <a:pt x="206" y="2488"/>
                        <a:pt x="137" y="2694"/>
                      </a:cubicBezTo>
                      <a:cubicBezTo>
                        <a:pt x="137" y="2716"/>
                        <a:pt x="137" y="2739"/>
                        <a:pt x="137" y="2762"/>
                      </a:cubicBezTo>
                      <a:cubicBezTo>
                        <a:pt x="69" y="3036"/>
                        <a:pt x="23" y="3310"/>
                        <a:pt x="0" y="3584"/>
                      </a:cubicBezTo>
                      <a:cubicBezTo>
                        <a:pt x="0" y="3744"/>
                        <a:pt x="0" y="3926"/>
                        <a:pt x="0" y="4086"/>
                      </a:cubicBezTo>
                      <a:cubicBezTo>
                        <a:pt x="0" y="4132"/>
                        <a:pt x="0" y="4154"/>
                        <a:pt x="0" y="4200"/>
                      </a:cubicBezTo>
                      <a:cubicBezTo>
                        <a:pt x="23" y="4520"/>
                        <a:pt x="69" y="4839"/>
                        <a:pt x="137" y="5159"/>
                      </a:cubicBezTo>
                      <a:cubicBezTo>
                        <a:pt x="160" y="5296"/>
                        <a:pt x="183" y="5433"/>
                        <a:pt x="228" y="5570"/>
                      </a:cubicBezTo>
                      <a:cubicBezTo>
                        <a:pt x="251" y="5592"/>
                        <a:pt x="251" y="5615"/>
                        <a:pt x="251" y="5638"/>
                      </a:cubicBezTo>
                      <a:cubicBezTo>
                        <a:pt x="388" y="6095"/>
                        <a:pt x="594" y="6528"/>
                        <a:pt x="845" y="6939"/>
                      </a:cubicBezTo>
                      <a:cubicBezTo>
                        <a:pt x="1073" y="7327"/>
                        <a:pt x="1370" y="7670"/>
                        <a:pt x="1712" y="7989"/>
                      </a:cubicBezTo>
                      <a:cubicBezTo>
                        <a:pt x="1872" y="8126"/>
                        <a:pt x="2054" y="8263"/>
                        <a:pt x="2237" y="8377"/>
                      </a:cubicBezTo>
                      <a:cubicBezTo>
                        <a:pt x="2442" y="8537"/>
                        <a:pt x="2671" y="8628"/>
                        <a:pt x="2899" y="8720"/>
                      </a:cubicBezTo>
                      <a:cubicBezTo>
                        <a:pt x="3239" y="8855"/>
                        <a:pt x="3617" y="8928"/>
                        <a:pt x="3985" y="8928"/>
                      </a:cubicBezTo>
                      <a:cubicBezTo>
                        <a:pt x="4112" y="8928"/>
                        <a:pt x="4237" y="8920"/>
                        <a:pt x="4360" y="8902"/>
                      </a:cubicBezTo>
                      <a:cubicBezTo>
                        <a:pt x="4588" y="8856"/>
                        <a:pt x="4793" y="8811"/>
                        <a:pt x="4999" y="8720"/>
                      </a:cubicBezTo>
                      <a:cubicBezTo>
                        <a:pt x="5204" y="8628"/>
                        <a:pt x="5387" y="8537"/>
                        <a:pt x="5569" y="8400"/>
                      </a:cubicBezTo>
                      <a:cubicBezTo>
                        <a:pt x="6346" y="7852"/>
                        <a:pt x="6779" y="6962"/>
                        <a:pt x="6985" y="6072"/>
                      </a:cubicBezTo>
                      <a:cubicBezTo>
                        <a:pt x="7099" y="5592"/>
                        <a:pt x="7122" y="5090"/>
                        <a:pt x="7076" y="4588"/>
                      </a:cubicBezTo>
                      <a:cubicBezTo>
                        <a:pt x="7053" y="4109"/>
                        <a:pt x="6962" y="3629"/>
                        <a:pt x="6802" y="3173"/>
                      </a:cubicBezTo>
                      <a:cubicBezTo>
                        <a:pt x="6505" y="2260"/>
                        <a:pt x="5980" y="1438"/>
                        <a:pt x="5250" y="822"/>
                      </a:cubicBezTo>
                      <a:cubicBezTo>
                        <a:pt x="4862" y="502"/>
                        <a:pt x="4428" y="274"/>
                        <a:pt x="3972" y="137"/>
                      </a:cubicBezTo>
                      <a:cubicBezTo>
                        <a:pt x="3766" y="69"/>
                        <a:pt x="3538" y="23"/>
                        <a:pt x="3310" y="23"/>
                      </a:cubicBezTo>
                      <a:cubicBezTo>
                        <a:pt x="3241" y="0"/>
                        <a:pt x="3196" y="0"/>
                        <a:pt x="3150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22"/>
                <p:cNvSpPr/>
                <p:nvPr/>
              </p:nvSpPr>
              <p:spPr>
                <a:xfrm>
                  <a:off x="9072099" y="2910000"/>
                  <a:ext cx="88875" cy="86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8" h="3207" extrusionOk="0">
                      <a:moveTo>
                        <a:pt x="1781" y="320"/>
                      </a:moveTo>
                      <a:cubicBezTo>
                        <a:pt x="1895" y="343"/>
                        <a:pt x="2009" y="366"/>
                        <a:pt x="2123" y="411"/>
                      </a:cubicBezTo>
                      <a:cubicBezTo>
                        <a:pt x="2215" y="457"/>
                        <a:pt x="2306" y="525"/>
                        <a:pt x="2397" y="571"/>
                      </a:cubicBezTo>
                      <a:cubicBezTo>
                        <a:pt x="2488" y="640"/>
                        <a:pt x="2557" y="731"/>
                        <a:pt x="2625" y="822"/>
                      </a:cubicBezTo>
                      <a:cubicBezTo>
                        <a:pt x="2694" y="891"/>
                        <a:pt x="2740" y="982"/>
                        <a:pt x="2785" y="1096"/>
                      </a:cubicBezTo>
                      <a:cubicBezTo>
                        <a:pt x="2831" y="1210"/>
                        <a:pt x="2877" y="1302"/>
                        <a:pt x="2899" y="1438"/>
                      </a:cubicBezTo>
                      <a:cubicBezTo>
                        <a:pt x="2899" y="1553"/>
                        <a:pt x="2899" y="1667"/>
                        <a:pt x="2877" y="1781"/>
                      </a:cubicBezTo>
                      <a:cubicBezTo>
                        <a:pt x="2877" y="1895"/>
                        <a:pt x="2831" y="1986"/>
                        <a:pt x="2785" y="2100"/>
                      </a:cubicBezTo>
                      <a:cubicBezTo>
                        <a:pt x="2740" y="2215"/>
                        <a:pt x="2694" y="2306"/>
                        <a:pt x="2625" y="2397"/>
                      </a:cubicBezTo>
                      <a:cubicBezTo>
                        <a:pt x="2557" y="2466"/>
                        <a:pt x="2466" y="2557"/>
                        <a:pt x="2397" y="2625"/>
                      </a:cubicBezTo>
                      <a:cubicBezTo>
                        <a:pt x="2306" y="2671"/>
                        <a:pt x="2215" y="2717"/>
                        <a:pt x="2123" y="2762"/>
                      </a:cubicBezTo>
                      <a:cubicBezTo>
                        <a:pt x="2009" y="2808"/>
                        <a:pt x="1895" y="2854"/>
                        <a:pt x="1781" y="2854"/>
                      </a:cubicBezTo>
                      <a:cubicBezTo>
                        <a:pt x="1724" y="2865"/>
                        <a:pt x="1667" y="2871"/>
                        <a:pt x="1610" y="2871"/>
                      </a:cubicBezTo>
                      <a:cubicBezTo>
                        <a:pt x="1553" y="2871"/>
                        <a:pt x="1496" y="2865"/>
                        <a:pt x="1439" y="2854"/>
                      </a:cubicBezTo>
                      <a:cubicBezTo>
                        <a:pt x="1324" y="2831"/>
                        <a:pt x="1210" y="2808"/>
                        <a:pt x="1119" y="2762"/>
                      </a:cubicBezTo>
                      <a:cubicBezTo>
                        <a:pt x="1005" y="2717"/>
                        <a:pt x="914" y="2671"/>
                        <a:pt x="822" y="2603"/>
                      </a:cubicBezTo>
                      <a:cubicBezTo>
                        <a:pt x="822" y="2603"/>
                        <a:pt x="822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807" y="2587"/>
                        <a:pt x="815" y="2595"/>
                        <a:pt x="822" y="2603"/>
                      </a:cubicBezTo>
                      <a:cubicBezTo>
                        <a:pt x="822" y="2603"/>
                        <a:pt x="822" y="2602"/>
                        <a:pt x="799" y="2580"/>
                      </a:cubicBezTo>
                      <a:cubicBezTo>
                        <a:pt x="799" y="2580"/>
                        <a:pt x="799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739" y="2519"/>
                        <a:pt x="678" y="2455"/>
                        <a:pt x="617" y="2374"/>
                      </a:cubicBezTo>
                      <a:cubicBezTo>
                        <a:pt x="548" y="2283"/>
                        <a:pt x="480" y="2192"/>
                        <a:pt x="434" y="2078"/>
                      </a:cubicBezTo>
                      <a:cubicBezTo>
                        <a:pt x="411" y="1986"/>
                        <a:pt x="366" y="1895"/>
                        <a:pt x="366" y="1781"/>
                      </a:cubicBezTo>
                      <a:cubicBezTo>
                        <a:pt x="343" y="1667"/>
                        <a:pt x="343" y="1530"/>
                        <a:pt x="366" y="1416"/>
                      </a:cubicBezTo>
                      <a:cubicBezTo>
                        <a:pt x="366" y="1302"/>
                        <a:pt x="411" y="1187"/>
                        <a:pt x="457" y="1096"/>
                      </a:cubicBezTo>
                      <a:cubicBezTo>
                        <a:pt x="480" y="1005"/>
                        <a:pt x="526" y="936"/>
                        <a:pt x="571" y="845"/>
                      </a:cubicBezTo>
                      <a:cubicBezTo>
                        <a:pt x="594" y="845"/>
                        <a:pt x="594" y="822"/>
                        <a:pt x="617" y="822"/>
                      </a:cubicBezTo>
                      <a:cubicBezTo>
                        <a:pt x="640" y="777"/>
                        <a:pt x="685" y="731"/>
                        <a:pt x="731" y="685"/>
                      </a:cubicBezTo>
                      <a:cubicBezTo>
                        <a:pt x="731" y="662"/>
                        <a:pt x="731" y="662"/>
                        <a:pt x="754" y="662"/>
                      </a:cubicBezTo>
                      <a:cubicBezTo>
                        <a:pt x="754" y="662"/>
                        <a:pt x="754" y="662"/>
                        <a:pt x="754" y="640"/>
                      </a:cubicBezTo>
                      <a:cubicBezTo>
                        <a:pt x="777" y="640"/>
                        <a:pt x="777" y="640"/>
                        <a:pt x="799" y="617"/>
                      </a:cubicBezTo>
                      <a:cubicBezTo>
                        <a:pt x="799" y="617"/>
                        <a:pt x="822" y="594"/>
                        <a:pt x="845" y="594"/>
                      </a:cubicBezTo>
                      <a:cubicBezTo>
                        <a:pt x="845" y="571"/>
                        <a:pt x="868" y="571"/>
                        <a:pt x="868" y="571"/>
                      </a:cubicBezTo>
                      <a:cubicBezTo>
                        <a:pt x="914" y="525"/>
                        <a:pt x="959" y="503"/>
                        <a:pt x="1005" y="480"/>
                      </a:cubicBezTo>
                      <a:cubicBezTo>
                        <a:pt x="1050" y="457"/>
                        <a:pt x="1096" y="434"/>
                        <a:pt x="1119" y="411"/>
                      </a:cubicBezTo>
                      <a:cubicBezTo>
                        <a:pt x="1210" y="389"/>
                        <a:pt x="1302" y="366"/>
                        <a:pt x="1393" y="343"/>
                      </a:cubicBezTo>
                      <a:cubicBezTo>
                        <a:pt x="1416" y="343"/>
                        <a:pt x="1439" y="343"/>
                        <a:pt x="1439" y="320"/>
                      </a:cubicBezTo>
                      <a:close/>
                      <a:moveTo>
                        <a:pt x="1598" y="0"/>
                      </a:moveTo>
                      <a:cubicBezTo>
                        <a:pt x="1484" y="0"/>
                        <a:pt x="1393" y="0"/>
                        <a:pt x="1302" y="23"/>
                      </a:cubicBezTo>
                      <a:cubicBezTo>
                        <a:pt x="1187" y="46"/>
                        <a:pt x="1096" y="69"/>
                        <a:pt x="1005" y="115"/>
                      </a:cubicBezTo>
                      <a:lnTo>
                        <a:pt x="982" y="115"/>
                      </a:lnTo>
                      <a:lnTo>
                        <a:pt x="936" y="137"/>
                      </a:lnTo>
                      <a:cubicBezTo>
                        <a:pt x="868" y="183"/>
                        <a:pt x="799" y="206"/>
                        <a:pt x="731" y="252"/>
                      </a:cubicBezTo>
                      <a:cubicBezTo>
                        <a:pt x="731" y="252"/>
                        <a:pt x="731" y="274"/>
                        <a:pt x="731" y="274"/>
                      </a:cubicBezTo>
                      <a:cubicBezTo>
                        <a:pt x="662" y="297"/>
                        <a:pt x="617" y="343"/>
                        <a:pt x="571" y="389"/>
                      </a:cubicBezTo>
                      <a:cubicBezTo>
                        <a:pt x="571" y="389"/>
                        <a:pt x="548" y="411"/>
                        <a:pt x="548" y="411"/>
                      </a:cubicBezTo>
                      <a:cubicBezTo>
                        <a:pt x="457" y="480"/>
                        <a:pt x="366" y="571"/>
                        <a:pt x="320" y="685"/>
                      </a:cubicBezTo>
                      <a:lnTo>
                        <a:pt x="297" y="685"/>
                      </a:lnTo>
                      <a:cubicBezTo>
                        <a:pt x="229" y="799"/>
                        <a:pt x="183" y="913"/>
                        <a:pt x="115" y="1028"/>
                      </a:cubicBezTo>
                      <a:cubicBezTo>
                        <a:pt x="46" y="1233"/>
                        <a:pt x="1" y="1461"/>
                        <a:pt x="23" y="1690"/>
                      </a:cubicBezTo>
                      <a:cubicBezTo>
                        <a:pt x="23" y="1918"/>
                        <a:pt x="92" y="2146"/>
                        <a:pt x="206" y="2351"/>
                      </a:cubicBezTo>
                      <a:cubicBezTo>
                        <a:pt x="297" y="2511"/>
                        <a:pt x="411" y="2671"/>
                        <a:pt x="571" y="2808"/>
                      </a:cubicBezTo>
                      <a:cubicBezTo>
                        <a:pt x="731" y="2968"/>
                        <a:pt x="936" y="3059"/>
                        <a:pt x="1142" y="3128"/>
                      </a:cubicBezTo>
                      <a:cubicBezTo>
                        <a:pt x="1256" y="3173"/>
                        <a:pt x="1347" y="3173"/>
                        <a:pt x="1461" y="3196"/>
                      </a:cubicBezTo>
                      <a:cubicBezTo>
                        <a:pt x="1499" y="3204"/>
                        <a:pt x="1540" y="3206"/>
                        <a:pt x="1581" y="3206"/>
                      </a:cubicBezTo>
                      <a:cubicBezTo>
                        <a:pt x="1664" y="3206"/>
                        <a:pt x="1750" y="3196"/>
                        <a:pt x="1827" y="3196"/>
                      </a:cubicBezTo>
                      <a:cubicBezTo>
                        <a:pt x="2032" y="3150"/>
                        <a:pt x="2237" y="3082"/>
                        <a:pt x="2443" y="2991"/>
                      </a:cubicBezTo>
                      <a:cubicBezTo>
                        <a:pt x="2511" y="2922"/>
                        <a:pt x="2603" y="2876"/>
                        <a:pt x="2671" y="2808"/>
                      </a:cubicBezTo>
                      <a:cubicBezTo>
                        <a:pt x="2762" y="2740"/>
                        <a:pt x="2831" y="2648"/>
                        <a:pt x="2899" y="2580"/>
                      </a:cubicBezTo>
                      <a:cubicBezTo>
                        <a:pt x="3036" y="2374"/>
                        <a:pt x="3128" y="2169"/>
                        <a:pt x="3196" y="1918"/>
                      </a:cubicBezTo>
                      <a:cubicBezTo>
                        <a:pt x="3287" y="1507"/>
                        <a:pt x="3173" y="1050"/>
                        <a:pt x="2945" y="685"/>
                      </a:cubicBezTo>
                      <a:cubicBezTo>
                        <a:pt x="2785" y="434"/>
                        <a:pt x="2534" y="252"/>
                        <a:pt x="2260" y="137"/>
                      </a:cubicBezTo>
                      <a:cubicBezTo>
                        <a:pt x="2260" y="115"/>
                        <a:pt x="2237" y="115"/>
                        <a:pt x="2237" y="115"/>
                      </a:cubicBezTo>
                      <a:cubicBezTo>
                        <a:pt x="2123" y="69"/>
                        <a:pt x="2032" y="46"/>
                        <a:pt x="1918" y="23"/>
                      </a:cubicBezTo>
                      <a:cubicBezTo>
                        <a:pt x="1872" y="0"/>
                        <a:pt x="1804" y="0"/>
                        <a:pt x="1758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22"/>
                <p:cNvSpPr/>
                <p:nvPr/>
              </p:nvSpPr>
              <p:spPr>
                <a:xfrm>
                  <a:off x="8975224" y="3056827"/>
                  <a:ext cx="72224" cy="62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2315" extrusionOk="0">
                      <a:moveTo>
                        <a:pt x="1781" y="343"/>
                      </a:moveTo>
                      <a:cubicBezTo>
                        <a:pt x="1850" y="366"/>
                        <a:pt x="1918" y="389"/>
                        <a:pt x="1987" y="412"/>
                      </a:cubicBezTo>
                      <a:cubicBezTo>
                        <a:pt x="2032" y="435"/>
                        <a:pt x="2078" y="457"/>
                        <a:pt x="2124" y="480"/>
                      </a:cubicBezTo>
                      <a:cubicBezTo>
                        <a:pt x="2169" y="526"/>
                        <a:pt x="2192" y="549"/>
                        <a:pt x="2238" y="594"/>
                      </a:cubicBezTo>
                      <a:cubicBezTo>
                        <a:pt x="2261" y="617"/>
                        <a:pt x="2283" y="663"/>
                        <a:pt x="2306" y="708"/>
                      </a:cubicBezTo>
                      <a:cubicBezTo>
                        <a:pt x="2306" y="754"/>
                        <a:pt x="2329" y="800"/>
                        <a:pt x="2329" y="845"/>
                      </a:cubicBezTo>
                      <a:cubicBezTo>
                        <a:pt x="2329" y="914"/>
                        <a:pt x="2329" y="960"/>
                        <a:pt x="2329" y="1005"/>
                      </a:cubicBezTo>
                      <a:cubicBezTo>
                        <a:pt x="2306" y="1074"/>
                        <a:pt x="2306" y="1142"/>
                        <a:pt x="2283" y="1211"/>
                      </a:cubicBezTo>
                      <a:cubicBezTo>
                        <a:pt x="2238" y="1302"/>
                        <a:pt x="2192" y="1393"/>
                        <a:pt x="2124" y="1462"/>
                      </a:cubicBezTo>
                      <a:cubicBezTo>
                        <a:pt x="2055" y="1553"/>
                        <a:pt x="1987" y="1621"/>
                        <a:pt x="1895" y="1690"/>
                      </a:cubicBezTo>
                      <a:cubicBezTo>
                        <a:pt x="1781" y="1781"/>
                        <a:pt x="1667" y="1850"/>
                        <a:pt x="1553" y="1895"/>
                      </a:cubicBezTo>
                      <a:cubicBezTo>
                        <a:pt x="1439" y="1941"/>
                        <a:pt x="1348" y="1964"/>
                        <a:pt x="1211" y="1987"/>
                      </a:cubicBezTo>
                      <a:cubicBezTo>
                        <a:pt x="1150" y="1987"/>
                        <a:pt x="1089" y="1997"/>
                        <a:pt x="1028" y="1997"/>
                      </a:cubicBezTo>
                      <a:cubicBezTo>
                        <a:pt x="998" y="1997"/>
                        <a:pt x="967" y="1994"/>
                        <a:pt x="937" y="1987"/>
                      </a:cubicBezTo>
                      <a:cubicBezTo>
                        <a:pt x="845" y="1987"/>
                        <a:pt x="777" y="1964"/>
                        <a:pt x="709" y="1941"/>
                      </a:cubicBezTo>
                      <a:cubicBezTo>
                        <a:pt x="663" y="1918"/>
                        <a:pt x="617" y="1873"/>
                        <a:pt x="549" y="1850"/>
                      </a:cubicBezTo>
                      <a:cubicBezTo>
                        <a:pt x="526" y="1827"/>
                        <a:pt x="480" y="1781"/>
                        <a:pt x="457" y="1758"/>
                      </a:cubicBezTo>
                      <a:cubicBezTo>
                        <a:pt x="435" y="1713"/>
                        <a:pt x="412" y="1667"/>
                        <a:pt x="389" y="1644"/>
                      </a:cubicBezTo>
                      <a:cubicBezTo>
                        <a:pt x="366" y="1576"/>
                        <a:pt x="366" y="1530"/>
                        <a:pt x="343" y="1485"/>
                      </a:cubicBezTo>
                      <a:cubicBezTo>
                        <a:pt x="343" y="1416"/>
                        <a:pt x="343" y="1370"/>
                        <a:pt x="366" y="1325"/>
                      </a:cubicBezTo>
                      <a:cubicBezTo>
                        <a:pt x="366" y="1279"/>
                        <a:pt x="366" y="1256"/>
                        <a:pt x="366" y="1233"/>
                      </a:cubicBezTo>
                      <a:cubicBezTo>
                        <a:pt x="389" y="1211"/>
                        <a:pt x="389" y="1188"/>
                        <a:pt x="389" y="1165"/>
                      </a:cubicBezTo>
                      <a:cubicBezTo>
                        <a:pt x="412" y="1142"/>
                        <a:pt x="412" y="1142"/>
                        <a:pt x="412" y="1119"/>
                      </a:cubicBezTo>
                      <a:cubicBezTo>
                        <a:pt x="457" y="1028"/>
                        <a:pt x="503" y="937"/>
                        <a:pt x="549" y="868"/>
                      </a:cubicBezTo>
                      <a:cubicBezTo>
                        <a:pt x="594" y="845"/>
                        <a:pt x="617" y="800"/>
                        <a:pt x="640" y="777"/>
                      </a:cubicBezTo>
                      <a:cubicBezTo>
                        <a:pt x="663" y="754"/>
                        <a:pt x="663" y="754"/>
                        <a:pt x="663" y="754"/>
                      </a:cubicBezTo>
                      <a:lnTo>
                        <a:pt x="686" y="731"/>
                      </a:lnTo>
                      <a:cubicBezTo>
                        <a:pt x="686" y="731"/>
                        <a:pt x="686" y="731"/>
                        <a:pt x="709" y="708"/>
                      </a:cubicBezTo>
                      <a:lnTo>
                        <a:pt x="731" y="708"/>
                      </a:lnTo>
                      <a:cubicBezTo>
                        <a:pt x="731" y="686"/>
                        <a:pt x="731" y="686"/>
                        <a:pt x="731" y="686"/>
                      </a:cubicBezTo>
                      <a:cubicBezTo>
                        <a:pt x="731" y="686"/>
                        <a:pt x="754" y="686"/>
                        <a:pt x="754" y="663"/>
                      </a:cubicBezTo>
                      <a:lnTo>
                        <a:pt x="777" y="663"/>
                      </a:lnTo>
                      <a:cubicBezTo>
                        <a:pt x="777" y="663"/>
                        <a:pt x="777" y="640"/>
                        <a:pt x="777" y="640"/>
                      </a:cubicBezTo>
                      <a:lnTo>
                        <a:pt x="800" y="640"/>
                      </a:lnTo>
                      <a:cubicBezTo>
                        <a:pt x="823" y="617"/>
                        <a:pt x="868" y="594"/>
                        <a:pt x="914" y="572"/>
                      </a:cubicBezTo>
                      <a:cubicBezTo>
                        <a:pt x="982" y="526"/>
                        <a:pt x="1051" y="480"/>
                        <a:pt x="1119" y="435"/>
                      </a:cubicBezTo>
                      <a:cubicBezTo>
                        <a:pt x="1211" y="412"/>
                        <a:pt x="1302" y="389"/>
                        <a:pt x="1393" y="366"/>
                      </a:cubicBezTo>
                      <a:cubicBezTo>
                        <a:pt x="1416" y="343"/>
                        <a:pt x="1439" y="343"/>
                        <a:pt x="1462" y="343"/>
                      </a:cubicBezTo>
                      <a:close/>
                      <a:moveTo>
                        <a:pt x="1622" y="1"/>
                      </a:moveTo>
                      <a:cubicBezTo>
                        <a:pt x="1439" y="1"/>
                        <a:pt x="1279" y="47"/>
                        <a:pt x="1119" y="92"/>
                      </a:cubicBezTo>
                      <a:cubicBezTo>
                        <a:pt x="1005" y="138"/>
                        <a:pt x="891" y="183"/>
                        <a:pt x="800" y="252"/>
                      </a:cubicBezTo>
                      <a:cubicBezTo>
                        <a:pt x="777" y="252"/>
                        <a:pt x="731" y="275"/>
                        <a:pt x="709" y="298"/>
                      </a:cubicBezTo>
                      <a:cubicBezTo>
                        <a:pt x="640" y="343"/>
                        <a:pt x="549" y="412"/>
                        <a:pt x="480" y="480"/>
                      </a:cubicBezTo>
                      <a:cubicBezTo>
                        <a:pt x="457" y="503"/>
                        <a:pt x="435" y="526"/>
                        <a:pt x="389" y="549"/>
                      </a:cubicBezTo>
                      <a:cubicBezTo>
                        <a:pt x="366" y="594"/>
                        <a:pt x="343" y="617"/>
                        <a:pt x="321" y="663"/>
                      </a:cubicBezTo>
                      <a:lnTo>
                        <a:pt x="275" y="708"/>
                      </a:lnTo>
                      <a:cubicBezTo>
                        <a:pt x="275" y="708"/>
                        <a:pt x="275" y="708"/>
                        <a:pt x="252" y="731"/>
                      </a:cubicBezTo>
                      <a:cubicBezTo>
                        <a:pt x="252" y="731"/>
                        <a:pt x="252" y="754"/>
                        <a:pt x="229" y="754"/>
                      </a:cubicBezTo>
                      <a:cubicBezTo>
                        <a:pt x="184" y="845"/>
                        <a:pt x="138" y="937"/>
                        <a:pt x="92" y="1028"/>
                      </a:cubicBezTo>
                      <a:cubicBezTo>
                        <a:pt x="92" y="1074"/>
                        <a:pt x="69" y="1119"/>
                        <a:pt x="47" y="1188"/>
                      </a:cubicBezTo>
                      <a:cubicBezTo>
                        <a:pt x="47" y="1233"/>
                        <a:pt x="24" y="1279"/>
                        <a:pt x="24" y="1325"/>
                      </a:cubicBezTo>
                      <a:cubicBezTo>
                        <a:pt x="1" y="1462"/>
                        <a:pt x="24" y="1576"/>
                        <a:pt x="69" y="1690"/>
                      </a:cubicBezTo>
                      <a:cubicBezTo>
                        <a:pt x="115" y="1873"/>
                        <a:pt x="229" y="2010"/>
                        <a:pt x="366" y="2124"/>
                      </a:cubicBezTo>
                      <a:cubicBezTo>
                        <a:pt x="526" y="2238"/>
                        <a:pt x="731" y="2306"/>
                        <a:pt x="914" y="2306"/>
                      </a:cubicBezTo>
                      <a:cubicBezTo>
                        <a:pt x="971" y="2312"/>
                        <a:pt x="1027" y="2315"/>
                        <a:pt x="1081" y="2315"/>
                      </a:cubicBezTo>
                      <a:cubicBezTo>
                        <a:pt x="1245" y="2315"/>
                        <a:pt x="1399" y="2289"/>
                        <a:pt x="1553" y="2238"/>
                      </a:cubicBezTo>
                      <a:cubicBezTo>
                        <a:pt x="1781" y="2169"/>
                        <a:pt x="1964" y="2055"/>
                        <a:pt x="2147" y="1895"/>
                      </a:cubicBezTo>
                      <a:cubicBezTo>
                        <a:pt x="2306" y="1781"/>
                        <a:pt x="2443" y="1599"/>
                        <a:pt x="2535" y="1416"/>
                      </a:cubicBezTo>
                      <a:cubicBezTo>
                        <a:pt x="2626" y="1233"/>
                        <a:pt x="2672" y="1005"/>
                        <a:pt x="2649" y="800"/>
                      </a:cubicBezTo>
                      <a:cubicBezTo>
                        <a:pt x="2649" y="754"/>
                        <a:pt x="2626" y="708"/>
                        <a:pt x="2626" y="640"/>
                      </a:cubicBezTo>
                      <a:cubicBezTo>
                        <a:pt x="2603" y="617"/>
                        <a:pt x="2580" y="572"/>
                        <a:pt x="2580" y="526"/>
                      </a:cubicBezTo>
                      <a:cubicBezTo>
                        <a:pt x="2535" y="435"/>
                        <a:pt x="2466" y="366"/>
                        <a:pt x="2398" y="298"/>
                      </a:cubicBezTo>
                      <a:cubicBezTo>
                        <a:pt x="2352" y="229"/>
                        <a:pt x="2261" y="183"/>
                        <a:pt x="2192" y="138"/>
                      </a:cubicBezTo>
                      <a:cubicBezTo>
                        <a:pt x="2078" y="92"/>
                        <a:pt x="1964" y="47"/>
                        <a:pt x="1850" y="24"/>
                      </a:cubicBezTo>
                      <a:cubicBezTo>
                        <a:pt x="1781" y="24"/>
                        <a:pt x="1690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69" name="Google Shape;1469;p22"/>
              <p:cNvSpPr/>
              <p:nvPr/>
            </p:nvSpPr>
            <p:spPr>
              <a:xfrm>
                <a:off x="6004546" y="2943923"/>
                <a:ext cx="109228" cy="100606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3722" extrusionOk="0">
                    <a:moveTo>
                      <a:pt x="1666" y="640"/>
                    </a:moveTo>
                    <a:cubicBezTo>
                      <a:pt x="1758" y="640"/>
                      <a:pt x="1849" y="663"/>
                      <a:pt x="1940" y="663"/>
                    </a:cubicBezTo>
                    <a:cubicBezTo>
                      <a:pt x="2146" y="708"/>
                      <a:pt x="2351" y="777"/>
                      <a:pt x="2557" y="868"/>
                    </a:cubicBezTo>
                    <a:cubicBezTo>
                      <a:pt x="2648" y="914"/>
                      <a:pt x="2716" y="960"/>
                      <a:pt x="2808" y="1028"/>
                    </a:cubicBezTo>
                    <a:cubicBezTo>
                      <a:pt x="2922" y="1142"/>
                      <a:pt x="3036" y="1256"/>
                      <a:pt x="3127" y="1393"/>
                    </a:cubicBezTo>
                    <a:cubicBezTo>
                      <a:pt x="3196" y="1530"/>
                      <a:pt x="3287" y="1667"/>
                      <a:pt x="3333" y="1804"/>
                    </a:cubicBezTo>
                    <a:cubicBezTo>
                      <a:pt x="3355" y="1850"/>
                      <a:pt x="3355" y="1873"/>
                      <a:pt x="3355" y="1918"/>
                    </a:cubicBezTo>
                    <a:cubicBezTo>
                      <a:pt x="3355" y="1987"/>
                      <a:pt x="3355" y="2078"/>
                      <a:pt x="3355" y="2146"/>
                    </a:cubicBezTo>
                    <a:cubicBezTo>
                      <a:pt x="3310" y="2238"/>
                      <a:pt x="3287" y="2352"/>
                      <a:pt x="3241" y="2443"/>
                    </a:cubicBezTo>
                    <a:cubicBezTo>
                      <a:pt x="3218" y="2534"/>
                      <a:pt x="3173" y="2649"/>
                      <a:pt x="3127" y="2740"/>
                    </a:cubicBezTo>
                    <a:cubicBezTo>
                      <a:pt x="3104" y="2786"/>
                      <a:pt x="3082" y="2808"/>
                      <a:pt x="3059" y="2854"/>
                    </a:cubicBezTo>
                    <a:cubicBezTo>
                      <a:pt x="3036" y="2877"/>
                      <a:pt x="2990" y="2923"/>
                      <a:pt x="2967" y="2945"/>
                    </a:cubicBezTo>
                    <a:cubicBezTo>
                      <a:pt x="2922" y="2968"/>
                      <a:pt x="2876" y="2991"/>
                      <a:pt x="2830" y="2991"/>
                    </a:cubicBezTo>
                    <a:cubicBezTo>
                      <a:pt x="2693" y="3037"/>
                      <a:pt x="2557" y="3059"/>
                      <a:pt x="2397" y="3082"/>
                    </a:cubicBezTo>
                    <a:cubicBezTo>
                      <a:pt x="2214" y="3082"/>
                      <a:pt x="2009" y="3059"/>
                      <a:pt x="1803" y="3037"/>
                    </a:cubicBezTo>
                    <a:cubicBezTo>
                      <a:pt x="1712" y="3014"/>
                      <a:pt x="1598" y="2968"/>
                      <a:pt x="1484" y="2945"/>
                    </a:cubicBezTo>
                    <a:cubicBezTo>
                      <a:pt x="1347" y="2854"/>
                      <a:pt x="1210" y="2740"/>
                      <a:pt x="1073" y="2626"/>
                    </a:cubicBezTo>
                    <a:cubicBezTo>
                      <a:pt x="1050" y="2603"/>
                      <a:pt x="1004" y="2580"/>
                      <a:pt x="982" y="2557"/>
                    </a:cubicBezTo>
                    <a:cubicBezTo>
                      <a:pt x="1050" y="2534"/>
                      <a:pt x="1096" y="2489"/>
                      <a:pt x="1141" y="2420"/>
                    </a:cubicBezTo>
                    <a:cubicBezTo>
                      <a:pt x="1233" y="2283"/>
                      <a:pt x="1210" y="2078"/>
                      <a:pt x="1050" y="1987"/>
                    </a:cubicBezTo>
                    <a:cubicBezTo>
                      <a:pt x="1027" y="1964"/>
                      <a:pt x="1004" y="1941"/>
                      <a:pt x="959" y="1918"/>
                    </a:cubicBezTo>
                    <a:cubicBezTo>
                      <a:pt x="936" y="1873"/>
                      <a:pt x="890" y="1827"/>
                      <a:pt x="845" y="1781"/>
                    </a:cubicBezTo>
                    <a:cubicBezTo>
                      <a:pt x="822" y="1713"/>
                      <a:pt x="776" y="1644"/>
                      <a:pt x="753" y="1576"/>
                    </a:cubicBezTo>
                    <a:cubicBezTo>
                      <a:pt x="731" y="1530"/>
                      <a:pt x="731" y="1462"/>
                      <a:pt x="731" y="1393"/>
                    </a:cubicBezTo>
                    <a:cubicBezTo>
                      <a:pt x="731" y="1370"/>
                      <a:pt x="731" y="1325"/>
                      <a:pt x="731" y="1302"/>
                    </a:cubicBezTo>
                    <a:cubicBezTo>
                      <a:pt x="731" y="1279"/>
                      <a:pt x="731" y="1256"/>
                      <a:pt x="753" y="1256"/>
                    </a:cubicBezTo>
                    <a:cubicBezTo>
                      <a:pt x="799" y="1165"/>
                      <a:pt x="845" y="1096"/>
                      <a:pt x="913" y="1028"/>
                    </a:cubicBezTo>
                    <a:cubicBezTo>
                      <a:pt x="982" y="960"/>
                      <a:pt x="1073" y="868"/>
                      <a:pt x="1164" y="800"/>
                    </a:cubicBezTo>
                    <a:cubicBezTo>
                      <a:pt x="1210" y="777"/>
                      <a:pt x="1255" y="754"/>
                      <a:pt x="1324" y="731"/>
                    </a:cubicBezTo>
                    <a:cubicBezTo>
                      <a:pt x="1438" y="686"/>
                      <a:pt x="1552" y="663"/>
                      <a:pt x="1666" y="640"/>
                    </a:cubicBezTo>
                    <a:close/>
                    <a:moveTo>
                      <a:pt x="1689" y="1"/>
                    </a:moveTo>
                    <a:cubicBezTo>
                      <a:pt x="1621" y="1"/>
                      <a:pt x="1529" y="1"/>
                      <a:pt x="1438" y="24"/>
                    </a:cubicBezTo>
                    <a:cubicBezTo>
                      <a:pt x="1370" y="24"/>
                      <a:pt x="1301" y="47"/>
                      <a:pt x="1233" y="69"/>
                    </a:cubicBezTo>
                    <a:cubicBezTo>
                      <a:pt x="1187" y="92"/>
                      <a:pt x="1119" y="115"/>
                      <a:pt x="1073" y="138"/>
                    </a:cubicBezTo>
                    <a:cubicBezTo>
                      <a:pt x="982" y="161"/>
                      <a:pt x="913" y="183"/>
                      <a:pt x="845" y="229"/>
                    </a:cubicBezTo>
                    <a:cubicBezTo>
                      <a:pt x="685" y="320"/>
                      <a:pt x="548" y="457"/>
                      <a:pt x="434" y="594"/>
                    </a:cubicBezTo>
                    <a:cubicBezTo>
                      <a:pt x="297" y="731"/>
                      <a:pt x="160" y="914"/>
                      <a:pt x="114" y="1119"/>
                    </a:cubicBezTo>
                    <a:cubicBezTo>
                      <a:pt x="91" y="1211"/>
                      <a:pt x="69" y="1302"/>
                      <a:pt x="69" y="1393"/>
                    </a:cubicBezTo>
                    <a:cubicBezTo>
                      <a:pt x="69" y="1393"/>
                      <a:pt x="69" y="1416"/>
                      <a:pt x="69" y="1439"/>
                    </a:cubicBezTo>
                    <a:cubicBezTo>
                      <a:pt x="46" y="1462"/>
                      <a:pt x="23" y="1507"/>
                      <a:pt x="23" y="1553"/>
                    </a:cubicBezTo>
                    <a:cubicBezTo>
                      <a:pt x="0" y="1644"/>
                      <a:pt x="0" y="1713"/>
                      <a:pt x="0" y="1804"/>
                    </a:cubicBezTo>
                    <a:cubicBezTo>
                      <a:pt x="0" y="1987"/>
                      <a:pt x="69" y="2146"/>
                      <a:pt x="160" y="2329"/>
                    </a:cubicBezTo>
                    <a:cubicBezTo>
                      <a:pt x="206" y="2466"/>
                      <a:pt x="251" y="2603"/>
                      <a:pt x="342" y="2717"/>
                    </a:cubicBezTo>
                    <a:cubicBezTo>
                      <a:pt x="411" y="2831"/>
                      <a:pt x="502" y="2923"/>
                      <a:pt x="571" y="3014"/>
                    </a:cubicBezTo>
                    <a:cubicBezTo>
                      <a:pt x="685" y="3128"/>
                      <a:pt x="822" y="3219"/>
                      <a:pt x="936" y="3333"/>
                    </a:cubicBezTo>
                    <a:cubicBezTo>
                      <a:pt x="1073" y="3425"/>
                      <a:pt x="1210" y="3493"/>
                      <a:pt x="1347" y="3562"/>
                    </a:cubicBezTo>
                    <a:cubicBezTo>
                      <a:pt x="1507" y="3630"/>
                      <a:pt x="1666" y="3653"/>
                      <a:pt x="1826" y="3676"/>
                    </a:cubicBezTo>
                    <a:cubicBezTo>
                      <a:pt x="2009" y="3699"/>
                      <a:pt x="2169" y="3721"/>
                      <a:pt x="2328" y="3721"/>
                    </a:cubicBezTo>
                    <a:lnTo>
                      <a:pt x="2602" y="3721"/>
                    </a:lnTo>
                    <a:cubicBezTo>
                      <a:pt x="2693" y="3699"/>
                      <a:pt x="2762" y="3699"/>
                      <a:pt x="2853" y="3676"/>
                    </a:cubicBezTo>
                    <a:cubicBezTo>
                      <a:pt x="2990" y="3630"/>
                      <a:pt x="3150" y="3584"/>
                      <a:pt x="3287" y="3493"/>
                    </a:cubicBezTo>
                    <a:cubicBezTo>
                      <a:pt x="3355" y="3447"/>
                      <a:pt x="3424" y="3402"/>
                      <a:pt x="3492" y="3333"/>
                    </a:cubicBezTo>
                    <a:cubicBezTo>
                      <a:pt x="3561" y="3288"/>
                      <a:pt x="3607" y="3219"/>
                      <a:pt x="3652" y="3128"/>
                    </a:cubicBezTo>
                    <a:cubicBezTo>
                      <a:pt x="3743" y="3014"/>
                      <a:pt x="3789" y="2854"/>
                      <a:pt x="3835" y="2717"/>
                    </a:cubicBezTo>
                    <a:cubicBezTo>
                      <a:pt x="3880" y="2603"/>
                      <a:pt x="3926" y="2466"/>
                      <a:pt x="3972" y="2352"/>
                    </a:cubicBezTo>
                    <a:cubicBezTo>
                      <a:pt x="4017" y="2146"/>
                      <a:pt x="4040" y="1918"/>
                      <a:pt x="3995" y="1713"/>
                    </a:cubicBezTo>
                    <a:cubicBezTo>
                      <a:pt x="3972" y="1644"/>
                      <a:pt x="3926" y="1553"/>
                      <a:pt x="3903" y="1462"/>
                    </a:cubicBezTo>
                    <a:cubicBezTo>
                      <a:pt x="3880" y="1393"/>
                      <a:pt x="3835" y="1325"/>
                      <a:pt x="3812" y="1279"/>
                    </a:cubicBezTo>
                    <a:cubicBezTo>
                      <a:pt x="3743" y="1142"/>
                      <a:pt x="3652" y="1005"/>
                      <a:pt x="3561" y="891"/>
                    </a:cubicBezTo>
                    <a:cubicBezTo>
                      <a:pt x="3492" y="800"/>
                      <a:pt x="3401" y="708"/>
                      <a:pt x="3310" y="617"/>
                    </a:cubicBezTo>
                    <a:cubicBezTo>
                      <a:pt x="3173" y="480"/>
                      <a:pt x="3036" y="389"/>
                      <a:pt x="2899" y="298"/>
                    </a:cubicBezTo>
                    <a:cubicBezTo>
                      <a:pt x="2602" y="161"/>
                      <a:pt x="2260" y="69"/>
                      <a:pt x="1940" y="24"/>
                    </a:cubicBezTo>
                    <a:cubicBezTo>
                      <a:pt x="1872" y="1"/>
                      <a:pt x="1780" y="1"/>
                      <a:pt x="168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22"/>
              <p:cNvSpPr/>
              <p:nvPr/>
            </p:nvSpPr>
            <p:spPr>
              <a:xfrm>
                <a:off x="6014412" y="2951329"/>
                <a:ext cx="8701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3083" extrusionOk="0">
                    <a:moveTo>
                      <a:pt x="1461" y="1"/>
                    </a:moveTo>
                    <a:cubicBezTo>
                      <a:pt x="1370" y="1"/>
                      <a:pt x="1256" y="24"/>
                      <a:pt x="1164" y="46"/>
                    </a:cubicBezTo>
                    <a:cubicBezTo>
                      <a:pt x="1050" y="92"/>
                      <a:pt x="936" y="138"/>
                      <a:pt x="845" y="229"/>
                    </a:cubicBezTo>
                    <a:cubicBezTo>
                      <a:pt x="754" y="320"/>
                      <a:pt x="708" y="434"/>
                      <a:pt x="685" y="549"/>
                    </a:cubicBezTo>
                    <a:cubicBezTo>
                      <a:pt x="662" y="549"/>
                      <a:pt x="639" y="571"/>
                      <a:pt x="617" y="571"/>
                    </a:cubicBezTo>
                    <a:cubicBezTo>
                      <a:pt x="617" y="571"/>
                      <a:pt x="617" y="571"/>
                      <a:pt x="594" y="594"/>
                    </a:cubicBezTo>
                    <a:cubicBezTo>
                      <a:pt x="548" y="617"/>
                      <a:pt x="502" y="640"/>
                      <a:pt x="480" y="686"/>
                    </a:cubicBezTo>
                    <a:cubicBezTo>
                      <a:pt x="457" y="708"/>
                      <a:pt x="457" y="708"/>
                      <a:pt x="457" y="731"/>
                    </a:cubicBezTo>
                    <a:lnTo>
                      <a:pt x="434" y="731"/>
                    </a:lnTo>
                    <a:cubicBezTo>
                      <a:pt x="320" y="800"/>
                      <a:pt x="229" y="891"/>
                      <a:pt x="206" y="1028"/>
                    </a:cubicBezTo>
                    <a:cubicBezTo>
                      <a:pt x="183" y="1074"/>
                      <a:pt x="183" y="1119"/>
                      <a:pt x="183" y="1188"/>
                    </a:cubicBezTo>
                    <a:cubicBezTo>
                      <a:pt x="114" y="1233"/>
                      <a:pt x="46" y="1302"/>
                      <a:pt x="23" y="1393"/>
                    </a:cubicBezTo>
                    <a:cubicBezTo>
                      <a:pt x="0" y="1439"/>
                      <a:pt x="0" y="1484"/>
                      <a:pt x="0" y="1530"/>
                    </a:cubicBezTo>
                    <a:cubicBezTo>
                      <a:pt x="0" y="1599"/>
                      <a:pt x="0" y="1644"/>
                      <a:pt x="23" y="1690"/>
                    </a:cubicBezTo>
                    <a:cubicBezTo>
                      <a:pt x="46" y="1758"/>
                      <a:pt x="69" y="1804"/>
                      <a:pt x="92" y="1850"/>
                    </a:cubicBezTo>
                    <a:cubicBezTo>
                      <a:pt x="114" y="1918"/>
                      <a:pt x="137" y="1964"/>
                      <a:pt x="183" y="2009"/>
                    </a:cubicBezTo>
                    <a:cubicBezTo>
                      <a:pt x="206" y="2032"/>
                      <a:pt x="229" y="2078"/>
                      <a:pt x="251" y="2101"/>
                    </a:cubicBezTo>
                    <a:cubicBezTo>
                      <a:pt x="320" y="2192"/>
                      <a:pt x="411" y="2283"/>
                      <a:pt x="502" y="2352"/>
                    </a:cubicBezTo>
                    <a:cubicBezTo>
                      <a:pt x="685" y="2512"/>
                      <a:pt x="890" y="2649"/>
                      <a:pt x="1096" y="2763"/>
                    </a:cubicBezTo>
                    <a:cubicBezTo>
                      <a:pt x="1187" y="2808"/>
                      <a:pt x="1256" y="2854"/>
                      <a:pt x="1347" y="2877"/>
                    </a:cubicBezTo>
                    <a:cubicBezTo>
                      <a:pt x="1347" y="2900"/>
                      <a:pt x="1347" y="2900"/>
                      <a:pt x="1347" y="2900"/>
                    </a:cubicBezTo>
                    <a:cubicBezTo>
                      <a:pt x="1575" y="2991"/>
                      <a:pt x="1826" y="3082"/>
                      <a:pt x="2077" y="3082"/>
                    </a:cubicBezTo>
                    <a:lnTo>
                      <a:pt x="2260" y="3082"/>
                    </a:lnTo>
                    <a:cubicBezTo>
                      <a:pt x="2328" y="3059"/>
                      <a:pt x="2397" y="3037"/>
                      <a:pt x="2443" y="3014"/>
                    </a:cubicBezTo>
                    <a:cubicBezTo>
                      <a:pt x="2511" y="2991"/>
                      <a:pt x="2557" y="2968"/>
                      <a:pt x="2602" y="2922"/>
                    </a:cubicBezTo>
                    <a:cubicBezTo>
                      <a:pt x="2648" y="2900"/>
                      <a:pt x="2671" y="2854"/>
                      <a:pt x="2717" y="2808"/>
                    </a:cubicBezTo>
                    <a:cubicBezTo>
                      <a:pt x="2739" y="2785"/>
                      <a:pt x="2739" y="2763"/>
                      <a:pt x="2762" y="2740"/>
                    </a:cubicBezTo>
                    <a:cubicBezTo>
                      <a:pt x="2853" y="2694"/>
                      <a:pt x="2922" y="2649"/>
                      <a:pt x="2990" y="2580"/>
                    </a:cubicBezTo>
                    <a:cubicBezTo>
                      <a:pt x="3105" y="2489"/>
                      <a:pt x="3173" y="2352"/>
                      <a:pt x="3196" y="2192"/>
                    </a:cubicBezTo>
                    <a:cubicBezTo>
                      <a:pt x="3219" y="1987"/>
                      <a:pt x="3173" y="1804"/>
                      <a:pt x="3082" y="1621"/>
                    </a:cubicBezTo>
                    <a:cubicBezTo>
                      <a:pt x="3150" y="1188"/>
                      <a:pt x="2853" y="777"/>
                      <a:pt x="2557" y="503"/>
                    </a:cubicBezTo>
                    <a:cubicBezTo>
                      <a:pt x="2465" y="412"/>
                      <a:pt x="2374" y="320"/>
                      <a:pt x="2283" y="252"/>
                    </a:cubicBezTo>
                    <a:cubicBezTo>
                      <a:pt x="2169" y="183"/>
                      <a:pt x="2055" y="138"/>
                      <a:pt x="1918" y="92"/>
                    </a:cubicBezTo>
                    <a:cubicBezTo>
                      <a:pt x="1804" y="46"/>
                      <a:pt x="1689" y="24"/>
                      <a:pt x="1552" y="24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22"/>
              <p:cNvSpPr/>
              <p:nvPr/>
            </p:nvSpPr>
            <p:spPr>
              <a:xfrm>
                <a:off x="5964433" y="2808205"/>
                <a:ext cx="46302" cy="43816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621" extrusionOk="0">
                    <a:moveTo>
                      <a:pt x="731" y="0"/>
                    </a:moveTo>
                    <a:cubicBezTo>
                      <a:pt x="617" y="0"/>
                      <a:pt x="480" y="46"/>
                      <a:pt x="366" y="92"/>
                    </a:cubicBezTo>
                    <a:cubicBezTo>
                      <a:pt x="343" y="137"/>
                      <a:pt x="297" y="160"/>
                      <a:pt x="252" y="183"/>
                    </a:cubicBezTo>
                    <a:cubicBezTo>
                      <a:pt x="229" y="229"/>
                      <a:pt x="183" y="274"/>
                      <a:pt x="160" y="297"/>
                    </a:cubicBezTo>
                    <a:cubicBezTo>
                      <a:pt x="92" y="411"/>
                      <a:pt x="69" y="548"/>
                      <a:pt x="69" y="662"/>
                    </a:cubicBezTo>
                    <a:cubicBezTo>
                      <a:pt x="69" y="685"/>
                      <a:pt x="69" y="708"/>
                      <a:pt x="69" y="731"/>
                    </a:cubicBezTo>
                    <a:cubicBezTo>
                      <a:pt x="0" y="868"/>
                      <a:pt x="46" y="1005"/>
                      <a:pt x="115" y="1142"/>
                    </a:cubicBezTo>
                    <a:cubicBezTo>
                      <a:pt x="206" y="1324"/>
                      <a:pt x="366" y="1461"/>
                      <a:pt x="548" y="1552"/>
                    </a:cubicBezTo>
                    <a:cubicBezTo>
                      <a:pt x="662" y="1598"/>
                      <a:pt x="754" y="1621"/>
                      <a:pt x="868" y="1621"/>
                    </a:cubicBezTo>
                    <a:lnTo>
                      <a:pt x="1028" y="1621"/>
                    </a:lnTo>
                    <a:cubicBezTo>
                      <a:pt x="1073" y="1621"/>
                      <a:pt x="1119" y="1598"/>
                      <a:pt x="1165" y="1598"/>
                    </a:cubicBezTo>
                    <a:cubicBezTo>
                      <a:pt x="1324" y="1552"/>
                      <a:pt x="1461" y="1438"/>
                      <a:pt x="1575" y="1301"/>
                    </a:cubicBezTo>
                    <a:cubicBezTo>
                      <a:pt x="1690" y="1119"/>
                      <a:pt x="1712" y="890"/>
                      <a:pt x="1644" y="685"/>
                    </a:cubicBezTo>
                    <a:cubicBezTo>
                      <a:pt x="1553" y="502"/>
                      <a:pt x="1438" y="366"/>
                      <a:pt x="1279" y="229"/>
                    </a:cubicBezTo>
                    <a:cubicBezTo>
                      <a:pt x="1256" y="206"/>
                      <a:pt x="1233" y="183"/>
                      <a:pt x="1187" y="160"/>
                    </a:cubicBezTo>
                    <a:cubicBezTo>
                      <a:pt x="1165" y="137"/>
                      <a:pt x="1142" y="114"/>
                      <a:pt x="1096" y="92"/>
                    </a:cubicBezTo>
                    <a:cubicBezTo>
                      <a:pt x="1028" y="46"/>
                      <a:pt x="959" y="23"/>
                      <a:pt x="868" y="23"/>
                    </a:cubicBezTo>
                    <a:cubicBezTo>
                      <a:pt x="822" y="0"/>
                      <a:pt x="777" y="0"/>
                      <a:pt x="73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22"/>
              <p:cNvSpPr/>
              <p:nvPr/>
            </p:nvSpPr>
            <p:spPr>
              <a:xfrm>
                <a:off x="6078581" y="2821774"/>
                <a:ext cx="61709" cy="554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051" extrusionOk="0">
                    <a:moveTo>
                      <a:pt x="1141" y="0"/>
                    </a:moveTo>
                    <a:cubicBezTo>
                      <a:pt x="1027" y="23"/>
                      <a:pt x="936" y="69"/>
                      <a:pt x="845" y="115"/>
                    </a:cubicBezTo>
                    <a:cubicBezTo>
                      <a:pt x="776" y="137"/>
                      <a:pt x="708" y="183"/>
                      <a:pt x="639" y="229"/>
                    </a:cubicBezTo>
                    <a:cubicBezTo>
                      <a:pt x="571" y="274"/>
                      <a:pt x="525" y="320"/>
                      <a:pt x="457" y="366"/>
                    </a:cubicBezTo>
                    <a:cubicBezTo>
                      <a:pt x="407" y="382"/>
                      <a:pt x="345" y="411"/>
                      <a:pt x="297" y="461"/>
                    </a:cubicBezTo>
                    <a:lnTo>
                      <a:pt x="297" y="461"/>
                    </a:lnTo>
                    <a:cubicBezTo>
                      <a:pt x="297" y="461"/>
                      <a:pt x="297" y="461"/>
                      <a:pt x="297" y="461"/>
                    </a:cubicBezTo>
                    <a:lnTo>
                      <a:pt x="297" y="461"/>
                    </a:lnTo>
                    <a:cubicBezTo>
                      <a:pt x="279" y="479"/>
                      <a:pt x="264" y="501"/>
                      <a:pt x="251" y="525"/>
                    </a:cubicBezTo>
                    <a:cubicBezTo>
                      <a:pt x="228" y="548"/>
                      <a:pt x="228" y="571"/>
                      <a:pt x="206" y="594"/>
                    </a:cubicBezTo>
                    <a:cubicBezTo>
                      <a:pt x="206" y="640"/>
                      <a:pt x="206" y="685"/>
                      <a:pt x="206" y="731"/>
                    </a:cubicBezTo>
                    <a:cubicBezTo>
                      <a:pt x="183" y="731"/>
                      <a:pt x="160" y="754"/>
                      <a:pt x="160" y="777"/>
                    </a:cubicBezTo>
                    <a:cubicBezTo>
                      <a:pt x="137" y="799"/>
                      <a:pt x="137" y="822"/>
                      <a:pt x="137" y="845"/>
                    </a:cubicBezTo>
                    <a:cubicBezTo>
                      <a:pt x="91" y="913"/>
                      <a:pt x="46" y="982"/>
                      <a:pt x="46" y="1073"/>
                    </a:cubicBezTo>
                    <a:cubicBezTo>
                      <a:pt x="23" y="1073"/>
                      <a:pt x="23" y="1073"/>
                      <a:pt x="23" y="1096"/>
                    </a:cubicBezTo>
                    <a:cubicBezTo>
                      <a:pt x="23" y="1119"/>
                      <a:pt x="23" y="1142"/>
                      <a:pt x="0" y="1187"/>
                    </a:cubicBezTo>
                    <a:cubicBezTo>
                      <a:pt x="0" y="1279"/>
                      <a:pt x="0" y="1370"/>
                      <a:pt x="23" y="1461"/>
                    </a:cubicBezTo>
                    <a:cubicBezTo>
                      <a:pt x="46" y="1530"/>
                      <a:pt x="91" y="1598"/>
                      <a:pt x="137" y="1667"/>
                    </a:cubicBezTo>
                    <a:cubicBezTo>
                      <a:pt x="251" y="1804"/>
                      <a:pt x="434" y="1918"/>
                      <a:pt x="616" y="1986"/>
                    </a:cubicBezTo>
                    <a:cubicBezTo>
                      <a:pt x="736" y="2026"/>
                      <a:pt x="863" y="2050"/>
                      <a:pt x="993" y="2050"/>
                    </a:cubicBezTo>
                    <a:cubicBezTo>
                      <a:pt x="1087" y="2050"/>
                      <a:pt x="1183" y="2038"/>
                      <a:pt x="1278" y="2009"/>
                    </a:cubicBezTo>
                    <a:cubicBezTo>
                      <a:pt x="1370" y="1986"/>
                      <a:pt x="1484" y="1941"/>
                      <a:pt x="1575" y="1872"/>
                    </a:cubicBezTo>
                    <a:cubicBezTo>
                      <a:pt x="1666" y="1804"/>
                      <a:pt x="1758" y="1735"/>
                      <a:pt x="1826" y="1667"/>
                    </a:cubicBezTo>
                    <a:cubicBezTo>
                      <a:pt x="1895" y="1575"/>
                      <a:pt x="1963" y="1507"/>
                      <a:pt x="2009" y="1438"/>
                    </a:cubicBezTo>
                    <a:cubicBezTo>
                      <a:pt x="2054" y="1370"/>
                      <a:pt x="2100" y="1302"/>
                      <a:pt x="2146" y="1233"/>
                    </a:cubicBezTo>
                    <a:cubicBezTo>
                      <a:pt x="2214" y="1142"/>
                      <a:pt x="2237" y="1028"/>
                      <a:pt x="2260" y="913"/>
                    </a:cubicBezTo>
                    <a:cubicBezTo>
                      <a:pt x="2283" y="777"/>
                      <a:pt x="2237" y="662"/>
                      <a:pt x="2146" y="571"/>
                    </a:cubicBezTo>
                    <a:cubicBezTo>
                      <a:pt x="2169" y="480"/>
                      <a:pt x="2146" y="411"/>
                      <a:pt x="2077" y="343"/>
                    </a:cubicBezTo>
                    <a:cubicBezTo>
                      <a:pt x="2054" y="297"/>
                      <a:pt x="2009" y="274"/>
                      <a:pt x="1963" y="229"/>
                    </a:cubicBezTo>
                    <a:cubicBezTo>
                      <a:pt x="1917" y="183"/>
                      <a:pt x="1872" y="160"/>
                      <a:pt x="1826" y="137"/>
                    </a:cubicBezTo>
                    <a:cubicBezTo>
                      <a:pt x="1689" y="92"/>
                      <a:pt x="1575" y="23"/>
                      <a:pt x="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22"/>
              <p:cNvSpPr/>
              <p:nvPr/>
            </p:nvSpPr>
            <p:spPr>
              <a:xfrm>
                <a:off x="6034765" y="2953816"/>
                <a:ext cx="70359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384" extrusionOk="0">
                    <a:moveTo>
                      <a:pt x="389" y="0"/>
                    </a:moveTo>
                    <a:cubicBezTo>
                      <a:pt x="206" y="0"/>
                      <a:pt x="23" y="183"/>
                      <a:pt x="23" y="365"/>
                    </a:cubicBezTo>
                    <a:cubicBezTo>
                      <a:pt x="1" y="594"/>
                      <a:pt x="160" y="753"/>
                      <a:pt x="366" y="776"/>
                    </a:cubicBezTo>
                    <a:cubicBezTo>
                      <a:pt x="389" y="776"/>
                      <a:pt x="411" y="776"/>
                      <a:pt x="434" y="799"/>
                    </a:cubicBezTo>
                    <a:cubicBezTo>
                      <a:pt x="526" y="822"/>
                      <a:pt x="594" y="845"/>
                      <a:pt x="685" y="890"/>
                    </a:cubicBezTo>
                    <a:cubicBezTo>
                      <a:pt x="799" y="959"/>
                      <a:pt x="891" y="1027"/>
                      <a:pt x="982" y="1096"/>
                    </a:cubicBezTo>
                    <a:cubicBezTo>
                      <a:pt x="1096" y="1187"/>
                      <a:pt x="1187" y="1301"/>
                      <a:pt x="1256" y="1415"/>
                    </a:cubicBezTo>
                    <a:cubicBezTo>
                      <a:pt x="1393" y="1621"/>
                      <a:pt x="1461" y="1872"/>
                      <a:pt x="1575" y="2100"/>
                    </a:cubicBezTo>
                    <a:cubicBezTo>
                      <a:pt x="1653" y="2275"/>
                      <a:pt x="1847" y="2384"/>
                      <a:pt x="2044" y="2384"/>
                    </a:cubicBezTo>
                    <a:cubicBezTo>
                      <a:pt x="2078" y="2384"/>
                      <a:pt x="2112" y="2381"/>
                      <a:pt x="2146" y="2374"/>
                    </a:cubicBezTo>
                    <a:cubicBezTo>
                      <a:pt x="2420" y="2328"/>
                      <a:pt x="2603" y="2054"/>
                      <a:pt x="2557" y="1758"/>
                    </a:cubicBezTo>
                    <a:cubicBezTo>
                      <a:pt x="2511" y="1507"/>
                      <a:pt x="2374" y="1278"/>
                      <a:pt x="2237" y="1050"/>
                    </a:cubicBezTo>
                    <a:cubicBezTo>
                      <a:pt x="2100" y="845"/>
                      <a:pt x="1918" y="662"/>
                      <a:pt x="1712" y="525"/>
                    </a:cubicBezTo>
                    <a:cubicBezTo>
                      <a:pt x="1347" y="228"/>
                      <a:pt x="914" y="91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22"/>
              <p:cNvSpPr/>
              <p:nvPr/>
            </p:nvSpPr>
            <p:spPr>
              <a:xfrm>
                <a:off x="6071796" y="2818071"/>
                <a:ext cx="72819" cy="6276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322" extrusionOk="0">
                    <a:moveTo>
                      <a:pt x="1735" y="320"/>
                    </a:moveTo>
                    <a:cubicBezTo>
                      <a:pt x="1826" y="343"/>
                      <a:pt x="1917" y="366"/>
                      <a:pt x="1986" y="389"/>
                    </a:cubicBezTo>
                    <a:cubicBezTo>
                      <a:pt x="2032" y="411"/>
                      <a:pt x="2077" y="434"/>
                      <a:pt x="2123" y="480"/>
                    </a:cubicBezTo>
                    <a:cubicBezTo>
                      <a:pt x="2168" y="503"/>
                      <a:pt x="2191" y="548"/>
                      <a:pt x="2237" y="594"/>
                    </a:cubicBezTo>
                    <a:cubicBezTo>
                      <a:pt x="2260" y="617"/>
                      <a:pt x="2283" y="662"/>
                      <a:pt x="2305" y="708"/>
                    </a:cubicBezTo>
                    <a:cubicBezTo>
                      <a:pt x="2305" y="731"/>
                      <a:pt x="2328" y="777"/>
                      <a:pt x="2328" y="822"/>
                    </a:cubicBezTo>
                    <a:cubicBezTo>
                      <a:pt x="2328" y="891"/>
                      <a:pt x="2328" y="959"/>
                      <a:pt x="2328" y="1028"/>
                    </a:cubicBezTo>
                    <a:cubicBezTo>
                      <a:pt x="2328" y="1073"/>
                      <a:pt x="2305" y="1142"/>
                      <a:pt x="2283" y="1210"/>
                    </a:cubicBezTo>
                    <a:cubicBezTo>
                      <a:pt x="2237" y="1302"/>
                      <a:pt x="2191" y="1370"/>
                      <a:pt x="2123" y="1461"/>
                    </a:cubicBezTo>
                    <a:lnTo>
                      <a:pt x="2146" y="1461"/>
                    </a:lnTo>
                    <a:cubicBezTo>
                      <a:pt x="2054" y="1553"/>
                      <a:pt x="1986" y="1621"/>
                      <a:pt x="1872" y="1712"/>
                    </a:cubicBezTo>
                    <a:cubicBezTo>
                      <a:pt x="1780" y="1781"/>
                      <a:pt x="1666" y="1849"/>
                      <a:pt x="1552" y="1895"/>
                    </a:cubicBezTo>
                    <a:cubicBezTo>
                      <a:pt x="1461" y="1941"/>
                      <a:pt x="1347" y="1963"/>
                      <a:pt x="1233" y="1986"/>
                    </a:cubicBezTo>
                    <a:cubicBezTo>
                      <a:pt x="1176" y="1998"/>
                      <a:pt x="1119" y="2003"/>
                      <a:pt x="1061" y="2003"/>
                    </a:cubicBezTo>
                    <a:cubicBezTo>
                      <a:pt x="1004" y="2003"/>
                      <a:pt x="947" y="1998"/>
                      <a:pt x="890" y="1986"/>
                    </a:cubicBezTo>
                    <a:cubicBezTo>
                      <a:pt x="822" y="1986"/>
                      <a:pt x="753" y="1963"/>
                      <a:pt x="708" y="1941"/>
                    </a:cubicBezTo>
                    <a:cubicBezTo>
                      <a:pt x="639" y="1918"/>
                      <a:pt x="594" y="1895"/>
                      <a:pt x="548" y="1849"/>
                    </a:cubicBezTo>
                    <a:cubicBezTo>
                      <a:pt x="502" y="1827"/>
                      <a:pt x="479" y="1781"/>
                      <a:pt x="457" y="1758"/>
                    </a:cubicBezTo>
                    <a:cubicBezTo>
                      <a:pt x="411" y="1712"/>
                      <a:pt x="388" y="1667"/>
                      <a:pt x="365" y="1621"/>
                    </a:cubicBezTo>
                    <a:cubicBezTo>
                      <a:pt x="365" y="1575"/>
                      <a:pt x="342" y="1530"/>
                      <a:pt x="342" y="1484"/>
                    </a:cubicBezTo>
                    <a:cubicBezTo>
                      <a:pt x="342" y="1416"/>
                      <a:pt x="342" y="1370"/>
                      <a:pt x="342" y="1302"/>
                    </a:cubicBezTo>
                    <a:cubicBezTo>
                      <a:pt x="342" y="1256"/>
                      <a:pt x="365" y="1187"/>
                      <a:pt x="388" y="1119"/>
                    </a:cubicBezTo>
                    <a:cubicBezTo>
                      <a:pt x="434" y="1028"/>
                      <a:pt x="479" y="936"/>
                      <a:pt x="548" y="868"/>
                    </a:cubicBezTo>
                    <a:lnTo>
                      <a:pt x="548" y="845"/>
                    </a:lnTo>
                    <a:cubicBezTo>
                      <a:pt x="616" y="777"/>
                      <a:pt x="708" y="685"/>
                      <a:pt x="776" y="617"/>
                    </a:cubicBezTo>
                    <a:lnTo>
                      <a:pt x="799" y="617"/>
                    </a:lnTo>
                    <a:cubicBezTo>
                      <a:pt x="845" y="571"/>
                      <a:pt x="890" y="548"/>
                      <a:pt x="959" y="503"/>
                    </a:cubicBezTo>
                    <a:cubicBezTo>
                      <a:pt x="1004" y="480"/>
                      <a:pt x="1073" y="457"/>
                      <a:pt x="1119" y="434"/>
                    </a:cubicBezTo>
                    <a:cubicBezTo>
                      <a:pt x="1119" y="434"/>
                      <a:pt x="1141" y="411"/>
                      <a:pt x="1141" y="411"/>
                    </a:cubicBezTo>
                    <a:lnTo>
                      <a:pt x="1210" y="411"/>
                    </a:lnTo>
                    <a:cubicBezTo>
                      <a:pt x="1210" y="389"/>
                      <a:pt x="1233" y="389"/>
                      <a:pt x="1233" y="389"/>
                    </a:cubicBezTo>
                    <a:cubicBezTo>
                      <a:pt x="1255" y="389"/>
                      <a:pt x="1278" y="389"/>
                      <a:pt x="1278" y="366"/>
                    </a:cubicBezTo>
                    <a:lnTo>
                      <a:pt x="1347" y="366"/>
                    </a:lnTo>
                    <a:cubicBezTo>
                      <a:pt x="1392" y="343"/>
                      <a:pt x="1438" y="343"/>
                      <a:pt x="1484" y="343"/>
                    </a:cubicBezTo>
                    <a:cubicBezTo>
                      <a:pt x="1575" y="320"/>
                      <a:pt x="1643" y="320"/>
                      <a:pt x="1735" y="320"/>
                    </a:cubicBezTo>
                    <a:close/>
                    <a:moveTo>
                      <a:pt x="1461" y="1"/>
                    </a:moveTo>
                    <a:cubicBezTo>
                      <a:pt x="1461" y="1"/>
                      <a:pt x="1438" y="1"/>
                      <a:pt x="1415" y="23"/>
                    </a:cubicBezTo>
                    <a:cubicBezTo>
                      <a:pt x="1347" y="23"/>
                      <a:pt x="1301" y="23"/>
                      <a:pt x="1255" y="46"/>
                    </a:cubicBezTo>
                    <a:cubicBezTo>
                      <a:pt x="1233" y="46"/>
                      <a:pt x="1210" y="69"/>
                      <a:pt x="1164" y="69"/>
                    </a:cubicBezTo>
                    <a:cubicBezTo>
                      <a:pt x="1096" y="92"/>
                      <a:pt x="1027" y="115"/>
                      <a:pt x="959" y="137"/>
                    </a:cubicBezTo>
                    <a:cubicBezTo>
                      <a:pt x="936" y="160"/>
                      <a:pt x="913" y="160"/>
                      <a:pt x="890" y="183"/>
                    </a:cubicBezTo>
                    <a:cubicBezTo>
                      <a:pt x="845" y="183"/>
                      <a:pt x="822" y="206"/>
                      <a:pt x="776" y="229"/>
                    </a:cubicBezTo>
                    <a:cubicBezTo>
                      <a:pt x="662" y="297"/>
                      <a:pt x="548" y="389"/>
                      <a:pt x="434" y="480"/>
                    </a:cubicBezTo>
                    <a:cubicBezTo>
                      <a:pt x="434" y="503"/>
                      <a:pt x="434" y="503"/>
                      <a:pt x="411" y="525"/>
                    </a:cubicBezTo>
                    <a:cubicBezTo>
                      <a:pt x="388" y="548"/>
                      <a:pt x="365" y="571"/>
                      <a:pt x="342" y="617"/>
                    </a:cubicBezTo>
                    <a:cubicBezTo>
                      <a:pt x="274" y="662"/>
                      <a:pt x="228" y="731"/>
                      <a:pt x="205" y="777"/>
                    </a:cubicBezTo>
                    <a:cubicBezTo>
                      <a:pt x="160" y="845"/>
                      <a:pt x="114" y="914"/>
                      <a:pt x="91" y="982"/>
                    </a:cubicBezTo>
                    <a:cubicBezTo>
                      <a:pt x="91" y="1005"/>
                      <a:pt x="91" y="1028"/>
                      <a:pt x="69" y="1028"/>
                    </a:cubicBezTo>
                    <a:cubicBezTo>
                      <a:pt x="69" y="1073"/>
                      <a:pt x="46" y="1119"/>
                      <a:pt x="46" y="1142"/>
                    </a:cubicBezTo>
                    <a:cubicBezTo>
                      <a:pt x="46" y="1165"/>
                      <a:pt x="23" y="1187"/>
                      <a:pt x="23" y="1210"/>
                    </a:cubicBezTo>
                    <a:cubicBezTo>
                      <a:pt x="23" y="1233"/>
                      <a:pt x="23" y="1279"/>
                      <a:pt x="0" y="1324"/>
                    </a:cubicBezTo>
                    <a:cubicBezTo>
                      <a:pt x="0" y="1324"/>
                      <a:pt x="0" y="1347"/>
                      <a:pt x="0" y="1347"/>
                    </a:cubicBezTo>
                    <a:cubicBezTo>
                      <a:pt x="0" y="1370"/>
                      <a:pt x="0" y="1416"/>
                      <a:pt x="0" y="1439"/>
                    </a:cubicBezTo>
                    <a:cubicBezTo>
                      <a:pt x="0" y="1507"/>
                      <a:pt x="23" y="1575"/>
                      <a:pt x="46" y="1644"/>
                    </a:cubicBezTo>
                    <a:cubicBezTo>
                      <a:pt x="46" y="1735"/>
                      <a:pt x="91" y="1804"/>
                      <a:pt x="137" y="1895"/>
                    </a:cubicBezTo>
                    <a:cubicBezTo>
                      <a:pt x="183" y="1963"/>
                      <a:pt x="251" y="2032"/>
                      <a:pt x="320" y="2100"/>
                    </a:cubicBezTo>
                    <a:cubicBezTo>
                      <a:pt x="479" y="2215"/>
                      <a:pt x="685" y="2283"/>
                      <a:pt x="867" y="2306"/>
                    </a:cubicBezTo>
                    <a:cubicBezTo>
                      <a:pt x="936" y="2317"/>
                      <a:pt x="1005" y="2322"/>
                      <a:pt x="1073" y="2322"/>
                    </a:cubicBezTo>
                    <a:cubicBezTo>
                      <a:pt x="1442" y="2322"/>
                      <a:pt x="1812" y="2175"/>
                      <a:pt x="2100" y="1963"/>
                    </a:cubicBezTo>
                    <a:cubicBezTo>
                      <a:pt x="2420" y="1690"/>
                      <a:pt x="2693" y="1302"/>
                      <a:pt x="2671" y="845"/>
                    </a:cubicBezTo>
                    <a:cubicBezTo>
                      <a:pt x="2648" y="754"/>
                      <a:pt x="2625" y="662"/>
                      <a:pt x="2602" y="571"/>
                    </a:cubicBezTo>
                    <a:cubicBezTo>
                      <a:pt x="2579" y="525"/>
                      <a:pt x="2556" y="480"/>
                      <a:pt x="2534" y="457"/>
                    </a:cubicBezTo>
                    <a:cubicBezTo>
                      <a:pt x="2511" y="411"/>
                      <a:pt x="2488" y="366"/>
                      <a:pt x="2442" y="343"/>
                    </a:cubicBezTo>
                    <a:cubicBezTo>
                      <a:pt x="2397" y="274"/>
                      <a:pt x="2305" y="206"/>
                      <a:pt x="2237" y="160"/>
                    </a:cubicBezTo>
                    <a:cubicBezTo>
                      <a:pt x="2146" y="115"/>
                      <a:pt x="2054" y="69"/>
                      <a:pt x="1963" y="46"/>
                    </a:cubicBezTo>
                    <a:cubicBezTo>
                      <a:pt x="1872" y="23"/>
                      <a:pt x="1758" y="1"/>
                      <a:pt x="166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22"/>
              <p:cNvSpPr/>
              <p:nvPr/>
            </p:nvSpPr>
            <p:spPr>
              <a:xfrm>
                <a:off x="5960730" y="2803259"/>
                <a:ext cx="55547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2033" extrusionOk="0">
                    <a:moveTo>
                      <a:pt x="1119" y="320"/>
                    </a:moveTo>
                    <a:cubicBezTo>
                      <a:pt x="1187" y="343"/>
                      <a:pt x="1256" y="343"/>
                      <a:pt x="1324" y="366"/>
                    </a:cubicBezTo>
                    <a:cubicBezTo>
                      <a:pt x="1370" y="412"/>
                      <a:pt x="1416" y="434"/>
                      <a:pt x="1461" y="457"/>
                    </a:cubicBezTo>
                    <a:cubicBezTo>
                      <a:pt x="1507" y="503"/>
                      <a:pt x="1530" y="549"/>
                      <a:pt x="1575" y="571"/>
                    </a:cubicBezTo>
                    <a:cubicBezTo>
                      <a:pt x="1621" y="640"/>
                      <a:pt x="1644" y="685"/>
                      <a:pt x="1667" y="754"/>
                    </a:cubicBezTo>
                    <a:cubicBezTo>
                      <a:pt x="1690" y="822"/>
                      <a:pt x="1712" y="868"/>
                      <a:pt x="1712" y="937"/>
                    </a:cubicBezTo>
                    <a:cubicBezTo>
                      <a:pt x="1735" y="1005"/>
                      <a:pt x="1712" y="1051"/>
                      <a:pt x="1712" y="1119"/>
                    </a:cubicBezTo>
                    <a:cubicBezTo>
                      <a:pt x="1712" y="1165"/>
                      <a:pt x="1690" y="1233"/>
                      <a:pt x="1667" y="1279"/>
                    </a:cubicBezTo>
                    <a:cubicBezTo>
                      <a:pt x="1644" y="1347"/>
                      <a:pt x="1621" y="1393"/>
                      <a:pt x="1575" y="1439"/>
                    </a:cubicBezTo>
                    <a:cubicBezTo>
                      <a:pt x="1530" y="1484"/>
                      <a:pt x="1507" y="1530"/>
                      <a:pt x="1461" y="1553"/>
                    </a:cubicBezTo>
                    <a:cubicBezTo>
                      <a:pt x="1416" y="1598"/>
                      <a:pt x="1347" y="1621"/>
                      <a:pt x="1302" y="1644"/>
                    </a:cubicBezTo>
                    <a:cubicBezTo>
                      <a:pt x="1294" y="1644"/>
                      <a:pt x="1290" y="1646"/>
                      <a:pt x="1286" y="1649"/>
                    </a:cubicBezTo>
                    <a:lnTo>
                      <a:pt x="1286" y="1649"/>
                    </a:lnTo>
                    <a:cubicBezTo>
                      <a:pt x="1226" y="1670"/>
                      <a:pt x="1182" y="1690"/>
                      <a:pt x="1119" y="1690"/>
                    </a:cubicBezTo>
                    <a:lnTo>
                      <a:pt x="959" y="1690"/>
                    </a:lnTo>
                    <a:cubicBezTo>
                      <a:pt x="891" y="1690"/>
                      <a:pt x="822" y="1667"/>
                      <a:pt x="754" y="1644"/>
                    </a:cubicBezTo>
                    <a:cubicBezTo>
                      <a:pt x="708" y="1621"/>
                      <a:pt x="662" y="1598"/>
                      <a:pt x="617" y="1553"/>
                    </a:cubicBezTo>
                    <a:cubicBezTo>
                      <a:pt x="571" y="1507"/>
                      <a:pt x="525" y="1484"/>
                      <a:pt x="480" y="1439"/>
                    </a:cubicBezTo>
                    <a:cubicBezTo>
                      <a:pt x="457" y="1393"/>
                      <a:pt x="411" y="1325"/>
                      <a:pt x="389" y="1279"/>
                    </a:cubicBezTo>
                    <a:cubicBezTo>
                      <a:pt x="366" y="1210"/>
                      <a:pt x="366" y="1165"/>
                      <a:pt x="343" y="1096"/>
                    </a:cubicBezTo>
                    <a:cubicBezTo>
                      <a:pt x="343" y="1051"/>
                      <a:pt x="343" y="982"/>
                      <a:pt x="343" y="937"/>
                    </a:cubicBezTo>
                    <a:cubicBezTo>
                      <a:pt x="343" y="891"/>
                      <a:pt x="366" y="845"/>
                      <a:pt x="366" y="800"/>
                    </a:cubicBezTo>
                    <a:cubicBezTo>
                      <a:pt x="389" y="777"/>
                      <a:pt x="389" y="754"/>
                      <a:pt x="389" y="731"/>
                    </a:cubicBezTo>
                    <a:cubicBezTo>
                      <a:pt x="411" y="731"/>
                      <a:pt x="411" y="708"/>
                      <a:pt x="411" y="685"/>
                    </a:cubicBezTo>
                    <a:lnTo>
                      <a:pt x="434" y="685"/>
                    </a:lnTo>
                    <a:lnTo>
                      <a:pt x="434" y="663"/>
                    </a:lnTo>
                    <a:cubicBezTo>
                      <a:pt x="457" y="640"/>
                      <a:pt x="480" y="617"/>
                      <a:pt x="480" y="571"/>
                    </a:cubicBezTo>
                    <a:cubicBezTo>
                      <a:pt x="525" y="526"/>
                      <a:pt x="571" y="503"/>
                      <a:pt x="617" y="457"/>
                    </a:cubicBezTo>
                    <a:cubicBezTo>
                      <a:pt x="662" y="434"/>
                      <a:pt x="685" y="412"/>
                      <a:pt x="731" y="389"/>
                    </a:cubicBezTo>
                    <a:cubicBezTo>
                      <a:pt x="754" y="389"/>
                      <a:pt x="754" y="389"/>
                      <a:pt x="754" y="366"/>
                    </a:cubicBezTo>
                    <a:lnTo>
                      <a:pt x="777" y="366"/>
                    </a:lnTo>
                    <a:cubicBezTo>
                      <a:pt x="822" y="343"/>
                      <a:pt x="868" y="343"/>
                      <a:pt x="914" y="320"/>
                    </a:cubicBezTo>
                    <a:close/>
                    <a:moveTo>
                      <a:pt x="1028" y="1"/>
                    </a:moveTo>
                    <a:cubicBezTo>
                      <a:pt x="959" y="1"/>
                      <a:pt x="891" y="1"/>
                      <a:pt x="822" y="24"/>
                    </a:cubicBezTo>
                    <a:lnTo>
                      <a:pt x="799" y="24"/>
                    </a:lnTo>
                    <a:cubicBezTo>
                      <a:pt x="708" y="46"/>
                      <a:pt x="640" y="69"/>
                      <a:pt x="571" y="92"/>
                    </a:cubicBezTo>
                    <a:cubicBezTo>
                      <a:pt x="548" y="115"/>
                      <a:pt x="525" y="115"/>
                      <a:pt x="503" y="138"/>
                    </a:cubicBezTo>
                    <a:cubicBezTo>
                      <a:pt x="434" y="183"/>
                      <a:pt x="366" y="229"/>
                      <a:pt x="320" y="275"/>
                    </a:cubicBezTo>
                    <a:cubicBezTo>
                      <a:pt x="297" y="320"/>
                      <a:pt x="252" y="343"/>
                      <a:pt x="229" y="389"/>
                    </a:cubicBezTo>
                    <a:cubicBezTo>
                      <a:pt x="206" y="412"/>
                      <a:pt x="206" y="434"/>
                      <a:pt x="183" y="457"/>
                    </a:cubicBezTo>
                    <a:cubicBezTo>
                      <a:pt x="137" y="503"/>
                      <a:pt x="115" y="571"/>
                      <a:pt x="92" y="640"/>
                    </a:cubicBezTo>
                    <a:cubicBezTo>
                      <a:pt x="69" y="663"/>
                      <a:pt x="69" y="685"/>
                      <a:pt x="69" y="685"/>
                    </a:cubicBezTo>
                    <a:cubicBezTo>
                      <a:pt x="46" y="731"/>
                      <a:pt x="46" y="777"/>
                      <a:pt x="46" y="800"/>
                    </a:cubicBezTo>
                    <a:cubicBezTo>
                      <a:pt x="23" y="822"/>
                      <a:pt x="23" y="822"/>
                      <a:pt x="23" y="845"/>
                    </a:cubicBezTo>
                    <a:cubicBezTo>
                      <a:pt x="23" y="845"/>
                      <a:pt x="23" y="845"/>
                      <a:pt x="23" y="868"/>
                    </a:cubicBezTo>
                    <a:cubicBezTo>
                      <a:pt x="1" y="1028"/>
                      <a:pt x="23" y="1188"/>
                      <a:pt x="69" y="1325"/>
                    </a:cubicBezTo>
                    <a:cubicBezTo>
                      <a:pt x="115" y="1484"/>
                      <a:pt x="206" y="1621"/>
                      <a:pt x="320" y="1735"/>
                    </a:cubicBezTo>
                    <a:cubicBezTo>
                      <a:pt x="366" y="1781"/>
                      <a:pt x="434" y="1850"/>
                      <a:pt x="503" y="1895"/>
                    </a:cubicBezTo>
                    <a:cubicBezTo>
                      <a:pt x="571" y="1918"/>
                      <a:pt x="662" y="1964"/>
                      <a:pt x="731" y="1987"/>
                    </a:cubicBezTo>
                    <a:cubicBezTo>
                      <a:pt x="822" y="2009"/>
                      <a:pt x="891" y="2009"/>
                      <a:pt x="982" y="2032"/>
                    </a:cubicBezTo>
                    <a:cubicBezTo>
                      <a:pt x="1050" y="2032"/>
                      <a:pt x="1142" y="2009"/>
                      <a:pt x="1210" y="2009"/>
                    </a:cubicBezTo>
                    <a:cubicBezTo>
                      <a:pt x="1370" y="1987"/>
                      <a:pt x="1507" y="1918"/>
                      <a:pt x="1621" y="1827"/>
                    </a:cubicBezTo>
                    <a:cubicBezTo>
                      <a:pt x="1758" y="1735"/>
                      <a:pt x="1849" y="1621"/>
                      <a:pt x="1941" y="1484"/>
                    </a:cubicBezTo>
                    <a:cubicBezTo>
                      <a:pt x="2009" y="1325"/>
                      <a:pt x="2055" y="1165"/>
                      <a:pt x="2055" y="982"/>
                    </a:cubicBezTo>
                    <a:cubicBezTo>
                      <a:pt x="2055" y="891"/>
                      <a:pt x="2032" y="800"/>
                      <a:pt x="2009" y="708"/>
                    </a:cubicBezTo>
                    <a:cubicBezTo>
                      <a:pt x="1986" y="617"/>
                      <a:pt x="1941" y="549"/>
                      <a:pt x="1895" y="480"/>
                    </a:cubicBezTo>
                    <a:cubicBezTo>
                      <a:pt x="1804" y="320"/>
                      <a:pt x="1690" y="229"/>
                      <a:pt x="1553" y="138"/>
                    </a:cubicBezTo>
                    <a:cubicBezTo>
                      <a:pt x="1484" y="92"/>
                      <a:pt x="1416" y="69"/>
                      <a:pt x="1324" y="46"/>
                    </a:cubicBezTo>
                    <a:cubicBezTo>
                      <a:pt x="1256" y="1"/>
                      <a:pt x="1165" y="1"/>
                      <a:pt x="10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22"/>
              <p:cNvSpPr/>
              <p:nvPr/>
            </p:nvSpPr>
            <p:spPr>
              <a:xfrm>
                <a:off x="6000221" y="2937138"/>
                <a:ext cx="118472" cy="115580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276" extrusionOk="0">
                    <a:moveTo>
                      <a:pt x="2055" y="326"/>
                    </a:moveTo>
                    <a:cubicBezTo>
                      <a:pt x="2140" y="326"/>
                      <a:pt x="2226" y="332"/>
                      <a:pt x="2306" y="343"/>
                    </a:cubicBezTo>
                    <a:cubicBezTo>
                      <a:pt x="2488" y="366"/>
                      <a:pt x="2648" y="412"/>
                      <a:pt x="2808" y="480"/>
                    </a:cubicBezTo>
                    <a:cubicBezTo>
                      <a:pt x="2968" y="549"/>
                      <a:pt x="3127" y="640"/>
                      <a:pt x="3287" y="754"/>
                    </a:cubicBezTo>
                    <a:cubicBezTo>
                      <a:pt x="3424" y="868"/>
                      <a:pt x="3538" y="1005"/>
                      <a:pt x="3652" y="1142"/>
                    </a:cubicBezTo>
                    <a:cubicBezTo>
                      <a:pt x="3767" y="1279"/>
                      <a:pt x="3858" y="1439"/>
                      <a:pt x="3926" y="1599"/>
                    </a:cubicBezTo>
                    <a:cubicBezTo>
                      <a:pt x="3972" y="1758"/>
                      <a:pt x="4018" y="1895"/>
                      <a:pt x="4040" y="2055"/>
                    </a:cubicBezTo>
                    <a:cubicBezTo>
                      <a:pt x="4063" y="2215"/>
                      <a:pt x="4063" y="2352"/>
                      <a:pt x="4040" y="2512"/>
                    </a:cubicBezTo>
                    <a:cubicBezTo>
                      <a:pt x="4018" y="2649"/>
                      <a:pt x="3995" y="2785"/>
                      <a:pt x="3926" y="2922"/>
                    </a:cubicBezTo>
                    <a:cubicBezTo>
                      <a:pt x="3881" y="3082"/>
                      <a:pt x="3789" y="3196"/>
                      <a:pt x="3721" y="3310"/>
                    </a:cubicBezTo>
                    <a:cubicBezTo>
                      <a:pt x="3630" y="3425"/>
                      <a:pt x="3538" y="3516"/>
                      <a:pt x="3424" y="3607"/>
                    </a:cubicBezTo>
                    <a:cubicBezTo>
                      <a:pt x="3310" y="3676"/>
                      <a:pt x="3196" y="3744"/>
                      <a:pt x="3059" y="3813"/>
                    </a:cubicBezTo>
                    <a:cubicBezTo>
                      <a:pt x="2922" y="3858"/>
                      <a:pt x="2762" y="3904"/>
                      <a:pt x="2625" y="3927"/>
                    </a:cubicBezTo>
                    <a:cubicBezTo>
                      <a:pt x="2534" y="3938"/>
                      <a:pt x="2443" y="3944"/>
                      <a:pt x="2351" y="3944"/>
                    </a:cubicBezTo>
                    <a:cubicBezTo>
                      <a:pt x="2260" y="3944"/>
                      <a:pt x="2169" y="3938"/>
                      <a:pt x="2077" y="3927"/>
                    </a:cubicBezTo>
                    <a:cubicBezTo>
                      <a:pt x="1918" y="3904"/>
                      <a:pt x="1758" y="3858"/>
                      <a:pt x="1598" y="3790"/>
                    </a:cubicBezTo>
                    <a:cubicBezTo>
                      <a:pt x="1415" y="3721"/>
                      <a:pt x="1256" y="3630"/>
                      <a:pt x="1119" y="3516"/>
                    </a:cubicBezTo>
                    <a:cubicBezTo>
                      <a:pt x="982" y="3402"/>
                      <a:pt x="868" y="3288"/>
                      <a:pt x="754" y="3151"/>
                    </a:cubicBezTo>
                    <a:cubicBezTo>
                      <a:pt x="639" y="3014"/>
                      <a:pt x="571" y="2877"/>
                      <a:pt x="480" y="2717"/>
                    </a:cubicBezTo>
                    <a:cubicBezTo>
                      <a:pt x="480" y="2717"/>
                      <a:pt x="480" y="2694"/>
                      <a:pt x="480" y="2694"/>
                    </a:cubicBezTo>
                    <a:cubicBezTo>
                      <a:pt x="480" y="2671"/>
                      <a:pt x="457" y="2649"/>
                      <a:pt x="457" y="2603"/>
                    </a:cubicBezTo>
                    <a:lnTo>
                      <a:pt x="434" y="2580"/>
                    </a:lnTo>
                    <a:cubicBezTo>
                      <a:pt x="411" y="2466"/>
                      <a:pt x="366" y="2329"/>
                      <a:pt x="343" y="2215"/>
                    </a:cubicBezTo>
                    <a:cubicBezTo>
                      <a:pt x="343" y="2055"/>
                      <a:pt x="343" y="1895"/>
                      <a:pt x="343" y="1736"/>
                    </a:cubicBezTo>
                    <a:cubicBezTo>
                      <a:pt x="366" y="1599"/>
                      <a:pt x="411" y="1462"/>
                      <a:pt x="457" y="1325"/>
                    </a:cubicBezTo>
                    <a:cubicBezTo>
                      <a:pt x="480" y="1302"/>
                      <a:pt x="502" y="1256"/>
                      <a:pt x="525" y="1233"/>
                    </a:cubicBezTo>
                    <a:cubicBezTo>
                      <a:pt x="525" y="1233"/>
                      <a:pt x="525" y="1211"/>
                      <a:pt x="525" y="1211"/>
                    </a:cubicBezTo>
                    <a:cubicBezTo>
                      <a:pt x="548" y="1142"/>
                      <a:pt x="594" y="1096"/>
                      <a:pt x="617" y="1051"/>
                    </a:cubicBezTo>
                    <a:cubicBezTo>
                      <a:pt x="639" y="1005"/>
                      <a:pt x="662" y="982"/>
                      <a:pt x="685" y="959"/>
                    </a:cubicBezTo>
                    <a:cubicBezTo>
                      <a:pt x="685" y="959"/>
                      <a:pt x="708" y="937"/>
                      <a:pt x="731" y="914"/>
                    </a:cubicBezTo>
                    <a:cubicBezTo>
                      <a:pt x="776" y="845"/>
                      <a:pt x="845" y="800"/>
                      <a:pt x="891" y="731"/>
                    </a:cubicBezTo>
                    <a:lnTo>
                      <a:pt x="913" y="731"/>
                    </a:lnTo>
                    <a:cubicBezTo>
                      <a:pt x="913" y="731"/>
                      <a:pt x="913" y="708"/>
                      <a:pt x="936" y="708"/>
                    </a:cubicBezTo>
                    <a:cubicBezTo>
                      <a:pt x="936" y="708"/>
                      <a:pt x="959" y="686"/>
                      <a:pt x="959" y="686"/>
                    </a:cubicBezTo>
                    <a:cubicBezTo>
                      <a:pt x="1005" y="663"/>
                      <a:pt x="1027" y="640"/>
                      <a:pt x="1073" y="617"/>
                    </a:cubicBezTo>
                    <a:cubicBezTo>
                      <a:pt x="1073" y="594"/>
                      <a:pt x="1073" y="594"/>
                      <a:pt x="1073" y="594"/>
                    </a:cubicBezTo>
                    <a:cubicBezTo>
                      <a:pt x="1164" y="549"/>
                      <a:pt x="1256" y="503"/>
                      <a:pt x="1347" y="457"/>
                    </a:cubicBezTo>
                    <a:cubicBezTo>
                      <a:pt x="1438" y="434"/>
                      <a:pt x="1507" y="412"/>
                      <a:pt x="1598" y="389"/>
                    </a:cubicBezTo>
                    <a:cubicBezTo>
                      <a:pt x="1621" y="389"/>
                      <a:pt x="1621" y="366"/>
                      <a:pt x="1621" y="366"/>
                    </a:cubicBezTo>
                    <a:cubicBezTo>
                      <a:pt x="1689" y="366"/>
                      <a:pt x="1735" y="343"/>
                      <a:pt x="1804" y="343"/>
                    </a:cubicBezTo>
                    <a:cubicBezTo>
                      <a:pt x="1883" y="332"/>
                      <a:pt x="1969" y="326"/>
                      <a:pt x="2055" y="326"/>
                    </a:cubicBezTo>
                    <a:close/>
                    <a:moveTo>
                      <a:pt x="2055" y="1"/>
                    </a:moveTo>
                    <a:cubicBezTo>
                      <a:pt x="1895" y="1"/>
                      <a:pt x="1735" y="24"/>
                      <a:pt x="1575" y="46"/>
                    </a:cubicBezTo>
                    <a:cubicBezTo>
                      <a:pt x="1484" y="69"/>
                      <a:pt x="1393" y="92"/>
                      <a:pt x="1301" y="138"/>
                    </a:cubicBezTo>
                    <a:cubicBezTo>
                      <a:pt x="1187" y="161"/>
                      <a:pt x="1096" y="206"/>
                      <a:pt x="1005" y="275"/>
                    </a:cubicBezTo>
                    <a:cubicBezTo>
                      <a:pt x="982" y="275"/>
                      <a:pt x="982" y="275"/>
                      <a:pt x="959" y="298"/>
                    </a:cubicBezTo>
                    <a:cubicBezTo>
                      <a:pt x="845" y="366"/>
                      <a:pt x="708" y="457"/>
                      <a:pt x="594" y="571"/>
                    </a:cubicBezTo>
                    <a:cubicBezTo>
                      <a:pt x="480" y="686"/>
                      <a:pt x="388" y="800"/>
                      <a:pt x="320" y="914"/>
                    </a:cubicBezTo>
                    <a:cubicBezTo>
                      <a:pt x="297" y="937"/>
                      <a:pt x="297" y="937"/>
                      <a:pt x="297" y="959"/>
                    </a:cubicBezTo>
                    <a:cubicBezTo>
                      <a:pt x="229" y="1051"/>
                      <a:pt x="183" y="1165"/>
                      <a:pt x="137" y="1279"/>
                    </a:cubicBezTo>
                    <a:cubicBezTo>
                      <a:pt x="92" y="1416"/>
                      <a:pt x="46" y="1576"/>
                      <a:pt x="23" y="1713"/>
                    </a:cubicBezTo>
                    <a:cubicBezTo>
                      <a:pt x="23" y="1736"/>
                      <a:pt x="23" y="1758"/>
                      <a:pt x="23" y="1781"/>
                    </a:cubicBezTo>
                    <a:cubicBezTo>
                      <a:pt x="23" y="1850"/>
                      <a:pt x="0" y="1918"/>
                      <a:pt x="0" y="1987"/>
                    </a:cubicBezTo>
                    <a:cubicBezTo>
                      <a:pt x="0" y="2238"/>
                      <a:pt x="46" y="2466"/>
                      <a:pt x="137" y="2671"/>
                    </a:cubicBezTo>
                    <a:cubicBezTo>
                      <a:pt x="183" y="2831"/>
                      <a:pt x="251" y="2968"/>
                      <a:pt x="320" y="3105"/>
                    </a:cubicBezTo>
                    <a:cubicBezTo>
                      <a:pt x="343" y="3128"/>
                      <a:pt x="343" y="3151"/>
                      <a:pt x="366" y="3174"/>
                    </a:cubicBezTo>
                    <a:cubicBezTo>
                      <a:pt x="366" y="3196"/>
                      <a:pt x="388" y="3196"/>
                      <a:pt x="388" y="3196"/>
                    </a:cubicBezTo>
                    <a:cubicBezTo>
                      <a:pt x="411" y="3242"/>
                      <a:pt x="434" y="3265"/>
                      <a:pt x="457" y="3288"/>
                    </a:cubicBezTo>
                    <a:cubicBezTo>
                      <a:pt x="525" y="3379"/>
                      <a:pt x="594" y="3470"/>
                      <a:pt x="662" y="3562"/>
                    </a:cubicBezTo>
                    <a:cubicBezTo>
                      <a:pt x="754" y="3653"/>
                      <a:pt x="868" y="3744"/>
                      <a:pt x="982" y="3813"/>
                    </a:cubicBezTo>
                    <a:cubicBezTo>
                      <a:pt x="1142" y="3950"/>
                      <a:pt x="1347" y="4041"/>
                      <a:pt x="1552" y="4132"/>
                    </a:cubicBezTo>
                    <a:cubicBezTo>
                      <a:pt x="1781" y="4223"/>
                      <a:pt x="2009" y="4269"/>
                      <a:pt x="2260" y="4269"/>
                    </a:cubicBezTo>
                    <a:cubicBezTo>
                      <a:pt x="2298" y="4273"/>
                      <a:pt x="2336" y="4275"/>
                      <a:pt x="2375" y="4275"/>
                    </a:cubicBezTo>
                    <a:cubicBezTo>
                      <a:pt x="2548" y="4275"/>
                      <a:pt x="2731" y="4238"/>
                      <a:pt x="2899" y="4201"/>
                    </a:cubicBezTo>
                    <a:cubicBezTo>
                      <a:pt x="3150" y="4155"/>
                      <a:pt x="3356" y="4041"/>
                      <a:pt x="3561" y="3904"/>
                    </a:cubicBezTo>
                    <a:cubicBezTo>
                      <a:pt x="3721" y="3790"/>
                      <a:pt x="3858" y="3653"/>
                      <a:pt x="3995" y="3493"/>
                    </a:cubicBezTo>
                    <a:cubicBezTo>
                      <a:pt x="4132" y="3310"/>
                      <a:pt x="4223" y="3082"/>
                      <a:pt x="4291" y="2877"/>
                    </a:cubicBezTo>
                    <a:cubicBezTo>
                      <a:pt x="4360" y="2649"/>
                      <a:pt x="4383" y="2420"/>
                      <a:pt x="4383" y="2192"/>
                    </a:cubicBezTo>
                    <a:cubicBezTo>
                      <a:pt x="4383" y="1941"/>
                      <a:pt x="4314" y="1713"/>
                      <a:pt x="4223" y="1462"/>
                    </a:cubicBezTo>
                    <a:cubicBezTo>
                      <a:pt x="3995" y="937"/>
                      <a:pt x="3584" y="503"/>
                      <a:pt x="3059" y="229"/>
                    </a:cubicBezTo>
                    <a:cubicBezTo>
                      <a:pt x="2785" y="92"/>
                      <a:pt x="2465" y="24"/>
                      <a:pt x="216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22"/>
              <p:cNvSpPr/>
              <p:nvPr/>
            </p:nvSpPr>
            <p:spPr>
              <a:xfrm>
                <a:off x="7595694" y="2571287"/>
                <a:ext cx="142556" cy="13574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5022" extrusionOk="0">
                    <a:moveTo>
                      <a:pt x="2762" y="0"/>
                    </a:moveTo>
                    <a:cubicBezTo>
                      <a:pt x="2717" y="0"/>
                      <a:pt x="2671" y="23"/>
                      <a:pt x="2603" y="23"/>
                    </a:cubicBezTo>
                    <a:cubicBezTo>
                      <a:pt x="2443" y="23"/>
                      <a:pt x="2260" y="46"/>
                      <a:pt x="2078" y="92"/>
                    </a:cubicBezTo>
                    <a:cubicBezTo>
                      <a:pt x="1918" y="115"/>
                      <a:pt x="1781" y="137"/>
                      <a:pt x="1644" y="183"/>
                    </a:cubicBezTo>
                    <a:cubicBezTo>
                      <a:pt x="1484" y="229"/>
                      <a:pt x="1324" y="297"/>
                      <a:pt x="1187" y="388"/>
                    </a:cubicBezTo>
                    <a:cubicBezTo>
                      <a:pt x="1051" y="457"/>
                      <a:pt x="936" y="525"/>
                      <a:pt x="822" y="617"/>
                    </a:cubicBezTo>
                    <a:cubicBezTo>
                      <a:pt x="754" y="685"/>
                      <a:pt x="663" y="731"/>
                      <a:pt x="617" y="799"/>
                    </a:cubicBezTo>
                    <a:cubicBezTo>
                      <a:pt x="548" y="845"/>
                      <a:pt x="503" y="913"/>
                      <a:pt x="457" y="982"/>
                    </a:cubicBezTo>
                    <a:cubicBezTo>
                      <a:pt x="366" y="1096"/>
                      <a:pt x="274" y="1233"/>
                      <a:pt x="206" y="1393"/>
                    </a:cubicBezTo>
                    <a:cubicBezTo>
                      <a:pt x="115" y="1553"/>
                      <a:pt x="69" y="1712"/>
                      <a:pt x="46" y="1849"/>
                    </a:cubicBezTo>
                    <a:cubicBezTo>
                      <a:pt x="1" y="1986"/>
                      <a:pt x="1" y="2123"/>
                      <a:pt x="1" y="2260"/>
                    </a:cubicBezTo>
                    <a:lnTo>
                      <a:pt x="1" y="2329"/>
                    </a:lnTo>
                    <a:cubicBezTo>
                      <a:pt x="1" y="2397"/>
                      <a:pt x="1" y="2466"/>
                      <a:pt x="23" y="2534"/>
                    </a:cubicBezTo>
                    <a:cubicBezTo>
                      <a:pt x="23" y="2717"/>
                      <a:pt x="69" y="2899"/>
                      <a:pt x="115" y="3105"/>
                    </a:cubicBezTo>
                    <a:cubicBezTo>
                      <a:pt x="138" y="3150"/>
                      <a:pt x="160" y="3219"/>
                      <a:pt x="183" y="3287"/>
                    </a:cubicBezTo>
                    <a:cubicBezTo>
                      <a:pt x="229" y="3379"/>
                      <a:pt x="274" y="3493"/>
                      <a:pt x="320" y="3584"/>
                    </a:cubicBezTo>
                    <a:cubicBezTo>
                      <a:pt x="411" y="3721"/>
                      <a:pt x="480" y="3881"/>
                      <a:pt x="571" y="4018"/>
                    </a:cubicBezTo>
                    <a:cubicBezTo>
                      <a:pt x="663" y="4132"/>
                      <a:pt x="731" y="4246"/>
                      <a:pt x="799" y="4337"/>
                    </a:cubicBezTo>
                    <a:cubicBezTo>
                      <a:pt x="936" y="4520"/>
                      <a:pt x="1142" y="4725"/>
                      <a:pt x="1393" y="4771"/>
                    </a:cubicBezTo>
                    <a:lnTo>
                      <a:pt x="1461" y="4771"/>
                    </a:lnTo>
                    <a:cubicBezTo>
                      <a:pt x="1507" y="4771"/>
                      <a:pt x="1530" y="4771"/>
                      <a:pt x="1553" y="4748"/>
                    </a:cubicBezTo>
                    <a:cubicBezTo>
                      <a:pt x="1598" y="4748"/>
                      <a:pt x="1621" y="4725"/>
                      <a:pt x="1621" y="4725"/>
                    </a:cubicBezTo>
                    <a:lnTo>
                      <a:pt x="1667" y="4748"/>
                    </a:lnTo>
                    <a:cubicBezTo>
                      <a:pt x="1735" y="4771"/>
                      <a:pt x="1804" y="4794"/>
                      <a:pt x="1872" y="4817"/>
                    </a:cubicBezTo>
                    <a:lnTo>
                      <a:pt x="1895" y="4839"/>
                    </a:lnTo>
                    <a:cubicBezTo>
                      <a:pt x="2055" y="4885"/>
                      <a:pt x="2192" y="4931"/>
                      <a:pt x="2352" y="4953"/>
                    </a:cubicBezTo>
                    <a:cubicBezTo>
                      <a:pt x="2534" y="4976"/>
                      <a:pt x="2694" y="4999"/>
                      <a:pt x="2854" y="5022"/>
                    </a:cubicBezTo>
                    <a:lnTo>
                      <a:pt x="2968" y="5022"/>
                    </a:lnTo>
                    <a:cubicBezTo>
                      <a:pt x="3082" y="5022"/>
                      <a:pt x="3196" y="4999"/>
                      <a:pt x="3310" y="4999"/>
                    </a:cubicBezTo>
                    <a:cubicBezTo>
                      <a:pt x="3470" y="4976"/>
                      <a:pt x="3630" y="4953"/>
                      <a:pt x="3790" y="4885"/>
                    </a:cubicBezTo>
                    <a:cubicBezTo>
                      <a:pt x="4132" y="4725"/>
                      <a:pt x="4406" y="4520"/>
                      <a:pt x="4611" y="4314"/>
                    </a:cubicBezTo>
                    <a:cubicBezTo>
                      <a:pt x="4725" y="4200"/>
                      <a:pt x="4794" y="4086"/>
                      <a:pt x="4885" y="3949"/>
                    </a:cubicBezTo>
                    <a:cubicBezTo>
                      <a:pt x="4931" y="3858"/>
                      <a:pt x="4976" y="3789"/>
                      <a:pt x="5022" y="3744"/>
                    </a:cubicBezTo>
                    <a:cubicBezTo>
                      <a:pt x="5068" y="3652"/>
                      <a:pt x="5091" y="3561"/>
                      <a:pt x="5136" y="3493"/>
                    </a:cubicBezTo>
                    <a:cubicBezTo>
                      <a:pt x="5159" y="3424"/>
                      <a:pt x="5159" y="3356"/>
                      <a:pt x="5182" y="3310"/>
                    </a:cubicBezTo>
                    <a:lnTo>
                      <a:pt x="5182" y="3264"/>
                    </a:lnTo>
                    <a:cubicBezTo>
                      <a:pt x="5205" y="3173"/>
                      <a:pt x="5228" y="3127"/>
                      <a:pt x="5228" y="3082"/>
                    </a:cubicBezTo>
                    <a:cubicBezTo>
                      <a:pt x="5250" y="2922"/>
                      <a:pt x="5273" y="2762"/>
                      <a:pt x="5273" y="2580"/>
                    </a:cubicBezTo>
                    <a:cubicBezTo>
                      <a:pt x="5273" y="2443"/>
                      <a:pt x="5250" y="2283"/>
                      <a:pt x="5228" y="2100"/>
                    </a:cubicBezTo>
                    <a:cubicBezTo>
                      <a:pt x="5205" y="2009"/>
                      <a:pt x="5159" y="1941"/>
                      <a:pt x="5136" y="1849"/>
                    </a:cubicBezTo>
                    <a:lnTo>
                      <a:pt x="5091" y="1735"/>
                    </a:lnTo>
                    <a:cubicBezTo>
                      <a:pt x="5022" y="1507"/>
                      <a:pt x="4931" y="1347"/>
                      <a:pt x="4840" y="1233"/>
                    </a:cubicBezTo>
                    <a:cubicBezTo>
                      <a:pt x="4748" y="1096"/>
                      <a:pt x="4634" y="959"/>
                      <a:pt x="4520" y="822"/>
                    </a:cubicBezTo>
                    <a:cubicBezTo>
                      <a:pt x="4429" y="731"/>
                      <a:pt x="4337" y="662"/>
                      <a:pt x="4269" y="571"/>
                    </a:cubicBezTo>
                    <a:lnTo>
                      <a:pt x="4223" y="525"/>
                    </a:lnTo>
                    <a:cubicBezTo>
                      <a:pt x="4109" y="434"/>
                      <a:pt x="3995" y="320"/>
                      <a:pt x="3858" y="229"/>
                    </a:cubicBezTo>
                    <a:cubicBezTo>
                      <a:pt x="3767" y="183"/>
                      <a:pt x="3653" y="160"/>
                      <a:pt x="3561" y="137"/>
                    </a:cubicBezTo>
                    <a:lnTo>
                      <a:pt x="3516" y="115"/>
                    </a:lnTo>
                    <a:cubicBezTo>
                      <a:pt x="3402" y="92"/>
                      <a:pt x="3287" y="69"/>
                      <a:pt x="3150" y="46"/>
                    </a:cubicBezTo>
                    <a:cubicBezTo>
                      <a:pt x="3036" y="23"/>
                      <a:pt x="2922" y="0"/>
                      <a:pt x="27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22"/>
              <p:cNvSpPr/>
              <p:nvPr/>
            </p:nvSpPr>
            <p:spPr>
              <a:xfrm>
                <a:off x="7641347" y="2750199"/>
                <a:ext cx="58655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33" extrusionOk="0">
                    <a:moveTo>
                      <a:pt x="1073" y="1"/>
                    </a:moveTo>
                    <a:cubicBezTo>
                      <a:pt x="1028" y="1"/>
                      <a:pt x="982" y="1"/>
                      <a:pt x="959" y="24"/>
                    </a:cubicBezTo>
                    <a:cubicBezTo>
                      <a:pt x="800" y="46"/>
                      <a:pt x="663" y="92"/>
                      <a:pt x="526" y="161"/>
                    </a:cubicBezTo>
                    <a:cubicBezTo>
                      <a:pt x="434" y="229"/>
                      <a:pt x="343" y="297"/>
                      <a:pt x="252" y="434"/>
                    </a:cubicBezTo>
                    <a:cubicBezTo>
                      <a:pt x="206" y="503"/>
                      <a:pt x="160" y="571"/>
                      <a:pt x="115" y="640"/>
                    </a:cubicBezTo>
                    <a:cubicBezTo>
                      <a:pt x="23" y="845"/>
                      <a:pt x="1" y="1074"/>
                      <a:pt x="46" y="1256"/>
                    </a:cubicBezTo>
                    <a:cubicBezTo>
                      <a:pt x="69" y="1347"/>
                      <a:pt x="92" y="1416"/>
                      <a:pt x="138" y="1484"/>
                    </a:cubicBezTo>
                    <a:cubicBezTo>
                      <a:pt x="138" y="1507"/>
                      <a:pt x="160" y="1530"/>
                      <a:pt x="160" y="1553"/>
                    </a:cubicBezTo>
                    <a:cubicBezTo>
                      <a:pt x="206" y="1621"/>
                      <a:pt x="275" y="1667"/>
                      <a:pt x="320" y="1735"/>
                    </a:cubicBezTo>
                    <a:cubicBezTo>
                      <a:pt x="366" y="1758"/>
                      <a:pt x="411" y="1804"/>
                      <a:pt x="457" y="1827"/>
                    </a:cubicBezTo>
                    <a:lnTo>
                      <a:pt x="503" y="1850"/>
                    </a:lnTo>
                    <a:cubicBezTo>
                      <a:pt x="526" y="1872"/>
                      <a:pt x="571" y="1895"/>
                      <a:pt x="594" y="1918"/>
                    </a:cubicBezTo>
                    <a:cubicBezTo>
                      <a:pt x="708" y="1964"/>
                      <a:pt x="845" y="2009"/>
                      <a:pt x="1005" y="2009"/>
                    </a:cubicBezTo>
                    <a:cubicBezTo>
                      <a:pt x="1051" y="2032"/>
                      <a:pt x="1119" y="2032"/>
                      <a:pt x="1165" y="2032"/>
                    </a:cubicBezTo>
                    <a:cubicBezTo>
                      <a:pt x="1302" y="2032"/>
                      <a:pt x="1439" y="2009"/>
                      <a:pt x="1576" y="1941"/>
                    </a:cubicBezTo>
                    <a:cubicBezTo>
                      <a:pt x="1644" y="1918"/>
                      <a:pt x="1735" y="1872"/>
                      <a:pt x="1804" y="1827"/>
                    </a:cubicBezTo>
                    <a:cubicBezTo>
                      <a:pt x="1895" y="1758"/>
                      <a:pt x="1941" y="1667"/>
                      <a:pt x="2009" y="1576"/>
                    </a:cubicBezTo>
                    <a:cubicBezTo>
                      <a:pt x="2055" y="1507"/>
                      <a:pt x="2101" y="1393"/>
                      <a:pt x="2123" y="1302"/>
                    </a:cubicBezTo>
                    <a:cubicBezTo>
                      <a:pt x="2123" y="1256"/>
                      <a:pt x="2146" y="1188"/>
                      <a:pt x="2146" y="1142"/>
                    </a:cubicBezTo>
                    <a:cubicBezTo>
                      <a:pt x="2146" y="1028"/>
                      <a:pt x="2169" y="959"/>
                      <a:pt x="2146" y="891"/>
                    </a:cubicBezTo>
                    <a:cubicBezTo>
                      <a:pt x="2146" y="800"/>
                      <a:pt x="2146" y="731"/>
                      <a:pt x="2123" y="663"/>
                    </a:cubicBezTo>
                    <a:cubicBezTo>
                      <a:pt x="2078" y="503"/>
                      <a:pt x="1986" y="366"/>
                      <a:pt x="1849" y="252"/>
                    </a:cubicBezTo>
                    <a:cubicBezTo>
                      <a:pt x="1735" y="138"/>
                      <a:pt x="1553" y="69"/>
                      <a:pt x="1370" y="24"/>
                    </a:cubicBezTo>
                    <a:cubicBezTo>
                      <a:pt x="1325" y="24"/>
                      <a:pt x="1302" y="24"/>
                      <a:pt x="125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22"/>
              <p:cNvSpPr/>
              <p:nvPr/>
            </p:nvSpPr>
            <p:spPr>
              <a:xfrm>
                <a:off x="7740061" y="2736630"/>
                <a:ext cx="37058" cy="3027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20" extrusionOk="0">
                    <a:moveTo>
                      <a:pt x="548" y="1"/>
                    </a:moveTo>
                    <a:lnTo>
                      <a:pt x="526" y="23"/>
                    </a:lnTo>
                    <a:cubicBezTo>
                      <a:pt x="480" y="23"/>
                      <a:pt x="434" y="23"/>
                      <a:pt x="366" y="46"/>
                    </a:cubicBezTo>
                    <a:cubicBezTo>
                      <a:pt x="320" y="69"/>
                      <a:pt x="275" y="92"/>
                      <a:pt x="229" y="138"/>
                    </a:cubicBezTo>
                    <a:cubicBezTo>
                      <a:pt x="115" y="206"/>
                      <a:pt x="46" y="320"/>
                      <a:pt x="1" y="480"/>
                    </a:cubicBezTo>
                    <a:cubicBezTo>
                      <a:pt x="1" y="526"/>
                      <a:pt x="1" y="594"/>
                      <a:pt x="1" y="617"/>
                    </a:cubicBezTo>
                    <a:cubicBezTo>
                      <a:pt x="1" y="663"/>
                      <a:pt x="1" y="708"/>
                      <a:pt x="24" y="754"/>
                    </a:cubicBezTo>
                    <a:cubicBezTo>
                      <a:pt x="69" y="845"/>
                      <a:pt x="160" y="936"/>
                      <a:pt x="252" y="1005"/>
                    </a:cubicBezTo>
                    <a:cubicBezTo>
                      <a:pt x="343" y="1051"/>
                      <a:pt x="457" y="1096"/>
                      <a:pt x="594" y="1119"/>
                    </a:cubicBezTo>
                    <a:lnTo>
                      <a:pt x="959" y="1119"/>
                    </a:lnTo>
                    <a:cubicBezTo>
                      <a:pt x="1028" y="1119"/>
                      <a:pt x="1051" y="1096"/>
                      <a:pt x="1096" y="1096"/>
                    </a:cubicBezTo>
                    <a:cubicBezTo>
                      <a:pt x="1142" y="1073"/>
                      <a:pt x="1210" y="1028"/>
                      <a:pt x="1256" y="982"/>
                    </a:cubicBezTo>
                    <a:cubicBezTo>
                      <a:pt x="1279" y="959"/>
                      <a:pt x="1302" y="936"/>
                      <a:pt x="1325" y="891"/>
                    </a:cubicBezTo>
                    <a:cubicBezTo>
                      <a:pt x="1325" y="868"/>
                      <a:pt x="1347" y="822"/>
                      <a:pt x="1347" y="799"/>
                    </a:cubicBezTo>
                    <a:cubicBezTo>
                      <a:pt x="1370" y="777"/>
                      <a:pt x="1370" y="754"/>
                      <a:pt x="1370" y="754"/>
                    </a:cubicBezTo>
                    <a:cubicBezTo>
                      <a:pt x="1370" y="731"/>
                      <a:pt x="1370" y="731"/>
                      <a:pt x="1370" y="708"/>
                    </a:cubicBezTo>
                    <a:cubicBezTo>
                      <a:pt x="1370" y="640"/>
                      <a:pt x="1370" y="594"/>
                      <a:pt x="1370" y="526"/>
                    </a:cubicBezTo>
                    <a:cubicBezTo>
                      <a:pt x="1347" y="503"/>
                      <a:pt x="1347" y="457"/>
                      <a:pt x="1325" y="411"/>
                    </a:cubicBezTo>
                    <a:cubicBezTo>
                      <a:pt x="1279" y="343"/>
                      <a:pt x="1210" y="274"/>
                      <a:pt x="1142" y="206"/>
                    </a:cubicBezTo>
                    <a:cubicBezTo>
                      <a:pt x="1028" y="138"/>
                      <a:pt x="959" y="92"/>
                      <a:pt x="845" y="69"/>
                    </a:cubicBezTo>
                    <a:cubicBezTo>
                      <a:pt x="800" y="46"/>
                      <a:pt x="731" y="23"/>
                      <a:pt x="685" y="23"/>
                    </a:cubicBezTo>
                    <a:cubicBezTo>
                      <a:pt x="617" y="23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22"/>
              <p:cNvSpPr/>
              <p:nvPr/>
            </p:nvSpPr>
            <p:spPr>
              <a:xfrm>
                <a:off x="7592612" y="2565719"/>
                <a:ext cx="152422" cy="148124"/>
              </a:xfrm>
              <a:custGeom>
                <a:avLst/>
                <a:gdLst/>
                <a:ahLst/>
                <a:cxnLst/>
                <a:rect l="l" t="t" r="r" b="b"/>
                <a:pathLst>
                  <a:path w="5639" h="5480" extrusionOk="0">
                    <a:moveTo>
                      <a:pt x="5068" y="2010"/>
                    </a:moveTo>
                    <a:cubicBezTo>
                      <a:pt x="5090" y="2010"/>
                      <a:pt x="5090" y="2010"/>
                      <a:pt x="5090" y="2032"/>
                    </a:cubicBezTo>
                    <a:cubicBezTo>
                      <a:pt x="5090" y="2010"/>
                      <a:pt x="5090" y="2010"/>
                      <a:pt x="5090" y="2010"/>
                    </a:cubicBezTo>
                    <a:close/>
                    <a:moveTo>
                      <a:pt x="2899" y="343"/>
                    </a:moveTo>
                    <a:cubicBezTo>
                      <a:pt x="2899" y="366"/>
                      <a:pt x="2899" y="366"/>
                      <a:pt x="2922" y="366"/>
                    </a:cubicBezTo>
                    <a:lnTo>
                      <a:pt x="3036" y="366"/>
                    </a:lnTo>
                    <a:cubicBezTo>
                      <a:pt x="3196" y="412"/>
                      <a:pt x="3379" y="457"/>
                      <a:pt x="3516" y="503"/>
                    </a:cubicBezTo>
                    <a:lnTo>
                      <a:pt x="3538" y="503"/>
                    </a:lnTo>
                    <a:cubicBezTo>
                      <a:pt x="3538" y="526"/>
                      <a:pt x="3561" y="526"/>
                      <a:pt x="3561" y="526"/>
                    </a:cubicBezTo>
                    <a:cubicBezTo>
                      <a:pt x="3584" y="526"/>
                      <a:pt x="3607" y="526"/>
                      <a:pt x="3607" y="549"/>
                    </a:cubicBezTo>
                    <a:lnTo>
                      <a:pt x="3630" y="549"/>
                    </a:lnTo>
                    <a:cubicBezTo>
                      <a:pt x="3835" y="640"/>
                      <a:pt x="4041" y="754"/>
                      <a:pt x="4223" y="891"/>
                    </a:cubicBezTo>
                    <a:cubicBezTo>
                      <a:pt x="4223" y="914"/>
                      <a:pt x="4246" y="914"/>
                      <a:pt x="4246" y="914"/>
                    </a:cubicBezTo>
                    <a:lnTo>
                      <a:pt x="4223" y="914"/>
                    </a:lnTo>
                    <a:cubicBezTo>
                      <a:pt x="4429" y="1051"/>
                      <a:pt x="4588" y="1234"/>
                      <a:pt x="4748" y="1416"/>
                    </a:cubicBezTo>
                    <a:cubicBezTo>
                      <a:pt x="4885" y="1599"/>
                      <a:pt x="4976" y="1781"/>
                      <a:pt x="5068" y="1987"/>
                    </a:cubicBezTo>
                    <a:cubicBezTo>
                      <a:pt x="5068" y="2010"/>
                      <a:pt x="5090" y="2010"/>
                      <a:pt x="5090" y="2010"/>
                    </a:cubicBezTo>
                    <a:cubicBezTo>
                      <a:pt x="5159" y="2215"/>
                      <a:pt x="5205" y="2420"/>
                      <a:pt x="5250" y="2626"/>
                    </a:cubicBezTo>
                    <a:cubicBezTo>
                      <a:pt x="5273" y="2831"/>
                      <a:pt x="5273" y="3037"/>
                      <a:pt x="5250" y="3242"/>
                    </a:cubicBezTo>
                    <a:cubicBezTo>
                      <a:pt x="5227" y="3448"/>
                      <a:pt x="5159" y="3630"/>
                      <a:pt x="5090" y="3836"/>
                    </a:cubicBezTo>
                    <a:cubicBezTo>
                      <a:pt x="5022" y="3995"/>
                      <a:pt x="4931" y="4155"/>
                      <a:pt x="4817" y="4292"/>
                    </a:cubicBezTo>
                    <a:cubicBezTo>
                      <a:pt x="4702" y="4429"/>
                      <a:pt x="4566" y="4566"/>
                      <a:pt x="4429" y="4680"/>
                    </a:cubicBezTo>
                    <a:cubicBezTo>
                      <a:pt x="4314" y="4771"/>
                      <a:pt x="4200" y="4840"/>
                      <a:pt x="4086" y="4886"/>
                    </a:cubicBezTo>
                    <a:cubicBezTo>
                      <a:pt x="4086" y="4886"/>
                      <a:pt x="4086" y="4886"/>
                      <a:pt x="4086" y="4908"/>
                    </a:cubicBezTo>
                    <a:lnTo>
                      <a:pt x="4041" y="4908"/>
                    </a:lnTo>
                    <a:cubicBezTo>
                      <a:pt x="4018" y="4931"/>
                      <a:pt x="3972" y="4954"/>
                      <a:pt x="3949" y="4954"/>
                    </a:cubicBezTo>
                    <a:cubicBezTo>
                      <a:pt x="3789" y="5023"/>
                      <a:pt x="3652" y="5068"/>
                      <a:pt x="3493" y="5091"/>
                    </a:cubicBezTo>
                    <a:cubicBezTo>
                      <a:pt x="3424" y="5114"/>
                      <a:pt x="3379" y="5114"/>
                      <a:pt x="3333" y="5137"/>
                    </a:cubicBezTo>
                    <a:lnTo>
                      <a:pt x="3150" y="5137"/>
                    </a:lnTo>
                    <a:cubicBezTo>
                      <a:pt x="3097" y="5144"/>
                      <a:pt x="3044" y="5147"/>
                      <a:pt x="2991" y="5147"/>
                    </a:cubicBezTo>
                    <a:cubicBezTo>
                      <a:pt x="2884" y="5147"/>
                      <a:pt x="2778" y="5137"/>
                      <a:pt x="2671" y="5137"/>
                    </a:cubicBezTo>
                    <a:cubicBezTo>
                      <a:pt x="2420" y="5091"/>
                      <a:pt x="2192" y="5023"/>
                      <a:pt x="1963" y="4931"/>
                    </a:cubicBezTo>
                    <a:cubicBezTo>
                      <a:pt x="1941" y="4908"/>
                      <a:pt x="1895" y="4908"/>
                      <a:pt x="1849" y="4886"/>
                    </a:cubicBezTo>
                    <a:cubicBezTo>
                      <a:pt x="1826" y="4863"/>
                      <a:pt x="1826" y="4863"/>
                      <a:pt x="1804" y="4863"/>
                    </a:cubicBezTo>
                    <a:cubicBezTo>
                      <a:pt x="1804" y="4863"/>
                      <a:pt x="1804" y="4863"/>
                      <a:pt x="1804" y="4840"/>
                    </a:cubicBezTo>
                    <a:lnTo>
                      <a:pt x="1758" y="4840"/>
                    </a:lnTo>
                    <a:cubicBezTo>
                      <a:pt x="1758" y="4840"/>
                      <a:pt x="1758" y="4840"/>
                      <a:pt x="1758" y="4817"/>
                    </a:cubicBezTo>
                    <a:lnTo>
                      <a:pt x="1712" y="4817"/>
                    </a:lnTo>
                    <a:cubicBezTo>
                      <a:pt x="1712" y="4794"/>
                      <a:pt x="1690" y="4794"/>
                      <a:pt x="1690" y="4794"/>
                    </a:cubicBezTo>
                    <a:lnTo>
                      <a:pt x="1667" y="4794"/>
                    </a:lnTo>
                    <a:cubicBezTo>
                      <a:pt x="1575" y="4726"/>
                      <a:pt x="1461" y="4657"/>
                      <a:pt x="1370" y="4589"/>
                    </a:cubicBezTo>
                    <a:cubicBezTo>
                      <a:pt x="1324" y="4543"/>
                      <a:pt x="1301" y="4520"/>
                      <a:pt x="1279" y="4498"/>
                    </a:cubicBezTo>
                    <a:cubicBezTo>
                      <a:pt x="1142" y="4383"/>
                      <a:pt x="1005" y="4246"/>
                      <a:pt x="891" y="4110"/>
                    </a:cubicBezTo>
                    <a:cubicBezTo>
                      <a:pt x="868" y="4064"/>
                      <a:pt x="845" y="4041"/>
                      <a:pt x="822" y="4018"/>
                    </a:cubicBezTo>
                    <a:cubicBezTo>
                      <a:pt x="708" y="3836"/>
                      <a:pt x="594" y="3676"/>
                      <a:pt x="525" y="3493"/>
                    </a:cubicBezTo>
                    <a:cubicBezTo>
                      <a:pt x="480" y="3379"/>
                      <a:pt x="457" y="3265"/>
                      <a:pt x="411" y="3174"/>
                    </a:cubicBezTo>
                    <a:cubicBezTo>
                      <a:pt x="411" y="3174"/>
                      <a:pt x="411" y="3174"/>
                      <a:pt x="411" y="3151"/>
                    </a:cubicBezTo>
                    <a:cubicBezTo>
                      <a:pt x="411" y="3151"/>
                      <a:pt x="411" y="3151"/>
                      <a:pt x="411" y="3128"/>
                    </a:cubicBezTo>
                    <a:cubicBezTo>
                      <a:pt x="411" y="3105"/>
                      <a:pt x="411" y="3105"/>
                      <a:pt x="388" y="3082"/>
                    </a:cubicBezTo>
                    <a:cubicBezTo>
                      <a:pt x="388" y="3060"/>
                      <a:pt x="388" y="3060"/>
                      <a:pt x="388" y="3037"/>
                    </a:cubicBezTo>
                    <a:lnTo>
                      <a:pt x="388" y="2991"/>
                    </a:lnTo>
                    <a:lnTo>
                      <a:pt x="366" y="2991"/>
                    </a:lnTo>
                    <a:cubicBezTo>
                      <a:pt x="366" y="2945"/>
                      <a:pt x="366" y="2900"/>
                      <a:pt x="343" y="2854"/>
                    </a:cubicBezTo>
                    <a:cubicBezTo>
                      <a:pt x="320" y="2649"/>
                      <a:pt x="320" y="2443"/>
                      <a:pt x="343" y="2238"/>
                    </a:cubicBezTo>
                    <a:cubicBezTo>
                      <a:pt x="366" y="2192"/>
                      <a:pt x="366" y="2147"/>
                      <a:pt x="366" y="2124"/>
                    </a:cubicBezTo>
                    <a:cubicBezTo>
                      <a:pt x="366" y="2101"/>
                      <a:pt x="366" y="2101"/>
                      <a:pt x="388" y="2078"/>
                    </a:cubicBezTo>
                    <a:cubicBezTo>
                      <a:pt x="388" y="2078"/>
                      <a:pt x="388" y="2055"/>
                      <a:pt x="388" y="2055"/>
                    </a:cubicBezTo>
                    <a:lnTo>
                      <a:pt x="388" y="2032"/>
                    </a:lnTo>
                    <a:cubicBezTo>
                      <a:pt x="388" y="2032"/>
                      <a:pt x="388" y="2010"/>
                      <a:pt x="388" y="2010"/>
                    </a:cubicBezTo>
                    <a:cubicBezTo>
                      <a:pt x="388" y="2010"/>
                      <a:pt x="388" y="1987"/>
                      <a:pt x="411" y="1987"/>
                    </a:cubicBezTo>
                    <a:cubicBezTo>
                      <a:pt x="411" y="1987"/>
                      <a:pt x="411" y="1987"/>
                      <a:pt x="411" y="1964"/>
                    </a:cubicBezTo>
                    <a:cubicBezTo>
                      <a:pt x="411" y="1964"/>
                      <a:pt x="411" y="1964"/>
                      <a:pt x="411" y="1941"/>
                    </a:cubicBezTo>
                    <a:cubicBezTo>
                      <a:pt x="411" y="1918"/>
                      <a:pt x="411" y="1918"/>
                      <a:pt x="434" y="1918"/>
                    </a:cubicBezTo>
                    <a:cubicBezTo>
                      <a:pt x="434" y="1895"/>
                      <a:pt x="434" y="1895"/>
                      <a:pt x="434" y="1895"/>
                    </a:cubicBezTo>
                    <a:cubicBezTo>
                      <a:pt x="434" y="1895"/>
                      <a:pt x="434" y="1873"/>
                      <a:pt x="434" y="1873"/>
                    </a:cubicBezTo>
                    <a:cubicBezTo>
                      <a:pt x="434" y="1873"/>
                      <a:pt x="434" y="1873"/>
                      <a:pt x="434" y="1850"/>
                    </a:cubicBezTo>
                    <a:lnTo>
                      <a:pt x="457" y="1827"/>
                    </a:lnTo>
                    <a:cubicBezTo>
                      <a:pt x="457" y="1804"/>
                      <a:pt x="457" y="1804"/>
                      <a:pt x="457" y="1804"/>
                    </a:cubicBezTo>
                    <a:cubicBezTo>
                      <a:pt x="457" y="1781"/>
                      <a:pt x="457" y="1781"/>
                      <a:pt x="457" y="1781"/>
                    </a:cubicBezTo>
                    <a:cubicBezTo>
                      <a:pt x="457" y="1781"/>
                      <a:pt x="457" y="1781"/>
                      <a:pt x="457" y="1759"/>
                    </a:cubicBezTo>
                    <a:cubicBezTo>
                      <a:pt x="480" y="1759"/>
                      <a:pt x="480" y="1759"/>
                      <a:pt x="480" y="1736"/>
                    </a:cubicBezTo>
                    <a:cubicBezTo>
                      <a:pt x="480" y="1713"/>
                      <a:pt x="503" y="1690"/>
                      <a:pt x="503" y="1667"/>
                    </a:cubicBezTo>
                    <a:cubicBezTo>
                      <a:pt x="571" y="1507"/>
                      <a:pt x="662" y="1348"/>
                      <a:pt x="777" y="1188"/>
                    </a:cubicBezTo>
                    <a:cubicBezTo>
                      <a:pt x="868" y="1097"/>
                      <a:pt x="959" y="1005"/>
                      <a:pt x="1050" y="914"/>
                    </a:cubicBezTo>
                    <a:cubicBezTo>
                      <a:pt x="1096" y="868"/>
                      <a:pt x="1119" y="846"/>
                      <a:pt x="1165" y="823"/>
                    </a:cubicBezTo>
                    <a:cubicBezTo>
                      <a:pt x="1324" y="709"/>
                      <a:pt x="1484" y="594"/>
                      <a:pt x="1667" y="526"/>
                    </a:cubicBezTo>
                    <a:cubicBezTo>
                      <a:pt x="1758" y="480"/>
                      <a:pt x="1849" y="457"/>
                      <a:pt x="1941" y="435"/>
                    </a:cubicBezTo>
                    <a:cubicBezTo>
                      <a:pt x="2055" y="389"/>
                      <a:pt x="2169" y="366"/>
                      <a:pt x="2283" y="366"/>
                    </a:cubicBezTo>
                    <a:cubicBezTo>
                      <a:pt x="2466" y="343"/>
                      <a:pt x="2671" y="343"/>
                      <a:pt x="2876" y="343"/>
                    </a:cubicBezTo>
                    <a:close/>
                    <a:moveTo>
                      <a:pt x="2580" y="1"/>
                    </a:moveTo>
                    <a:cubicBezTo>
                      <a:pt x="2443" y="1"/>
                      <a:pt x="2306" y="24"/>
                      <a:pt x="2146" y="47"/>
                    </a:cubicBezTo>
                    <a:cubicBezTo>
                      <a:pt x="2123" y="47"/>
                      <a:pt x="2100" y="47"/>
                      <a:pt x="2078" y="69"/>
                    </a:cubicBezTo>
                    <a:cubicBezTo>
                      <a:pt x="2032" y="69"/>
                      <a:pt x="1986" y="69"/>
                      <a:pt x="1941" y="92"/>
                    </a:cubicBezTo>
                    <a:cubicBezTo>
                      <a:pt x="1826" y="115"/>
                      <a:pt x="1735" y="138"/>
                      <a:pt x="1621" y="184"/>
                    </a:cubicBezTo>
                    <a:cubicBezTo>
                      <a:pt x="1598" y="206"/>
                      <a:pt x="1575" y="206"/>
                      <a:pt x="1553" y="229"/>
                    </a:cubicBezTo>
                    <a:cubicBezTo>
                      <a:pt x="1507" y="229"/>
                      <a:pt x="1484" y="252"/>
                      <a:pt x="1438" y="275"/>
                    </a:cubicBezTo>
                    <a:cubicBezTo>
                      <a:pt x="1416" y="275"/>
                      <a:pt x="1416" y="275"/>
                      <a:pt x="1393" y="298"/>
                    </a:cubicBezTo>
                    <a:cubicBezTo>
                      <a:pt x="1165" y="389"/>
                      <a:pt x="982" y="526"/>
                      <a:pt x="799" y="686"/>
                    </a:cubicBezTo>
                    <a:cubicBezTo>
                      <a:pt x="708" y="800"/>
                      <a:pt x="594" y="891"/>
                      <a:pt x="503" y="1005"/>
                    </a:cubicBezTo>
                    <a:cubicBezTo>
                      <a:pt x="480" y="1051"/>
                      <a:pt x="457" y="1097"/>
                      <a:pt x="434" y="1142"/>
                    </a:cubicBezTo>
                    <a:cubicBezTo>
                      <a:pt x="411" y="1142"/>
                      <a:pt x="411" y="1165"/>
                      <a:pt x="388" y="1188"/>
                    </a:cubicBezTo>
                    <a:cubicBezTo>
                      <a:pt x="297" y="1325"/>
                      <a:pt x="229" y="1485"/>
                      <a:pt x="160" y="1644"/>
                    </a:cubicBezTo>
                    <a:cubicBezTo>
                      <a:pt x="160" y="1644"/>
                      <a:pt x="160" y="1644"/>
                      <a:pt x="160" y="1667"/>
                    </a:cubicBezTo>
                    <a:cubicBezTo>
                      <a:pt x="115" y="1781"/>
                      <a:pt x="69" y="1918"/>
                      <a:pt x="46" y="2055"/>
                    </a:cubicBezTo>
                    <a:cubicBezTo>
                      <a:pt x="46" y="2078"/>
                      <a:pt x="46" y="2078"/>
                      <a:pt x="46" y="2078"/>
                    </a:cubicBezTo>
                    <a:cubicBezTo>
                      <a:pt x="46" y="2078"/>
                      <a:pt x="46" y="2101"/>
                      <a:pt x="46" y="2101"/>
                    </a:cubicBezTo>
                    <a:cubicBezTo>
                      <a:pt x="46" y="2147"/>
                      <a:pt x="23" y="2169"/>
                      <a:pt x="23" y="2215"/>
                    </a:cubicBezTo>
                    <a:cubicBezTo>
                      <a:pt x="23" y="2238"/>
                      <a:pt x="23" y="2238"/>
                      <a:pt x="23" y="2261"/>
                    </a:cubicBezTo>
                    <a:cubicBezTo>
                      <a:pt x="23" y="2329"/>
                      <a:pt x="0" y="2420"/>
                      <a:pt x="0" y="2489"/>
                    </a:cubicBezTo>
                    <a:cubicBezTo>
                      <a:pt x="0" y="2694"/>
                      <a:pt x="23" y="2923"/>
                      <a:pt x="69" y="3128"/>
                    </a:cubicBezTo>
                    <a:cubicBezTo>
                      <a:pt x="69" y="3174"/>
                      <a:pt x="92" y="3197"/>
                      <a:pt x="92" y="3219"/>
                    </a:cubicBezTo>
                    <a:cubicBezTo>
                      <a:pt x="115" y="3333"/>
                      <a:pt x="160" y="3425"/>
                      <a:pt x="183" y="3539"/>
                    </a:cubicBezTo>
                    <a:cubicBezTo>
                      <a:pt x="252" y="3676"/>
                      <a:pt x="320" y="3813"/>
                      <a:pt x="388" y="3950"/>
                    </a:cubicBezTo>
                    <a:cubicBezTo>
                      <a:pt x="525" y="4178"/>
                      <a:pt x="685" y="4406"/>
                      <a:pt x="891" y="4589"/>
                    </a:cubicBezTo>
                    <a:cubicBezTo>
                      <a:pt x="891" y="4589"/>
                      <a:pt x="891" y="4612"/>
                      <a:pt x="913" y="4612"/>
                    </a:cubicBezTo>
                    <a:cubicBezTo>
                      <a:pt x="1005" y="4703"/>
                      <a:pt x="1096" y="4771"/>
                      <a:pt x="1187" y="4840"/>
                    </a:cubicBezTo>
                    <a:cubicBezTo>
                      <a:pt x="1210" y="4863"/>
                      <a:pt x="1210" y="4863"/>
                      <a:pt x="1233" y="4886"/>
                    </a:cubicBezTo>
                    <a:cubicBezTo>
                      <a:pt x="1233" y="4886"/>
                      <a:pt x="1256" y="4908"/>
                      <a:pt x="1279" y="4908"/>
                    </a:cubicBezTo>
                    <a:cubicBezTo>
                      <a:pt x="1484" y="5068"/>
                      <a:pt x="1735" y="5205"/>
                      <a:pt x="1986" y="5296"/>
                    </a:cubicBezTo>
                    <a:cubicBezTo>
                      <a:pt x="2123" y="5342"/>
                      <a:pt x="2283" y="5388"/>
                      <a:pt x="2443" y="5411"/>
                    </a:cubicBezTo>
                    <a:lnTo>
                      <a:pt x="2488" y="5433"/>
                    </a:lnTo>
                    <a:cubicBezTo>
                      <a:pt x="2603" y="5456"/>
                      <a:pt x="2694" y="5456"/>
                      <a:pt x="2808" y="5479"/>
                    </a:cubicBezTo>
                    <a:lnTo>
                      <a:pt x="2831" y="5479"/>
                    </a:lnTo>
                    <a:cubicBezTo>
                      <a:pt x="3105" y="5479"/>
                      <a:pt x="3379" y="5456"/>
                      <a:pt x="3630" y="5411"/>
                    </a:cubicBezTo>
                    <a:cubicBezTo>
                      <a:pt x="3767" y="5388"/>
                      <a:pt x="3881" y="5342"/>
                      <a:pt x="3995" y="5296"/>
                    </a:cubicBezTo>
                    <a:cubicBezTo>
                      <a:pt x="4155" y="5228"/>
                      <a:pt x="4292" y="5159"/>
                      <a:pt x="4429" y="5068"/>
                    </a:cubicBezTo>
                    <a:lnTo>
                      <a:pt x="4451" y="5068"/>
                    </a:lnTo>
                    <a:cubicBezTo>
                      <a:pt x="4451" y="5068"/>
                      <a:pt x="4451" y="5068"/>
                      <a:pt x="4451" y="5045"/>
                    </a:cubicBezTo>
                    <a:cubicBezTo>
                      <a:pt x="4657" y="4931"/>
                      <a:pt x="4839" y="4771"/>
                      <a:pt x="4999" y="4589"/>
                    </a:cubicBezTo>
                    <a:cubicBezTo>
                      <a:pt x="5319" y="4224"/>
                      <a:pt x="5501" y="3767"/>
                      <a:pt x="5570" y="3288"/>
                    </a:cubicBezTo>
                    <a:cubicBezTo>
                      <a:pt x="5638" y="2831"/>
                      <a:pt x="5570" y="2329"/>
                      <a:pt x="5387" y="1895"/>
                    </a:cubicBezTo>
                    <a:cubicBezTo>
                      <a:pt x="5227" y="1485"/>
                      <a:pt x="4954" y="1097"/>
                      <a:pt x="4611" y="800"/>
                    </a:cubicBezTo>
                    <a:cubicBezTo>
                      <a:pt x="4383" y="594"/>
                      <a:pt x="4155" y="435"/>
                      <a:pt x="3881" y="321"/>
                    </a:cubicBezTo>
                    <a:cubicBezTo>
                      <a:pt x="3881" y="321"/>
                      <a:pt x="3881" y="298"/>
                      <a:pt x="3881" y="298"/>
                    </a:cubicBezTo>
                    <a:cubicBezTo>
                      <a:pt x="3858" y="298"/>
                      <a:pt x="3835" y="298"/>
                      <a:pt x="3835" y="275"/>
                    </a:cubicBezTo>
                    <a:cubicBezTo>
                      <a:pt x="3698" y="229"/>
                      <a:pt x="3561" y="184"/>
                      <a:pt x="3424" y="138"/>
                    </a:cubicBezTo>
                    <a:cubicBezTo>
                      <a:pt x="3356" y="115"/>
                      <a:pt x="3264" y="92"/>
                      <a:pt x="3196" y="69"/>
                    </a:cubicBezTo>
                    <a:cubicBezTo>
                      <a:pt x="3082" y="47"/>
                      <a:pt x="2968" y="24"/>
                      <a:pt x="2876" y="24"/>
                    </a:cubicBezTo>
                    <a:lnTo>
                      <a:pt x="2808" y="24"/>
                    </a:lnTo>
                    <a:cubicBezTo>
                      <a:pt x="2762" y="24"/>
                      <a:pt x="2694" y="1"/>
                      <a:pt x="2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22"/>
              <p:cNvSpPr/>
              <p:nvPr/>
            </p:nvSpPr>
            <p:spPr>
              <a:xfrm>
                <a:off x="7636428" y="2742793"/>
                <a:ext cx="69116" cy="6917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559" extrusionOk="0">
                    <a:moveTo>
                      <a:pt x="1392" y="343"/>
                    </a:moveTo>
                    <a:cubicBezTo>
                      <a:pt x="1484" y="366"/>
                      <a:pt x="1552" y="389"/>
                      <a:pt x="1621" y="412"/>
                    </a:cubicBezTo>
                    <a:cubicBezTo>
                      <a:pt x="1712" y="435"/>
                      <a:pt x="1780" y="480"/>
                      <a:pt x="1849" y="549"/>
                    </a:cubicBezTo>
                    <a:cubicBezTo>
                      <a:pt x="1917" y="594"/>
                      <a:pt x="1963" y="640"/>
                      <a:pt x="2009" y="708"/>
                    </a:cubicBezTo>
                    <a:cubicBezTo>
                      <a:pt x="2054" y="777"/>
                      <a:pt x="2100" y="845"/>
                      <a:pt x="2146" y="914"/>
                    </a:cubicBezTo>
                    <a:cubicBezTo>
                      <a:pt x="2168" y="1005"/>
                      <a:pt x="2191" y="1096"/>
                      <a:pt x="2214" y="1165"/>
                    </a:cubicBezTo>
                    <a:cubicBezTo>
                      <a:pt x="2214" y="1256"/>
                      <a:pt x="2214" y="1348"/>
                      <a:pt x="2214" y="1416"/>
                    </a:cubicBezTo>
                    <a:cubicBezTo>
                      <a:pt x="2191" y="1507"/>
                      <a:pt x="2168" y="1576"/>
                      <a:pt x="2146" y="1644"/>
                    </a:cubicBezTo>
                    <a:cubicBezTo>
                      <a:pt x="2100" y="1713"/>
                      <a:pt x="2077" y="1781"/>
                      <a:pt x="2031" y="1850"/>
                    </a:cubicBezTo>
                    <a:cubicBezTo>
                      <a:pt x="1963" y="1918"/>
                      <a:pt x="1917" y="1987"/>
                      <a:pt x="1849" y="2032"/>
                    </a:cubicBezTo>
                    <a:cubicBezTo>
                      <a:pt x="1780" y="2078"/>
                      <a:pt x="1712" y="2124"/>
                      <a:pt x="1643" y="2146"/>
                    </a:cubicBezTo>
                    <a:cubicBezTo>
                      <a:pt x="1552" y="2192"/>
                      <a:pt x="1484" y="2215"/>
                      <a:pt x="1392" y="2215"/>
                    </a:cubicBezTo>
                    <a:cubicBezTo>
                      <a:pt x="1347" y="2226"/>
                      <a:pt x="1307" y="2232"/>
                      <a:pt x="1267" y="2232"/>
                    </a:cubicBezTo>
                    <a:cubicBezTo>
                      <a:pt x="1227" y="2232"/>
                      <a:pt x="1187" y="2226"/>
                      <a:pt x="1141" y="2215"/>
                    </a:cubicBezTo>
                    <a:cubicBezTo>
                      <a:pt x="1050" y="2215"/>
                      <a:pt x="982" y="2192"/>
                      <a:pt x="913" y="2169"/>
                    </a:cubicBezTo>
                    <a:cubicBezTo>
                      <a:pt x="822" y="2124"/>
                      <a:pt x="753" y="2078"/>
                      <a:pt x="685" y="2032"/>
                    </a:cubicBezTo>
                    <a:cubicBezTo>
                      <a:pt x="616" y="1964"/>
                      <a:pt x="548" y="1918"/>
                      <a:pt x="502" y="1850"/>
                    </a:cubicBezTo>
                    <a:cubicBezTo>
                      <a:pt x="457" y="1781"/>
                      <a:pt x="434" y="1713"/>
                      <a:pt x="388" y="1644"/>
                    </a:cubicBezTo>
                    <a:cubicBezTo>
                      <a:pt x="365" y="1576"/>
                      <a:pt x="342" y="1484"/>
                      <a:pt x="320" y="1416"/>
                    </a:cubicBezTo>
                    <a:cubicBezTo>
                      <a:pt x="320" y="1325"/>
                      <a:pt x="320" y="1256"/>
                      <a:pt x="320" y="1165"/>
                    </a:cubicBezTo>
                    <a:cubicBezTo>
                      <a:pt x="342" y="1074"/>
                      <a:pt x="365" y="1005"/>
                      <a:pt x="388" y="914"/>
                    </a:cubicBezTo>
                    <a:cubicBezTo>
                      <a:pt x="411" y="891"/>
                      <a:pt x="434" y="845"/>
                      <a:pt x="434" y="823"/>
                    </a:cubicBezTo>
                    <a:cubicBezTo>
                      <a:pt x="434" y="823"/>
                      <a:pt x="457" y="800"/>
                      <a:pt x="457" y="800"/>
                    </a:cubicBezTo>
                    <a:cubicBezTo>
                      <a:pt x="457" y="777"/>
                      <a:pt x="479" y="731"/>
                      <a:pt x="502" y="708"/>
                    </a:cubicBezTo>
                    <a:cubicBezTo>
                      <a:pt x="548" y="640"/>
                      <a:pt x="616" y="594"/>
                      <a:pt x="685" y="549"/>
                    </a:cubicBezTo>
                    <a:cubicBezTo>
                      <a:pt x="753" y="480"/>
                      <a:pt x="822" y="457"/>
                      <a:pt x="890" y="412"/>
                    </a:cubicBezTo>
                    <a:cubicBezTo>
                      <a:pt x="959" y="389"/>
                      <a:pt x="1050" y="366"/>
                      <a:pt x="1118" y="343"/>
                    </a:cubicBezTo>
                    <a:close/>
                    <a:moveTo>
                      <a:pt x="1210" y="1"/>
                    </a:moveTo>
                    <a:cubicBezTo>
                      <a:pt x="1187" y="1"/>
                      <a:pt x="1164" y="24"/>
                      <a:pt x="1141" y="24"/>
                    </a:cubicBezTo>
                    <a:cubicBezTo>
                      <a:pt x="1073" y="24"/>
                      <a:pt x="1004" y="24"/>
                      <a:pt x="959" y="46"/>
                    </a:cubicBezTo>
                    <a:lnTo>
                      <a:pt x="936" y="46"/>
                    </a:lnTo>
                    <a:cubicBezTo>
                      <a:pt x="890" y="69"/>
                      <a:pt x="822" y="92"/>
                      <a:pt x="753" y="115"/>
                    </a:cubicBezTo>
                    <a:cubicBezTo>
                      <a:pt x="753" y="115"/>
                      <a:pt x="730" y="138"/>
                      <a:pt x="708" y="138"/>
                    </a:cubicBezTo>
                    <a:cubicBezTo>
                      <a:pt x="685" y="138"/>
                      <a:pt x="685" y="138"/>
                      <a:pt x="685" y="161"/>
                    </a:cubicBezTo>
                    <a:cubicBezTo>
                      <a:pt x="639" y="183"/>
                      <a:pt x="593" y="206"/>
                      <a:pt x="548" y="229"/>
                    </a:cubicBezTo>
                    <a:cubicBezTo>
                      <a:pt x="502" y="252"/>
                      <a:pt x="457" y="298"/>
                      <a:pt x="434" y="320"/>
                    </a:cubicBezTo>
                    <a:cubicBezTo>
                      <a:pt x="342" y="389"/>
                      <a:pt x="297" y="457"/>
                      <a:pt x="228" y="549"/>
                    </a:cubicBezTo>
                    <a:cubicBezTo>
                      <a:pt x="205" y="594"/>
                      <a:pt x="160" y="640"/>
                      <a:pt x="137" y="686"/>
                    </a:cubicBezTo>
                    <a:cubicBezTo>
                      <a:pt x="137" y="708"/>
                      <a:pt x="114" y="731"/>
                      <a:pt x="114" y="754"/>
                    </a:cubicBezTo>
                    <a:cubicBezTo>
                      <a:pt x="91" y="800"/>
                      <a:pt x="69" y="868"/>
                      <a:pt x="46" y="914"/>
                    </a:cubicBezTo>
                    <a:cubicBezTo>
                      <a:pt x="46" y="937"/>
                      <a:pt x="46" y="937"/>
                      <a:pt x="23" y="959"/>
                    </a:cubicBezTo>
                    <a:cubicBezTo>
                      <a:pt x="0" y="1074"/>
                      <a:pt x="0" y="1188"/>
                      <a:pt x="0" y="1325"/>
                    </a:cubicBezTo>
                    <a:cubicBezTo>
                      <a:pt x="0" y="1325"/>
                      <a:pt x="0" y="1348"/>
                      <a:pt x="0" y="1348"/>
                    </a:cubicBezTo>
                    <a:cubicBezTo>
                      <a:pt x="0" y="1484"/>
                      <a:pt x="23" y="1644"/>
                      <a:pt x="91" y="1781"/>
                    </a:cubicBezTo>
                    <a:cubicBezTo>
                      <a:pt x="137" y="1873"/>
                      <a:pt x="183" y="1964"/>
                      <a:pt x="251" y="2055"/>
                    </a:cubicBezTo>
                    <a:cubicBezTo>
                      <a:pt x="320" y="2146"/>
                      <a:pt x="388" y="2192"/>
                      <a:pt x="457" y="2261"/>
                    </a:cubicBezTo>
                    <a:cubicBezTo>
                      <a:pt x="639" y="2420"/>
                      <a:pt x="845" y="2512"/>
                      <a:pt x="1073" y="2534"/>
                    </a:cubicBezTo>
                    <a:cubicBezTo>
                      <a:pt x="1146" y="2551"/>
                      <a:pt x="1218" y="2558"/>
                      <a:pt x="1291" y="2558"/>
                    </a:cubicBezTo>
                    <a:cubicBezTo>
                      <a:pt x="1424" y="2558"/>
                      <a:pt x="1556" y="2533"/>
                      <a:pt x="1689" y="2489"/>
                    </a:cubicBezTo>
                    <a:cubicBezTo>
                      <a:pt x="1895" y="2420"/>
                      <a:pt x="2100" y="2283"/>
                      <a:pt x="2237" y="2101"/>
                    </a:cubicBezTo>
                    <a:cubicBezTo>
                      <a:pt x="2374" y="1964"/>
                      <a:pt x="2442" y="1781"/>
                      <a:pt x="2511" y="1599"/>
                    </a:cubicBezTo>
                    <a:cubicBezTo>
                      <a:pt x="2556" y="1393"/>
                      <a:pt x="2556" y="1165"/>
                      <a:pt x="2488" y="959"/>
                    </a:cubicBezTo>
                    <a:cubicBezTo>
                      <a:pt x="2465" y="868"/>
                      <a:pt x="2420" y="754"/>
                      <a:pt x="2374" y="663"/>
                    </a:cubicBezTo>
                    <a:cubicBezTo>
                      <a:pt x="2328" y="594"/>
                      <a:pt x="2283" y="503"/>
                      <a:pt x="2214" y="435"/>
                    </a:cubicBezTo>
                    <a:cubicBezTo>
                      <a:pt x="2168" y="366"/>
                      <a:pt x="2077" y="298"/>
                      <a:pt x="2009" y="252"/>
                    </a:cubicBezTo>
                    <a:cubicBezTo>
                      <a:pt x="1917" y="183"/>
                      <a:pt x="1826" y="138"/>
                      <a:pt x="1735" y="92"/>
                    </a:cubicBezTo>
                    <a:cubicBezTo>
                      <a:pt x="1575" y="46"/>
                      <a:pt x="1438" y="1"/>
                      <a:pt x="12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22"/>
              <p:cNvSpPr/>
              <p:nvPr/>
            </p:nvSpPr>
            <p:spPr>
              <a:xfrm>
                <a:off x="7736358" y="2729845"/>
                <a:ext cx="46302" cy="43221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599" extrusionOk="0">
                    <a:moveTo>
                      <a:pt x="731" y="343"/>
                    </a:moveTo>
                    <a:cubicBezTo>
                      <a:pt x="800" y="343"/>
                      <a:pt x="845" y="366"/>
                      <a:pt x="914" y="389"/>
                    </a:cubicBezTo>
                    <a:cubicBezTo>
                      <a:pt x="982" y="411"/>
                      <a:pt x="1028" y="457"/>
                      <a:pt x="1096" y="480"/>
                    </a:cubicBezTo>
                    <a:cubicBezTo>
                      <a:pt x="1142" y="548"/>
                      <a:pt x="1210" y="594"/>
                      <a:pt x="1256" y="640"/>
                    </a:cubicBezTo>
                    <a:cubicBezTo>
                      <a:pt x="1279" y="685"/>
                      <a:pt x="1302" y="731"/>
                      <a:pt x="1325" y="799"/>
                    </a:cubicBezTo>
                    <a:cubicBezTo>
                      <a:pt x="1347" y="845"/>
                      <a:pt x="1370" y="868"/>
                      <a:pt x="1370" y="914"/>
                    </a:cubicBezTo>
                    <a:cubicBezTo>
                      <a:pt x="1370" y="959"/>
                      <a:pt x="1370" y="1005"/>
                      <a:pt x="1370" y="1028"/>
                    </a:cubicBezTo>
                    <a:cubicBezTo>
                      <a:pt x="1370" y="1050"/>
                      <a:pt x="1370" y="1073"/>
                      <a:pt x="1347" y="1096"/>
                    </a:cubicBezTo>
                    <a:cubicBezTo>
                      <a:pt x="1347" y="1119"/>
                      <a:pt x="1325" y="1119"/>
                      <a:pt x="1325" y="1142"/>
                    </a:cubicBezTo>
                    <a:cubicBezTo>
                      <a:pt x="1302" y="1165"/>
                      <a:pt x="1302" y="1187"/>
                      <a:pt x="1279" y="1187"/>
                    </a:cubicBezTo>
                    <a:cubicBezTo>
                      <a:pt x="1256" y="1210"/>
                      <a:pt x="1233" y="1210"/>
                      <a:pt x="1210" y="1233"/>
                    </a:cubicBezTo>
                    <a:cubicBezTo>
                      <a:pt x="1188" y="1233"/>
                      <a:pt x="1142" y="1256"/>
                      <a:pt x="1119" y="1256"/>
                    </a:cubicBezTo>
                    <a:lnTo>
                      <a:pt x="982" y="1256"/>
                    </a:lnTo>
                    <a:cubicBezTo>
                      <a:pt x="914" y="1256"/>
                      <a:pt x="845" y="1233"/>
                      <a:pt x="800" y="1210"/>
                    </a:cubicBezTo>
                    <a:cubicBezTo>
                      <a:pt x="731" y="1187"/>
                      <a:pt x="663" y="1142"/>
                      <a:pt x="617" y="1096"/>
                    </a:cubicBezTo>
                    <a:cubicBezTo>
                      <a:pt x="549" y="1050"/>
                      <a:pt x="503" y="1005"/>
                      <a:pt x="457" y="959"/>
                    </a:cubicBezTo>
                    <a:cubicBezTo>
                      <a:pt x="434" y="914"/>
                      <a:pt x="389" y="845"/>
                      <a:pt x="366" y="799"/>
                    </a:cubicBezTo>
                    <a:cubicBezTo>
                      <a:pt x="366" y="754"/>
                      <a:pt x="343" y="708"/>
                      <a:pt x="343" y="662"/>
                    </a:cubicBezTo>
                    <a:cubicBezTo>
                      <a:pt x="343" y="640"/>
                      <a:pt x="343" y="617"/>
                      <a:pt x="343" y="571"/>
                    </a:cubicBezTo>
                    <a:cubicBezTo>
                      <a:pt x="343" y="548"/>
                      <a:pt x="343" y="525"/>
                      <a:pt x="343" y="503"/>
                    </a:cubicBezTo>
                    <a:cubicBezTo>
                      <a:pt x="366" y="480"/>
                      <a:pt x="366" y="480"/>
                      <a:pt x="389" y="457"/>
                    </a:cubicBezTo>
                    <a:cubicBezTo>
                      <a:pt x="412" y="434"/>
                      <a:pt x="412" y="411"/>
                      <a:pt x="434" y="411"/>
                    </a:cubicBezTo>
                    <a:cubicBezTo>
                      <a:pt x="457" y="389"/>
                      <a:pt x="480" y="366"/>
                      <a:pt x="503" y="366"/>
                    </a:cubicBezTo>
                    <a:cubicBezTo>
                      <a:pt x="526" y="366"/>
                      <a:pt x="549" y="343"/>
                      <a:pt x="594" y="343"/>
                    </a:cubicBezTo>
                    <a:close/>
                    <a:moveTo>
                      <a:pt x="617" y="1"/>
                    </a:moveTo>
                    <a:cubicBezTo>
                      <a:pt x="594" y="23"/>
                      <a:pt x="571" y="23"/>
                      <a:pt x="549" y="23"/>
                    </a:cubicBezTo>
                    <a:lnTo>
                      <a:pt x="480" y="23"/>
                    </a:lnTo>
                    <a:cubicBezTo>
                      <a:pt x="434" y="46"/>
                      <a:pt x="412" y="46"/>
                      <a:pt x="389" y="69"/>
                    </a:cubicBezTo>
                    <a:cubicBezTo>
                      <a:pt x="366" y="69"/>
                      <a:pt x="343" y="92"/>
                      <a:pt x="320" y="92"/>
                    </a:cubicBezTo>
                    <a:lnTo>
                      <a:pt x="297" y="92"/>
                    </a:lnTo>
                    <a:cubicBezTo>
                      <a:pt x="297" y="115"/>
                      <a:pt x="275" y="115"/>
                      <a:pt x="275" y="115"/>
                    </a:cubicBezTo>
                    <a:cubicBezTo>
                      <a:pt x="252" y="137"/>
                      <a:pt x="206" y="160"/>
                      <a:pt x="183" y="183"/>
                    </a:cubicBezTo>
                    <a:cubicBezTo>
                      <a:pt x="161" y="206"/>
                      <a:pt x="115" y="252"/>
                      <a:pt x="92" y="297"/>
                    </a:cubicBezTo>
                    <a:cubicBezTo>
                      <a:pt x="92" y="320"/>
                      <a:pt x="92" y="320"/>
                      <a:pt x="69" y="343"/>
                    </a:cubicBezTo>
                    <a:cubicBezTo>
                      <a:pt x="24" y="434"/>
                      <a:pt x="1" y="548"/>
                      <a:pt x="1" y="640"/>
                    </a:cubicBezTo>
                    <a:cubicBezTo>
                      <a:pt x="1" y="708"/>
                      <a:pt x="24" y="754"/>
                      <a:pt x="24" y="822"/>
                    </a:cubicBezTo>
                    <a:cubicBezTo>
                      <a:pt x="46" y="891"/>
                      <a:pt x="92" y="959"/>
                      <a:pt x="115" y="1028"/>
                    </a:cubicBezTo>
                    <a:cubicBezTo>
                      <a:pt x="183" y="1142"/>
                      <a:pt x="252" y="1233"/>
                      <a:pt x="343" y="1302"/>
                    </a:cubicBezTo>
                    <a:cubicBezTo>
                      <a:pt x="434" y="1393"/>
                      <a:pt x="549" y="1461"/>
                      <a:pt x="640" y="1507"/>
                    </a:cubicBezTo>
                    <a:cubicBezTo>
                      <a:pt x="777" y="1553"/>
                      <a:pt x="914" y="1575"/>
                      <a:pt x="1051" y="1598"/>
                    </a:cubicBezTo>
                    <a:cubicBezTo>
                      <a:pt x="1165" y="1598"/>
                      <a:pt x="1302" y="1553"/>
                      <a:pt x="1416" y="1484"/>
                    </a:cubicBezTo>
                    <a:cubicBezTo>
                      <a:pt x="1484" y="1461"/>
                      <a:pt x="1530" y="1416"/>
                      <a:pt x="1576" y="1347"/>
                    </a:cubicBezTo>
                    <a:cubicBezTo>
                      <a:pt x="1599" y="1324"/>
                      <a:pt x="1621" y="1279"/>
                      <a:pt x="1644" y="1233"/>
                    </a:cubicBezTo>
                    <a:cubicBezTo>
                      <a:pt x="1690" y="1119"/>
                      <a:pt x="1713" y="982"/>
                      <a:pt x="1690" y="868"/>
                    </a:cubicBezTo>
                    <a:cubicBezTo>
                      <a:pt x="1690" y="799"/>
                      <a:pt x="1667" y="731"/>
                      <a:pt x="1644" y="685"/>
                    </a:cubicBezTo>
                    <a:cubicBezTo>
                      <a:pt x="1621" y="617"/>
                      <a:pt x="1576" y="571"/>
                      <a:pt x="1553" y="525"/>
                    </a:cubicBezTo>
                    <a:cubicBezTo>
                      <a:pt x="1462" y="389"/>
                      <a:pt x="1347" y="274"/>
                      <a:pt x="1210" y="183"/>
                    </a:cubicBezTo>
                    <a:cubicBezTo>
                      <a:pt x="1119" y="115"/>
                      <a:pt x="982" y="69"/>
                      <a:pt x="868" y="23"/>
                    </a:cubicBezTo>
                    <a:cubicBezTo>
                      <a:pt x="800" y="23"/>
                      <a:pt x="731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22"/>
              <p:cNvSpPr/>
              <p:nvPr/>
            </p:nvSpPr>
            <p:spPr>
              <a:xfrm>
                <a:off x="6380885" y="2772417"/>
                <a:ext cx="47546" cy="6295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2329" extrusionOk="0">
                    <a:moveTo>
                      <a:pt x="1119" y="0"/>
                    </a:moveTo>
                    <a:cubicBezTo>
                      <a:pt x="1051" y="0"/>
                      <a:pt x="1005" y="0"/>
                      <a:pt x="959" y="46"/>
                    </a:cubicBezTo>
                    <a:cubicBezTo>
                      <a:pt x="959" y="23"/>
                      <a:pt x="936" y="23"/>
                      <a:pt x="914" y="23"/>
                    </a:cubicBezTo>
                    <a:cubicBezTo>
                      <a:pt x="868" y="23"/>
                      <a:pt x="799" y="46"/>
                      <a:pt x="777" y="69"/>
                    </a:cubicBezTo>
                    <a:cubicBezTo>
                      <a:pt x="754" y="69"/>
                      <a:pt x="731" y="46"/>
                      <a:pt x="708" y="46"/>
                    </a:cubicBezTo>
                    <a:cubicBezTo>
                      <a:pt x="662" y="46"/>
                      <a:pt x="617" y="69"/>
                      <a:pt x="571" y="92"/>
                    </a:cubicBezTo>
                    <a:cubicBezTo>
                      <a:pt x="480" y="183"/>
                      <a:pt x="389" y="252"/>
                      <a:pt x="320" y="343"/>
                    </a:cubicBezTo>
                    <a:cubicBezTo>
                      <a:pt x="252" y="411"/>
                      <a:pt x="206" y="503"/>
                      <a:pt x="160" y="594"/>
                    </a:cubicBezTo>
                    <a:cubicBezTo>
                      <a:pt x="92" y="731"/>
                      <a:pt x="46" y="891"/>
                      <a:pt x="23" y="1119"/>
                    </a:cubicBezTo>
                    <a:cubicBezTo>
                      <a:pt x="23" y="1324"/>
                      <a:pt x="1" y="1530"/>
                      <a:pt x="92" y="1735"/>
                    </a:cubicBezTo>
                    <a:cubicBezTo>
                      <a:pt x="137" y="1849"/>
                      <a:pt x="183" y="1941"/>
                      <a:pt x="252" y="2032"/>
                    </a:cubicBezTo>
                    <a:cubicBezTo>
                      <a:pt x="389" y="2214"/>
                      <a:pt x="617" y="2329"/>
                      <a:pt x="799" y="2329"/>
                    </a:cubicBezTo>
                    <a:lnTo>
                      <a:pt x="914" y="2329"/>
                    </a:lnTo>
                    <a:cubicBezTo>
                      <a:pt x="1005" y="2306"/>
                      <a:pt x="1073" y="2260"/>
                      <a:pt x="1165" y="2192"/>
                    </a:cubicBezTo>
                    <a:cubicBezTo>
                      <a:pt x="1210" y="2169"/>
                      <a:pt x="1233" y="2146"/>
                      <a:pt x="1279" y="2100"/>
                    </a:cubicBezTo>
                    <a:cubicBezTo>
                      <a:pt x="1393" y="2032"/>
                      <a:pt x="1461" y="1986"/>
                      <a:pt x="1507" y="1918"/>
                    </a:cubicBezTo>
                    <a:cubicBezTo>
                      <a:pt x="1553" y="1849"/>
                      <a:pt x="1598" y="1781"/>
                      <a:pt x="1644" y="1690"/>
                    </a:cubicBezTo>
                    <a:cubicBezTo>
                      <a:pt x="1690" y="1598"/>
                      <a:pt x="1712" y="1507"/>
                      <a:pt x="1758" y="1393"/>
                    </a:cubicBezTo>
                    <a:cubicBezTo>
                      <a:pt x="1758" y="1347"/>
                      <a:pt x="1758" y="1301"/>
                      <a:pt x="1758" y="1233"/>
                    </a:cubicBezTo>
                    <a:lnTo>
                      <a:pt x="1758" y="1187"/>
                    </a:lnTo>
                    <a:cubicBezTo>
                      <a:pt x="1758" y="1142"/>
                      <a:pt x="1758" y="1119"/>
                      <a:pt x="1758" y="1073"/>
                    </a:cubicBezTo>
                    <a:cubicBezTo>
                      <a:pt x="1758" y="959"/>
                      <a:pt x="1735" y="868"/>
                      <a:pt x="1690" y="777"/>
                    </a:cubicBezTo>
                    <a:cubicBezTo>
                      <a:pt x="1690" y="617"/>
                      <a:pt x="1644" y="480"/>
                      <a:pt x="1575" y="343"/>
                    </a:cubicBezTo>
                    <a:cubicBezTo>
                      <a:pt x="1439" y="137"/>
                      <a:pt x="1324" y="23"/>
                      <a:pt x="11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22"/>
              <p:cNvSpPr/>
              <p:nvPr/>
            </p:nvSpPr>
            <p:spPr>
              <a:xfrm>
                <a:off x="6337691" y="2868671"/>
                <a:ext cx="30274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51" extrusionOk="0">
                    <a:moveTo>
                      <a:pt x="457" y="0"/>
                    </a:moveTo>
                    <a:cubicBezTo>
                      <a:pt x="389" y="0"/>
                      <a:pt x="297" y="0"/>
                      <a:pt x="252" y="46"/>
                    </a:cubicBezTo>
                    <a:cubicBezTo>
                      <a:pt x="161" y="69"/>
                      <a:pt x="92" y="137"/>
                      <a:pt x="46" y="228"/>
                    </a:cubicBezTo>
                    <a:cubicBezTo>
                      <a:pt x="1" y="343"/>
                      <a:pt x="24" y="457"/>
                      <a:pt x="69" y="548"/>
                    </a:cubicBezTo>
                    <a:cubicBezTo>
                      <a:pt x="69" y="571"/>
                      <a:pt x="69" y="571"/>
                      <a:pt x="69" y="594"/>
                    </a:cubicBezTo>
                    <a:cubicBezTo>
                      <a:pt x="69" y="616"/>
                      <a:pt x="92" y="639"/>
                      <a:pt x="92" y="662"/>
                    </a:cubicBezTo>
                    <a:cubicBezTo>
                      <a:pt x="115" y="731"/>
                      <a:pt x="138" y="799"/>
                      <a:pt x="206" y="868"/>
                    </a:cubicBezTo>
                    <a:cubicBezTo>
                      <a:pt x="252" y="936"/>
                      <a:pt x="320" y="982"/>
                      <a:pt x="366" y="1004"/>
                    </a:cubicBezTo>
                    <a:cubicBezTo>
                      <a:pt x="434" y="1027"/>
                      <a:pt x="503" y="1050"/>
                      <a:pt x="571" y="1050"/>
                    </a:cubicBezTo>
                    <a:cubicBezTo>
                      <a:pt x="640" y="1050"/>
                      <a:pt x="686" y="1050"/>
                      <a:pt x="731" y="1027"/>
                    </a:cubicBezTo>
                    <a:cubicBezTo>
                      <a:pt x="822" y="1004"/>
                      <a:pt x="937" y="959"/>
                      <a:pt x="1028" y="845"/>
                    </a:cubicBezTo>
                    <a:cubicBezTo>
                      <a:pt x="1074" y="799"/>
                      <a:pt x="1096" y="753"/>
                      <a:pt x="1096" y="708"/>
                    </a:cubicBezTo>
                    <a:cubicBezTo>
                      <a:pt x="1119" y="685"/>
                      <a:pt x="1119" y="662"/>
                      <a:pt x="1119" y="639"/>
                    </a:cubicBezTo>
                    <a:cubicBezTo>
                      <a:pt x="1119" y="616"/>
                      <a:pt x="1119" y="571"/>
                      <a:pt x="1119" y="525"/>
                    </a:cubicBezTo>
                    <a:cubicBezTo>
                      <a:pt x="1119" y="480"/>
                      <a:pt x="1096" y="411"/>
                      <a:pt x="1096" y="365"/>
                    </a:cubicBezTo>
                    <a:cubicBezTo>
                      <a:pt x="1074" y="343"/>
                      <a:pt x="1051" y="320"/>
                      <a:pt x="1051" y="274"/>
                    </a:cubicBezTo>
                    <a:cubicBezTo>
                      <a:pt x="1028" y="274"/>
                      <a:pt x="1005" y="228"/>
                      <a:pt x="1005" y="228"/>
                    </a:cubicBezTo>
                    <a:cubicBezTo>
                      <a:pt x="982" y="183"/>
                      <a:pt x="959" y="160"/>
                      <a:pt x="914" y="137"/>
                    </a:cubicBezTo>
                    <a:cubicBezTo>
                      <a:pt x="868" y="91"/>
                      <a:pt x="822" y="69"/>
                      <a:pt x="777" y="46"/>
                    </a:cubicBezTo>
                    <a:cubicBezTo>
                      <a:pt x="731" y="23"/>
                      <a:pt x="686" y="0"/>
                      <a:pt x="64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22"/>
              <p:cNvSpPr/>
              <p:nvPr/>
            </p:nvSpPr>
            <p:spPr>
              <a:xfrm>
                <a:off x="6375938" y="2767471"/>
                <a:ext cx="58033" cy="7406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740" extrusionOk="0">
                    <a:moveTo>
                      <a:pt x="1234" y="343"/>
                    </a:moveTo>
                    <a:cubicBezTo>
                      <a:pt x="1256" y="343"/>
                      <a:pt x="1302" y="366"/>
                      <a:pt x="1348" y="366"/>
                    </a:cubicBezTo>
                    <a:cubicBezTo>
                      <a:pt x="1393" y="389"/>
                      <a:pt x="1439" y="412"/>
                      <a:pt x="1462" y="435"/>
                    </a:cubicBezTo>
                    <a:cubicBezTo>
                      <a:pt x="1507" y="480"/>
                      <a:pt x="1553" y="526"/>
                      <a:pt x="1599" y="571"/>
                    </a:cubicBezTo>
                    <a:cubicBezTo>
                      <a:pt x="1644" y="640"/>
                      <a:pt x="1690" y="708"/>
                      <a:pt x="1713" y="777"/>
                    </a:cubicBezTo>
                    <a:cubicBezTo>
                      <a:pt x="1758" y="891"/>
                      <a:pt x="1781" y="1005"/>
                      <a:pt x="1804" y="1119"/>
                    </a:cubicBezTo>
                    <a:cubicBezTo>
                      <a:pt x="1827" y="1233"/>
                      <a:pt x="1804" y="1348"/>
                      <a:pt x="1804" y="1484"/>
                    </a:cubicBezTo>
                    <a:cubicBezTo>
                      <a:pt x="1781" y="1599"/>
                      <a:pt x="1758" y="1713"/>
                      <a:pt x="1713" y="1827"/>
                    </a:cubicBezTo>
                    <a:cubicBezTo>
                      <a:pt x="1667" y="1918"/>
                      <a:pt x="1622" y="2009"/>
                      <a:pt x="1553" y="2101"/>
                    </a:cubicBezTo>
                    <a:cubicBezTo>
                      <a:pt x="1507" y="2169"/>
                      <a:pt x="1439" y="2215"/>
                      <a:pt x="1370" y="2283"/>
                    </a:cubicBezTo>
                    <a:cubicBezTo>
                      <a:pt x="1325" y="2306"/>
                      <a:pt x="1279" y="2352"/>
                      <a:pt x="1211" y="2375"/>
                    </a:cubicBezTo>
                    <a:cubicBezTo>
                      <a:pt x="1165" y="2397"/>
                      <a:pt x="1119" y="2397"/>
                      <a:pt x="1051" y="2420"/>
                    </a:cubicBezTo>
                    <a:lnTo>
                      <a:pt x="937" y="2420"/>
                    </a:lnTo>
                    <a:cubicBezTo>
                      <a:pt x="868" y="2397"/>
                      <a:pt x="823" y="2375"/>
                      <a:pt x="777" y="2375"/>
                    </a:cubicBezTo>
                    <a:cubicBezTo>
                      <a:pt x="754" y="2352"/>
                      <a:pt x="709" y="2329"/>
                      <a:pt x="663" y="2306"/>
                    </a:cubicBezTo>
                    <a:cubicBezTo>
                      <a:pt x="617" y="2261"/>
                      <a:pt x="594" y="2215"/>
                      <a:pt x="549" y="2169"/>
                    </a:cubicBezTo>
                    <a:cubicBezTo>
                      <a:pt x="503" y="2101"/>
                      <a:pt x="457" y="2032"/>
                      <a:pt x="435" y="1964"/>
                    </a:cubicBezTo>
                    <a:cubicBezTo>
                      <a:pt x="389" y="1850"/>
                      <a:pt x="366" y="1758"/>
                      <a:pt x="343" y="1644"/>
                    </a:cubicBezTo>
                    <a:cubicBezTo>
                      <a:pt x="343" y="1530"/>
                      <a:pt x="343" y="1416"/>
                      <a:pt x="343" y="1279"/>
                    </a:cubicBezTo>
                    <a:cubicBezTo>
                      <a:pt x="366" y="1233"/>
                      <a:pt x="366" y="1188"/>
                      <a:pt x="366" y="1142"/>
                    </a:cubicBezTo>
                    <a:cubicBezTo>
                      <a:pt x="389" y="1096"/>
                      <a:pt x="412" y="1028"/>
                      <a:pt x="412" y="982"/>
                    </a:cubicBezTo>
                    <a:lnTo>
                      <a:pt x="435" y="982"/>
                    </a:lnTo>
                    <a:cubicBezTo>
                      <a:pt x="435" y="982"/>
                      <a:pt x="435" y="960"/>
                      <a:pt x="435" y="960"/>
                    </a:cubicBezTo>
                    <a:cubicBezTo>
                      <a:pt x="435" y="960"/>
                      <a:pt x="435" y="937"/>
                      <a:pt x="435" y="937"/>
                    </a:cubicBezTo>
                    <a:cubicBezTo>
                      <a:pt x="480" y="823"/>
                      <a:pt x="549" y="731"/>
                      <a:pt x="617" y="640"/>
                    </a:cubicBezTo>
                    <a:cubicBezTo>
                      <a:pt x="663" y="571"/>
                      <a:pt x="709" y="526"/>
                      <a:pt x="777" y="457"/>
                    </a:cubicBezTo>
                    <a:cubicBezTo>
                      <a:pt x="823" y="435"/>
                      <a:pt x="891" y="412"/>
                      <a:pt x="937" y="366"/>
                    </a:cubicBezTo>
                    <a:lnTo>
                      <a:pt x="960" y="366"/>
                    </a:lnTo>
                    <a:cubicBezTo>
                      <a:pt x="982" y="366"/>
                      <a:pt x="1028" y="343"/>
                      <a:pt x="1074" y="343"/>
                    </a:cubicBezTo>
                    <a:close/>
                    <a:moveTo>
                      <a:pt x="1142" y="1"/>
                    </a:moveTo>
                    <a:cubicBezTo>
                      <a:pt x="1074" y="1"/>
                      <a:pt x="982" y="24"/>
                      <a:pt x="914" y="46"/>
                    </a:cubicBezTo>
                    <a:cubicBezTo>
                      <a:pt x="823" y="69"/>
                      <a:pt x="754" y="92"/>
                      <a:pt x="686" y="138"/>
                    </a:cubicBezTo>
                    <a:cubicBezTo>
                      <a:pt x="594" y="183"/>
                      <a:pt x="549" y="229"/>
                      <a:pt x="480" y="298"/>
                    </a:cubicBezTo>
                    <a:cubicBezTo>
                      <a:pt x="457" y="320"/>
                      <a:pt x="435" y="343"/>
                      <a:pt x="412" y="366"/>
                    </a:cubicBezTo>
                    <a:cubicBezTo>
                      <a:pt x="366" y="435"/>
                      <a:pt x="320" y="480"/>
                      <a:pt x="275" y="549"/>
                    </a:cubicBezTo>
                    <a:cubicBezTo>
                      <a:pt x="229" y="617"/>
                      <a:pt x="184" y="708"/>
                      <a:pt x="138" y="800"/>
                    </a:cubicBezTo>
                    <a:cubicBezTo>
                      <a:pt x="138" y="800"/>
                      <a:pt x="138" y="823"/>
                      <a:pt x="138" y="845"/>
                    </a:cubicBezTo>
                    <a:cubicBezTo>
                      <a:pt x="115" y="845"/>
                      <a:pt x="115" y="868"/>
                      <a:pt x="115" y="868"/>
                    </a:cubicBezTo>
                    <a:cubicBezTo>
                      <a:pt x="47" y="1028"/>
                      <a:pt x="24" y="1211"/>
                      <a:pt x="24" y="1393"/>
                    </a:cubicBezTo>
                    <a:cubicBezTo>
                      <a:pt x="1" y="1553"/>
                      <a:pt x="24" y="1736"/>
                      <a:pt x="69" y="1918"/>
                    </a:cubicBezTo>
                    <a:cubicBezTo>
                      <a:pt x="115" y="2078"/>
                      <a:pt x="184" y="2238"/>
                      <a:pt x="298" y="2375"/>
                    </a:cubicBezTo>
                    <a:cubicBezTo>
                      <a:pt x="343" y="2443"/>
                      <a:pt x="412" y="2512"/>
                      <a:pt x="480" y="2557"/>
                    </a:cubicBezTo>
                    <a:cubicBezTo>
                      <a:pt x="526" y="2603"/>
                      <a:pt x="572" y="2626"/>
                      <a:pt x="640" y="2649"/>
                    </a:cubicBezTo>
                    <a:cubicBezTo>
                      <a:pt x="686" y="2671"/>
                      <a:pt x="731" y="2694"/>
                      <a:pt x="777" y="2717"/>
                    </a:cubicBezTo>
                    <a:cubicBezTo>
                      <a:pt x="845" y="2740"/>
                      <a:pt x="937" y="2740"/>
                      <a:pt x="1005" y="2740"/>
                    </a:cubicBezTo>
                    <a:cubicBezTo>
                      <a:pt x="1074" y="2740"/>
                      <a:pt x="1119" y="2740"/>
                      <a:pt x="1165" y="2717"/>
                    </a:cubicBezTo>
                    <a:cubicBezTo>
                      <a:pt x="1211" y="2717"/>
                      <a:pt x="1279" y="2694"/>
                      <a:pt x="1325" y="2671"/>
                    </a:cubicBezTo>
                    <a:cubicBezTo>
                      <a:pt x="1507" y="2603"/>
                      <a:pt x="1690" y="2466"/>
                      <a:pt x="1804" y="2306"/>
                    </a:cubicBezTo>
                    <a:cubicBezTo>
                      <a:pt x="2055" y="1987"/>
                      <a:pt x="2147" y="1576"/>
                      <a:pt x="2147" y="1188"/>
                    </a:cubicBezTo>
                    <a:cubicBezTo>
                      <a:pt x="2124" y="1005"/>
                      <a:pt x="2078" y="823"/>
                      <a:pt x="2010" y="640"/>
                    </a:cubicBezTo>
                    <a:cubicBezTo>
                      <a:pt x="1941" y="457"/>
                      <a:pt x="1827" y="298"/>
                      <a:pt x="1667" y="183"/>
                    </a:cubicBezTo>
                    <a:cubicBezTo>
                      <a:pt x="1599" y="138"/>
                      <a:pt x="1507" y="92"/>
                      <a:pt x="1439" y="69"/>
                    </a:cubicBezTo>
                    <a:cubicBezTo>
                      <a:pt x="1348" y="24"/>
                      <a:pt x="1279" y="24"/>
                      <a:pt x="11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22"/>
              <p:cNvSpPr/>
              <p:nvPr/>
            </p:nvSpPr>
            <p:spPr>
              <a:xfrm>
                <a:off x="6332771" y="2863103"/>
                <a:ext cx="43194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576" extrusionOk="0">
                    <a:moveTo>
                      <a:pt x="868" y="320"/>
                    </a:moveTo>
                    <a:cubicBezTo>
                      <a:pt x="913" y="320"/>
                      <a:pt x="959" y="343"/>
                      <a:pt x="982" y="366"/>
                    </a:cubicBezTo>
                    <a:cubicBezTo>
                      <a:pt x="1027" y="366"/>
                      <a:pt x="1073" y="389"/>
                      <a:pt x="1096" y="412"/>
                    </a:cubicBezTo>
                    <a:cubicBezTo>
                      <a:pt x="1119" y="457"/>
                      <a:pt x="1141" y="480"/>
                      <a:pt x="1187" y="503"/>
                    </a:cubicBezTo>
                    <a:cubicBezTo>
                      <a:pt x="1187" y="549"/>
                      <a:pt x="1210" y="571"/>
                      <a:pt x="1233" y="617"/>
                    </a:cubicBezTo>
                    <a:cubicBezTo>
                      <a:pt x="1256" y="640"/>
                      <a:pt x="1256" y="686"/>
                      <a:pt x="1256" y="731"/>
                    </a:cubicBezTo>
                    <a:cubicBezTo>
                      <a:pt x="1278" y="777"/>
                      <a:pt x="1278" y="822"/>
                      <a:pt x="1256" y="845"/>
                    </a:cubicBezTo>
                    <a:cubicBezTo>
                      <a:pt x="1256" y="891"/>
                      <a:pt x="1256" y="937"/>
                      <a:pt x="1233" y="982"/>
                    </a:cubicBezTo>
                    <a:cubicBezTo>
                      <a:pt x="1210" y="1005"/>
                      <a:pt x="1187" y="1051"/>
                      <a:pt x="1164" y="1074"/>
                    </a:cubicBezTo>
                    <a:cubicBezTo>
                      <a:pt x="1141" y="1096"/>
                      <a:pt x="1119" y="1119"/>
                      <a:pt x="1096" y="1165"/>
                    </a:cubicBezTo>
                    <a:cubicBezTo>
                      <a:pt x="1050" y="1188"/>
                      <a:pt x="1027" y="1188"/>
                      <a:pt x="1004" y="1210"/>
                    </a:cubicBezTo>
                    <a:cubicBezTo>
                      <a:pt x="959" y="1233"/>
                      <a:pt x="913" y="1233"/>
                      <a:pt x="868" y="1256"/>
                    </a:cubicBezTo>
                    <a:lnTo>
                      <a:pt x="753" y="1256"/>
                    </a:lnTo>
                    <a:cubicBezTo>
                      <a:pt x="708" y="1233"/>
                      <a:pt x="662" y="1233"/>
                      <a:pt x="616" y="1210"/>
                    </a:cubicBezTo>
                    <a:cubicBezTo>
                      <a:pt x="571" y="1188"/>
                      <a:pt x="548" y="1165"/>
                      <a:pt x="502" y="1142"/>
                    </a:cubicBezTo>
                    <a:cubicBezTo>
                      <a:pt x="479" y="1119"/>
                      <a:pt x="457" y="1096"/>
                      <a:pt x="434" y="1074"/>
                    </a:cubicBezTo>
                    <a:cubicBezTo>
                      <a:pt x="411" y="1028"/>
                      <a:pt x="388" y="1005"/>
                      <a:pt x="365" y="959"/>
                    </a:cubicBezTo>
                    <a:cubicBezTo>
                      <a:pt x="365" y="914"/>
                      <a:pt x="343" y="891"/>
                      <a:pt x="343" y="845"/>
                    </a:cubicBezTo>
                    <a:cubicBezTo>
                      <a:pt x="343" y="800"/>
                      <a:pt x="343" y="777"/>
                      <a:pt x="343" y="731"/>
                    </a:cubicBezTo>
                    <a:cubicBezTo>
                      <a:pt x="343" y="686"/>
                      <a:pt x="365" y="640"/>
                      <a:pt x="365" y="594"/>
                    </a:cubicBezTo>
                    <a:cubicBezTo>
                      <a:pt x="388" y="594"/>
                      <a:pt x="388" y="571"/>
                      <a:pt x="411" y="549"/>
                    </a:cubicBezTo>
                    <a:cubicBezTo>
                      <a:pt x="411" y="526"/>
                      <a:pt x="411" y="526"/>
                      <a:pt x="434" y="503"/>
                    </a:cubicBezTo>
                    <a:cubicBezTo>
                      <a:pt x="457" y="480"/>
                      <a:pt x="479" y="434"/>
                      <a:pt x="525" y="412"/>
                    </a:cubicBezTo>
                    <a:cubicBezTo>
                      <a:pt x="548" y="389"/>
                      <a:pt x="571" y="389"/>
                      <a:pt x="594" y="366"/>
                    </a:cubicBezTo>
                    <a:cubicBezTo>
                      <a:pt x="594" y="366"/>
                      <a:pt x="616" y="366"/>
                      <a:pt x="616" y="343"/>
                    </a:cubicBezTo>
                    <a:cubicBezTo>
                      <a:pt x="662" y="343"/>
                      <a:pt x="708" y="320"/>
                      <a:pt x="753" y="320"/>
                    </a:cubicBezTo>
                    <a:close/>
                    <a:moveTo>
                      <a:pt x="662" y="1"/>
                    </a:moveTo>
                    <a:cubicBezTo>
                      <a:pt x="594" y="24"/>
                      <a:pt x="525" y="46"/>
                      <a:pt x="457" y="69"/>
                    </a:cubicBezTo>
                    <a:cubicBezTo>
                      <a:pt x="411" y="92"/>
                      <a:pt x="388" y="115"/>
                      <a:pt x="365" y="138"/>
                    </a:cubicBezTo>
                    <a:lnTo>
                      <a:pt x="320" y="161"/>
                    </a:lnTo>
                    <a:cubicBezTo>
                      <a:pt x="297" y="183"/>
                      <a:pt x="251" y="206"/>
                      <a:pt x="228" y="252"/>
                    </a:cubicBezTo>
                    <a:cubicBezTo>
                      <a:pt x="206" y="252"/>
                      <a:pt x="206" y="252"/>
                      <a:pt x="206" y="275"/>
                    </a:cubicBezTo>
                    <a:cubicBezTo>
                      <a:pt x="160" y="320"/>
                      <a:pt x="137" y="366"/>
                      <a:pt x="114" y="412"/>
                    </a:cubicBezTo>
                    <a:cubicBezTo>
                      <a:pt x="69" y="457"/>
                      <a:pt x="46" y="526"/>
                      <a:pt x="46" y="571"/>
                    </a:cubicBezTo>
                    <a:cubicBezTo>
                      <a:pt x="23" y="640"/>
                      <a:pt x="23" y="686"/>
                      <a:pt x="0" y="754"/>
                    </a:cubicBezTo>
                    <a:cubicBezTo>
                      <a:pt x="0" y="891"/>
                      <a:pt x="46" y="1028"/>
                      <a:pt x="114" y="1165"/>
                    </a:cubicBezTo>
                    <a:cubicBezTo>
                      <a:pt x="137" y="1210"/>
                      <a:pt x="183" y="1256"/>
                      <a:pt x="206" y="1302"/>
                    </a:cubicBezTo>
                    <a:cubicBezTo>
                      <a:pt x="251" y="1370"/>
                      <a:pt x="320" y="1416"/>
                      <a:pt x="388" y="1462"/>
                    </a:cubicBezTo>
                    <a:cubicBezTo>
                      <a:pt x="502" y="1530"/>
                      <a:pt x="639" y="1553"/>
                      <a:pt x="753" y="1576"/>
                    </a:cubicBezTo>
                    <a:lnTo>
                      <a:pt x="936" y="1576"/>
                    </a:lnTo>
                    <a:cubicBezTo>
                      <a:pt x="1004" y="1553"/>
                      <a:pt x="1073" y="1530"/>
                      <a:pt x="1141" y="1507"/>
                    </a:cubicBezTo>
                    <a:cubicBezTo>
                      <a:pt x="1256" y="1439"/>
                      <a:pt x="1370" y="1347"/>
                      <a:pt x="1438" y="1256"/>
                    </a:cubicBezTo>
                    <a:cubicBezTo>
                      <a:pt x="1529" y="1142"/>
                      <a:pt x="1575" y="1005"/>
                      <a:pt x="1598" y="868"/>
                    </a:cubicBezTo>
                    <a:cubicBezTo>
                      <a:pt x="1598" y="754"/>
                      <a:pt x="1598" y="617"/>
                      <a:pt x="1552" y="503"/>
                    </a:cubicBezTo>
                    <a:cubicBezTo>
                      <a:pt x="1484" y="366"/>
                      <a:pt x="1393" y="252"/>
                      <a:pt x="1278" y="161"/>
                    </a:cubicBezTo>
                    <a:cubicBezTo>
                      <a:pt x="1187" y="92"/>
                      <a:pt x="1096" y="46"/>
                      <a:pt x="982" y="24"/>
                    </a:cubicBezTo>
                    <a:cubicBezTo>
                      <a:pt x="913" y="1"/>
                      <a:pt x="868" y="1"/>
                      <a:pt x="7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22"/>
              <p:cNvSpPr/>
              <p:nvPr/>
            </p:nvSpPr>
            <p:spPr>
              <a:xfrm>
                <a:off x="5808957" y="22461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22"/>
              <p:cNvSpPr/>
              <p:nvPr/>
            </p:nvSpPr>
            <p:spPr>
              <a:xfrm>
                <a:off x="5599799" y="21992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22"/>
              <p:cNvSpPr/>
              <p:nvPr/>
            </p:nvSpPr>
            <p:spPr>
              <a:xfrm>
                <a:off x="5646074" y="20888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22"/>
              <p:cNvSpPr/>
              <p:nvPr/>
            </p:nvSpPr>
            <p:spPr>
              <a:xfrm>
                <a:off x="5594879" y="21961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22"/>
              <p:cNvSpPr/>
              <p:nvPr/>
            </p:nvSpPr>
            <p:spPr>
              <a:xfrm>
                <a:off x="5639911" y="20857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22"/>
              <p:cNvSpPr/>
              <p:nvPr/>
            </p:nvSpPr>
            <p:spPr>
              <a:xfrm>
                <a:off x="5805875" y="22436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22"/>
              <p:cNvSpPr/>
              <p:nvPr/>
            </p:nvSpPr>
            <p:spPr>
              <a:xfrm>
                <a:off x="5472082" y="1115235"/>
                <a:ext cx="48789" cy="53249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970" extrusionOk="0">
                    <a:moveTo>
                      <a:pt x="731" y="1"/>
                    </a:moveTo>
                    <a:cubicBezTo>
                      <a:pt x="663" y="1"/>
                      <a:pt x="594" y="24"/>
                      <a:pt x="526" y="46"/>
                    </a:cubicBezTo>
                    <a:cubicBezTo>
                      <a:pt x="366" y="69"/>
                      <a:pt x="252" y="161"/>
                      <a:pt x="161" y="298"/>
                    </a:cubicBezTo>
                    <a:cubicBezTo>
                      <a:pt x="138" y="298"/>
                      <a:pt x="138" y="320"/>
                      <a:pt x="138" y="320"/>
                    </a:cubicBezTo>
                    <a:cubicBezTo>
                      <a:pt x="115" y="343"/>
                      <a:pt x="92" y="389"/>
                      <a:pt x="69" y="412"/>
                    </a:cubicBezTo>
                    <a:cubicBezTo>
                      <a:pt x="24" y="480"/>
                      <a:pt x="1" y="571"/>
                      <a:pt x="1" y="663"/>
                    </a:cubicBezTo>
                    <a:cubicBezTo>
                      <a:pt x="1" y="754"/>
                      <a:pt x="1" y="823"/>
                      <a:pt x="24" y="914"/>
                    </a:cubicBezTo>
                    <a:cubicBezTo>
                      <a:pt x="47" y="1028"/>
                      <a:pt x="69" y="1142"/>
                      <a:pt x="138" y="1256"/>
                    </a:cubicBezTo>
                    <a:cubicBezTo>
                      <a:pt x="206" y="1416"/>
                      <a:pt x="320" y="1576"/>
                      <a:pt x="457" y="1690"/>
                    </a:cubicBezTo>
                    <a:cubicBezTo>
                      <a:pt x="526" y="1758"/>
                      <a:pt x="617" y="1827"/>
                      <a:pt x="708" y="1872"/>
                    </a:cubicBezTo>
                    <a:cubicBezTo>
                      <a:pt x="754" y="1895"/>
                      <a:pt x="800" y="1918"/>
                      <a:pt x="845" y="1918"/>
                    </a:cubicBezTo>
                    <a:cubicBezTo>
                      <a:pt x="901" y="1937"/>
                      <a:pt x="956" y="1970"/>
                      <a:pt x="1012" y="1970"/>
                    </a:cubicBezTo>
                    <a:cubicBezTo>
                      <a:pt x="1025" y="1970"/>
                      <a:pt x="1038" y="1968"/>
                      <a:pt x="1051" y="1964"/>
                    </a:cubicBezTo>
                    <a:lnTo>
                      <a:pt x="1211" y="1964"/>
                    </a:lnTo>
                    <a:cubicBezTo>
                      <a:pt x="1256" y="1941"/>
                      <a:pt x="1302" y="1918"/>
                      <a:pt x="1348" y="1895"/>
                    </a:cubicBezTo>
                    <a:cubicBezTo>
                      <a:pt x="1416" y="1872"/>
                      <a:pt x="1507" y="1804"/>
                      <a:pt x="1553" y="1736"/>
                    </a:cubicBezTo>
                    <a:cubicBezTo>
                      <a:pt x="1690" y="1576"/>
                      <a:pt x="1758" y="1393"/>
                      <a:pt x="1781" y="1188"/>
                    </a:cubicBezTo>
                    <a:cubicBezTo>
                      <a:pt x="1804" y="1051"/>
                      <a:pt x="1804" y="937"/>
                      <a:pt x="1758" y="777"/>
                    </a:cubicBezTo>
                    <a:cubicBezTo>
                      <a:pt x="1713" y="640"/>
                      <a:pt x="1599" y="503"/>
                      <a:pt x="1507" y="389"/>
                    </a:cubicBezTo>
                    <a:cubicBezTo>
                      <a:pt x="1439" y="298"/>
                      <a:pt x="1348" y="252"/>
                      <a:pt x="1256" y="183"/>
                    </a:cubicBezTo>
                    <a:cubicBezTo>
                      <a:pt x="1165" y="115"/>
                      <a:pt x="1074" y="69"/>
                      <a:pt x="982" y="46"/>
                    </a:cubicBezTo>
                    <a:cubicBezTo>
                      <a:pt x="914" y="24"/>
                      <a:pt x="845" y="24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22"/>
              <p:cNvSpPr/>
              <p:nvPr/>
            </p:nvSpPr>
            <p:spPr>
              <a:xfrm>
                <a:off x="5614611" y="1058472"/>
                <a:ext cx="140691" cy="136393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46" extrusionOk="0">
                    <a:moveTo>
                      <a:pt x="2580" y="1"/>
                    </a:moveTo>
                    <a:lnTo>
                      <a:pt x="2488" y="24"/>
                    </a:lnTo>
                    <a:cubicBezTo>
                      <a:pt x="2329" y="24"/>
                      <a:pt x="2192" y="47"/>
                      <a:pt x="2055" y="92"/>
                    </a:cubicBezTo>
                    <a:cubicBezTo>
                      <a:pt x="1963" y="138"/>
                      <a:pt x="1849" y="183"/>
                      <a:pt x="1758" y="206"/>
                    </a:cubicBezTo>
                    <a:lnTo>
                      <a:pt x="1690" y="252"/>
                    </a:lnTo>
                    <a:cubicBezTo>
                      <a:pt x="1621" y="275"/>
                      <a:pt x="1575" y="298"/>
                      <a:pt x="1507" y="320"/>
                    </a:cubicBezTo>
                    <a:cubicBezTo>
                      <a:pt x="1393" y="366"/>
                      <a:pt x="1256" y="412"/>
                      <a:pt x="1142" y="480"/>
                    </a:cubicBezTo>
                    <a:cubicBezTo>
                      <a:pt x="959" y="572"/>
                      <a:pt x="777" y="708"/>
                      <a:pt x="617" y="845"/>
                    </a:cubicBezTo>
                    <a:cubicBezTo>
                      <a:pt x="434" y="1005"/>
                      <a:pt x="297" y="1211"/>
                      <a:pt x="206" y="1370"/>
                    </a:cubicBezTo>
                    <a:cubicBezTo>
                      <a:pt x="137" y="1485"/>
                      <a:pt x="92" y="1599"/>
                      <a:pt x="69" y="1713"/>
                    </a:cubicBezTo>
                    <a:cubicBezTo>
                      <a:pt x="46" y="1758"/>
                      <a:pt x="46" y="1781"/>
                      <a:pt x="23" y="1804"/>
                    </a:cubicBezTo>
                    <a:lnTo>
                      <a:pt x="23" y="1827"/>
                    </a:lnTo>
                    <a:cubicBezTo>
                      <a:pt x="1" y="1964"/>
                      <a:pt x="1" y="2101"/>
                      <a:pt x="23" y="2192"/>
                    </a:cubicBezTo>
                    <a:cubicBezTo>
                      <a:pt x="23" y="2238"/>
                      <a:pt x="23" y="2261"/>
                      <a:pt x="23" y="2283"/>
                    </a:cubicBezTo>
                    <a:cubicBezTo>
                      <a:pt x="1" y="2352"/>
                      <a:pt x="1" y="2420"/>
                      <a:pt x="1" y="2512"/>
                    </a:cubicBezTo>
                    <a:lnTo>
                      <a:pt x="1" y="2557"/>
                    </a:lnTo>
                    <a:cubicBezTo>
                      <a:pt x="1" y="2626"/>
                      <a:pt x="1" y="2671"/>
                      <a:pt x="1" y="2740"/>
                    </a:cubicBezTo>
                    <a:cubicBezTo>
                      <a:pt x="1" y="2808"/>
                      <a:pt x="23" y="2877"/>
                      <a:pt x="46" y="2968"/>
                    </a:cubicBezTo>
                    <a:lnTo>
                      <a:pt x="46" y="3014"/>
                    </a:lnTo>
                    <a:lnTo>
                      <a:pt x="69" y="3059"/>
                    </a:lnTo>
                    <a:cubicBezTo>
                      <a:pt x="69" y="3105"/>
                      <a:pt x="92" y="3174"/>
                      <a:pt x="92" y="3242"/>
                    </a:cubicBezTo>
                    <a:cubicBezTo>
                      <a:pt x="137" y="3333"/>
                      <a:pt x="160" y="3447"/>
                      <a:pt x="206" y="3539"/>
                    </a:cubicBezTo>
                    <a:cubicBezTo>
                      <a:pt x="274" y="3653"/>
                      <a:pt x="343" y="3790"/>
                      <a:pt x="434" y="3927"/>
                    </a:cubicBezTo>
                    <a:cubicBezTo>
                      <a:pt x="525" y="4064"/>
                      <a:pt x="662" y="4178"/>
                      <a:pt x="754" y="4292"/>
                    </a:cubicBezTo>
                    <a:cubicBezTo>
                      <a:pt x="891" y="4429"/>
                      <a:pt x="1028" y="4543"/>
                      <a:pt x="1165" y="4634"/>
                    </a:cubicBezTo>
                    <a:cubicBezTo>
                      <a:pt x="1302" y="4726"/>
                      <a:pt x="1439" y="4794"/>
                      <a:pt x="1575" y="4863"/>
                    </a:cubicBezTo>
                    <a:cubicBezTo>
                      <a:pt x="1712" y="4908"/>
                      <a:pt x="1804" y="4954"/>
                      <a:pt x="1918" y="4954"/>
                    </a:cubicBezTo>
                    <a:cubicBezTo>
                      <a:pt x="1986" y="4977"/>
                      <a:pt x="2078" y="5000"/>
                      <a:pt x="2169" y="5000"/>
                    </a:cubicBezTo>
                    <a:cubicBezTo>
                      <a:pt x="2329" y="5022"/>
                      <a:pt x="2488" y="5045"/>
                      <a:pt x="2648" y="5045"/>
                    </a:cubicBezTo>
                    <a:lnTo>
                      <a:pt x="2694" y="5045"/>
                    </a:lnTo>
                    <a:cubicBezTo>
                      <a:pt x="2854" y="5045"/>
                      <a:pt x="3036" y="5022"/>
                      <a:pt x="3219" y="5000"/>
                    </a:cubicBezTo>
                    <a:cubicBezTo>
                      <a:pt x="3379" y="4954"/>
                      <a:pt x="3538" y="4931"/>
                      <a:pt x="3675" y="4885"/>
                    </a:cubicBezTo>
                    <a:cubicBezTo>
                      <a:pt x="3812" y="4840"/>
                      <a:pt x="3972" y="4771"/>
                      <a:pt x="4132" y="4680"/>
                    </a:cubicBezTo>
                    <a:cubicBezTo>
                      <a:pt x="4223" y="4634"/>
                      <a:pt x="4292" y="4566"/>
                      <a:pt x="4360" y="4497"/>
                    </a:cubicBezTo>
                    <a:cubicBezTo>
                      <a:pt x="4429" y="4452"/>
                      <a:pt x="4474" y="4406"/>
                      <a:pt x="4520" y="4338"/>
                    </a:cubicBezTo>
                    <a:cubicBezTo>
                      <a:pt x="4634" y="4224"/>
                      <a:pt x="4725" y="4087"/>
                      <a:pt x="4817" y="3972"/>
                    </a:cubicBezTo>
                    <a:cubicBezTo>
                      <a:pt x="4908" y="3836"/>
                      <a:pt x="4999" y="3676"/>
                      <a:pt x="5045" y="3516"/>
                    </a:cubicBezTo>
                    <a:cubicBezTo>
                      <a:pt x="5091" y="3447"/>
                      <a:pt x="5113" y="3379"/>
                      <a:pt x="5113" y="3288"/>
                    </a:cubicBezTo>
                    <a:cubicBezTo>
                      <a:pt x="5136" y="3219"/>
                      <a:pt x="5159" y="3128"/>
                      <a:pt x="5159" y="3037"/>
                    </a:cubicBezTo>
                    <a:lnTo>
                      <a:pt x="5159" y="2991"/>
                    </a:lnTo>
                    <a:cubicBezTo>
                      <a:pt x="5182" y="2831"/>
                      <a:pt x="5205" y="2671"/>
                      <a:pt x="5205" y="2489"/>
                    </a:cubicBezTo>
                    <a:cubicBezTo>
                      <a:pt x="5205" y="2375"/>
                      <a:pt x="5182" y="2215"/>
                      <a:pt x="5159" y="2055"/>
                    </a:cubicBezTo>
                    <a:cubicBezTo>
                      <a:pt x="5159" y="1964"/>
                      <a:pt x="5136" y="1873"/>
                      <a:pt x="5113" y="1804"/>
                    </a:cubicBezTo>
                    <a:cubicBezTo>
                      <a:pt x="5091" y="1713"/>
                      <a:pt x="5068" y="1644"/>
                      <a:pt x="5022" y="1576"/>
                    </a:cubicBezTo>
                    <a:lnTo>
                      <a:pt x="4999" y="1507"/>
                    </a:lnTo>
                    <a:lnTo>
                      <a:pt x="4954" y="1439"/>
                    </a:lnTo>
                    <a:cubicBezTo>
                      <a:pt x="4931" y="1348"/>
                      <a:pt x="4885" y="1233"/>
                      <a:pt x="4839" y="1165"/>
                    </a:cubicBezTo>
                    <a:cubicBezTo>
                      <a:pt x="4748" y="1028"/>
                      <a:pt x="4634" y="891"/>
                      <a:pt x="4520" y="777"/>
                    </a:cubicBezTo>
                    <a:lnTo>
                      <a:pt x="4497" y="754"/>
                    </a:lnTo>
                    <a:cubicBezTo>
                      <a:pt x="4429" y="686"/>
                      <a:pt x="4383" y="640"/>
                      <a:pt x="4337" y="594"/>
                    </a:cubicBezTo>
                    <a:cubicBezTo>
                      <a:pt x="4269" y="549"/>
                      <a:pt x="4178" y="480"/>
                      <a:pt x="4086" y="435"/>
                    </a:cubicBezTo>
                    <a:cubicBezTo>
                      <a:pt x="3790" y="229"/>
                      <a:pt x="3493" y="115"/>
                      <a:pt x="3219" y="47"/>
                    </a:cubicBezTo>
                    <a:cubicBezTo>
                      <a:pt x="3082" y="24"/>
                      <a:pt x="2945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22"/>
              <p:cNvSpPr/>
              <p:nvPr/>
            </p:nvSpPr>
            <p:spPr>
              <a:xfrm>
                <a:off x="5874342" y="1259602"/>
                <a:ext cx="34598" cy="35004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1295" extrusionOk="0">
                    <a:moveTo>
                      <a:pt x="457" y="1"/>
                    </a:moveTo>
                    <a:cubicBezTo>
                      <a:pt x="343" y="1"/>
                      <a:pt x="275" y="47"/>
                      <a:pt x="184" y="92"/>
                    </a:cubicBezTo>
                    <a:cubicBezTo>
                      <a:pt x="138" y="92"/>
                      <a:pt x="115" y="138"/>
                      <a:pt x="92" y="184"/>
                    </a:cubicBezTo>
                    <a:cubicBezTo>
                      <a:pt x="69" y="229"/>
                      <a:pt x="24" y="275"/>
                      <a:pt x="24" y="320"/>
                    </a:cubicBezTo>
                    <a:cubicBezTo>
                      <a:pt x="24" y="366"/>
                      <a:pt x="1" y="412"/>
                      <a:pt x="24" y="457"/>
                    </a:cubicBezTo>
                    <a:cubicBezTo>
                      <a:pt x="24" y="503"/>
                      <a:pt x="47" y="549"/>
                      <a:pt x="47" y="594"/>
                    </a:cubicBezTo>
                    <a:lnTo>
                      <a:pt x="69" y="594"/>
                    </a:lnTo>
                    <a:cubicBezTo>
                      <a:pt x="47" y="617"/>
                      <a:pt x="47" y="617"/>
                      <a:pt x="47" y="640"/>
                    </a:cubicBezTo>
                    <a:cubicBezTo>
                      <a:pt x="47" y="663"/>
                      <a:pt x="24" y="686"/>
                      <a:pt x="24" y="708"/>
                    </a:cubicBezTo>
                    <a:cubicBezTo>
                      <a:pt x="24" y="731"/>
                      <a:pt x="24" y="754"/>
                      <a:pt x="24" y="800"/>
                    </a:cubicBezTo>
                    <a:cubicBezTo>
                      <a:pt x="24" y="800"/>
                      <a:pt x="24" y="823"/>
                      <a:pt x="24" y="823"/>
                    </a:cubicBezTo>
                    <a:cubicBezTo>
                      <a:pt x="24" y="868"/>
                      <a:pt x="47" y="891"/>
                      <a:pt x="69" y="937"/>
                    </a:cubicBezTo>
                    <a:cubicBezTo>
                      <a:pt x="92" y="982"/>
                      <a:pt x="115" y="1028"/>
                      <a:pt x="138" y="1051"/>
                    </a:cubicBezTo>
                    <a:cubicBezTo>
                      <a:pt x="184" y="1097"/>
                      <a:pt x="206" y="1142"/>
                      <a:pt x="252" y="1165"/>
                    </a:cubicBezTo>
                    <a:cubicBezTo>
                      <a:pt x="321" y="1211"/>
                      <a:pt x="389" y="1233"/>
                      <a:pt x="457" y="1256"/>
                    </a:cubicBezTo>
                    <a:cubicBezTo>
                      <a:pt x="511" y="1283"/>
                      <a:pt x="564" y="1294"/>
                      <a:pt x="623" y="1294"/>
                    </a:cubicBezTo>
                    <a:cubicBezTo>
                      <a:pt x="664" y="1294"/>
                      <a:pt x="707" y="1289"/>
                      <a:pt x="754" y="1279"/>
                    </a:cubicBezTo>
                    <a:cubicBezTo>
                      <a:pt x="800" y="1279"/>
                      <a:pt x="846" y="1256"/>
                      <a:pt x="891" y="1256"/>
                    </a:cubicBezTo>
                    <a:lnTo>
                      <a:pt x="937" y="1233"/>
                    </a:lnTo>
                    <a:cubicBezTo>
                      <a:pt x="960" y="1211"/>
                      <a:pt x="1005" y="1211"/>
                      <a:pt x="1028" y="1188"/>
                    </a:cubicBezTo>
                    <a:cubicBezTo>
                      <a:pt x="1074" y="1142"/>
                      <a:pt x="1119" y="1119"/>
                      <a:pt x="1142" y="1074"/>
                    </a:cubicBezTo>
                    <a:cubicBezTo>
                      <a:pt x="1188" y="1051"/>
                      <a:pt x="1211" y="1005"/>
                      <a:pt x="1234" y="982"/>
                    </a:cubicBezTo>
                    <a:cubicBezTo>
                      <a:pt x="1256" y="937"/>
                      <a:pt x="1256" y="868"/>
                      <a:pt x="1279" y="823"/>
                    </a:cubicBezTo>
                    <a:cubicBezTo>
                      <a:pt x="1279" y="800"/>
                      <a:pt x="1279" y="754"/>
                      <a:pt x="1279" y="708"/>
                    </a:cubicBezTo>
                    <a:cubicBezTo>
                      <a:pt x="1256" y="686"/>
                      <a:pt x="1256" y="640"/>
                      <a:pt x="1256" y="594"/>
                    </a:cubicBezTo>
                    <a:cubicBezTo>
                      <a:pt x="1256" y="457"/>
                      <a:pt x="1188" y="298"/>
                      <a:pt x="1074" y="229"/>
                    </a:cubicBezTo>
                    <a:cubicBezTo>
                      <a:pt x="1051" y="206"/>
                      <a:pt x="1028" y="206"/>
                      <a:pt x="1005" y="184"/>
                    </a:cubicBezTo>
                    <a:cubicBezTo>
                      <a:pt x="960" y="161"/>
                      <a:pt x="914" y="161"/>
                      <a:pt x="891" y="161"/>
                    </a:cubicBezTo>
                    <a:cubicBezTo>
                      <a:pt x="846" y="138"/>
                      <a:pt x="823" y="115"/>
                      <a:pt x="800" y="92"/>
                    </a:cubicBezTo>
                    <a:cubicBezTo>
                      <a:pt x="709" y="24"/>
                      <a:pt x="594" y="1"/>
                      <a:pt x="48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22"/>
              <p:cNvSpPr/>
              <p:nvPr/>
            </p:nvSpPr>
            <p:spPr>
              <a:xfrm>
                <a:off x="5667671" y="1074528"/>
                <a:ext cx="68521" cy="81495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015" extrusionOk="0">
                    <a:moveTo>
                      <a:pt x="434" y="0"/>
                    </a:moveTo>
                    <a:cubicBezTo>
                      <a:pt x="274" y="0"/>
                      <a:pt x="137" y="92"/>
                      <a:pt x="69" y="251"/>
                    </a:cubicBezTo>
                    <a:cubicBezTo>
                      <a:pt x="0" y="434"/>
                      <a:pt x="92" y="662"/>
                      <a:pt x="274" y="754"/>
                    </a:cubicBezTo>
                    <a:cubicBezTo>
                      <a:pt x="434" y="799"/>
                      <a:pt x="571" y="845"/>
                      <a:pt x="731" y="913"/>
                    </a:cubicBezTo>
                    <a:cubicBezTo>
                      <a:pt x="777" y="959"/>
                      <a:pt x="845" y="1005"/>
                      <a:pt x="891" y="1050"/>
                    </a:cubicBezTo>
                    <a:cubicBezTo>
                      <a:pt x="959" y="1096"/>
                      <a:pt x="1005" y="1164"/>
                      <a:pt x="1050" y="1233"/>
                    </a:cubicBezTo>
                    <a:cubicBezTo>
                      <a:pt x="1210" y="1507"/>
                      <a:pt x="1324" y="1781"/>
                      <a:pt x="1416" y="2055"/>
                    </a:cubicBezTo>
                    <a:cubicBezTo>
                      <a:pt x="1461" y="2237"/>
                      <a:pt x="1507" y="2397"/>
                      <a:pt x="1530" y="2580"/>
                    </a:cubicBezTo>
                    <a:cubicBezTo>
                      <a:pt x="1530" y="2808"/>
                      <a:pt x="1758" y="2990"/>
                      <a:pt x="1963" y="3013"/>
                    </a:cubicBezTo>
                    <a:cubicBezTo>
                      <a:pt x="1977" y="3014"/>
                      <a:pt x="1991" y="3015"/>
                      <a:pt x="2005" y="3015"/>
                    </a:cubicBezTo>
                    <a:cubicBezTo>
                      <a:pt x="2265" y="3015"/>
                      <a:pt x="2512" y="2817"/>
                      <a:pt x="2534" y="2557"/>
                    </a:cubicBezTo>
                    <a:cubicBezTo>
                      <a:pt x="2534" y="2397"/>
                      <a:pt x="2534" y="2214"/>
                      <a:pt x="2488" y="2055"/>
                    </a:cubicBezTo>
                    <a:cubicBezTo>
                      <a:pt x="2466" y="1918"/>
                      <a:pt x="2420" y="1758"/>
                      <a:pt x="2351" y="1621"/>
                    </a:cubicBezTo>
                    <a:cubicBezTo>
                      <a:pt x="2306" y="1530"/>
                      <a:pt x="2260" y="1438"/>
                      <a:pt x="2215" y="1347"/>
                    </a:cubicBezTo>
                    <a:cubicBezTo>
                      <a:pt x="2123" y="1187"/>
                      <a:pt x="2009" y="1050"/>
                      <a:pt x="1918" y="913"/>
                    </a:cubicBezTo>
                    <a:cubicBezTo>
                      <a:pt x="1758" y="685"/>
                      <a:pt x="1575" y="480"/>
                      <a:pt x="1324" y="366"/>
                    </a:cubicBezTo>
                    <a:cubicBezTo>
                      <a:pt x="1096" y="206"/>
                      <a:pt x="822" y="137"/>
                      <a:pt x="571" y="23"/>
                    </a:cubicBezTo>
                    <a:cubicBezTo>
                      <a:pt x="525" y="23"/>
                      <a:pt x="480" y="0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22"/>
              <p:cNvSpPr/>
              <p:nvPr/>
            </p:nvSpPr>
            <p:spPr>
              <a:xfrm>
                <a:off x="5675077" y="1121425"/>
                <a:ext cx="21624" cy="533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972" extrusionOk="0">
                    <a:moveTo>
                      <a:pt x="160" y="0"/>
                    </a:moveTo>
                    <a:cubicBezTo>
                      <a:pt x="115" y="0"/>
                      <a:pt x="92" y="23"/>
                      <a:pt x="69" y="46"/>
                    </a:cubicBezTo>
                    <a:cubicBezTo>
                      <a:pt x="0" y="91"/>
                      <a:pt x="0" y="183"/>
                      <a:pt x="46" y="251"/>
                    </a:cubicBezTo>
                    <a:cubicBezTo>
                      <a:pt x="115" y="342"/>
                      <a:pt x="183" y="434"/>
                      <a:pt x="229" y="525"/>
                    </a:cubicBezTo>
                    <a:cubicBezTo>
                      <a:pt x="297" y="639"/>
                      <a:pt x="343" y="753"/>
                      <a:pt x="388" y="867"/>
                    </a:cubicBezTo>
                    <a:cubicBezTo>
                      <a:pt x="388" y="936"/>
                      <a:pt x="411" y="1004"/>
                      <a:pt x="434" y="1050"/>
                    </a:cubicBezTo>
                    <a:cubicBezTo>
                      <a:pt x="457" y="1164"/>
                      <a:pt x="457" y="1278"/>
                      <a:pt x="457" y="1370"/>
                    </a:cubicBezTo>
                    <a:cubicBezTo>
                      <a:pt x="457" y="1484"/>
                      <a:pt x="457" y="1598"/>
                      <a:pt x="434" y="1712"/>
                    </a:cubicBezTo>
                    <a:cubicBezTo>
                      <a:pt x="434" y="1735"/>
                      <a:pt x="434" y="1735"/>
                      <a:pt x="411" y="1758"/>
                    </a:cubicBezTo>
                    <a:cubicBezTo>
                      <a:pt x="411" y="1803"/>
                      <a:pt x="411" y="1849"/>
                      <a:pt x="434" y="1872"/>
                    </a:cubicBezTo>
                    <a:cubicBezTo>
                      <a:pt x="434" y="1917"/>
                      <a:pt x="480" y="1940"/>
                      <a:pt x="503" y="1963"/>
                    </a:cubicBezTo>
                    <a:cubicBezTo>
                      <a:pt x="524" y="1968"/>
                      <a:pt x="546" y="1971"/>
                      <a:pt x="566" y="1971"/>
                    </a:cubicBezTo>
                    <a:cubicBezTo>
                      <a:pt x="633" y="1971"/>
                      <a:pt x="691" y="1941"/>
                      <a:pt x="708" y="1872"/>
                    </a:cubicBezTo>
                    <a:cubicBezTo>
                      <a:pt x="776" y="1712"/>
                      <a:pt x="799" y="1529"/>
                      <a:pt x="799" y="1347"/>
                    </a:cubicBezTo>
                    <a:cubicBezTo>
                      <a:pt x="799" y="1255"/>
                      <a:pt x="799" y="1164"/>
                      <a:pt x="776" y="1050"/>
                    </a:cubicBezTo>
                    <a:cubicBezTo>
                      <a:pt x="754" y="982"/>
                      <a:pt x="731" y="913"/>
                      <a:pt x="708" y="845"/>
                    </a:cubicBezTo>
                    <a:cubicBezTo>
                      <a:pt x="662" y="708"/>
                      <a:pt x="617" y="594"/>
                      <a:pt x="548" y="479"/>
                    </a:cubicBezTo>
                    <a:cubicBezTo>
                      <a:pt x="480" y="320"/>
                      <a:pt x="366" y="205"/>
                      <a:pt x="274" y="69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22"/>
              <p:cNvSpPr/>
              <p:nvPr/>
            </p:nvSpPr>
            <p:spPr>
              <a:xfrm>
                <a:off x="5609665" y="1051688"/>
                <a:ext cx="151800" cy="151584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5608" extrusionOk="0">
                    <a:moveTo>
                      <a:pt x="2832" y="334"/>
                    </a:moveTo>
                    <a:cubicBezTo>
                      <a:pt x="2999" y="334"/>
                      <a:pt x="3166" y="355"/>
                      <a:pt x="3333" y="389"/>
                    </a:cubicBezTo>
                    <a:cubicBezTo>
                      <a:pt x="3539" y="434"/>
                      <a:pt x="3744" y="503"/>
                      <a:pt x="3927" y="594"/>
                    </a:cubicBezTo>
                    <a:lnTo>
                      <a:pt x="3904" y="594"/>
                    </a:lnTo>
                    <a:cubicBezTo>
                      <a:pt x="3927" y="594"/>
                      <a:pt x="3927" y="594"/>
                      <a:pt x="3950" y="617"/>
                    </a:cubicBezTo>
                    <a:cubicBezTo>
                      <a:pt x="4132" y="708"/>
                      <a:pt x="4292" y="823"/>
                      <a:pt x="4452" y="959"/>
                    </a:cubicBezTo>
                    <a:cubicBezTo>
                      <a:pt x="4452" y="959"/>
                      <a:pt x="4452" y="959"/>
                      <a:pt x="4452" y="959"/>
                    </a:cubicBezTo>
                    <a:lnTo>
                      <a:pt x="4452" y="959"/>
                    </a:lnTo>
                    <a:lnTo>
                      <a:pt x="4475" y="982"/>
                    </a:lnTo>
                    <a:cubicBezTo>
                      <a:pt x="4475" y="981"/>
                      <a:pt x="4475" y="980"/>
                      <a:pt x="4475" y="980"/>
                    </a:cubicBezTo>
                    <a:lnTo>
                      <a:pt x="4475" y="980"/>
                    </a:lnTo>
                    <a:cubicBezTo>
                      <a:pt x="4646" y="1133"/>
                      <a:pt x="4777" y="1288"/>
                      <a:pt x="4908" y="1484"/>
                    </a:cubicBezTo>
                    <a:cubicBezTo>
                      <a:pt x="5000" y="1667"/>
                      <a:pt x="5091" y="1850"/>
                      <a:pt x="5159" y="2032"/>
                    </a:cubicBezTo>
                    <a:cubicBezTo>
                      <a:pt x="5228" y="2238"/>
                      <a:pt x="5274" y="2443"/>
                      <a:pt x="5274" y="2649"/>
                    </a:cubicBezTo>
                    <a:cubicBezTo>
                      <a:pt x="5296" y="2877"/>
                      <a:pt x="5274" y="3105"/>
                      <a:pt x="5228" y="3333"/>
                    </a:cubicBezTo>
                    <a:cubicBezTo>
                      <a:pt x="5182" y="3539"/>
                      <a:pt x="5114" y="3744"/>
                      <a:pt x="5022" y="3950"/>
                    </a:cubicBezTo>
                    <a:cubicBezTo>
                      <a:pt x="5022" y="3927"/>
                      <a:pt x="5022" y="3927"/>
                      <a:pt x="5022" y="3927"/>
                    </a:cubicBezTo>
                    <a:cubicBezTo>
                      <a:pt x="4931" y="4132"/>
                      <a:pt x="4794" y="4315"/>
                      <a:pt x="4634" y="4475"/>
                    </a:cubicBezTo>
                    <a:cubicBezTo>
                      <a:pt x="4497" y="4657"/>
                      <a:pt x="4315" y="4794"/>
                      <a:pt x="4109" y="4908"/>
                    </a:cubicBezTo>
                    <a:cubicBezTo>
                      <a:pt x="4113" y="4908"/>
                      <a:pt x="4116" y="4908"/>
                      <a:pt x="4118" y="4908"/>
                    </a:cubicBezTo>
                    <a:lnTo>
                      <a:pt x="4118" y="4908"/>
                    </a:lnTo>
                    <a:cubicBezTo>
                      <a:pt x="3948" y="5012"/>
                      <a:pt x="3776" y="5095"/>
                      <a:pt x="3584" y="5159"/>
                    </a:cubicBezTo>
                    <a:cubicBezTo>
                      <a:pt x="3379" y="5228"/>
                      <a:pt x="3174" y="5273"/>
                      <a:pt x="2968" y="5273"/>
                    </a:cubicBezTo>
                    <a:cubicBezTo>
                      <a:pt x="2908" y="5280"/>
                      <a:pt x="2846" y="5283"/>
                      <a:pt x="2783" y="5283"/>
                    </a:cubicBezTo>
                    <a:cubicBezTo>
                      <a:pt x="2631" y="5283"/>
                      <a:pt x="2474" y="5267"/>
                      <a:pt x="2329" y="5251"/>
                    </a:cubicBezTo>
                    <a:cubicBezTo>
                      <a:pt x="2101" y="5205"/>
                      <a:pt x="1918" y="5114"/>
                      <a:pt x="1713" y="5022"/>
                    </a:cubicBezTo>
                    <a:cubicBezTo>
                      <a:pt x="1530" y="4954"/>
                      <a:pt x="1393" y="4840"/>
                      <a:pt x="1233" y="4726"/>
                    </a:cubicBezTo>
                    <a:cubicBezTo>
                      <a:pt x="1211" y="4703"/>
                      <a:pt x="1188" y="4680"/>
                      <a:pt x="1165" y="4657"/>
                    </a:cubicBezTo>
                    <a:cubicBezTo>
                      <a:pt x="1097" y="4589"/>
                      <a:pt x="1028" y="4543"/>
                      <a:pt x="960" y="4475"/>
                    </a:cubicBezTo>
                    <a:cubicBezTo>
                      <a:pt x="891" y="4360"/>
                      <a:pt x="800" y="4246"/>
                      <a:pt x="731" y="4155"/>
                    </a:cubicBezTo>
                    <a:cubicBezTo>
                      <a:pt x="640" y="4018"/>
                      <a:pt x="594" y="3904"/>
                      <a:pt x="526" y="3790"/>
                    </a:cubicBezTo>
                    <a:cubicBezTo>
                      <a:pt x="503" y="3721"/>
                      <a:pt x="480" y="3653"/>
                      <a:pt x="457" y="3584"/>
                    </a:cubicBezTo>
                    <a:cubicBezTo>
                      <a:pt x="412" y="3470"/>
                      <a:pt x="389" y="3356"/>
                      <a:pt x="366" y="3242"/>
                    </a:cubicBezTo>
                    <a:cubicBezTo>
                      <a:pt x="366" y="3242"/>
                      <a:pt x="366" y="3219"/>
                      <a:pt x="366" y="3219"/>
                    </a:cubicBezTo>
                    <a:lnTo>
                      <a:pt x="366" y="3196"/>
                    </a:lnTo>
                    <a:cubicBezTo>
                      <a:pt x="366" y="3196"/>
                      <a:pt x="366" y="3196"/>
                      <a:pt x="366" y="3174"/>
                    </a:cubicBezTo>
                    <a:cubicBezTo>
                      <a:pt x="366" y="3174"/>
                      <a:pt x="366" y="3151"/>
                      <a:pt x="366" y="3151"/>
                    </a:cubicBezTo>
                    <a:cubicBezTo>
                      <a:pt x="366" y="3151"/>
                      <a:pt x="366" y="3128"/>
                      <a:pt x="366" y="3128"/>
                    </a:cubicBezTo>
                    <a:cubicBezTo>
                      <a:pt x="343" y="3105"/>
                      <a:pt x="343" y="3082"/>
                      <a:pt x="343" y="3059"/>
                    </a:cubicBezTo>
                    <a:cubicBezTo>
                      <a:pt x="343" y="3037"/>
                      <a:pt x="343" y="3037"/>
                      <a:pt x="343" y="3014"/>
                    </a:cubicBezTo>
                    <a:cubicBezTo>
                      <a:pt x="343" y="2991"/>
                      <a:pt x="343" y="2968"/>
                      <a:pt x="343" y="2945"/>
                    </a:cubicBezTo>
                    <a:cubicBezTo>
                      <a:pt x="320" y="2740"/>
                      <a:pt x="343" y="2512"/>
                      <a:pt x="389" y="2306"/>
                    </a:cubicBezTo>
                    <a:cubicBezTo>
                      <a:pt x="412" y="2238"/>
                      <a:pt x="412" y="2169"/>
                      <a:pt x="435" y="2078"/>
                    </a:cubicBezTo>
                    <a:cubicBezTo>
                      <a:pt x="480" y="1964"/>
                      <a:pt x="526" y="1827"/>
                      <a:pt x="594" y="1713"/>
                    </a:cubicBezTo>
                    <a:cubicBezTo>
                      <a:pt x="640" y="1621"/>
                      <a:pt x="708" y="1507"/>
                      <a:pt x="754" y="1416"/>
                    </a:cubicBezTo>
                    <a:lnTo>
                      <a:pt x="777" y="1416"/>
                    </a:lnTo>
                    <a:cubicBezTo>
                      <a:pt x="777" y="1416"/>
                      <a:pt x="777" y="1416"/>
                      <a:pt x="777" y="1393"/>
                    </a:cubicBezTo>
                    <a:cubicBezTo>
                      <a:pt x="823" y="1325"/>
                      <a:pt x="891" y="1233"/>
                      <a:pt x="960" y="1165"/>
                    </a:cubicBezTo>
                    <a:cubicBezTo>
                      <a:pt x="1119" y="1005"/>
                      <a:pt x="1302" y="845"/>
                      <a:pt x="1485" y="731"/>
                    </a:cubicBezTo>
                    <a:cubicBezTo>
                      <a:pt x="1667" y="617"/>
                      <a:pt x="1850" y="526"/>
                      <a:pt x="2055" y="457"/>
                    </a:cubicBezTo>
                    <a:cubicBezTo>
                      <a:pt x="2261" y="389"/>
                      <a:pt x="2466" y="343"/>
                      <a:pt x="2694" y="343"/>
                    </a:cubicBezTo>
                    <a:lnTo>
                      <a:pt x="2649" y="343"/>
                    </a:lnTo>
                    <a:cubicBezTo>
                      <a:pt x="2710" y="337"/>
                      <a:pt x="2771" y="334"/>
                      <a:pt x="2832" y="334"/>
                    </a:cubicBezTo>
                    <a:close/>
                    <a:moveTo>
                      <a:pt x="2808" y="1"/>
                    </a:moveTo>
                    <a:cubicBezTo>
                      <a:pt x="2763" y="1"/>
                      <a:pt x="2717" y="24"/>
                      <a:pt x="2671" y="24"/>
                    </a:cubicBezTo>
                    <a:cubicBezTo>
                      <a:pt x="2192" y="46"/>
                      <a:pt x="1736" y="183"/>
                      <a:pt x="1325" y="434"/>
                    </a:cubicBezTo>
                    <a:cubicBezTo>
                      <a:pt x="1074" y="594"/>
                      <a:pt x="823" y="800"/>
                      <a:pt x="640" y="1051"/>
                    </a:cubicBezTo>
                    <a:lnTo>
                      <a:pt x="617" y="1051"/>
                    </a:lnTo>
                    <a:cubicBezTo>
                      <a:pt x="594" y="1096"/>
                      <a:pt x="572" y="1119"/>
                      <a:pt x="549" y="1165"/>
                    </a:cubicBezTo>
                    <a:cubicBezTo>
                      <a:pt x="503" y="1233"/>
                      <a:pt x="457" y="1302"/>
                      <a:pt x="412" y="1370"/>
                    </a:cubicBezTo>
                    <a:cubicBezTo>
                      <a:pt x="252" y="1621"/>
                      <a:pt x="138" y="1918"/>
                      <a:pt x="69" y="2238"/>
                    </a:cubicBezTo>
                    <a:cubicBezTo>
                      <a:pt x="47" y="2329"/>
                      <a:pt x="24" y="2443"/>
                      <a:pt x="24" y="2534"/>
                    </a:cubicBezTo>
                    <a:cubicBezTo>
                      <a:pt x="24" y="2580"/>
                      <a:pt x="24" y="2649"/>
                      <a:pt x="1" y="2694"/>
                    </a:cubicBezTo>
                    <a:cubicBezTo>
                      <a:pt x="1" y="2922"/>
                      <a:pt x="24" y="3174"/>
                      <a:pt x="69" y="3402"/>
                    </a:cubicBezTo>
                    <a:cubicBezTo>
                      <a:pt x="92" y="3539"/>
                      <a:pt x="138" y="3676"/>
                      <a:pt x="184" y="3813"/>
                    </a:cubicBezTo>
                    <a:cubicBezTo>
                      <a:pt x="229" y="3904"/>
                      <a:pt x="275" y="3995"/>
                      <a:pt x="320" y="4087"/>
                    </a:cubicBezTo>
                    <a:cubicBezTo>
                      <a:pt x="412" y="4292"/>
                      <a:pt x="549" y="4475"/>
                      <a:pt x="686" y="4634"/>
                    </a:cubicBezTo>
                    <a:cubicBezTo>
                      <a:pt x="754" y="4703"/>
                      <a:pt x="823" y="4794"/>
                      <a:pt x="891" y="4863"/>
                    </a:cubicBezTo>
                    <a:cubicBezTo>
                      <a:pt x="1005" y="4954"/>
                      <a:pt x="1119" y="5045"/>
                      <a:pt x="1233" y="5136"/>
                    </a:cubicBezTo>
                    <a:cubicBezTo>
                      <a:pt x="1462" y="5273"/>
                      <a:pt x="1690" y="5388"/>
                      <a:pt x="1964" y="5479"/>
                    </a:cubicBezTo>
                    <a:cubicBezTo>
                      <a:pt x="2227" y="5567"/>
                      <a:pt x="2519" y="5608"/>
                      <a:pt x="2808" y="5608"/>
                    </a:cubicBezTo>
                    <a:cubicBezTo>
                      <a:pt x="2971" y="5608"/>
                      <a:pt x="3132" y="5595"/>
                      <a:pt x="3288" y="5570"/>
                    </a:cubicBezTo>
                    <a:cubicBezTo>
                      <a:pt x="3516" y="5547"/>
                      <a:pt x="3721" y="5456"/>
                      <a:pt x="3927" y="5388"/>
                    </a:cubicBezTo>
                    <a:cubicBezTo>
                      <a:pt x="4155" y="5296"/>
                      <a:pt x="4361" y="5159"/>
                      <a:pt x="4566" y="5000"/>
                    </a:cubicBezTo>
                    <a:cubicBezTo>
                      <a:pt x="4726" y="4863"/>
                      <a:pt x="4886" y="4703"/>
                      <a:pt x="5022" y="4543"/>
                    </a:cubicBezTo>
                    <a:cubicBezTo>
                      <a:pt x="5159" y="4360"/>
                      <a:pt x="5296" y="4132"/>
                      <a:pt x="5388" y="3904"/>
                    </a:cubicBezTo>
                    <a:cubicBezTo>
                      <a:pt x="5479" y="3698"/>
                      <a:pt x="5525" y="3493"/>
                      <a:pt x="5570" y="3265"/>
                    </a:cubicBezTo>
                    <a:cubicBezTo>
                      <a:pt x="5616" y="3014"/>
                      <a:pt x="5616" y="2740"/>
                      <a:pt x="5593" y="2489"/>
                    </a:cubicBezTo>
                    <a:cubicBezTo>
                      <a:pt x="5570" y="2260"/>
                      <a:pt x="5502" y="2009"/>
                      <a:pt x="5433" y="1804"/>
                    </a:cubicBezTo>
                    <a:cubicBezTo>
                      <a:pt x="5342" y="1576"/>
                      <a:pt x="5228" y="1393"/>
                      <a:pt x="5114" y="1211"/>
                    </a:cubicBezTo>
                    <a:cubicBezTo>
                      <a:pt x="4977" y="1005"/>
                      <a:pt x="4817" y="845"/>
                      <a:pt x="4657" y="708"/>
                    </a:cubicBezTo>
                    <a:cubicBezTo>
                      <a:pt x="4475" y="549"/>
                      <a:pt x="4269" y="412"/>
                      <a:pt x="4064" y="298"/>
                    </a:cubicBezTo>
                    <a:cubicBezTo>
                      <a:pt x="3858" y="206"/>
                      <a:pt x="3630" y="115"/>
                      <a:pt x="3402" y="69"/>
                    </a:cubicBezTo>
                    <a:cubicBezTo>
                      <a:pt x="3219" y="24"/>
                      <a:pt x="3014" y="1"/>
                      <a:pt x="280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22"/>
              <p:cNvSpPr/>
              <p:nvPr/>
            </p:nvSpPr>
            <p:spPr>
              <a:xfrm>
                <a:off x="5466541" y="1108451"/>
                <a:ext cx="59871" cy="6319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338" extrusionOk="0">
                    <a:moveTo>
                      <a:pt x="891" y="320"/>
                    </a:moveTo>
                    <a:cubicBezTo>
                      <a:pt x="959" y="320"/>
                      <a:pt x="1005" y="343"/>
                      <a:pt x="1050" y="343"/>
                    </a:cubicBezTo>
                    <a:cubicBezTo>
                      <a:pt x="1142" y="366"/>
                      <a:pt x="1233" y="389"/>
                      <a:pt x="1301" y="434"/>
                    </a:cubicBezTo>
                    <a:cubicBezTo>
                      <a:pt x="1393" y="457"/>
                      <a:pt x="1461" y="526"/>
                      <a:pt x="1530" y="571"/>
                    </a:cubicBezTo>
                    <a:cubicBezTo>
                      <a:pt x="1592" y="634"/>
                      <a:pt x="1655" y="697"/>
                      <a:pt x="1700" y="777"/>
                    </a:cubicBezTo>
                    <a:lnTo>
                      <a:pt x="1700" y="777"/>
                    </a:lnTo>
                    <a:cubicBezTo>
                      <a:pt x="1697" y="777"/>
                      <a:pt x="1694" y="777"/>
                      <a:pt x="1690" y="777"/>
                    </a:cubicBezTo>
                    <a:lnTo>
                      <a:pt x="1712" y="800"/>
                    </a:lnTo>
                    <a:cubicBezTo>
                      <a:pt x="1758" y="891"/>
                      <a:pt x="1804" y="959"/>
                      <a:pt x="1849" y="1074"/>
                    </a:cubicBezTo>
                    <a:cubicBezTo>
                      <a:pt x="1872" y="1142"/>
                      <a:pt x="1872" y="1210"/>
                      <a:pt x="1895" y="1302"/>
                    </a:cubicBezTo>
                    <a:cubicBezTo>
                      <a:pt x="1895" y="1370"/>
                      <a:pt x="1895" y="1439"/>
                      <a:pt x="1872" y="1530"/>
                    </a:cubicBezTo>
                    <a:cubicBezTo>
                      <a:pt x="1849" y="1576"/>
                      <a:pt x="1849" y="1644"/>
                      <a:pt x="1826" y="1690"/>
                    </a:cubicBezTo>
                    <a:cubicBezTo>
                      <a:pt x="1781" y="1735"/>
                      <a:pt x="1758" y="1781"/>
                      <a:pt x="1735" y="1827"/>
                    </a:cubicBezTo>
                    <a:cubicBezTo>
                      <a:pt x="1690" y="1850"/>
                      <a:pt x="1644" y="1895"/>
                      <a:pt x="1621" y="1918"/>
                    </a:cubicBezTo>
                    <a:cubicBezTo>
                      <a:pt x="1575" y="1941"/>
                      <a:pt x="1530" y="1964"/>
                      <a:pt x="1484" y="1987"/>
                    </a:cubicBezTo>
                    <a:cubicBezTo>
                      <a:pt x="1416" y="2009"/>
                      <a:pt x="1370" y="2009"/>
                      <a:pt x="1324" y="2009"/>
                    </a:cubicBezTo>
                    <a:cubicBezTo>
                      <a:pt x="1256" y="2009"/>
                      <a:pt x="1187" y="2009"/>
                      <a:pt x="1119" y="1987"/>
                    </a:cubicBezTo>
                    <a:cubicBezTo>
                      <a:pt x="1050" y="1987"/>
                      <a:pt x="982" y="1964"/>
                      <a:pt x="913" y="1918"/>
                    </a:cubicBezTo>
                    <a:cubicBezTo>
                      <a:pt x="845" y="1872"/>
                      <a:pt x="776" y="1827"/>
                      <a:pt x="685" y="1781"/>
                    </a:cubicBezTo>
                    <a:cubicBezTo>
                      <a:pt x="662" y="1758"/>
                      <a:pt x="640" y="1713"/>
                      <a:pt x="617" y="1690"/>
                    </a:cubicBezTo>
                    <a:cubicBezTo>
                      <a:pt x="617" y="1690"/>
                      <a:pt x="617" y="1690"/>
                      <a:pt x="594" y="1667"/>
                    </a:cubicBezTo>
                    <a:cubicBezTo>
                      <a:pt x="594" y="1644"/>
                      <a:pt x="594" y="1644"/>
                      <a:pt x="571" y="1644"/>
                    </a:cubicBezTo>
                    <a:cubicBezTo>
                      <a:pt x="548" y="1621"/>
                      <a:pt x="525" y="1576"/>
                      <a:pt x="503" y="1530"/>
                    </a:cubicBezTo>
                    <a:cubicBezTo>
                      <a:pt x="457" y="1484"/>
                      <a:pt x="434" y="1439"/>
                      <a:pt x="411" y="1393"/>
                    </a:cubicBezTo>
                    <a:cubicBezTo>
                      <a:pt x="411" y="1347"/>
                      <a:pt x="388" y="1325"/>
                      <a:pt x="366" y="1279"/>
                    </a:cubicBezTo>
                    <a:cubicBezTo>
                      <a:pt x="366" y="1256"/>
                      <a:pt x="366" y="1256"/>
                      <a:pt x="366" y="1233"/>
                    </a:cubicBezTo>
                    <a:cubicBezTo>
                      <a:pt x="366" y="1233"/>
                      <a:pt x="366" y="1233"/>
                      <a:pt x="366" y="1210"/>
                    </a:cubicBezTo>
                    <a:cubicBezTo>
                      <a:pt x="343" y="1188"/>
                      <a:pt x="343" y="1142"/>
                      <a:pt x="343" y="1096"/>
                    </a:cubicBezTo>
                    <a:cubicBezTo>
                      <a:pt x="320" y="1074"/>
                      <a:pt x="320" y="1051"/>
                      <a:pt x="320" y="1028"/>
                    </a:cubicBezTo>
                    <a:cubicBezTo>
                      <a:pt x="320" y="959"/>
                      <a:pt x="320" y="891"/>
                      <a:pt x="343" y="822"/>
                    </a:cubicBezTo>
                    <a:cubicBezTo>
                      <a:pt x="343" y="777"/>
                      <a:pt x="366" y="731"/>
                      <a:pt x="388" y="685"/>
                    </a:cubicBezTo>
                    <a:cubicBezTo>
                      <a:pt x="388" y="663"/>
                      <a:pt x="388" y="663"/>
                      <a:pt x="388" y="663"/>
                    </a:cubicBezTo>
                    <a:cubicBezTo>
                      <a:pt x="411" y="617"/>
                      <a:pt x="457" y="571"/>
                      <a:pt x="480" y="526"/>
                    </a:cubicBezTo>
                    <a:cubicBezTo>
                      <a:pt x="525" y="480"/>
                      <a:pt x="548" y="457"/>
                      <a:pt x="594" y="412"/>
                    </a:cubicBezTo>
                    <a:cubicBezTo>
                      <a:pt x="640" y="389"/>
                      <a:pt x="685" y="366"/>
                      <a:pt x="731" y="366"/>
                    </a:cubicBezTo>
                    <a:cubicBezTo>
                      <a:pt x="799" y="343"/>
                      <a:pt x="845" y="343"/>
                      <a:pt x="891" y="320"/>
                    </a:cubicBezTo>
                    <a:close/>
                    <a:moveTo>
                      <a:pt x="936" y="1"/>
                    </a:moveTo>
                    <a:cubicBezTo>
                      <a:pt x="799" y="1"/>
                      <a:pt x="662" y="46"/>
                      <a:pt x="525" y="92"/>
                    </a:cubicBezTo>
                    <a:cubicBezTo>
                      <a:pt x="480" y="115"/>
                      <a:pt x="411" y="160"/>
                      <a:pt x="366" y="183"/>
                    </a:cubicBezTo>
                    <a:cubicBezTo>
                      <a:pt x="297" y="252"/>
                      <a:pt x="229" y="320"/>
                      <a:pt x="160" y="412"/>
                    </a:cubicBezTo>
                    <a:cubicBezTo>
                      <a:pt x="115" y="480"/>
                      <a:pt x="92" y="549"/>
                      <a:pt x="69" y="617"/>
                    </a:cubicBezTo>
                    <a:cubicBezTo>
                      <a:pt x="23" y="708"/>
                      <a:pt x="0" y="800"/>
                      <a:pt x="0" y="891"/>
                    </a:cubicBezTo>
                    <a:cubicBezTo>
                      <a:pt x="0" y="982"/>
                      <a:pt x="0" y="1074"/>
                      <a:pt x="23" y="1165"/>
                    </a:cubicBezTo>
                    <a:cubicBezTo>
                      <a:pt x="23" y="1210"/>
                      <a:pt x="23" y="1256"/>
                      <a:pt x="46" y="1325"/>
                    </a:cubicBezTo>
                    <a:cubicBezTo>
                      <a:pt x="69" y="1393"/>
                      <a:pt x="92" y="1484"/>
                      <a:pt x="137" y="1553"/>
                    </a:cubicBezTo>
                    <a:cubicBezTo>
                      <a:pt x="206" y="1713"/>
                      <a:pt x="320" y="1850"/>
                      <a:pt x="434" y="1964"/>
                    </a:cubicBezTo>
                    <a:cubicBezTo>
                      <a:pt x="434" y="1987"/>
                      <a:pt x="457" y="1987"/>
                      <a:pt x="457" y="1987"/>
                    </a:cubicBezTo>
                    <a:cubicBezTo>
                      <a:pt x="457" y="2009"/>
                      <a:pt x="480" y="2009"/>
                      <a:pt x="480" y="2009"/>
                    </a:cubicBezTo>
                    <a:cubicBezTo>
                      <a:pt x="548" y="2078"/>
                      <a:pt x="640" y="2146"/>
                      <a:pt x="708" y="2192"/>
                    </a:cubicBezTo>
                    <a:cubicBezTo>
                      <a:pt x="884" y="2286"/>
                      <a:pt x="1085" y="2338"/>
                      <a:pt x="1281" y="2338"/>
                    </a:cubicBezTo>
                    <a:cubicBezTo>
                      <a:pt x="1467" y="2338"/>
                      <a:pt x="1649" y="2292"/>
                      <a:pt x="1804" y="2192"/>
                    </a:cubicBezTo>
                    <a:cubicBezTo>
                      <a:pt x="1872" y="2146"/>
                      <a:pt x="1941" y="2078"/>
                      <a:pt x="1986" y="2032"/>
                    </a:cubicBezTo>
                    <a:cubicBezTo>
                      <a:pt x="2009" y="1987"/>
                      <a:pt x="2055" y="1941"/>
                      <a:pt x="2078" y="1895"/>
                    </a:cubicBezTo>
                    <a:cubicBezTo>
                      <a:pt x="2100" y="1850"/>
                      <a:pt x="2123" y="1804"/>
                      <a:pt x="2146" y="1781"/>
                    </a:cubicBezTo>
                    <a:cubicBezTo>
                      <a:pt x="2192" y="1667"/>
                      <a:pt x="2192" y="1553"/>
                      <a:pt x="2214" y="1462"/>
                    </a:cubicBezTo>
                    <a:cubicBezTo>
                      <a:pt x="2214" y="1347"/>
                      <a:pt x="2214" y="1256"/>
                      <a:pt x="2192" y="1142"/>
                    </a:cubicBezTo>
                    <a:cubicBezTo>
                      <a:pt x="2192" y="1051"/>
                      <a:pt x="2146" y="959"/>
                      <a:pt x="2123" y="891"/>
                    </a:cubicBezTo>
                    <a:cubicBezTo>
                      <a:pt x="2078" y="777"/>
                      <a:pt x="2032" y="685"/>
                      <a:pt x="1963" y="594"/>
                    </a:cubicBezTo>
                    <a:cubicBezTo>
                      <a:pt x="1849" y="434"/>
                      <a:pt x="1712" y="297"/>
                      <a:pt x="1553" y="206"/>
                    </a:cubicBezTo>
                    <a:cubicBezTo>
                      <a:pt x="1416" y="92"/>
                      <a:pt x="1233" y="46"/>
                      <a:pt x="10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22"/>
              <p:cNvSpPr/>
              <p:nvPr/>
            </p:nvSpPr>
            <p:spPr>
              <a:xfrm>
                <a:off x="5871261" y="1255305"/>
                <a:ext cx="42599" cy="4238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1568" extrusionOk="0">
                    <a:moveTo>
                      <a:pt x="777" y="320"/>
                    </a:moveTo>
                    <a:cubicBezTo>
                      <a:pt x="800" y="320"/>
                      <a:pt x="845" y="320"/>
                      <a:pt x="868" y="343"/>
                    </a:cubicBezTo>
                    <a:cubicBezTo>
                      <a:pt x="914" y="343"/>
                      <a:pt x="960" y="365"/>
                      <a:pt x="1005" y="365"/>
                    </a:cubicBezTo>
                    <a:cubicBezTo>
                      <a:pt x="1028" y="388"/>
                      <a:pt x="1074" y="411"/>
                      <a:pt x="1096" y="434"/>
                    </a:cubicBezTo>
                    <a:cubicBezTo>
                      <a:pt x="1119" y="479"/>
                      <a:pt x="1165" y="502"/>
                      <a:pt x="1188" y="548"/>
                    </a:cubicBezTo>
                    <a:cubicBezTo>
                      <a:pt x="1211" y="571"/>
                      <a:pt x="1211" y="616"/>
                      <a:pt x="1233" y="639"/>
                    </a:cubicBezTo>
                    <a:cubicBezTo>
                      <a:pt x="1233" y="685"/>
                      <a:pt x="1256" y="708"/>
                      <a:pt x="1256" y="753"/>
                    </a:cubicBezTo>
                    <a:cubicBezTo>
                      <a:pt x="1256" y="799"/>
                      <a:pt x="1256" y="822"/>
                      <a:pt x="1233" y="867"/>
                    </a:cubicBezTo>
                    <a:cubicBezTo>
                      <a:pt x="1233" y="913"/>
                      <a:pt x="1211" y="959"/>
                      <a:pt x="1211" y="982"/>
                    </a:cubicBezTo>
                    <a:cubicBezTo>
                      <a:pt x="1188" y="1027"/>
                      <a:pt x="1165" y="1050"/>
                      <a:pt x="1142" y="1073"/>
                    </a:cubicBezTo>
                    <a:cubicBezTo>
                      <a:pt x="1119" y="1119"/>
                      <a:pt x="1074" y="1141"/>
                      <a:pt x="1051" y="1164"/>
                    </a:cubicBezTo>
                    <a:cubicBezTo>
                      <a:pt x="1005" y="1187"/>
                      <a:pt x="982" y="1187"/>
                      <a:pt x="960" y="1210"/>
                    </a:cubicBezTo>
                    <a:cubicBezTo>
                      <a:pt x="914" y="1233"/>
                      <a:pt x="868" y="1233"/>
                      <a:pt x="823" y="1233"/>
                    </a:cubicBezTo>
                    <a:lnTo>
                      <a:pt x="708" y="1233"/>
                    </a:lnTo>
                    <a:cubicBezTo>
                      <a:pt x="663" y="1210"/>
                      <a:pt x="617" y="1210"/>
                      <a:pt x="594" y="1187"/>
                    </a:cubicBezTo>
                    <a:cubicBezTo>
                      <a:pt x="549" y="1164"/>
                      <a:pt x="526" y="1141"/>
                      <a:pt x="480" y="1119"/>
                    </a:cubicBezTo>
                    <a:cubicBezTo>
                      <a:pt x="457" y="1096"/>
                      <a:pt x="435" y="1073"/>
                      <a:pt x="412" y="1027"/>
                    </a:cubicBezTo>
                    <a:cubicBezTo>
                      <a:pt x="389" y="1004"/>
                      <a:pt x="366" y="959"/>
                      <a:pt x="366" y="936"/>
                    </a:cubicBezTo>
                    <a:cubicBezTo>
                      <a:pt x="343" y="890"/>
                      <a:pt x="343" y="867"/>
                      <a:pt x="343" y="822"/>
                    </a:cubicBezTo>
                    <a:cubicBezTo>
                      <a:pt x="343" y="799"/>
                      <a:pt x="343" y="776"/>
                      <a:pt x="343" y="776"/>
                    </a:cubicBezTo>
                    <a:cubicBezTo>
                      <a:pt x="343" y="753"/>
                      <a:pt x="343" y="731"/>
                      <a:pt x="343" y="708"/>
                    </a:cubicBezTo>
                    <a:cubicBezTo>
                      <a:pt x="343" y="708"/>
                      <a:pt x="343" y="685"/>
                      <a:pt x="343" y="685"/>
                    </a:cubicBezTo>
                    <a:cubicBezTo>
                      <a:pt x="366" y="639"/>
                      <a:pt x="366" y="616"/>
                      <a:pt x="389" y="571"/>
                    </a:cubicBezTo>
                    <a:cubicBezTo>
                      <a:pt x="412" y="548"/>
                      <a:pt x="435" y="502"/>
                      <a:pt x="457" y="479"/>
                    </a:cubicBezTo>
                    <a:cubicBezTo>
                      <a:pt x="480" y="457"/>
                      <a:pt x="526" y="411"/>
                      <a:pt x="549" y="388"/>
                    </a:cubicBezTo>
                    <a:cubicBezTo>
                      <a:pt x="594" y="365"/>
                      <a:pt x="617" y="365"/>
                      <a:pt x="663" y="343"/>
                    </a:cubicBezTo>
                    <a:cubicBezTo>
                      <a:pt x="686" y="343"/>
                      <a:pt x="731" y="320"/>
                      <a:pt x="777" y="320"/>
                    </a:cubicBezTo>
                    <a:close/>
                    <a:moveTo>
                      <a:pt x="800" y="0"/>
                    </a:moveTo>
                    <a:cubicBezTo>
                      <a:pt x="708" y="0"/>
                      <a:pt x="617" y="23"/>
                      <a:pt x="549" y="46"/>
                    </a:cubicBezTo>
                    <a:cubicBezTo>
                      <a:pt x="503" y="69"/>
                      <a:pt x="457" y="69"/>
                      <a:pt x="412" y="114"/>
                    </a:cubicBezTo>
                    <a:cubicBezTo>
                      <a:pt x="366" y="137"/>
                      <a:pt x="320" y="160"/>
                      <a:pt x="275" y="183"/>
                    </a:cubicBezTo>
                    <a:cubicBezTo>
                      <a:pt x="229" y="228"/>
                      <a:pt x="206" y="274"/>
                      <a:pt x="161" y="320"/>
                    </a:cubicBezTo>
                    <a:cubicBezTo>
                      <a:pt x="161" y="343"/>
                      <a:pt x="138" y="343"/>
                      <a:pt x="138" y="343"/>
                    </a:cubicBezTo>
                    <a:cubicBezTo>
                      <a:pt x="115" y="388"/>
                      <a:pt x="92" y="434"/>
                      <a:pt x="69" y="479"/>
                    </a:cubicBezTo>
                    <a:cubicBezTo>
                      <a:pt x="46" y="525"/>
                      <a:pt x="46" y="548"/>
                      <a:pt x="24" y="594"/>
                    </a:cubicBezTo>
                    <a:cubicBezTo>
                      <a:pt x="24" y="616"/>
                      <a:pt x="24" y="662"/>
                      <a:pt x="24" y="685"/>
                    </a:cubicBezTo>
                    <a:cubicBezTo>
                      <a:pt x="24" y="685"/>
                      <a:pt x="24" y="708"/>
                      <a:pt x="24" y="708"/>
                    </a:cubicBezTo>
                    <a:cubicBezTo>
                      <a:pt x="24" y="753"/>
                      <a:pt x="1" y="799"/>
                      <a:pt x="24" y="867"/>
                    </a:cubicBezTo>
                    <a:cubicBezTo>
                      <a:pt x="24" y="959"/>
                      <a:pt x="69" y="1073"/>
                      <a:pt x="115" y="1164"/>
                    </a:cubicBezTo>
                    <a:cubicBezTo>
                      <a:pt x="115" y="1164"/>
                      <a:pt x="115" y="1187"/>
                      <a:pt x="115" y="1187"/>
                    </a:cubicBezTo>
                    <a:cubicBezTo>
                      <a:pt x="161" y="1233"/>
                      <a:pt x="206" y="1301"/>
                      <a:pt x="252" y="1347"/>
                    </a:cubicBezTo>
                    <a:cubicBezTo>
                      <a:pt x="343" y="1438"/>
                      <a:pt x="480" y="1507"/>
                      <a:pt x="594" y="1529"/>
                    </a:cubicBezTo>
                    <a:cubicBezTo>
                      <a:pt x="661" y="1556"/>
                      <a:pt x="728" y="1567"/>
                      <a:pt x="795" y="1567"/>
                    </a:cubicBezTo>
                    <a:cubicBezTo>
                      <a:pt x="842" y="1567"/>
                      <a:pt x="889" y="1562"/>
                      <a:pt x="937" y="1552"/>
                    </a:cubicBezTo>
                    <a:cubicBezTo>
                      <a:pt x="1005" y="1552"/>
                      <a:pt x="1074" y="1507"/>
                      <a:pt x="1119" y="1484"/>
                    </a:cubicBezTo>
                    <a:cubicBezTo>
                      <a:pt x="1188" y="1461"/>
                      <a:pt x="1233" y="1438"/>
                      <a:pt x="1279" y="1392"/>
                    </a:cubicBezTo>
                    <a:cubicBezTo>
                      <a:pt x="1348" y="1347"/>
                      <a:pt x="1439" y="1256"/>
                      <a:pt x="1484" y="1164"/>
                    </a:cubicBezTo>
                    <a:cubicBezTo>
                      <a:pt x="1553" y="1027"/>
                      <a:pt x="1576" y="890"/>
                      <a:pt x="1576" y="753"/>
                    </a:cubicBezTo>
                    <a:cubicBezTo>
                      <a:pt x="1576" y="639"/>
                      <a:pt x="1530" y="525"/>
                      <a:pt x="1484" y="434"/>
                    </a:cubicBezTo>
                    <a:cubicBezTo>
                      <a:pt x="1439" y="320"/>
                      <a:pt x="1348" y="228"/>
                      <a:pt x="1256" y="160"/>
                    </a:cubicBezTo>
                    <a:cubicBezTo>
                      <a:pt x="1211" y="114"/>
                      <a:pt x="1142" y="91"/>
                      <a:pt x="1096" y="69"/>
                    </a:cubicBezTo>
                    <a:cubicBezTo>
                      <a:pt x="1028" y="23"/>
                      <a:pt x="982" y="23"/>
                      <a:pt x="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22"/>
              <p:cNvSpPr/>
              <p:nvPr/>
            </p:nvSpPr>
            <p:spPr>
              <a:xfrm>
                <a:off x="7766605" y="1014062"/>
                <a:ext cx="51844" cy="4214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559" extrusionOk="0">
                    <a:moveTo>
                      <a:pt x="731" y="0"/>
                    </a:moveTo>
                    <a:cubicBezTo>
                      <a:pt x="708" y="0"/>
                      <a:pt x="662" y="0"/>
                      <a:pt x="616" y="23"/>
                    </a:cubicBezTo>
                    <a:cubicBezTo>
                      <a:pt x="594" y="23"/>
                      <a:pt x="548" y="23"/>
                      <a:pt x="525" y="46"/>
                    </a:cubicBezTo>
                    <a:cubicBezTo>
                      <a:pt x="512" y="39"/>
                      <a:pt x="498" y="37"/>
                      <a:pt x="484" y="37"/>
                    </a:cubicBezTo>
                    <a:cubicBezTo>
                      <a:pt x="451" y="37"/>
                      <a:pt x="414" y="53"/>
                      <a:pt x="365" y="69"/>
                    </a:cubicBezTo>
                    <a:cubicBezTo>
                      <a:pt x="251" y="115"/>
                      <a:pt x="160" y="183"/>
                      <a:pt x="91" y="274"/>
                    </a:cubicBezTo>
                    <a:cubicBezTo>
                      <a:pt x="46" y="388"/>
                      <a:pt x="23" y="480"/>
                      <a:pt x="23" y="594"/>
                    </a:cubicBezTo>
                    <a:cubicBezTo>
                      <a:pt x="0" y="662"/>
                      <a:pt x="23" y="731"/>
                      <a:pt x="23" y="777"/>
                    </a:cubicBezTo>
                    <a:cubicBezTo>
                      <a:pt x="23" y="868"/>
                      <a:pt x="69" y="959"/>
                      <a:pt x="114" y="1028"/>
                    </a:cubicBezTo>
                    <a:cubicBezTo>
                      <a:pt x="228" y="1233"/>
                      <a:pt x="388" y="1347"/>
                      <a:pt x="571" y="1461"/>
                    </a:cubicBezTo>
                    <a:cubicBezTo>
                      <a:pt x="702" y="1518"/>
                      <a:pt x="834" y="1559"/>
                      <a:pt x="965" y="1559"/>
                    </a:cubicBezTo>
                    <a:cubicBezTo>
                      <a:pt x="994" y="1559"/>
                      <a:pt x="1022" y="1557"/>
                      <a:pt x="1050" y="1553"/>
                    </a:cubicBezTo>
                    <a:cubicBezTo>
                      <a:pt x="1256" y="1530"/>
                      <a:pt x="1461" y="1416"/>
                      <a:pt x="1575" y="1256"/>
                    </a:cubicBezTo>
                    <a:cubicBezTo>
                      <a:pt x="1598" y="1233"/>
                      <a:pt x="1621" y="1187"/>
                      <a:pt x="1644" y="1142"/>
                    </a:cubicBezTo>
                    <a:lnTo>
                      <a:pt x="1666" y="1142"/>
                    </a:lnTo>
                    <a:cubicBezTo>
                      <a:pt x="1758" y="1142"/>
                      <a:pt x="1826" y="1096"/>
                      <a:pt x="1849" y="1028"/>
                    </a:cubicBezTo>
                    <a:cubicBezTo>
                      <a:pt x="1895" y="959"/>
                      <a:pt x="1918" y="891"/>
                      <a:pt x="1895" y="822"/>
                    </a:cubicBezTo>
                    <a:cubicBezTo>
                      <a:pt x="1872" y="731"/>
                      <a:pt x="1872" y="640"/>
                      <a:pt x="1826" y="571"/>
                    </a:cubicBezTo>
                    <a:cubicBezTo>
                      <a:pt x="1826" y="503"/>
                      <a:pt x="1803" y="434"/>
                      <a:pt x="1781" y="366"/>
                    </a:cubicBezTo>
                    <a:cubicBezTo>
                      <a:pt x="1735" y="297"/>
                      <a:pt x="1689" y="229"/>
                      <a:pt x="1621" y="183"/>
                    </a:cubicBezTo>
                    <a:cubicBezTo>
                      <a:pt x="1564" y="155"/>
                      <a:pt x="1499" y="135"/>
                      <a:pt x="1436" y="135"/>
                    </a:cubicBezTo>
                    <a:cubicBezTo>
                      <a:pt x="1397" y="135"/>
                      <a:pt x="1359" y="143"/>
                      <a:pt x="1324" y="160"/>
                    </a:cubicBezTo>
                    <a:cubicBezTo>
                      <a:pt x="1256" y="115"/>
                      <a:pt x="1187" y="92"/>
                      <a:pt x="1119" y="69"/>
                    </a:cubicBezTo>
                    <a:cubicBezTo>
                      <a:pt x="1050" y="46"/>
                      <a:pt x="959" y="23"/>
                      <a:pt x="868" y="23"/>
                    </a:cubicBezTo>
                    <a:cubicBezTo>
                      <a:pt x="845" y="0"/>
                      <a:pt x="799" y="0"/>
                      <a:pt x="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22"/>
              <p:cNvSpPr/>
              <p:nvPr/>
            </p:nvSpPr>
            <p:spPr>
              <a:xfrm>
                <a:off x="7869021" y="1162754"/>
                <a:ext cx="66656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868" y="0"/>
                    </a:moveTo>
                    <a:cubicBezTo>
                      <a:pt x="753" y="0"/>
                      <a:pt x="639" y="23"/>
                      <a:pt x="525" y="92"/>
                    </a:cubicBezTo>
                    <a:cubicBezTo>
                      <a:pt x="434" y="160"/>
                      <a:pt x="343" y="229"/>
                      <a:pt x="274" y="343"/>
                    </a:cubicBezTo>
                    <a:cubicBezTo>
                      <a:pt x="251" y="366"/>
                      <a:pt x="251" y="411"/>
                      <a:pt x="228" y="457"/>
                    </a:cubicBezTo>
                    <a:lnTo>
                      <a:pt x="206" y="457"/>
                    </a:lnTo>
                    <a:cubicBezTo>
                      <a:pt x="114" y="571"/>
                      <a:pt x="46" y="731"/>
                      <a:pt x="23" y="868"/>
                    </a:cubicBezTo>
                    <a:cubicBezTo>
                      <a:pt x="0" y="982"/>
                      <a:pt x="23" y="1096"/>
                      <a:pt x="23" y="1210"/>
                    </a:cubicBezTo>
                    <a:cubicBezTo>
                      <a:pt x="23" y="1370"/>
                      <a:pt x="91" y="1552"/>
                      <a:pt x="160" y="1712"/>
                    </a:cubicBezTo>
                    <a:cubicBezTo>
                      <a:pt x="206" y="1826"/>
                      <a:pt x="274" y="1918"/>
                      <a:pt x="343" y="2032"/>
                    </a:cubicBezTo>
                    <a:cubicBezTo>
                      <a:pt x="411" y="2100"/>
                      <a:pt x="480" y="2146"/>
                      <a:pt x="548" y="2214"/>
                    </a:cubicBezTo>
                    <a:cubicBezTo>
                      <a:pt x="616" y="2260"/>
                      <a:pt x="685" y="2306"/>
                      <a:pt x="776" y="2351"/>
                    </a:cubicBezTo>
                    <a:cubicBezTo>
                      <a:pt x="936" y="2420"/>
                      <a:pt x="1141" y="2488"/>
                      <a:pt x="1324" y="2488"/>
                    </a:cubicBezTo>
                    <a:cubicBezTo>
                      <a:pt x="1393" y="2488"/>
                      <a:pt x="1461" y="2488"/>
                      <a:pt x="1552" y="2465"/>
                    </a:cubicBezTo>
                    <a:cubicBezTo>
                      <a:pt x="1644" y="2465"/>
                      <a:pt x="1735" y="2420"/>
                      <a:pt x="1826" y="2374"/>
                    </a:cubicBezTo>
                    <a:cubicBezTo>
                      <a:pt x="1872" y="2374"/>
                      <a:pt x="1918" y="2351"/>
                      <a:pt x="1940" y="2329"/>
                    </a:cubicBezTo>
                    <a:cubicBezTo>
                      <a:pt x="2054" y="2329"/>
                      <a:pt x="2146" y="2306"/>
                      <a:pt x="2214" y="2214"/>
                    </a:cubicBezTo>
                    <a:cubicBezTo>
                      <a:pt x="2260" y="2146"/>
                      <a:pt x="2283" y="2100"/>
                      <a:pt x="2328" y="2032"/>
                    </a:cubicBezTo>
                    <a:cubicBezTo>
                      <a:pt x="2374" y="1986"/>
                      <a:pt x="2397" y="1940"/>
                      <a:pt x="2420" y="1895"/>
                    </a:cubicBezTo>
                    <a:cubicBezTo>
                      <a:pt x="2442" y="1826"/>
                      <a:pt x="2465" y="1758"/>
                      <a:pt x="2465" y="1667"/>
                    </a:cubicBezTo>
                    <a:cubicBezTo>
                      <a:pt x="2465" y="1575"/>
                      <a:pt x="2420" y="1461"/>
                      <a:pt x="2374" y="1370"/>
                    </a:cubicBezTo>
                    <a:cubicBezTo>
                      <a:pt x="2374" y="1324"/>
                      <a:pt x="2328" y="1256"/>
                      <a:pt x="2306" y="1210"/>
                    </a:cubicBezTo>
                    <a:cubicBezTo>
                      <a:pt x="2306" y="1119"/>
                      <a:pt x="2283" y="1050"/>
                      <a:pt x="2260" y="959"/>
                    </a:cubicBezTo>
                    <a:cubicBezTo>
                      <a:pt x="2237" y="891"/>
                      <a:pt x="2191" y="845"/>
                      <a:pt x="2169" y="776"/>
                    </a:cubicBezTo>
                    <a:cubicBezTo>
                      <a:pt x="2123" y="708"/>
                      <a:pt x="2077" y="639"/>
                      <a:pt x="2032" y="594"/>
                    </a:cubicBezTo>
                    <a:cubicBezTo>
                      <a:pt x="1986" y="525"/>
                      <a:pt x="1918" y="480"/>
                      <a:pt x="1872" y="434"/>
                    </a:cubicBezTo>
                    <a:cubicBezTo>
                      <a:pt x="1803" y="343"/>
                      <a:pt x="1712" y="297"/>
                      <a:pt x="1621" y="229"/>
                    </a:cubicBezTo>
                    <a:cubicBezTo>
                      <a:pt x="1461" y="137"/>
                      <a:pt x="1301" y="92"/>
                      <a:pt x="1141" y="46"/>
                    </a:cubicBezTo>
                    <a:cubicBezTo>
                      <a:pt x="1050" y="23"/>
                      <a:pt x="959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22"/>
              <p:cNvSpPr/>
              <p:nvPr/>
            </p:nvSpPr>
            <p:spPr>
              <a:xfrm>
                <a:off x="7611750" y="1149807"/>
                <a:ext cx="117851" cy="11476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246" extrusionOk="0">
                    <a:moveTo>
                      <a:pt x="1986" y="0"/>
                    </a:moveTo>
                    <a:cubicBezTo>
                      <a:pt x="1917" y="0"/>
                      <a:pt x="1826" y="23"/>
                      <a:pt x="1758" y="23"/>
                    </a:cubicBezTo>
                    <a:cubicBezTo>
                      <a:pt x="1712" y="46"/>
                      <a:pt x="1643" y="46"/>
                      <a:pt x="1598" y="68"/>
                    </a:cubicBezTo>
                    <a:lnTo>
                      <a:pt x="1552" y="91"/>
                    </a:lnTo>
                    <a:cubicBezTo>
                      <a:pt x="1506" y="114"/>
                      <a:pt x="1461" y="114"/>
                      <a:pt x="1438" y="137"/>
                    </a:cubicBezTo>
                    <a:cubicBezTo>
                      <a:pt x="1278" y="205"/>
                      <a:pt x="1141" y="320"/>
                      <a:pt x="1004" y="411"/>
                    </a:cubicBezTo>
                    <a:lnTo>
                      <a:pt x="982" y="434"/>
                    </a:lnTo>
                    <a:lnTo>
                      <a:pt x="936" y="457"/>
                    </a:lnTo>
                    <a:cubicBezTo>
                      <a:pt x="890" y="457"/>
                      <a:pt x="867" y="457"/>
                      <a:pt x="845" y="479"/>
                    </a:cubicBezTo>
                    <a:cubicBezTo>
                      <a:pt x="776" y="525"/>
                      <a:pt x="730" y="548"/>
                      <a:pt x="685" y="593"/>
                    </a:cubicBezTo>
                    <a:cubicBezTo>
                      <a:pt x="616" y="639"/>
                      <a:pt x="548" y="708"/>
                      <a:pt x="502" y="776"/>
                    </a:cubicBezTo>
                    <a:cubicBezTo>
                      <a:pt x="365" y="936"/>
                      <a:pt x="297" y="1050"/>
                      <a:pt x="228" y="1164"/>
                    </a:cubicBezTo>
                    <a:cubicBezTo>
                      <a:pt x="183" y="1255"/>
                      <a:pt x="137" y="1324"/>
                      <a:pt x="114" y="1415"/>
                    </a:cubicBezTo>
                    <a:cubicBezTo>
                      <a:pt x="91" y="1484"/>
                      <a:pt x="69" y="1575"/>
                      <a:pt x="46" y="1666"/>
                    </a:cubicBezTo>
                    <a:cubicBezTo>
                      <a:pt x="23" y="1826"/>
                      <a:pt x="0" y="2009"/>
                      <a:pt x="23" y="2237"/>
                    </a:cubicBezTo>
                    <a:cubicBezTo>
                      <a:pt x="23" y="2328"/>
                      <a:pt x="46" y="2397"/>
                      <a:pt x="46" y="2488"/>
                    </a:cubicBezTo>
                    <a:cubicBezTo>
                      <a:pt x="69" y="2579"/>
                      <a:pt x="91" y="2693"/>
                      <a:pt x="114" y="2762"/>
                    </a:cubicBezTo>
                    <a:cubicBezTo>
                      <a:pt x="183" y="2944"/>
                      <a:pt x="274" y="3104"/>
                      <a:pt x="365" y="3241"/>
                    </a:cubicBezTo>
                    <a:cubicBezTo>
                      <a:pt x="411" y="3287"/>
                      <a:pt x="457" y="3332"/>
                      <a:pt x="502" y="3401"/>
                    </a:cubicBezTo>
                    <a:cubicBezTo>
                      <a:pt x="571" y="3447"/>
                      <a:pt x="639" y="3515"/>
                      <a:pt x="708" y="3561"/>
                    </a:cubicBezTo>
                    <a:lnTo>
                      <a:pt x="753" y="3606"/>
                    </a:lnTo>
                    <a:cubicBezTo>
                      <a:pt x="867" y="3698"/>
                      <a:pt x="982" y="3789"/>
                      <a:pt x="1118" y="3857"/>
                    </a:cubicBezTo>
                    <a:cubicBezTo>
                      <a:pt x="1255" y="3949"/>
                      <a:pt x="1415" y="4017"/>
                      <a:pt x="1598" y="4086"/>
                    </a:cubicBezTo>
                    <a:cubicBezTo>
                      <a:pt x="1780" y="4177"/>
                      <a:pt x="1940" y="4223"/>
                      <a:pt x="2100" y="4246"/>
                    </a:cubicBezTo>
                    <a:lnTo>
                      <a:pt x="2283" y="4246"/>
                    </a:lnTo>
                    <a:cubicBezTo>
                      <a:pt x="2374" y="4246"/>
                      <a:pt x="2488" y="4246"/>
                      <a:pt x="2602" y="4223"/>
                    </a:cubicBezTo>
                    <a:cubicBezTo>
                      <a:pt x="2785" y="4200"/>
                      <a:pt x="2944" y="4154"/>
                      <a:pt x="3059" y="4086"/>
                    </a:cubicBezTo>
                    <a:cubicBezTo>
                      <a:pt x="3355" y="3972"/>
                      <a:pt x="3584" y="3789"/>
                      <a:pt x="3789" y="3606"/>
                    </a:cubicBezTo>
                    <a:cubicBezTo>
                      <a:pt x="3880" y="3492"/>
                      <a:pt x="3972" y="3401"/>
                      <a:pt x="4063" y="3264"/>
                    </a:cubicBezTo>
                    <a:cubicBezTo>
                      <a:pt x="4131" y="3150"/>
                      <a:pt x="4200" y="3036"/>
                      <a:pt x="4268" y="2876"/>
                    </a:cubicBezTo>
                    <a:cubicBezTo>
                      <a:pt x="4314" y="2739"/>
                      <a:pt x="4360" y="2579"/>
                      <a:pt x="4360" y="2442"/>
                    </a:cubicBezTo>
                    <a:cubicBezTo>
                      <a:pt x="4360" y="2283"/>
                      <a:pt x="4337" y="2123"/>
                      <a:pt x="4314" y="1986"/>
                    </a:cubicBezTo>
                    <a:lnTo>
                      <a:pt x="4291" y="1963"/>
                    </a:lnTo>
                    <a:cubicBezTo>
                      <a:pt x="4291" y="1849"/>
                      <a:pt x="4268" y="1735"/>
                      <a:pt x="4246" y="1621"/>
                    </a:cubicBezTo>
                    <a:cubicBezTo>
                      <a:pt x="4177" y="1438"/>
                      <a:pt x="4109" y="1255"/>
                      <a:pt x="3972" y="1073"/>
                    </a:cubicBezTo>
                    <a:cubicBezTo>
                      <a:pt x="3903" y="981"/>
                      <a:pt x="3812" y="867"/>
                      <a:pt x="3721" y="776"/>
                    </a:cubicBezTo>
                    <a:lnTo>
                      <a:pt x="3698" y="730"/>
                    </a:lnTo>
                    <a:cubicBezTo>
                      <a:pt x="3584" y="593"/>
                      <a:pt x="3469" y="502"/>
                      <a:pt x="3355" y="411"/>
                    </a:cubicBezTo>
                    <a:cubicBezTo>
                      <a:pt x="3241" y="297"/>
                      <a:pt x="3081" y="228"/>
                      <a:pt x="2922" y="160"/>
                    </a:cubicBezTo>
                    <a:cubicBezTo>
                      <a:pt x="2785" y="91"/>
                      <a:pt x="2625" y="46"/>
                      <a:pt x="2465" y="23"/>
                    </a:cubicBezTo>
                    <a:cubicBezTo>
                      <a:pt x="2328" y="0"/>
                      <a:pt x="2214" y="0"/>
                      <a:pt x="210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22"/>
              <p:cNvSpPr/>
              <p:nvPr/>
            </p:nvSpPr>
            <p:spPr>
              <a:xfrm>
                <a:off x="7633320" y="1174485"/>
                <a:ext cx="45086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648" extrusionOk="0">
                    <a:moveTo>
                      <a:pt x="435" y="0"/>
                    </a:moveTo>
                    <a:cubicBezTo>
                      <a:pt x="343" y="0"/>
                      <a:pt x="275" y="23"/>
                      <a:pt x="229" y="68"/>
                    </a:cubicBezTo>
                    <a:cubicBezTo>
                      <a:pt x="138" y="137"/>
                      <a:pt x="115" y="205"/>
                      <a:pt x="92" y="297"/>
                    </a:cubicBezTo>
                    <a:cubicBezTo>
                      <a:pt x="69" y="388"/>
                      <a:pt x="47" y="479"/>
                      <a:pt x="24" y="593"/>
                    </a:cubicBezTo>
                    <a:cubicBezTo>
                      <a:pt x="1" y="708"/>
                      <a:pt x="1" y="822"/>
                      <a:pt x="1" y="936"/>
                    </a:cubicBezTo>
                    <a:cubicBezTo>
                      <a:pt x="1" y="1141"/>
                      <a:pt x="47" y="1324"/>
                      <a:pt x="115" y="1529"/>
                    </a:cubicBezTo>
                    <a:cubicBezTo>
                      <a:pt x="184" y="1803"/>
                      <a:pt x="366" y="2031"/>
                      <a:pt x="572" y="2214"/>
                    </a:cubicBezTo>
                    <a:cubicBezTo>
                      <a:pt x="708" y="2351"/>
                      <a:pt x="868" y="2465"/>
                      <a:pt x="1028" y="2579"/>
                    </a:cubicBezTo>
                    <a:cubicBezTo>
                      <a:pt x="1119" y="2625"/>
                      <a:pt x="1211" y="2648"/>
                      <a:pt x="1302" y="2648"/>
                    </a:cubicBezTo>
                    <a:cubicBezTo>
                      <a:pt x="1416" y="2625"/>
                      <a:pt x="1485" y="2579"/>
                      <a:pt x="1553" y="2511"/>
                    </a:cubicBezTo>
                    <a:cubicBezTo>
                      <a:pt x="1667" y="2351"/>
                      <a:pt x="1644" y="2123"/>
                      <a:pt x="1485" y="1986"/>
                    </a:cubicBezTo>
                    <a:cubicBezTo>
                      <a:pt x="1302" y="1849"/>
                      <a:pt x="1142" y="1735"/>
                      <a:pt x="982" y="1575"/>
                    </a:cubicBezTo>
                    <a:cubicBezTo>
                      <a:pt x="914" y="1529"/>
                      <a:pt x="868" y="1461"/>
                      <a:pt x="823" y="1392"/>
                    </a:cubicBezTo>
                    <a:cubicBezTo>
                      <a:pt x="800" y="1324"/>
                      <a:pt x="754" y="1255"/>
                      <a:pt x="731" y="1164"/>
                    </a:cubicBezTo>
                    <a:cubicBezTo>
                      <a:pt x="708" y="1050"/>
                      <a:pt x="686" y="913"/>
                      <a:pt x="686" y="776"/>
                    </a:cubicBezTo>
                    <a:cubicBezTo>
                      <a:pt x="708" y="639"/>
                      <a:pt x="731" y="525"/>
                      <a:pt x="754" y="388"/>
                    </a:cubicBezTo>
                    <a:cubicBezTo>
                      <a:pt x="777" y="320"/>
                      <a:pt x="754" y="205"/>
                      <a:pt x="708" y="137"/>
                    </a:cubicBezTo>
                    <a:cubicBezTo>
                      <a:pt x="640" y="68"/>
                      <a:pt x="572" y="23"/>
                      <a:pt x="480" y="23"/>
                    </a:cubicBezTo>
                    <a:cubicBezTo>
                      <a:pt x="457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22"/>
              <p:cNvSpPr/>
              <p:nvPr/>
            </p:nvSpPr>
            <p:spPr>
              <a:xfrm>
                <a:off x="7675297" y="1207164"/>
                <a:ext cx="27165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854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6"/>
                    </a:cubicBezTo>
                    <a:cubicBezTo>
                      <a:pt x="0" y="69"/>
                      <a:pt x="0" y="92"/>
                      <a:pt x="0" y="115"/>
                    </a:cubicBezTo>
                    <a:cubicBezTo>
                      <a:pt x="46" y="183"/>
                      <a:pt x="91" y="252"/>
                      <a:pt x="137" y="320"/>
                    </a:cubicBezTo>
                    <a:cubicBezTo>
                      <a:pt x="160" y="343"/>
                      <a:pt x="183" y="366"/>
                      <a:pt x="205" y="412"/>
                    </a:cubicBezTo>
                    <a:cubicBezTo>
                      <a:pt x="228" y="434"/>
                      <a:pt x="228" y="434"/>
                      <a:pt x="251" y="457"/>
                    </a:cubicBezTo>
                    <a:cubicBezTo>
                      <a:pt x="274" y="480"/>
                      <a:pt x="297" y="503"/>
                      <a:pt x="320" y="526"/>
                    </a:cubicBezTo>
                    <a:cubicBezTo>
                      <a:pt x="388" y="594"/>
                      <a:pt x="479" y="663"/>
                      <a:pt x="571" y="708"/>
                    </a:cubicBezTo>
                    <a:cubicBezTo>
                      <a:pt x="593" y="731"/>
                      <a:pt x="639" y="754"/>
                      <a:pt x="662" y="777"/>
                    </a:cubicBezTo>
                    <a:cubicBezTo>
                      <a:pt x="708" y="800"/>
                      <a:pt x="776" y="822"/>
                      <a:pt x="822" y="845"/>
                    </a:cubicBezTo>
                    <a:cubicBezTo>
                      <a:pt x="839" y="851"/>
                      <a:pt x="856" y="854"/>
                      <a:pt x="872" y="854"/>
                    </a:cubicBezTo>
                    <a:cubicBezTo>
                      <a:pt x="922" y="854"/>
                      <a:pt x="964" y="828"/>
                      <a:pt x="982" y="777"/>
                    </a:cubicBezTo>
                    <a:cubicBezTo>
                      <a:pt x="1004" y="708"/>
                      <a:pt x="982" y="640"/>
                      <a:pt x="913" y="617"/>
                    </a:cubicBezTo>
                    <a:cubicBezTo>
                      <a:pt x="845" y="594"/>
                      <a:pt x="776" y="571"/>
                      <a:pt x="708" y="526"/>
                    </a:cubicBezTo>
                    <a:cubicBezTo>
                      <a:pt x="639" y="503"/>
                      <a:pt x="571" y="457"/>
                      <a:pt x="502" y="434"/>
                    </a:cubicBezTo>
                    <a:lnTo>
                      <a:pt x="525" y="434"/>
                    </a:lnTo>
                    <a:cubicBezTo>
                      <a:pt x="479" y="412"/>
                      <a:pt x="457" y="389"/>
                      <a:pt x="411" y="366"/>
                    </a:cubicBezTo>
                    <a:cubicBezTo>
                      <a:pt x="388" y="343"/>
                      <a:pt x="365" y="320"/>
                      <a:pt x="342" y="297"/>
                    </a:cubicBezTo>
                    <a:cubicBezTo>
                      <a:pt x="320" y="275"/>
                      <a:pt x="297" y="252"/>
                      <a:pt x="297" y="229"/>
                    </a:cubicBezTo>
                    <a:cubicBezTo>
                      <a:pt x="274" y="229"/>
                      <a:pt x="251" y="206"/>
                      <a:pt x="251" y="183"/>
                    </a:cubicBezTo>
                    <a:cubicBezTo>
                      <a:pt x="212" y="144"/>
                      <a:pt x="190" y="105"/>
                      <a:pt x="170" y="66"/>
                    </a:cubicBezTo>
                    <a:lnTo>
                      <a:pt x="170" y="66"/>
                    </a:lnTo>
                    <a:cubicBezTo>
                      <a:pt x="173" y="68"/>
                      <a:pt x="177" y="69"/>
                      <a:pt x="183" y="69"/>
                    </a:cubicBezTo>
                    <a:cubicBezTo>
                      <a:pt x="183" y="69"/>
                      <a:pt x="176" y="69"/>
                      <a:pt x="169" y="65"/>
                    </a:cubicBezTo>
                    <a:lnTo>
                      <a:pt x="169" y="65"/>
                    </a:lnTo>
                    <a:cubicBezTo>
                      <a:pt x="169" y="65"/>
                      <a:pt x="169" y="66"/>
                      <a:pt x="170" y="66"/>
                    </a:cubicBezTo>
                    <a:lnTo>
                      <a:pt x="170" y="66"/>
                    </a:lnTo>
                    <a:cubicBezTo>
                      <a:pt x="168" y="65"/>
                      <a:pt x="167" y="64"/>
                      <a:pt x="166" y="63"/>
                    </a:cubicBezTo>
                    <a:lnTo>
                      <a:pt x="166" y="63"/>
                    </a:lnTo>
                    <a:cubicBezTo>
                      <a:pt x="167" y="64"/>
                      <a:pt x="168" y="65"/>
                      <a:pt x="169" y="65"/>
                    </a:cubicBezTo>
                    <a:lnTo>
                      <a:pt x="169" y="65"/>
                    </a:lnTo>
                    <a:cubicBezTo>
                      <a:pt x="166" y="59"/>
                      <a:pt x="163" y="53"/>
                      <a:pt x="160" y="46"/>
                    </a:cubicBezTo>
                    <a:cubicBezTo>
                      <a:pt x="160" y="24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22"/>
              <p:cNvSpPr/>
              <p:nvPr/>
            </p:nvSpPr>
            <p:spPr>
              <a:xfrm>
                <a:off x="7887510" y="1173242"/>
                <a:ext cx="30895" cy="38518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425" extrusionOk="0">
                    <a:moveTo>
                      <a:pt x="184" y="0"/>
                    </a:moveTo>
                    <a:cubicBezTo>
                      <a:pt x="115" y="23"/>
                      <a:pt x="69" y="46"/>
                      <a:pt x="47" y="92"/>
                    </a:cubicBezTo>
                    <a:cubicBezTo>
                      <a:pt x="1" y="114"/>
                      <a:pt x="1" y="183"/>
                      <a:pt x="1" y="229"/>
                    </a:cubicBezTo>
                    <a:cubicBezTo>
                      <a:pt x="1" y="274"/>
                      <a:pt x="24" y="343"/>
                      <a:pt x="69" y="366"/>
                    </a:cubicBezTo>
                    <a:cubicBezTo>
                      <a:pt x="206" y="434"/>
                      <a:pt x="320" y="503"/>
                      <a:pt x="412" y="617"/>
                    </a:cubicBezTo>
                    <a:cubicBezTo>
                      <a:pt x="480" y="685"/>
                      <a:pt x="526" y="754"/>
                      <a:pt x="572" y="822"/>
                    </a:cubicBezTo>
                    <a:cubicBezTo>
                      <a:pt x="640" y="959"/>
                      <a:pt x="686" y="1096"/>
                      <a:pt x="731" y="1233"/>
                    </a:cubicBezTo>
                    <a:cubicBezTo>
                      <a:pt x="731" y="1233"/>
                      <a:pt x="731" y="1256"/>
                      <a:pt x="731" y="1256"/>
                    </a:cubicBezTo>
                    <a:cubicBezTo>
                      <a:pt x="754" y="1301"/>
                      <a:pt x="754" y="1347"/>
                      <a:pt x="800" y="1370"/>
                    </a:cubicBezTo>
                    <a:cubicBezTo>
                      <a:pt x="833" y="1403"/>
                      <a:pt x="867" y="1424"/>
                      <a:pt x="909" y="1424"/>
                    </a:cubicBezTo>
                    <a:cubicBezTo>
                      <a:pt x="925" y="1424"/>
                      <a:pt x="941" y="1422"/>
                      <a:pt x="960" y="1416"/>
                    </a:cubicBezTo>
                    <a:cubicBezTo>
                      <a:pt x="1051" y="1416"/>
                      <a:pt x="1142" y="1301"/>
                      <a:pt x="1119" y="1210"/>
                    </a:cubicBezTo>
                    <a:cubicBezTo>
                      <a:pt x="1119" y="1073"/>
                      <a:pt x="1097" y="936"/>
                      <a:pt x="1051" y="822"/>
                    </a:cubicBezTo>
                    <a:cubicBezTo>
                      <a:pt x="1005" y="708"/>
                      <a:pt x="937" y="594"/>
                      <a:pt x="868" y="503"/>
                    </a:cubicBezTo>
                    <a:cubicBezTo>
                      <a:pt x="800" y="411"/>
                      <a:pt x="709" y="320"/>
                      <a:pt x="617" y="229"/>
                    </a:cubicBezTo>
                    <a:cubicBezTo>
                      <a:pt x="526" y="160"/>
                      <a:pt x="412" y="114"/>
                      <a:pt x="320" y="46"/>
                    </a:cubicBezTo>
                    <a:cubicBezTo>
                      <a:pt x="275" y="23"/>
                      <a:pt x="252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22"/>
              <p:cNvSpPr/>
              <p:nvPr/>
            </p:nvSpPr>
            <p:spPr>
              <a:xfrm>
                <a:off x="7610506" y="1144860"/>
                <a:ext cx="122176" cy="122635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537" extrusionOk="0">
                    <a:moveTo>
                      <a:pt x="2237" y="320"/>
                    </a:moveTo>
                    <a:cubicBezTo>
                      <a:pt x="2260" y="320"/>
                      <a:pt x="2260" y="320"/>
                      <a:pt x="2260" y="343"/>
                    </a:cubicBezTo>
                    <a:cubicBezTo>
                      <a:pt x="2397" y="343"/>
                      <a:pt x="2534" y="343"/>
                      <a:pt x="2671" y="366"/>
                    </a:cubicBezTo>
                    <a:cubicBezTo>
                      <a:pt x="2831" y="411"/>
                      <a:pt x="2990" y="480"/>
                      <a:pt x="3150" y="548"/>
                    </a:cubicBezTo>
                    <a:cubicBezTo>
                      <a:pt x="3287" y="617"/>
                      <a:pt x="3424" y="708"/>
                      <a:pt x="3538" y="822"/>
                    </a:cubicBezTo>
                    <a:cubicBezTo>
                      <a:pt x="3675" y="936"/>
                      <a:pt x="3789" y="1073"/>
                      <a:pt x="3881" y="1210"/>
                    </a:cubicBezTo>
                    <a:cubicBezTo>
                      <a:pt x="3972" y="1370"/>
                      <a:pt x="4063" y="1530"/>
                      <a:pt x="4109" y="1689"/>
                    </a:cubicBezTo>
                    <a:cubicBezTo>
                      <a:pt x="4155" y="1849"/>
                      <a:pt x="4200" y="2009"/>
                      <a:pt x="4200" y="2192"/>
                    </a:cubicBezTo>
                    <a:cubicBezTo>
                      <a:pt x="4200" y="2351"/>
                      <a:pt x="4200" y="2511"/>
                      <a:pt x="4155" y="2694"/>
                    </a:cubicBezTo>
                    <a:cubicBezTo>
                      <a:pt x="4109" y="2854"/>
                      <a:pt x="4063" y="3013"/>
                      <a:pt x="3995" y="3173"/>
                    </a:cubicBezTo>
                    <a:cubicBezTo>
                      <a:pt x="3904" y="3310"/>
                      <a:pt x="3812" y="3447"/>
                      <a:pt x="3698" y="3584"/>
                    </a:cubicBezTo>
                    <a:cubicBezTo>
                      <a:pt x="3584" y="3698"/>
                      <a:pt x="3470" y="3789"/>
                      <a:pt x="3333" y="3881"/>
                    </a:cubicBezTo>
                    <a:cubicBezTo>
                      <a:pt x="3173" y="3995"/>
                      <a:pt x="3013" y="4063"/>
                      <a:pt x="2854" y="4132"/>
                    </a:cubicBezTo>
                    <a:cubicBezTo>
                      <a:pt x="2694" y="4177"/>
                      <a:pt x="2511" y="4200"/>
                      <a:pt x="2351" y="4200"/>
                    </a:cubicBezTo>
                    <a:cubicBezTo>
                      <a:pt x="2305" y="4207"/>
                      <a:pt x="2256" y="4210"/>
                      <a:pt x="2206" y="4210"/>
                    </a:cubicBezTo>
                    <a:cubicBezTo>
                      <a:pt x="2087" y="4210"/>
                      <a:pt x="1962" y="4194"/>
                      <a:pt x="1849" y="4177"/>
                    </a:cubicBezTo>
                    <a:cubicBezTo>
                      <a:pt x="1689" y="4132"/>
                      <a:pt x="1530" y="4063"/>
                      <a:pt x="1370" y="3995"/>
                    </a:cubicBezTo>
                    <a:cubicBezTo>
                      <a:pt x="1210" y="3904"/>
                      <a:pt x="1096" y="3812"/>
                      <a:pt x="959" y="3721"/>
                    </a:cubicBezTo>
                    <a:cubicBezTo>
                      <a:pt x="845" y="3607"/>
                      <a:pt x="731" y="3470"/>
                      <a:pt x="639" y="3356"/>
                    </a:cubicBezTo>
                    <a:lnTo>
                      <a:pt x="662" y="3356"/>
                    </a:lnTo>
                    <a:cubicBezTo>
                      <a:pt x="548" y="3196"/>
                      <a:pt x="480" y="3036"/>
                      <a:pt x="411" y="2854"/>
                    </a:cubicBezTo>
                    <a:cubicBezTo>
                      <a:pt x="388" y="2785"/>
                      <a:pt x="366" y="2694"/>
                      <a:pt x="366" y="2625"/>
                    </a:cubicBezTo>
                    <a:cubicBezTo>
                      <a:pt x="366" y="2625"/>
                      <a:pt x="366" y="2625"/>
                      <a:pt x="366" y="2602"/>
                    </a:cubicBezTo>
                    <a:lnTo>
                      <a:pt x="343" y="2602"/>
                    </a:lnTo>
                    <a:cubicBezTo>
                      <a:pt x="343" y="2511"/>
                      <a:pt x="320" y="2443"/>
                      <a:pt x="320" y="2351"/>
                    </a:cubicBezTo>
                    <a:cubicBezTo>
                      <a:pt x="320" y="2260"/>
                      <a:pt x="320" y="2146"/>
                      <a:pt x="343" y="2055"/>
                    </a:cubicBezTo>
                    <a:cubicBezTo>
                      <a:pt x="343" y="2055"/>
                      <a:pt x="343" y="2032"/>
                      <a:pt x="343" y="2032"/>
                    </a:cubicBezTo>
                    <a:cubicBezTo>
                      <a:pt x="343" y="1963"/>
                      <a:pt x="366" y="1895"/>
                      <a:pt x="366" y="1849"/>
                    </a:cubicBezTo>
                    <a:cubicBezTo>
                      <a:pt x="411" y="1689"/>
                      <a:pt x="457" y="1530"/>
                      <a:pt x="548" y="1370"/>
                    </a:cubicBezTo>
                    <a:cubicBezTo>
                      <a:pt x="548" y="1370"/>
                      <a:pt x="548" y="1370"/>
                      <a:pt x="548" y="1347"/>
                    </a:cubicBezTo>
                    <a:cubicBezTo>
                      <a:pt x="594" y="1279"/>
                      <a:pt x="639" y="1210"/>
                      <a:pt x="685" y="1142"/>
                    </a:cubicBezTo>
                    <a:cubicBezTo>
                      <a:pt x="708" y="1119"/>
                      <a:pt x="708" y="1119"/>
                      <a:pt x="708" y="1119"/>
                    </a:cubicBezTo>
                    <a:cubicBezTo>
                      <a:pt x="708" y="1119"/>
                      <a:pt x="708" y="1096"/>
                      <a:pt x="708" y="1096"/>
                    </a:cubicBezTo>
                    <a:lnTo>
                      <a:pt x="731" y="1096"/>
                    </a:lnTo>
                    <a:cubicBezTo>
                      <a:pt x="754" y="1050"/>
                      <a:pt x="776" y="1005"/>
                      <a:pt x="822" y="982"/>
                    </a:cubicBezTo>
                    <a:cubicBezTo>
                      <a:pt x="822" y="959"/>
                      <a:pt x="822" y="959"/>
                      <a:pt x="822" y="959"/>
                    </a:cubicBezTo>
                    <a:lnTo>
                      <a:pt x="845" y="959"/>
                    </a:lnTo>
                    <a:cubicBezTo>
                      <a:pt x="959" y="845"/>
                      <a:pt x="1073" y="731"/>
                      <a:pt x="1210" y="640"/>
                    </a:cubicBezTo>
                    <a:cubicBezTo>
                      <a:pt x="1233" y="617"/>
                      <a:pt x="1256" y="617"/>
                      <a:pt x="1279" y="594"/>
                    </a:cubicBezTo>
                    <a:lnTo>
                      <a:pt x="1301" y="594"/>
                    </a:lnTo>
                    <a:cubicBezTo>
                      <a:pt x="1416" y="525"/>
                      <a:pt x="1552" y="457"/>
                      <a:pt x="1667" y="434"/>
                    </a:cubicBezTo>
                    <a:cubicBezTo>
                      <a:pt x="1758" y="388"/>
                      <a:pt x="1849" y="388"/>
                      <a:pt x="1941" y="366"/>
                    </a:cubicBezTo>
                    <a:cubicBezTo>
                      <a:pt x="2009" y="343"/>
                      <a:pt x="2100" y="343"/>
                      <a:pt x="2192" y="343"/>
                    </a:cubicBezTo>
                    <a:cubicBezTo>
                      <a:pt x="2192" y="343"/>
                      <a:pt x="2192" y="343"/>
                      <a:pt x="2192" y="320"/>
                    </a:cubicBezTo>
                    <a:close/>
                    <a:moveTo>
                      <a:pt x="2123" y="0"/>
                    </a:moveTo>
                    <a:cubicBezTo>
                      <a:pt x="2032" y="23"/>
                      <a:pt x="1941" y="23"/>
                      <a:pt x="1849" y="46"/>
                    </a:cubicBezTo>
                    <a:cubicBezTo>
                      <a:pt x="1758" y="69"/>
                      <a:pt x="1667" y="92"/>
                      <a:pt x="1575" y="115"/>
                    </a:cubicBezTo>
                    <a:cubicBezTo>
                      <a:pt x="1507" y="137"/>
                      <a:pt x="1438" y="160"/>
                      <a:pt x="1393" y="183"/>
                    </a:cubicBezTo>
                    <a:lnTo>
                      <a:pt x="1370" y="183"/>
                    </a:lnTo>
                    <a:cubicBezTo>
                      <a:pt x="1301" y="229"/>
                      <a:pt x="1233" y="251"/>
                      <a:pt x="1187" y="274"/>
                    </a:cubicBezTo>
                    <a:cubicBezTo>
                      <a:pt x="913" y="411"/>
                      <a:pt x="685" y="617"/>
                      <a:pt x="480" y="868"/>
                    </a:cubicBezTo>
                    <a:cubicBezTo>
                      <a:pt x="457" y="913"/>
                      <a:pt x="434" y="936"/>
                      <a:pt x="388" y="982"/>
                    </a:cubicBezTo>
                    <a:cubicBezTo>
                      <a:pt x="343" y="1073"/>
                      <a:pt x="274" y="1164"/>
                      <a:pt x="229" y="1256"/>
                    </a:cubicBezTo>
                    <a:cubicBezTo>
                      <a:pt x="229" y="1256"/>
                      <a:pt x="229" y="1279"/>
                      <a:pt x="229" y="1279"/>
                    </a:cubicBezTo>
                    <a:cubicBezTo>
                      <a:pt x="115" y="1484"/>
                      <a:pt x="46" y="1712"/>
                      <a:pt x="23" y="1918"/>
                    </a:cubicBezTo>
                    <a:cubicBezTo>
                      <a:pt x="0" y="2055"/>
                      <a:pt x="0" y="2169"/>
                      <a:pt x="0" y="2306"/>
                    </a:cubicBezTo>
                    <a:cubicBezTo>
                      <a:pt x="0" y="2420"/>
                      <a:pt x="0" y="2511"/>
                      <a:pt x="23" y="2625"/>
                    </a:cubicBezTo>
                    <a:cubicBezTo>
                      <a:pt x="23" y="2648"/>
                      <a:pt x="23" y="2648"/>
                      <a:pt x="23" y="2671"/>
                    </a:cubicBezTo>
                    <a:cubicBezTo>
                      <a:pt x="46" y="2831"/>
                      <a:pt x="115" y="2968"/>
                      <a:pt x="160" y="3127"/>
                    </a:cubicBezTo>
                    <a:cubicBezTo>
                      <a:pt x="183" y="3173"/>
                      <a:pt x="206" y="3196"/>
                      <a:pt x="229" y="3242"/>
                    </a:cubicBezTo>
                    <a:cubicBezTo>
                      <a:pt x="229" y="3242"/>
                      <a:pt x="229" y="3264"/>
                      <a:pt x="229" y="3264"/>
                    </a:cubicBezTo>
                    <a:cubicBezTo>
                      <a:pt x="229" y="3287"/>
                      <a:pt x="251" y="3287"/>
                      <a:pt x="251" y="3310"/>
                    </a:cubicBezTo>
                    <a:cubicBezTo>
                      <a:pt x="343" y="3515"/>
                      <a:pt x="503" y="3721"/>
                      <a:pt x="662" y="3881"/>
                    </a:cubicBezTo>
                    <a:cubicBezTo>
                      <a:pt x="982" y="4177"/>
                      <a:pt x="1370" y="4406"/>
                      <a:pt x="1804" y="4497"/>
                    </a:cubicBezTo>
                    <a:cubicBezTo>
                      <a:pt x="1895" y="4497"/>
                      <a:pt x="2009" y="4520"/>
                      <a:pt x="2100" y="4520"/>
                    </a:cubicBezTo>
                    <a:cubicBezTo>
                      <a:pt x="2157" y="4531"/>
                      <a:pt x="2214" y="4537"/>
                      <a:pt x="2269" y="4537"/>
                    </a:cubicBezTo>
                    <a:cubicBezTo>
                      <a:pt x="2323" y="4537"/>
                      <a:pt x="2374" y="4531"/>
                      <a:pt x="2420" y="4520"/>
                    </a:cubicBezTo>
                    <a:cubicBezTo>
                      <a:pt x="2671" y="4520"/>
                      <a:pt x="2899" y="4451"/>
                      <a:pt x="3127" y="4360"/>
                    </a:cubicBezTo>
                    <a:cubicBezTo>
                      <a:pt x="3333" y="4269"/>
                      <a:pt x="3538" y="4155"/>
                      <a:pt x="3698" y="4018"/>
                    </a:cubicBezTo>
                    <a:cubicBezTo>
                      <a:pt x="3881" y="3881"/>
                      <a:pt x="4040" y="3698"/>
                      <a:pt x="4155" y="3515"/>
                    </a:cubicBezTo>
                    <a:cubicBezTo>
                      <a:pt x="4406" y="3150"/>
                      <a:pt x="4520" y="2694"/>
                      <a:pt x="4520" y="2260"/>
                    </a:cubicBezTo>
                    <a:cubicBezTo>
                      <a:pt x="4520" y="1941"/>
                      <a:pt x="4451" y="1598"/>
                      <a:pt x="4314" y="1301"/>
                    </a:cubicBezTo>
                    <a:cubicBezTo>
                      <a:pt x="4155" y="982"/>
                      <a:pt x="3926" y="708"/>
                      <a:pt x="3652" y="480"/>
                    </a:cubicBezTo>
                    <a:cubicBezTo>
                      <a:pt x="3515" y="388"/>
                      <a:pt x="3379" y="297"/>
                      <a:pt x="3219" y="229"/>
                    </a:cubicBezTo>
                    <a:cubicBezTo>
                      <a:pt x="3082" y="137"/>
                      <a:pt x="2922" y="92"/>
                      <a:pt x="2762" y="69"/>
                    </a:cubicBezTo>
                    <a:cubicBezTo>
                      <a:pt x="2671" y="46"/>
                      <a:pt x="2557" y="23"/>
                      <a:pt x="2466" y="23"/>
                    </a:cubicBezTo>
                    <a:lnTo>
                      <a:pt x="2443" y="23"/>
                    </a:lnTo>
                    <a:cubicBezTo>
                      <a:pt x="2420" y="0"/>
                      <a:pt x="2397" y="0"/>
                      <a:pt x="2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22"/>
              <p:cNvSpPr/>
              <p:nvPr/>
            </p:nvSpPr>
            <p:spPr>
              <a:xfrm>
                <a:off x="7761036" y="1008521"/>
                <a:ext cx="61737" cy="5227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934" extrusionOk="0">
                    <a:moveTo>
                      <a:pt x="1028" y="320"/>
                    </a:moveTo>
                    <a:cubicBezTo>
                      <a:pt x="1119" y="320"/>
                      <a:pt x="1210" y="320"/>
                      <a:pt x="1302" y="342"/>
                    </a:cubicBezTo>
                    <a:cubicBezTo>
                      <a:pt x="1370" y="365"/>
                      <a:pt x="1462" y="388"/>
                      <a:pt x="1553" y="434"/>
                    </a:cubicBezTo>
                    <a:cubicBezTo>
                      <a:pt x="1621" y="479"/>
                      <a:pt x="1667" y="525"/>
                      <a:pt x="1735" y="571"/>
                    </a:cubicBezTo>
                    <a:cubicBezTo>
                      <a:pt x="1781" y="616"/>
                      <a:pt x="1827" y="662"/>
                      <a:pt x="1850" y="708"/>
                    </a:cubicBezTo>
                    <a:cubicBezTo>
                      <a:pt x="1895" y="753"/>
                      <a:pt x="1918" y="822"/>
                      <a:pt x="1941" y="867"/>
                    </a:cubicBezTo>
                    <a:cubicBezTo>
                      <a:pt x="1941" y="913"/>
                      <a:pt x="1941" y="936"/>
                      <a:pt x="1964" y="982"/>
                    </a:cubicBezTo>
                    <a:cubicBezTo>
                      <a:pt x="1964" y="1027"/>
                      <a:pt x="1941" y="1073"/>
                      <a:pt x="1941" y="1118"/>
                    </a:cubicBezTo>
                    <a:cubicBezTo>
                      <a:pt x="1941" y="1164"/>
                      <a:pt x="1918" y="1210"/>
                      <a:pt x="1895" y="1255"/>
                    </a:cubicBezTo>
                    <a:cubicBezTo>
                      <a:pt x="1872" y="1278"/>
                      <a:pt x="1850" y="1324"/>
                      <a:pt x="1827" y="1347"/>
                    </a:cubicBezTo>
                    <a:cubicBezTo>
                      <a:pt x="1781" y="1392"/>
                      <a:pt x="1735" y="1438"/>
                      <a:pt x="1690" y="1484"/>
                    </a:cubicBezTo>
                    <a:cubicBezTo>
                      <a:pt x="1621" y="1506"/>
                      <a:pt x="1576" y="1529"/>
                      <a:pt x="1507" y="1552"/>
                    </a:cubicBezTo>
                    <a:cubicBezTo>
                      <a:pt x="1416" y="1575"/>
                      <a:pt x="1325" y="1598"/>
                      <a:pt x="1233" y="1598"/>
                    </a:cubicBezTo>
                    <a:cubicBezTo>
                      <a:pt x="1142" y="1598"/>
                      <a:pt x="1051" y="1598"/>
                      <a:pt x="959" y="1575"/>
                    </a:cubicBezTo>
                    <a:cubicBezTo>
                      <a:pt x="891" y="1552"/>
                      <a:pt x="800" y="1529"/>
                      <a:pt x="731" y="1484"/>
                    </a:cubicBezTo>
                    <a:cubicBezTo>
                      <a:pt x="663" y="1461"/>
                      <a:pt x="594" y="1415"/>
                      <a:pt x="549" y="1370"/>
                    </a:cubicBezTo>
                    <a:cubicBezTo>
                      <a:pt x="480" y="1324"/>
                      <a:pt x="434" y="1255"/>
                      <a:pt x="412" y="1210"/>
                    </a:cubicBezTo>
                    <a:cubicBezTo>
                      <a:pt x="389" y="1164"/>
                      <a:pt x="366" y="1118"/>
                      <a:pt x="343" y="1050"/>
                    </a:cubicBezTo>
                    <a:cubicBezTo>
                      <a:pt x="320" y="1004"/>
                      <a:pt x="320" y="982"/>
                      <a:pt x="320" y="936"/>
                    </a:cubicBezTo>
                    <a:cubicBezTo>
                      <a:pt x="320" y="890"/>
                      <a:pt x="320" y="845"/>
                      <a:pt x="320" y="799"/>
                    </a:cubicBezTo>
                    <a:cubicBezTo>
                      <a:pt x="343" y="753"/>
                      <a:pt x="343" y="730"/>
                      <a:pt x="366" y="685"/>
                    </a:cubicBezTo>
                    <a:cubicBezTo>
                      <a:pt x="389" y="639"/>
                      <a:pt x="412" y="593"/>
                      <a:pt x="457" y="571"/>
                    </a:cubicBezTo>
                    <a:cubicBezTo>
                      <a:pt x="457" y="548"/>
                      <a:pt x="480" y="525"/>
                      <a:pt x="503" y="525"/>
                    </a:cubicBezTo>
                    <a:cubicBezTo>
                      <a:pt x="503" y="525"/>
                      <a:pt x="503" y="502"/>
                      <a:pt x="526" y="502"/>
                    </a:cubicBezTo>
                    <a:cubicBezTo>
                      <a:pt x="526" y="502"/>
                      <a:pt x="549" y="479"/>
                      <a:pt x="549" y="479"/>
                    </a:cubicBezTo>
                    <a:cubicBezTo>
                      <a:pt x="549" y="479"/>
                      <a:pt x="571" y="479"/>
                      <a:pt x="571" y="457"/>
                    </a:cubicBezTo>
                    <a:lnTo>
                      <a:pt x="594" y="457"/>
                    </a:lnTo>
                    <a:cubicBezTo>
                      <a:pt x="594" y="457"/>
                      <a:pt x="594" y="434"/>
                      <a:pt x="617" y="434"/>
                    </a:cubicBezTo>
                    <a:cubicBezTo>
                      <a:pt x="640" y="434"/>
                      <a:pt x="663" y="411"/>
                      <a:pt x="686" y="411"/>
                    </a:cubicBezTo>
                    <a:cubicBezTo>
                      <a:pt x="708" y="388"/>
                      <a:pt x="754" y="388"/>
                      <a:pt x="777" y="365"/>
                    </a:cubicBezTo>
                    <a:cubicBezTo>
                      <a:pt x="822" y="365"/>
                      <a:pt x="845" y="342"/>
                      <a:pt x="891" y="342"/>
                    </a:cubicBezTo>
                    <a:lnTo>
                      <a:pt x="914" y="342"/>
                    </a:lnTo>
                    <a:cubicBezTo>
                      <a:pt x="959" y="320"/>
                      <a:pt x="982" y="320"/>
                      <a:pt x="1028" y="320"/>
                    </a:cubicBezTo>
                    <a:close/>
                    <a:moveTo>
                      <a:pt x="1074" y="0"/>
                    </a:moveTo>
                    <a:cubicBezTo>
                      <a:pt x="959" y="0"/>
                      <a:pt x="845" y="23"/>
                      <a:pt x="731" y="46"/>
                    </a:cubicBezTo>
                    <a:cubicBezTo>
                      <a:pt x="617" y="68"/>
                      <a:pt x="503" y="114"/>
                      <a:pt x="412" y="183"/>
                    </a:cubicBezTo>
                    <a:lnTo>
                      <a:pt x="389" y="183"/>
                    </a:lnTo>
                    <a:cubicBezTo>
                      <a:pt x="389" y="205"/>
                      <a:pt x="389" y="205"/>
                      <a:pt x="389" y="205"/>
                    </a:cubicBezTo>
                    <a:lnTo>
                      <a:pt x="366" y="205"/>
                    </a:lnTo>
                    <a:cubicBezTo>
                      <a:pt x="343" y="228"/>
                      <a:pt x="320" y="251"/>
                      <a:pt x="275" y="274"/>
                    </a:cubicBezTo>
                    <a:cubicBezTo>
                      <a:pt x="252" y="297"/>
                      <a:pt x="252" y="320"/>
                      <a:pt x="229" y="320"/>
                    </a:cubicBezTo>
                    <a:cubicBezTo>
                      <a:pt x="183" y="365"/>
                      <a:pt x="161" y="411"/>
                      <a:pt x="138" y="457"/>
                    </a:cubicBezTo>
                    <a:cubicBezTo>
                      <a:pt x="69" y="525"/>
                      <a:pt x="46" y="616"/>
                      <a:pt x="24" y="708"/>
                    </a:cubicBezTo>
                    <a:lnTo>
                      <a:pt x="1" y="730"/>
                    </a:lnTo>
                    <a:cubicBezTo>
                      <a:pt x="1" y="799"/>
                      <a:pt x="1" y="867"/>
                      <a:pt x="1" y="936"/>
                    </a:cubicBezTo>
                    <a:cubicBezTo>
                      <a:pt x="1" y="1027"/>
                      <a:pt x="24" y="1118"/>
                      <a:pt x="46" y="1210"/>
                    </a:cubicBezTo>
                    <a:cubicBezTo>
                      <a:pt x="69" y="1301"/>
                      <a:pt x="115" y="1370"/>
                      <a:pt x="161" y="1438"/>
                    </a:cubicBezTo>
                    <a:cubicBezTo>
                      <a:pt x="229" y="1506"/>
                      <a:pt x="275" y="1575"/>
                      <a:pt x="343" y="1621"/>
                    </a:cubicBezTo>
                    <a:cubicBezTo>
                      <a:pt x="480" y="1735"/>
                      <a:pt x="640" y="1826"/>
                      <a:pt x="822" y="1872"/>
                    </a:cubicBezTo>
                    <a:cubicBezTo>
                      <a:pt x="940" y="1914"/>
                      <a:pt x="1066" y="1934"/>
                      <a:pt x="1194" y="1934"/>
                    </a:cubicBezTo>
                    <a:cubicBezTo>
                      <a:pt x="1414" y="1934"/>
                      <a:pt x="1639" y="1873"/>
                      <a:pt x="1827" y="1758"/>
                    </a:cubicBezTo>
                    <a:cubicBezTo>
                      <a:pt x="1964" y="1689"/>
                      <a:pt x="2078" y="1575"/>
                      <a:pt x="2169" y="1438"/>
                    </a:cubicBezTo>
                    <a:cubicBezTo>
                      <a:pt x="2238" y="1301"/>
                      <a:pt x="2283" y="1141"/>
                      <a:pt x="2283" y="1004"/>
                    </a:cubicBezTo>
                    <a:cubicBezTo>
                      <a:pt x="2283" y="639"/>
                      <a:pt x="2009" y="320"/>
                      <a:pt x="1713" y="160"/>
                    </a:cubicBezTo>
                    <a:cubicBezTo>
                      <a:pt x="1530" y="68"/>
                      <a:pt x="1347" y="23"/>
                      <a:pt x="1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22"/>
              <p:cNvSpPr/>
              <p:nvPr/>
            </p:nvSpPr>
            <p:spPr>
              <a:xfrm>
                <a:off x="7864075" y="1158429"/>
                <a:ext cx="73441" cy="7865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2910" extrusionOk="0">
                    <a:moveTo>
                      <a:pt x="1233" y="320"/>
                    </a:moveTo>
                    <a:cubicBezTo>
                      <a:pt x="1279" y="320"/>
                      <a:pt x="1302" y="343"/>
                      <a:pt x="1324" y="343"/>
                    </a:cubicBezTo>
                    <a:cubicBezTo>
                      <a:pt x="1439" y="366"/>
                      <a:pt x="1507" y="389"/>
                      <a:pt x="1598" y="434"/>
                    </a:cubicBezTo>
                    <a:cubicBezTo>
                      <a:pt x="1712" y="503"/>
                      <a:pt x="1804" y="571"/>
                      <a:pt x="1895" y="640"/>
                    </a:cubicBezTo>
                    <a:cubicBezTo>
                      <a:pt x="1986" y="731"/>
                      <a:pt x="2078" y="822"/>
                      <a:pt x="2146" y="936"/>
                    </a:cubicBezTo>
                    <a:cubicBezTo>
                      <a:pt x="2215" y="1051"/>
                      <a:pt x="2283" y="1165"/>
                      <a:pt x="2329" y="1279"/>
                    </a:cubicBezTo>
                    <a:cubicBezTo>
                      <a:pt x="2352" y="1393"/>
                      <a:pt x="2374" y="1507"/>
                      <a:pt x="2397" y="1644"/>
                    </a:cubicBezTo>
                    <a:cubicBezTo>
                      <a:pt x="2397" y="1735"/>
                      <a:pt x="2374" y="1849"/>
                      <a:pt x="2352" y="1964"/>
                    </a:cubicBezTo>
                    <a:cubicBezTo>
                      <a:pt x="2329" y="2032"/>
                      <a:pt x="2306" y="2100"/>
                      <a:pt x="2283" y="2192"/>
                    </a:cubicBezTo>
                    <a:cubicBezTo>
                      <a:pt x="2237" y="2237"/>
                      <a:pt x="2215" y="2283"/>
                      <a:pt x="2169" y="2329"/>
                    </a:cubicBezTo>
                    <a:cubicBezTo>
                      <a:pt x="2123" y="2374"/>
                      <a:pt x="2078" y="2420"/>
                      <a:pt x="2032" y="2443"/>
                    </a:cubicBezTo>
                    <a:cubicBezTo>
                      <a:pt x="1986" y="2489"/>
                      <a:pt x="1918" y="2511"/>
                      <a:pt x="1849" y="2557"/>
                    </a:cubicBezTo>
                    <a:cubicBezTo>
                      <a:pt x="1781" y="2557"/>
                      <a:pt x="1712" y="2580"/>
                      <a:pt x="1644" y="2580"/>
                    </a:cubicBezTo>
                    <a:cubicBezTo>
                      <a:pt x="1553" y="2580"/>
                      <a:pt x="1461" y="2580"/>
                      <a:pt x="1370" y="2557"/>
                    </a:cubicBezTo>
                    <a:cubicBezTo>
                      <a:pt x="1279" y="2534"/>
                      <a:pt x="1187" y="2511"/>
                      <a:pt x="1096" y="2466"/>
                    </a:cubicBezTo>
                    <a:cubicBezTo>
                      <a:pt x="1005" y="2397"/>
                      <a:pt x="914" y="2329"/>
                      <a:pt x="822" y="2260"/>
                    </a:cubicBezTo>
                    <a:lnTo>
                      <a:pt x="799" y="2260"/>
                    </a:lnTo>
                    <a:cubicBezTo>
                      <a:pt x="777" y="2237"/>
                      <a:pt x="754" y="2215"/>
                      <a:pt x="731" y="2192"/>
                    </a:cubicBezTo>
                    <a:cubicBezTo>
                      <a:pt x="731" y="2169"/>
                      <a:pt x="731" y="2169"/>
                      <a:pt x="731" y="2169"/>
                    </a:cubicBezTo>
                    <a:cubicBezTo>
                      <a:pt x="663" y="2100"/>
                      <a:pt x="617" y="2032"/>
                      <a:pt x="548" y="1964"/>
                    </a:cubicBezTo>
                    <a:cubicBezTo>
                      <a:pt x="526" y="1918"/>
                      <a:pt x="503" y="1872"/>
                      <a:pt x="480" y="1827"/>
                    </a:cubicBezTo>
                    <a:cubicBezTo>
                      <a:pt x="457" y="1758"/>
                      <a:pt x="411" y="1690"/>
                      <a:pt x="389" y="1621"/>
                    </a:cubicBezTo>
                    <a:cubicBezTo>
                      <a:pt x="343" y="1507"/>
                      <a:pt x="343" y="1393"/>
                      <a:pt x="320" y="1279"/>
                    </a:cubicBezTo>
                    <a:cubicBezTo>
                      <a:pt x="320" y="1256"/>
                      <a:pt x="320" y="1256"/>
                      <a:pt x="320" y="1256"/>
                    </a:cubicBezTo>
                    <a:cubicBezTo>
                      <a:pt x="320" y="1210"/>
                      <a:pt x="320" y="1165"/>
                      <a:pt x="320" y="1142"/>
                    </a:cubicBezTo>
                    <a:cubicBezTo>
                      <a:pt x="320" y="1119"/>
                      <a:pt x="320" y="1119"/>
                      <a:pt x="320" y="1096"/>
                    </a:cubicBezTo>
                    <a:cubicBezTo>
                      <a:pt x="320" y="1051"/>
                      <a:pt x="343" y="1005"/>
                      <a:pt x="343" y="959"/>
                    </a:cubicBezTo>
                    <a:cubicBezTo>
                      <a:pt x="366" y="914"/>
                      <a:pt x="366" y="845"/>
                      <a:pt x="389" y="799"/>
                    </a:cubicBezTo>
                    <a:cubicBezTo>
                      <a:pt x="411" y="777"/>
                      <a:pt x="411" y="754"/>
                      <a:pt x="434" y="731"/>
                    </a:cubicBezTo>
                    <a:cubicBezTo>
                      <a:pt x="457" y="685"/>
                      <a:pt x="503" y="617"/>
                      <a:pt x="548" y="571"/>
                    </a:cubicBezTo>
                    <a:lnTo>
                      <a:pt x="548" y="548"/>
                    </a:lnTo>
                    <a:cubicBezTo>
                      <a:pt x="594" y="526"/>
                      <a:pt x="617" y="480"/>
                      <a:pt x="663" y="457"/>
                    </a:cubicBezTo>
                    <a:cubicBezTo>
                      <a:pt x="663" y="457"/>
                      <a:pt x="685" y="457"/>
                      <a:pt x="685" y="434"/>
                    </a:cubicBezTo>
                    <a:cubicBezTo>
                      <a:pt x="754" y="411"/>
                      <a:pt x="799" y="389"/>
                      <a:pt x="868" y="366"/>
                    </a:cubicBezTo>
                    <a:cubicBezTo>
                      <a:pt x="891" y="343"/>
                      <a:pt x="914" y="343"/>
                      <a:pt x="936" y="343"/>
                    </a:cubicBezTo>
                    <a:cubicBezTo>
                      <a:pt x="1005" y="320"/>
                      <a:pt x="1051" y="320"/>
                      <a:pt x="1096" y="320"/>
                    </a:cubicBezTo>
                    <a:close/>
                    <a:moveTo>
                      <a:pt x="1119" y="1"/>
                    </a:moveTo>
                    <a:cubicBezTo>
                      <a:pt x="982" y="1"/>
                      <a:pt x="868" y="1"/>
                      <a:pt x="754" y="46"/>
                    </a:cubicBezTo>
                    <a:cubicBezTo>
                      <a:pt x="685" y="69"/>
                      <a:pt x="640" y="92"/>
                      <a:pt x="594" y="115"/>
                    </a:cubicBezTo>
                    <a:cubicBezTo>
                      <a:pt x="548" y="138"/>
                      <a:pt x="526" y="160"/>
                      <a:pt x="503" y="183"/>
                    </a:cubicBezTo>
                    <a:cubicBezTo>
                      <a:pt x="480" y="183"/>
                      <a:pt x="480" y="183"/>
                      <a:pt x="457" y="206"/>
                    </a:cubicBezTo>
                    <a:cubicBezTo>
                      <a:pt x="434" y="206"/>
                      <a:pt x="434" y="229"/>
                      <a:pt x="411" y="252"/>
                    </a:cubicBezTo>
                    <a:lnTo>
                      <a:pt x="389" y="252"/>
                    </a:lnTo>
                    <a:cubicBezTo>
                      <a:pt x="320" y="320"/>
                      <a:pt x="274" y="366"/>
                      <a:pt x="229" y="434"/>
                    </a:cubicBezTo>
                    <a:cubicBezTo>
                      <a:pt x="160" y="526"/>
                      <a:pt x="115" y="617"/>
                      <a:pt x="69" y="708"/>
                    </a:cubicBezTo>
                    <a:cubicBezTo>
                      <a:pt x="46" y="799"/>
                      <a:pt x="23" y="914"/>
                      <a:pt x="1" y="1028"/>
                    </a:cubicBezTo>
                    <a:cubicBezTo>
                      <a:pt x="1" y="1073"/>
                      <a:pt x="1" y="1142"/>
                      <a:pt x="1" y="1210"/>
                    </a:cubicBezTo>
                    <a:cubicBezTo>
                      <a:pt x="1" y="1256"/>
                      <a:pt x="1" y="1302"/>
                      <a:pt x="1" y="1347"/>
                    </a:cubicBezTo>
                    <a:cubicBezTo>
                      <a:pt x="1" y="1461"/>
                      <a:pt x="46" y="1598"/>
                      <a:pt x="69" y="1712"/>
                    </a:cubicBezTo>
                    <a:cubicBezTo>
                      <a:pt x="92" y="1735"/>
                      <a:pt x="92" y="1735"/>
                      <a:pt x="92" y="1758"/>
                    </a:cubicBezTo>
                    <a:cubicBezTo>
                      <a:pt x="115" y="1781"/>
                      <a:pt x="115" y="1804"/>
                      <a:pt x="115" y="1827"/>
                    </a:cubicBezTo>
                    <a:cubicBezTo>
                      <a:pt x="160" y="1941"/>
                      <a:pt x="229" y="2055"/>
                      <a:pt x="297" y="2146"/>
                    </a:cubicBezTo>
                    <a:cubicBezTo>
                      <a:pt x="320" y="2192"/>
                      <a:pt x="343" y="2237"/>
                      <a:pt x="366" y="2260"/>
                    </a:cubicBezTo>
                    <a:cubicBezTo>
                      <a:pt x="389" y="2283"/>
                      <a:pt x="389" y="2283"/>
                      <a:pt x="411" y="2306"/>
                    </a:cubicBezTo>
                    <a:cubicBezTo>
                      <a:pt x="526" y="2466"/>
                      <a:pt x="685" y="2603"/>
                      <a:pt x="845" y="2694"/>
                    </a:cubicBezTo>
                    <a:lnTo>
                      <a:pt x="868" y="2694"/>
                    </a:lnTo>
                    <a:cubicBezTo>
                      <a:pt x="868" y="2694"/>
                      <a:pt x="868" y="2717"/>
                      <a:pt x="868" y="2717"/>
                    </a:cubicBezTo>
                    <a:lnTo>
                      <a:pt x="891" y="2717"/>
                    </a:lnTo>
                    <a:cubicBezTo>
                      <a:pt x="1073" y="2831"/>
                      <a:pt x="1256" y="2877"/>
                      <a:pt x="1461" y="2899"/>
                    </a:cubicBezTo>
                    <a:cubicBezTo>
                      <a:pt x="1499" y="2907"/>
                      <a:pt x="1537" y="2910"/>
                      <a:pt x="1576" y="2910"/>
                    </a:cubicBezTo>
                    <a:cubicBezTo>
                      <a:pt x="1652" y="2910"/>
                      <a:pt x="1728" y="2899"/>
                      <a:pt x="1804" y="2899"/>
                    </a:cubicBezTo>
                    <a:cubicBezTo>
                      <a:pt x="1918" y="2877"/>
                      <a:pt x="2032" y="2831"/>
                      <a:pt x="2146" y="2762"/>
                    </a:cubicBezTo>
                    <a:cubicBezTo>
                      <a:pt x="2306" y="2671"/>
                      <a:pt x="2443" y="2534"/>
                      <a:pt x="2557" y="2352"/>
                    </a:cubicBezTo>
                    <a:cubicBezTo>
                      <a:pt x="2671" y="2169"/>
                      <a:pt x="2717" y="1941"/>
                      <a:pt x="2717" y="1712"/>
                    </a:cubicBezTo>
                    <a:cubicBezTo>
                      <a:pt x="2717" y="1256"/>
                      <a:pt x="2511" y="799"/>
                      <a:pt x="2192" y="480"/>
                    </a:cubicBezTo>
                    <a:cubicBezTo>
                      <a:pt x="1964" y="252"/>
                      <a:pt x="1667" y="69"/>
                      <a:pt x="1370" y="23"/>
                    </a:cubicBezTo>
                    <a:cubicBezTo>
                      <a:pt x="1347" y="23"/>
                      <a:pt x="1347" y="23"/>
                      <a:pt x="1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22"/>
              <p:cNvSpPr/>
              <p:nvPr/>
            </p:nvSpPr>
            <p:spPr>
              <a:xfrm>
                <a:off x="8706248" y="19086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22"/>
              <p:cNvSpPr/>
              <p:nvPr/>
            </p:nvSpPr>
            <p:spPr>
              <a:xfrm>
                <a:off x="8798177" y="19160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22"/>
              <p:cNvSpPr/>
              <p:nvPr/>
            </p:nvSpPr>
            <p:spPr>
              <a:xfrm>
                <a:off x="8806800" y="20190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22"/>
              <p:cNvSpPr/>
              <p:nvPr/>
            </p:nvSpPr>
            <p:spPr>
              <a:xfrm>
                <a:off x="8792609" y="19111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22"/>
              <p:cNvSpPr/>
              <p:nvPr/>
            </p:nvSpPr>
            <p:spPr>
              <a:xfrm>
                <a:off x="8700680" y="19037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22"/>
              <p:cNvSpPr/>
              <p:nvPr/>
            </p:nvSpPr>
            <p:spPr>
              <a:xfrm>
                <a:off x="8801881" y="20141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22"/>
              <p:cNvSpPr/>
              <p:nvPr/>
            </p:nvSpPr>
            <p:spPr>
              <a:xfrm>
                <a:off x="7924541" y="2293040"/>
                <a:ext cx="12974" cy="322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194" extrusionOk="0">
                    <a:moveTo>
                      <a:pt x="366" y="0"/>
                    </a:moveTo>
                    <a:cubicBezTo>
                      <a:pt x="343" y="0"/>
                      <a:pt x="320" y="0"/>
                      <a:pt x="297" y="23"/>
                    </a:cubicBezTo>
                    <a:cubicBezTo>
                      <a:pt x="274" y="46"/>
                      <a:pt x="274" y="69"/>
                      <a:pt x="252" y="92"/>
                    </a:cubicBezTo>
                    <a:cubicBezTo>
                      <a:pt x="229" y="183"/>
                      <a:pt x="206" y="274"/>
                      <a:pt x="183" y="365"/>
                    </a:cubicBezTo>
                    <a:lnTo>
                      <a:pt x="183" y="343"/>
                    </a:lnTo>
                    <a:cubicBezTo>
                      <a:pt x="160" y="480"/>
                      <a:pt x="115" y="594"/>
                      <a:pt x="69" y="708"/>
                    </a:cubicBezTo>
                    <a:cubicBezTo>
                      <a:pt x="46" y="776"/>
                      <a:pt x="46" y="845"/>
                      <a:pt x="23" y="890"/>
                    </a:cubicBezTo>
                    <a:cubicBezTo>
                      <a:pt x="23" y="913"/>
                      <a:pt x="0" y="959"/>
                      <a:pt x="0" y="982"/>
                    </a:cubicBezTo>
                    <a:cubicBezTo>
                      <a:pt x="0" y="1027"/>
                      <a:pt x="0" y="1050"/>
                      <a:pt x="0" y="1096"/>
                    </a:cubicBezTo>
                    <a:cubicBezTo>
                      <a:pt x="0" y="1119"/>
                      <a:pt x="0" y="1141"/>
                      <a:pt x="0" y="1141"/>
                    </a:cubicBezTo>
                    <a:cubicBezTo>
                      <a:pt x="23" y="1164"/>
                      <a:pt x="46" y="1187"/>
                      <a:pt x="92" y="1187"/>
                    </a:cubicBezTo>
                    <a:cubicBezTo>
                      <a:pt x="100" y="1191"/>
                      <a:pt x="109" y="1193"/>
                      <a:pt x="118" y="1193"/>
                    </a:cubicBezTo>
                    <a:cubicBezTo>
                      <a:pt x="160" y="1193"/>
                      <a:pt x="206" y="1152"/>
                      <a:pt x="206" y="1096"/>
                    </a:cubicBezTo>
                    <a:cubicBezTo>
                      <a:pt x="206" y="1027"/>
                      <a:pt x="229" y="936"/>
                      <a:pt x="252" y="868"/>
                    </a:cubicBezTo>
                    <a:cubicBezTo>
                      <a:pt x="274" y="776"/>
                      <a:pt x="297" y="708"/>
                      <a:pt x="320" y="639"/>
                    </a:cubicBezTo>
                    <a:cubicBezTo>
                      <a:pt x="366" y="457"/>
                      <a:pt x="411" y="297"/>
                      <a:pt x="457" y="114"/>
                    </a:cubicBezTo>
                    <a:cubicBezTo>
                      <a:pt x="480" y="92"/>
                      <a:pt x="457" y="69"/>
                      <a:pt x="457" y="46"/>
                    </a:cubicBezTo>
                    <a:cubicBezTo>
                      <a:pt x="434" y="23"/>
                      <a:pt x="411" y="0"/>
                      <a:pt x="38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517" name="Google Shape;1517;p22"/>
              <p:cNvGrpSpPr/>
              <p:nvPr/>
            </p:nvGrpSpPr>
            <p:grpSpPr>
              <a:xfrm>
                <a:off x="7881969" y="1962328"/>
                <a:ext cx="763841" cy="767544"/>
                <a:chOff x="7881969" y="1962328"/>
                <a:chExt cx="763841" cy="767544"/>
              </a:xfrm>
            </p:grpSpPr>
            <p:sp>
              <p:nvSpPr>
                <p:cNvPr id="1518" name="Google Shape;1518;p22"/>
                <p:cNvSpPr/>
                <p:nvPr/>
              </p:nvSpPr>
              <p:spPr>
                <a:xfrm>
                  <a:off x="8286094" y="2133861"/>
                  <a:ext cx="37031" cy="6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2544" extrusionOk="0">
                      <a:moveTo>
                        <a:pt x="1278" y="0"/>
                      </a:moveTo>
                      <a:cubicBezTo>
                        <a:pt x="1233" y="0"/>
                        <a:pt x="1210" y="23"/>
                        <a:pt x="1187" y="46"/>
                      </a:cubicBezTo>
                      <a:cubicBezTo>
                        <a:pt x="1096" y="229"/>
                        <a:pt x="959" y="411"/>
                        <a:pt x="845" y="594"/>
                      </a:cubicBezTo>
                      <a:cubicBezTo>
                        <a:pt x="730" y="776"/>
                        <a:pt x="616" y="936"/>
                        <a:pt x="525" y="1119"/>
                      </a:cubicBezTo>
                      <a:cubicBezTo>
                        <a:pt x="411" y="1301"/>
                        <a:pt x="320" y="1484"/>
                        <a:pt x="228" y="1689"/>
                      </a:cubicBezTo>
                      <a:cubicBezTo>
                        <a:pt x="183" y="1781"/>
                        <a:pt x="137" y="1895"/>
                        <a:pt x="69" y="2009"/>
                      </a:cubicBezTo>
                      <a:cubicBezTo>
                        <a:pt x="69" y="2055"/>
                        <a:pt x="46" y="2100"/>
                        <a:pt x="23" y="2123"/>
                      </a:cubicBezTo>
                      <a:cubicBezTo>
                        <a:pt x="23" y="2192"/>
                        <a:pt x="0" y="2260"/>
                        <a:pt x="0" y="2306"/>
                      </a:cubicBezTo>
                      <a:cubicBezTo>
                        <a:pt x="0" y="2351"/>
                        <a:pt x="0" y="2374"/>
                        <a:pt x="23" y="2420"/>
                      </a:cubicBezTo>
                      <a:cubicBezTo>
                        <a:pt x="46" y="2465"/>
                        <a:pt x="91" y="2511"/>
                        <a:pt x="160" y="2534"/>
                      </a:cubicBezTo>
                      <a:cubicBezTo>
                        <a:pt x="173" y="2541"/>
                        <a:pt x="189" y="2543"/>
                        <a:pt x="205" y="2543"/>
                      </a:cubicBezTo>
                      <a:cubicBezTo>
                        <a:pt x="244" y="2543"/>
                        <a:pt x="287" y="2527"/>
                        <a:pt x="320" y="2511"/>
                      </a:cubicBezTo>
                      <a:cubicBezTo>
                        <a:pt x="365" y="2488"/>
                        <a:pt x="411" y="2443"/>
                        <a:pt x="434" y="2374"/>
                      </a:cubicBezTo>
                      <a:cubicBezTo>
                        <a:pt x="457" y="2283"/>
                        <a:pt x="479" y="2192"/>
                        <a:pt x="502" y="2100"/>
                      </a:cubicBezTo>
                      <a:cubicBezTo>
                        <a:pt x="548" y="1963"/>
                        <a:pt x="571" y="1849"/>
                        <a:pt x="616" y="1735"/>
                      </a:cubicBezTo>
                      <a:cubicBezTo>
                        <a:pt x="685" y="1507"/>
                        <a:pt x="776" y="1279"/>
                        <a:pt x="867" y="1073"/>
                      </a:cubicBezTo>
                      <a:cubicBezTo>
                        <a:pt x="890" y="1027"/>
                        <a:pt x="913" y="959"/>
                        <a:pt x="936" y="913"/>
                      </a:cubicBezTo>
                      <a:cubicBezTo>
                        <a:pt x="936" y="913"/>
                        <a:pt x="936" y="936"/>
                        <a:pt x="936" y="936"/>
                      </a:cubicBezTo>
                      <a:cubicBezTo>
                        <a:pt x="982" y="799"/>
                        <a:pt x="1050" y="685"/>
                        <a:pt x="1119" y="548"/>
                      </a:cubicBezTo>
                      <a:cubicBezTo>
                        <a:pt x="1187" y="411"/>
                        <a:pt x="1278" y="274"/>
                        <a:pt x="1347" y="137"/>
                      </a:cubicBezTo>
                      <a:cubicBezTo>
                        <a:pt x="1370" y="92"/>
                        <a:pt x="1370" y="46"/>
                        <a:pt x="1324" y="23"/>
                      </a:cubicBezTo>
                      <a:cubicBezTo>
                        <a:pt x="1301" y="0"/>
                        <a:pt x="1301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DA2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22"/>
                <p:cNvSpPr/>
                <p:nvPr/>
              </p:nvSpPr>
              <p:spPr>
                <a:xfrm>
                  <a:off x="7915297" y="2182596"/>
                  <a:ext cx="33950" cy="8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3288" extrusionOk="0">
                      <a:moveTo>
                        <a:pt x="1004" y="1233"/>
                      </a:moveTo>
                      <a:cubicBezTo>
                        <a:pt x="1001" y="1252"/>
                        <a:pt x="996" y="1271"/>
                        <a:pt x="991" y="1290"/>
                      </a:cubicBezTo>
                      <a:lnTo>
                        <a:pt x="991" y="1290"/>
                      </a:lnTo>
                      <a:cubicBezTo>
                        <a:pt x="1004" y="1271"/>
                        <a:pt x="1004" y="1252"/>
                        <a:pt x="1004" y="1233"/>
                      </a:cubicBezTo>
                      <a:close/>
                      <a:moveTo>
                        <a:pt x="936" y="1507"/>
                      </a:moveTo>
                      <a:cubicBezTo>
                        <a:pt x="930" y="1519"/>
                        <a:pt x="924" y="1532"/>
                        <a:pt x="918" y="1547"/>
                      </a:cubicBezTo>
                      <a:lnTo>
                        <a:pt x="918" y="1547"/>
                      </a:lnTo>
                      <a:cubicBezTo>
                        <a:pt x="925" y="1538"/>
                        <a:pt x="936" y="1523"/>
                        <a:pt x="936" y="1507"/>
                      </a:cubicBezTo>
                      <a:close/>
                      <a:moveTo>
                        <a:pt x="890" y="1667"/>
                      </a:moveTo>
                      <a:lnTo>
                        <a:pt x="890" y="1667"/>
                      </a:lnTo>
                      <a:cubicBezTo>
                        <a:pt x="890" y="1674"/>
                        <a:pt x="888" y="1682"/>
                        <a:pt x="884" y="1688"/>
                      </a:cubicBezTo>
                      <a:lnTo>
                        <a:pt x="884" y="1688"/>
                      </a:lnTo>
                      <a:cubicBezTo>
                        <a:pt x="890" y="1686"/>
                        <a:pt x="890" y="1681"/>
                        <a:pt x="890" y="1667"/>
                      </a:cubicBezTo>
                      <a:close/>
                      <a:moveTo>
                        <a:pt x="1073" y="0"/>
                      </a:moveTo>
                      <a:cubicBezTo>
                        <a:pt x="1004" y="0"/>
                        <a:pt x="913" y="46"/>
                        <a:pt x="913" y="137"/>
                      </a:cubicBezTo>
                      <a:cubicBezTo>
                        <a:pt x="913" y="183"/>
                        <a:pt x="890" y="206"/>
                        <a:pt x="890" y="252"/>
                      </a:cubicBezTo>
                      <a:cubicBezTo>
                        <a:pt x="845" y="411"/>
                        <a:pt x="776" y="571"/>
                        <a:pt x="708" y="731"/>
                      </a:cubicBezTo>
                      <a:cubicBezTo>
                        <a:pt x="639" y="891"/>
                        <a:pt x="571" y="1050"/>
                        <a:pt x="502" y="1210"/>
                      </a:cubicBezTo>
                      <a:cubicBezTo>
                        <a:pt x="365" y="1575"/>
                        <a:pt x="274" y="1941"/>
                        <a:pt x="160" y="2306"/>
                      </a:cubicBezTo>
                      <a:cubicBezTo>
                        <a:pt x="160" y="2314"/>
                        <a:pt x="160" y="2322"/>
                        <a:pt x="160" y="2329"/>
                      </a:cubicBezTo>
                      <a:cubicBezTo>
                        <a:pt x="160" y="2374"/>
                        <a:pt x="137" y="2420"/>
                        <a:pt x="137" y="2466"/>
                      </a:cubicBezTo>
                      <a:cubicBezTo>
                        <a:pt x="137" y="2443"/>
                        <a:pt x="137" y="2443"/>
                        <a:pt x="137" y="2443"/>
                      </a:cubicBezTo>
                      <a:cubicBezTo>
                        <a:pt x="137" y="2443"/>
                        <a:pt x="137" y="2466"/>
                        <a:pt x="114" y="2466"/>
                      </a:cubicBezTo>
                      <a:lnTo>
                        <a:pt x="114" y="2488"/>
                      </a:lnTo>
                      <a:cubicBezTo>
                        <a:pt x="114" y="2557"/>
                        <a:pt x="91" y="2603"/>
                        <a:pt x="69" y="2671"/>
                      </a:cubicBezTo>
                      <a:cubicBezTo>
                        <a:pt x="46" y="2717"/>
                        <a:pt x="46" y="2762"/>
                        <a:pt x="23" y="2808"/>
                      </a:cubicBezTo>
                      <a:cubicBezTo>
                        <a:pt x="23" y="2831"/>
                        <a:pt x="0" y="2876"/>
                        <a:pt x="0" y="2922"/>
                      </a:cubicBezTo>
                      <a:cubicBezTo>
                        <a:pt x="0" y="2945"/>
                        <a:pt x="0" y="2991"/>
                        <a:pt x="0" y="3036"/>
                      </a:cubicBezTo>
                      <a:cubicBezTo>
                        <a:pt x="0" y="3082"/>
                        <a:pt x="0" y="3128"/>
                        <a:pt x="23" y="3196"/>
                      </a:cubicBezTo>
                      <a:cubicBezTo>
                        <a:pt x="69" y="3242"/>
                        <a:pt x="114" y="3265"/>
                        <a:pt x="183" y="3287"/>
                      </a:cubicBezTo>
                      <a:cubicBezTo>
                        <a:pt x="297" y="3287"/>
                        <a:pt x="411" y="3219"/>
                        <a:pt x="434" y="3082"/>
                      </a:cubicBezTo>
                      <a:cubicBezTo>
                        <a:pt x="457" y="2991"/>
                        <a:pt x="502" y="2922"/>
                        <a:pt x="525" y="2831"/>
                      </a:cubicBezTo>
                      <a:cubicBezTo>
                        <a:pt x="548" y="2762"/>
                        <a:pt x="594" y="2671"/>
                        <a:pt x="616" y="2580"/>
                      </a:cubicBezTo>
                      <a:cubicBezTo>
                        <a:pt x="685" y="2374"/>
                        <a:pt x="753" y="2146"/>
                        <a:pt x="822" y="1941"/>
                      </a:cubicBezTo>
                      <a:lnTo>
                        <a:pt x="799" y="1941"/>
                      </a:lnTo>
                      <a:lnTo>
                        <a:pt x="822" y="1918"/>
                      </a:lnTo>
                      <a:cubicBezTo>
                        <a:pt x="822" y="1903"/>
                        <a:pt x="822" y="1887"/>
                        <a:pt x="822" y="1872"/>
                      </a:cubicBezTo>
                      <a:cubicBezTo>
                        <a:pt x="822" y="1849"/>
                        <a:pt x="845" y="1849"/>
                        <a:pt x="845" y="1827"/>
                      </a:cubicBezTo>
                      <a:cubicBezTo>
                        <a:pt x="845" y="1827"/>
                        <a:pt x="845" y="1849"/>
                        <a:pt x="845" y="1849"/>
                      </a:cubicBezTo>
                      <a:cubicBezTo>
                        <a:pt x="845" y="1804"/>
                        <a:pt x="867" y="1758"/>
                        <a:pt x="867" y="1712"/>
                      </a:cubicBezTo>
                      <a:cubicBezTo>
                        <a:pt x="867" y="1712"/>
                        <a:pt x="878" y="1702"/>
                        <a:pt x="884" y="1688"/>
                      </a:cubicBezTo>
                      <a:lnTo>
                        <a:pt x="884" y="1688"/>
                      </a:lnTo>
                      <a:cubicBezTo>
                        <a:pt x="881" y="1690"/>
                        <a:pt x="876" y="1690"/>
                        <a:pt x="867" y="1690"/>
                      </a:cubicBezTo>
                      <a:lnTo>
                        <a:pt x="890" y="1667"/>
                      </a:lnTo>
                      <a:lnTo>
                        <a:pt x="890" y="1667"/>
                      </a:lnTo>
                      <a:cubicBezTo>
                        <a:pt x="890" y="1667"/>
                        <a:pt x="890" y="1667"/>
                        <a:pt x="890" y="1667"/>
                      </a:cubicBezTo>
                      <a:cubicBezTo>
                        <a:pt x="890" y="1633"/>
                        <a:pt x="903" y="1587"/>
                        <a:pt x="918" y="1547"/>
                      </a:cubicBezTo>
                      <a:lnTo>
                        <a:pt x="918" y="1547"/>
                      </a:lnTo>
                      <a:cubicBezTo>
                        <a:pt x="915" y="1550"/>
                        <a:pt x="913" y="1553"/>
                        <a:pt x="913" y="1553"/>
                      </a:cubicBezTo>
                      <a:cubicBezTo>
                        <a:pt x="932" y="1477"/>
                        <a:pt x="967" y="1385"/>
                        <a:pt x="991" y="1290"/>
                      </a:cubicBezTo>
                      <a:lnTo>
                        <a:pt x="991" y="1290"/>
                      </a:lnTo>
                      <a:cubicBezTo>
                        <a:pt x="989" y="1294"/>
                        <a:pt x="985" y="1298"/>
                        <a:pt x="982" y="1302"/>
                      </a:cubicBezTo>
                      <a:cubicBezTo>
                        <a:pt x="1050" y="1096"/>
                        <a:pt x="1073" y="914"/>
                        <a:pt x="1141" y="731"/>
                      </a:cubicBezTo>
                      <a:cubicBezTo>
                        <a:pt x="1164" y="640"/>
                        <a:pt x="1187" y="525"/>
                        <a:pt x="1210" y="434"/>
                      </a:cubicBezTo>
                      <a:cubicBezTo>
                        <a:pt x="1210" y="343"/>
                        <a:pt x="1233" y="274"/>
                        <a:pt x="1255" y="183"/>
                      </a:cubicBezTo>
                      <a:cubicBezTo>
                        <a:pt x="1255" y="92"/>
                        <a:pt x="1187" y="0"/>
                        <a:pt x="109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22"/>
                <p:cNvSpPr/>
                <p:nvPr/>
              </p:nvSpPr>
              <p:spPr>
                <a:xfrm>
                  <a:off x="7889375" y="2186299"/>
                  <a:ext cx="60493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" h="6538" extrusionOk="0">
                      <a:moveTo>
                        <a:pt x="948" y="2750"/>
                      </a:moveTo>
                      <a:lnTo>
                        <a:pt x="948" y="2750"/>
                      </a:lnTo>
                      <a:cubicBezTo>
                        <a:pt x="942" y="2762"/>
                        <a:pt x="936" y="2774"/>
                        <a:pt x="936" y="2785"/>
                      </a:cubicBezTo>
                      <a:cubicBezTo>
                        <a:pt x="940" y="2774"/>
                        <a:pt x="944" y="2762"/>
                        <a:pt x="948" y="2750"/>
                      </a:cubicBezTo>
                      <a:close/>
                      <a:moveTo>
                        <a:pt x="2055" y="0"/>
                      </a:moveTo>
                      <a:cubicBezTo>
                        <a:pt x="1986" y="0"/>
                        <a:pt x="1918" y="46"/>
                        <a:pt x="1918" y="115"/>
                      </a:cubicBezTo>
                      <a:cubicBezTo>
                        <a:pt x="1895" y="160"/>
                        <a:pt x="1895" y="183"/>
                        <a:pt x="1895" y="229"/>
                      </a:cubicBezTo>
                      <a:cubicBezTo>
                        <a:pt x="1872" y="229"/>
                        <a:pt x="1872" y="229"/>
                        <a:pt x="1872" y="252"/>
                      </a:cubicBezTo>
                      <a:cubicBezTo>
                        <a:pt x="1872" y="229"/>
                        <a:pt x="1872" y="229"/>
                        <a:pt x="1872" y="229"/>
                      </a:cubicBezTo>
                      <a:cubicBezTo>
                        <a:pt x="1804" y="480"/>
                        <a:pt x="1712" y="708"/>
                        <a:pt x="1621" y="959"/>
                      </a:cubicBezTo>
                      <a:cubicBezTo>
                        <a:pt x="1575" y="1073"/>
                        <a:pt x="1530" y="1187"/>
                        <a:pt x="1484" y="1301"/>
                      </a:cubicBezTo>
                      <a:cubicBezTo>
                        <a:pt x="1438" y="1416"/>
                        <a:pt x="1393" y="1553"/>
                        <a:pt x="1347" y="1667"/>
                      </a:cubicBezTo>
                      <a:cubicBezTo>
                        <a:pt x="1279" y="1849"/>
                        <a:pt x="1187" y="2032"/>
                        <a:pt x="1142" y="2192"/>
                      </a:cubicBezTo>
                      <a:cubicBezTo>
                        <a:pt x="1081" y="2374"/>
                        <a:pt x="1020" y="2539"/>
                        <a:pt x="959" y="2717"/>
                      </a:cubicBezTo>
                      <a:lnTo>
                        <a:pt x="959" y="2717"/>
                      </a:lnTo>
                      <a:cubicBezTo>
                        <a:pt x="959" y="2717"/>
                        <a:pt x="959" y="2717"/>
                        <a:pt x="959" y="2717"/>
                      </a:cubicBezTo>
                      <a:lnTo>
                        <a:pt x="959" y="2717"/>
                      </a:lnTo>
                      <a:lnTo>
                        <a:pt x="957" y="2723"/>
                      </a:lnTo>
                      <a:lnTo>
                        <a:pt x="957" y="2723"/>
                      </a:lnTo>
                      <a:cubicBezTo>
                        <a:pt x="954" y="2732"/>
                        <a:pt x="951" y="2741"/>
                        <a:pt x="948" y="2750"/>
                      </a:cubicBezTo>
                      <a:lnTo>
                        <a:pt x="948" y="2750"/>
                      </a:lnTo>
                      <a:cubicBezTo>
                        <a:pt x="949" y="2749"/>
                        <a:pt x="950" y="2747"/>
                        <a:pt x="951" y="2745"/>
                      </a:cubicBezTo>
                      <a:lnTo>
                        <a:pt x="951" y="2745"/>
                      </a:lnTo>
                      <a:lnTo>
                        <a:pt x="891" y="2945"/>
                      </a:lnTo>
                      <a:cubicBezTo>
                        <a:pt x="799" y="3310"/>
                        <a:pt x="662" y="3652"/>
                        <a:pt x="571" y="4018"/>
                      </a:cubicBezTo>
                      <a:cubicBezTo>
                        <a:pt x="503" y="4200"/>
                        <a:pt x="457" y="4406"/>
                        <a:pt x="411" y="4588"/>
                      </a:cubicBezTo>
                      <a:cubicBezTo>
                        <a:pt x="366" y="4794"/>
                        <a:pt x="320" y="4976"/>
                        <a:pt x="251" y="5159"/>
                      </a:cubicBezTo>
                      <a:cubicBezTo>
                        <a:pt x="251" y="5182"/>
                        <a:pt x="251" y="5227"/>
                        <a:pt x="229" y="5250"/>
                      </a:cubicBezTo>
                      <a:cubicBezTo>
                        <a:pt x="183" y="5410"/>
                        <a:pt x="137" y="5593"/>
                        <a:pt x="115" y="5752"/>
                      </a:cubicBezTo>
                      <a:cubicBezTo>
                        <a:pt x="92" y="5821"/>
                        <a:pt x="69" y="5912"/>
                        <a:pt x="46" y="5981"/>
                      </a:cubicBezTo>
                      <a:cubicBezTo>
                        <a:pt x="23" y="6095"/>
                        <a:pt x="0" y="6209"/>
                        <a:pt x="46" y="6346"/>
                      </a:cubicBezTo>
                      <a:cubicBezTo>
                        <a:pt x="92" y="6437"/>
                        <a:pt x="183" y="6528"/>
                        <a:pt x="274" y="6528"/>
                      </a:cubicBezTo>
                      <a:cubicBezTo>
                        <a:pt x="294" y="6535"/>
                        <a:pt x="312" y="6538"/>
                        <a:pt x="329" y="6538"/>
                      </a:cubicBezTo>
                      <a:cubicBezTo>
                        <a:pt x="370" y="6538"/>
                        <a:pt x="402" y="6522"/>
                        <a:pt x="434" y="6506"/>
                      </a:cubicBezTo>
                      <a:cubicBezTo>
                        <a:pt x="480" y="6506"/>
                        <a:pt x="525" y="6460"/>
                        <a:pt x="571" y="6414"/>
                      </a:cubicBezTo>
                      <a:cubicBezTo>
                        <a:pt x="617" y="6369"/>
                        <a:pt x="640" y="6323"/>
                        <a:pt x="640" y="6277"/>
                      </a:cubicBezTo>
                      <a:cubicBezTo>
                        <a:pt x="662" y="6209"/>
                        <a:pt x="685" y="6140"/>
                        <a:pt x="685" y="6095"/>
                      </a:cubicBezTo>
                      <a:cubicBezTo>
                        <a:pt x="708" y="6026"/>
                        <a:pt x="731" y="5958"/>
                        <a:pt x="731" y="5889"/>
                      </a:cubicBezTo>
                      <a:cubicBezTo>
                        <a:pt x="776" y="5752"/>
                        <a:pt x="799" y="5615"/>
                        <a:pt x="845" y="5479"/>
                      </a:cubicBezTo>
                      <a:cubicBezTo>
                        <a:pt x="845" y="5473"/>
                        <a:pt x="845" y="5467"/>
                        <a:pt x="845" y="5456"/>
                      </a:cubicBezTo>
                      <a:cubicBezTo>
                        <a:pt x="868" y="5433"/>
                        <a:pt x="868" y="5387"/>
                        <a:pt x="868" y="5364"/>
                      </a:cubicBezTo>
                      <a:cubicBezTo>
                        <a:pt x="959" y="5022"/>
                        <a:pt x="1050" y="4680"/>
                        <a:pt x="1142" y="4337"/>
                      </a:cubicBezTo>
                      <a:cubicBezTo>
                        <a:pt x="1210" y="4086"/>
                        <a:pt x="1301" y="3812"/>
                        <a:pt x="1393" y="3561"/>
                      </a:cubicBezTo>
                      <a:cubicBezTo>
                        <a:pt x="1416" y="3401"/>
                        <a:pt x="1461" y="3264"/>
                        <a:pt x="1507" y="3128"/>
                      </a:cubicBezTo>
                      <a:cubicBezTo>
                        <a:pt x="1530" y="3036"/>
                        <a:pt x="1553" y="2968"/>
                        <a:pt x="1575" y="2876"/>
                      </a:cubicBezTo>
                      <a:cubicBezTo>
                        <a:pt x="1598" y="2785"/>
                        <a:pt x="1621" y="2671"/>
                        <a:pt x="1667" y="2580"/>
                      </a:cubicBezTo>
                      <a:cubicBezTo>
                        <a:pt x="1689" y="2511"/>
                        <a:pt x="1689" y="2420"/>
                        <a:pt x="1712" y="2351"/>
                      </a:cubicBezTo>
                      <a:cubicBezTo>
                        <a:pt x="1712" y="2351"/>
                        <a:pt x="1712" y="2351"/>
                        <a:pt x="1712" y="2374"/>
                      </a:cubicBezTo>
                      <a:cubicBezTo>
                        <a:pt x="1758" y="2214"/>
                        <a:pt x="1804" y="2055"/>
                        <a:pt x="1849" y="1895"/>
                      </a:cubicBezTo>
                      <a:cubicBezTo>
                        <a:pt x="1895" y="1712"/>
                        <a:pt x="1918" y="1507"/>
                        <a:pt x="1941" y="1324"/>
                      </a:cubicBezTo>
                      <a:cubicBezTo>
                        <a:pt x="2009" y="936"/>
                        <a:pt x="2123" y="548"/>
                        <a:pt x="2214" y="160"/>
                      </a:cubicBezTo>
                      <a:cubicBezTo>
                        <a:pt x="2237" y="92"/>
                        <a:pt x="2169" y="0"/>
                        <a:pt x="207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22"/>
                <p:cNvSpPr/>
                <p:nvPr/>
              </p:nvSpPr>
              <p:spPr>
                <a:xfrm>
                  <a:off x="7930082" y="2184434"/>
                  <a:ext cx="22246" cy="6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2398" extrusionOk="0">
                      <a:moveTo>
                        <a:pt x="708" y="1"/>
                      </a:moveTo>
                      <a:cubicBezTo>
                        <a:pt x="686" y="1"/>
                        <a:pt x="663" y="24"/>
                        <a:pt x="663" y="47"/>
                      </a:cubicBezTo>
                      <a:cubicBezTo>
                        <a:pt x="640" y="115"/>
                        <a:pt x="617" y="184"/>
                        <a:pt x="594" y="252"/>
                      </a:cubicBezTo>
                      <a:cubicBezTo>
                        <a:pt x="594" y="321"/>
                        <a:pt x="572" y="389"/>
                        <a:pt x="549" y="457"/>
                      </a:cubicBezTo>
                      <a:cubicBezTo>
                        <a:pt x="549" y="435"/>
                        <a:pt x="549" y="435"/>
                        <a:pt x="549" y="435"/>
                      </a:cubicBezTo>
                      <a:cubicBezTo>
                        <a:pt x="526" y="503"/>
                        <a:pt x="503" y="594"/>
                        <a:pt x="480" y="686"/>
                      </a:cubicBezTo>
                      <a:cubicBezTo>
                        <a:pt x="457" y="777"/>
                        <a:pt x="412" y="868"/>
                        <a:pt x="389" y="960"/>
                      </a:cubicBezTo>
                      <a:cubicBezTo>
                        <a:pt x="343" y="1142"/>
                        <a:pt x="298" y="1325"/>
                        <a:pt x="252" y="1507"/>
                      </a:cubicBezTo>
                      <a:cubicBezTo>
                        <a:pt x="252" y="1507"/>
                        <a:pt x="252" y="1507"/>
                        <a:pt x="252" y="1485"/>
                      </a:cubicBezTo>
                      <a:cubicBezTo>
                        <a:pt x="183" y="1759"/>
                        <a:pt x="92" y="2010"/>
                        <a:pt x="1" y="2283"/>
                      </a:cubicBezTo>
                      <a:cubicBezTo>
                        <a:pt x="1" y="2306"/>
                        <a:pt x="1" y="2329"/>
                        <a:pt x="1" y="2352"/>
                      </a:cubicBezTo>
                      <a:cubicBezTo>
                        <a:pt x="24" y="2375"/>
                        <a:pt x="24" y="2375"/>
                        <a:pt x="47" y="2398"/>
                      </a:cubicBezTo>
                      <a:lnTo>
                        <a:pt x="115" y="2398"/>
                      </a:lnTo>
                      <a:cubicBezTo>
                        <a:pt x="138" y="2375"/>
                        <a:pt x="161" y="2375"/>
                        <a:pt x="161" y="2352"/>
                      </a:cubicBezTo>
                      <a:cubicBezTo>
                        <a:pt x="206" y="2238"/>
                        <a:pt x="229" y="2124"/>
                        <a:pt x="275" y="2010"/>
                      </a:cubicBezTo>
                      <a:cubicBezTo>
                        <a:pt x="298" y="1918"/>
                        <a:pt x="320" y="1804"/>
                        <a:pt x="343" y="1713"/>
                      </a:cubicBezTo>
                      <a:cubicBezTo>
                        <a:pt x="412" y="1530"/>
                        <a:pt x="457" y="1325"/>
                        <a:pt x="503" y="1142"/>
                      </a:cubicBezTo>
                      <a:cubicBezTo>
                        <a:pt x="503" y="1142"/>
                        <a:pt x="503" y="1165"/>
                        <a:pt x="503" y="1165"/>
                      </a:cubicBezTo>
                      <a:cubicBezTo>
                        <a:pt x="526" y="1074"/>
                        <a:pt x="549" y="1005"/>
                        <a:pt x="572" y="914"/>
                      </a:cubicBezTo>
                      <a:cubicBezTo>
                        <a:pt x="594" y="823"/>
                        <a:pt x="640" y="754"/>
                        <a:pt x="663" y="663"/>
                      </a:cubicBezTo>
                      <a:cubicBezTo>
                        <a:pt x="686" y="572"/>
                        <a:pt x="708" y="480"/>
                        <a:pt x="731" y="366"/>
                      </a:cubicBezTo>
                      <a:cubicBezTo>
                        <a:pt x="754" y="298"/>
                        <a:pt x="777" y="206"/>
                        <a:pt x="800" y="138"/>
                      </a:cubicBezTo>
                      <a:cubicBezTo>
                        <a:pt x="800" y="115"/>
                        <a:pt x="800" y="115"/>
                        <a:pt x="800" y="115"/>
                      </a:cubicBezTo>
                      <a:cubicBezTo>
                        <a:pt x="800" y="92"/>
                        <a:pt x="823" y="69"/>
                        <a:pt x="800" y="47"/>
                      </a:cubicBezTo>
                      <a:cubicBezTo>
                        <a:pt x="800" y="24"/>
                        <a:pt x="777" y="1"/>
                        <a:pt x="754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22"/>
                <p:cNvSpPr/>
                <p:nvPr/>
              </p:nvSpPr>
              <p:spPr>
                <a:xfrm>
                  <a:off x="7928244" y="2184434"/>
                  <a:ext cx="25327" cy="69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567" extrusionOk="0">
                      <a:moveTo>
                        <a:pt x="845" y="1"/>
                      </a:moveTo>
                      <a:cubicBezTo>
                        <a:pt x="822" y="1"/>
                        <a:pt x="799" y="24"/>
                        <a:pt x="776" y="69"/>
                      </a:cubicBezTo>
                      <a:cubicBezTo>
                        <a:pt x="708" y="252"/>
                        <a:pt x="662" y="435"/>
                        <a:pt x="594" y="617"/>
                      </a:cubicBezTo>
                      <a:cubicBezTo>
                        <a:pt x="525" y="823"/>
                        <a:pt x="480" y="1028"/>
                        <a:pt x="434" y="1234"/>
                      </a:cubicBezTo>
                      <a:cubicBezTo>
                        <a:pt x="434" y="1211"/>
                        <a:pt x="434" y="1211"/>
                        <a:pt x="434" y="1211"/>
                      </a:cubicBezTo>
                      <a:cubicBezTo>
                        <a:pt x="366" y="1393"/>
                        <a:pt x="320" y="1599"/>
                        <a:pt x="251" y="1781"/>
                      </a:cubicBezTo>
                      <a:cubicBezTo>
                        <a:pt x="183" y="2010"/>
                        <a:pt x="115" y="2215"/>
                        <a:pt x="23" y="2443"/>
                      </a:cubicBezTo>
                      <a:cubicBezTo>
                        <a:pt x="0" y="2489"/>
                        <a:pt x="23" y="2535"/>
                        <a:pt x="69" y="2557"/>
                      </a:cubicBezTo>
                      <a:cubicBezTo>
                        <a:pt x="81" y="2564"/>
                        <a:pt x="95" y="2566"/>
                        <a:pt x="109" y="2566"/>
                      </a:cubicBezTo>
                      <a:cubicBezTo>
                        <a:pt x="146" y="2566"/>
                        <a:pt x="183" y="2545"/>
                        <a:pt x="183" y="2512"/>
                      </a:cubicBezTo>
                      <a:cubicBezTo>
                        <a:pt x="229" y="2375"/>
                        <a:pt x="274" y="2238"/>
                        <a:pt x="320" y="2101"/>
                      </a:cubicBezTo>
                      <a:cubicBezTo>
                        <a:pt x="343" y="2055"/>
                        <a:pt x="366" y="1987"/>
                        <a:pt x="366" y="1941"/>
                      </a:cubicBezTo>
                      <a:cubicBezTo>
                        <a:pt x="388" y="1895"/>
                        <a:pt x="411" y="1827"/>
                        <a:pt x="434" y="1781"/>
                      </a:cubicBezTo>
                      <a:cubicBezTo>
                        <a:pt x="503" y="1530"/>
                        <a:pt x="571" y="1279"/>
                        <a:pt x="640" y="1051"/>
                      </a:cubicBezTo>
                      <a:cubicBezTo>
                        <a:pt x="685" y="891"/>
                        <a:pt x="731" y="754"/>
                        <a:pt x="776" y="594"/>
                      </a:cubicBezTo>
                      <a:cubicBezTo>
                        <a:pt x="822" y="435"/>
                        <a:pt x="868" y="275"/>
                        <a:pt x="936" y="115"/>
                      </a:cubicBezTo>
                      <a:cubicBezTo>
                        <a:pt x="936" y="92"/>
                        <a:pt x="936" y="92"/>
                        <a:pt x="936" y="69"/>
                      </a:cubicBezTo>
                      <a:cubicBezTo>
                        <a:pt x="913" y="47"/>
                        <a:pt x="913" y="24"/>
                        <a:pt x="891" y="24"/>
                      </a:cubicBezTo>
                      <a:cubicBezTo>
                        <a:pt x="868" y="24"/>
                        <a:pt x="868" y="1"/>
                        <a:pt x="84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22"/>
                <p:cNvSpPr/>
                <p:nvPr/>
              </p:nvSpPr>
              <p:spPr>
                <a:xfrm>
                  <a:off x="7925162" y="2187542"/>
                  <a:ext cx="29625" cy="8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" h="2962" extrusionOk="0">
                      <a:moveTo>
                        <a:pt x="1005" y="0"/>
                      </a:moveTo>
                      <a:cubicBezTo>
                        <a:pt x="959" y="0"/>
                        <a:pt x="936" y="0"/>
                        <a:pt x="913" y="46"/>
                      </a:cubicBezTo>
                      <a:cubicBezTo>
                        <a:pt x="822" y="251"/>
                        <a:pt x="754" y="502"/>
                        <a:pt x="685" y="731"/>
                      </a:cubicBezTo>
                      <a:cubicBezTo>
                        <a:pt x="662" y="845"/>
                        <a:pt x="617" y="959"/>
                        <a:pt x="594" y="1073"/>
                      </a:cubicBezTo>
                      <a:cubicBezTo>
                        <a:pt x="548" y="1187"/>
                        <a:pt x="525" y="1301"/>
                        <a:pt x="480" y="1392"/>
                      </a:cubicBezTo>
                      <a:cubicBezTo>
                        <a:pt x="434" y="1529"/>
                        <a:pt x="411" y="1644"/>
                        <a:pt x="365" y="1758"/>
                      </a:cubicBezTo>
                      <a:cubicBezTo>
                        <a:pt x="320" y="1872"/>
                        <a:pt x="274" y="1986"/>
                        <a:pt x="229" y="2100"/>
                      </a:cubicBezTo>
                      <a:cubicBezTo>
                        <a:pt x="160" y="2328"/>
                        <a:pt x="92" y="2579"/>
                        <a:pt x="0" y="2808"/>
                      </a:cubicBezTo>
                      <a:cubicBezTo>
                        <a:pt x="0" y="2830"/>
                        <a:pt x="0" y="2853"/>
                        <a:pt x="0" y="2899"/>
                      </a:cubicBezTo>
                      <a:cubicBezTo>
                        <a:pt x="23" y="2922"/>
                        <a:pt x="46" y="2945"/>
                        <a:pt x="69" y="2945"/>
                      </a:cubicBezTo>
                      <a:cubicBezTo>
                        <a:pt x="80" y="2956"/>
                        <a:pt x="92" y="2962"/>
                        <a:pt x="103" y="2962"/>
                      </a:cubicBezTo>
                      <a:cubicBezTo>
                        <a:pt x="114" y="2962"/>
                        <a:pt x="126" y="2956"/>
                        <a:pt x="137" y="2945"/>
                      </a:cubicBezTo>
                      <a:cubicBezTo>
                        <a:pt x="160" y="2945"/>
                        <a:pt x="183" y="2922"/>
                        <a:pt x="206" y="2899"/>
                      </a:cubicBezTo>
                      <a:cubicBezTo>
                        <a:pt x="274" y="2648"/>
                        <a:pt x="343" y="2420"/>
                        <a:pt x="411" y="2168"/>
                      </a:cubicBezTo>
                      <a:cubicBezTo>
                        <a:pt x="480" y="1940"/>
                        <a:pt x="571" y="1712"/>
                        <a:pt x="639" y="1484"/>
                      </a:cubicBezTo>
                      <a:cubicBezTo>
                        <a:pt x="662" y="1392"/>
                        <a:pt x="685" y="1278"/>
                        <a:pt x="731" y="1187"/>
                      </a:cubicBezTo>
                      <a:cubicBezTo>
                        <a:pt x="754" y="1050"/>
                        <a:pt x="799" y="913"/>
                        <a:pt x="845" y="799"/>
                      </a:cubicBezTo>
                      <a:cubicBezTo>
                        <a:pt x="868" y="685"/>
                        <a:pt x="913" y="571"/>
                        <a:pt x="936" y="479"/>
                      </a:cubicBezTo>
                      <a:cubicBezTo>
                        <a:pt x="982" y="342"/>
                        <a:pt x="1027" y="228"/>
                        <a:pt x="1073" y="114"/>
                      </a:cubicBezTo>
                      <a:cubicBezTo>
                        <a:pt x="1096" y="69"/>
                        <a:pt x="1073" y="23"/>
                        <a:pt x="102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22"/>
                <p:cNvSpPr/>
                <p:nvPr/>
              </p:nvSpPr>
              <p:spPr>
                <a:xfrm>
                  <a:off x="7949219" y="2199868"/>
                  <a:ext cx="58628" cy="17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638" extrusionOk="0">
                      <a:moveTo>
                        <a:pt x="1507" y="2694"/>
                      </a:moveTo>
                      <a:lnTo>
                        <a:pt x="1507" y="2694"/>
                      </a:lnTo>
                      <a:cubicBezTo>
                        <a:pt x="1507" y="2694"/>
                        <a:pt x="1507" y="2717"/>
                        <a:pt x="1484" y="2717"/>
                      </a:cubicBezTo>
                      <a:cubicBezTo>
                        <a:pt x="1484" y="2740"/>
                        <a:pt x="1484" y="2762"/>
                        <a:pt x="1484" y="2762"/>
                      </a:cubicBezTo>
                      <a:cubicBezTo>
                        <a:pt x="1484" y="2740"/>
                        <a:pt x="1507" y="2717"/>
                        <a:pt x="1507" y="2694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lnTo>
                        <a:pt x="1096" y="4292"/>
                      </a:lnTo>
                      <a:cubicBezTo>
                        <a:pt x="1096" y="4292"/>
                        <a:pt x="1096" y="4292"/>
                        <a:pt x="1096" y="4292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cubicBezTo>
                        <a:pt x="1094" y="4297"/>
                        <a:pt x="1093" y="4302"/>
                        <a:pt x="1091" y="4307"/>
                      </a:cubicBezTo>
                      <a:lnTo>
                        <a:pt x="1091" y="4307"/>
                      </a:lnTo>
                      <a:cubicBezTo>
                        <a:pt x="1096" y="4300"/>
                        <a:pt x="1096" y="4292"/>
                        <a:pt x="1096" y="4292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95" y="46"/>
                        <a:pt x="1872" y="92"/>
                      </a:cubicBezTo>
                      <a:cubicBezTo>
                        <a:pt x="1826" y="183"/>
                        <a:pt x="1781" y="252"/>
                        <a:pt x="1735" y="343"/>
                      </a:cubicBezTo>
                      <a:cubicBezTo>
                        <a:pt x="1690" y="434"/>
                        <a:pt x="1644" y="548"/>
                        <a:pt x="1621" y="663"/>
                      </a:cubicBezTo>
                      <a:cubicBezTo>
                        <a:pt x="1530" y="868"/>
                        <a:pt x="1461" y="1073"/>
                        <a:pt x="1370" y="1279"/>
                      </a:cubicBezTo>
                      <a:cubicBezTo>
                        <a:pt x="1302" y="1439"/>
                        <a:pt x="1256" y="1598"/>
                        <a:pt x="1187" y="1758"/>
                      </a:cubicBezTo>
                      <a:cubicBezTo>
                        <a:pt x="1119" y="1941"/>
                        <a:pt x="1050" y="2123"/>
                        <a:pt x="1005" y="2329"/>
                      </a:cubicBezTo>
                      <a:cubicBezTo>
                        <a:pt x="1005" y="2340"/>
                        <a:pt x="1005" y="2346"/>
                        <a:pt x="1005" y="2352"/>
                      </a:cubicBezTo>
                      <a:cubicBezTo>
                        <a:pt x="1005" y="2374"/>
                        <a:pt x="982" y="2420"/>
                        <a:pt x="982" y="2443"/>
                      </a:cubicBezTo>
                      <a:cubicBezTo>
                        <a:pt x="982" y="2443"/>
                        <a:pt x="982" y="2420"/>
                        <a:pt x="982" y="2397"/>
                      </a:cubicBezTo>
                      <a:cubicBezTo>
                        <a:pt x="936" y="2557"/>
                        <a:pt x="891" y="2694"/>
                        <a:pt x="868" y="2854"/>
                      </a:cubicBezTo>
                      <a:cubicBezTo>
                        <a:pt x="845" y="2968"/>
                        <a:pt x="799" y="3105"/>
                        <a:pt x="777" y="3219"/>
                      </a:cubicBezTo>
                      <a:cubicBezTo>
                        <a:pt x="731" y="3356"/>
                        <a:pt x="708" y="3470"/>
                        <a:pt x="685" y="3607"/>
                      </a:cubicBezTo>
                      <a:cubicBezTo>
                        <a:pt x="662" y="3721"/>
                        <a:pt x="640" y="3835"/>
                        <a:pt x="594" y="3927"/>
                      </a:cubicBezTo>
                      <a:cubicBezTo>
                        <a:pt x="597" y="3927"/>
                        <a:pt x="600" y="3926"/>
                        <a:pt x="602" y="3925"/>
                      </a:cubicBezTo>
                      <a:lnTo>
                        <a:pt x="602" y="3925"/>
                      </a:lnTo>
                      <a:cubicBezTo>
                        <a:pt x="585" y="3979"/>
                        <a:pt x="571" y="4033"/>
                        <a:pt x="571" y="4086"/>
                      </a:cubicBezTo>
                      <a:cubicBezTo>
                        <a:pt x="548" y="4109"/>
                        <a:pt x="548" y="4109"/>
                        <a:pt x="548" y="4132"/>
                      </a:cubicBezTo>
                      <a:cubicBezTo>
                        <a:pt x="548" y="4132"/>
                        <a:pt x="548" y="4109"/>
                        <a:pt x="548" y="4109"/>
                      </a:cubicBezTo>
                      <a:cubicBezTo>
                        <a:pt x="525" y="4200"/>
                        <a:pt x="503" y="4269"/>
                        <a:pt x="480" y="4337"/>
                      </a:cubicBezTo>
                      <a:cubicBezTo>
                        <a:pt x="457" y="4474"/>
                        <a:pt x="411" y="4634"/>
                        <a:pt x="366" y="4771"/>
                      </a:cubicBezTo>
                      <a:cubicBezTo>
                        <a:pt x="343" y="4931"/>
                        <a:pt x="297" y="5091"/>
                        <a:pt x="252" y="5250"/>
                      </a:cubicBezTo>
                      <a:cubicBezTo>
                        <a:pt x="183" y="5456"/>
                        <a:pt x="137" y="5684"/>
                        <a:pt x="92" y="5890"/>
                      </a:cubicBezTo>
                      <a:cubicBezTo>
                        <a:pt x="46" y="5981"/>
                        <a:pt x="46" y="6095"/>
                        <a:pt x="23" y="6186"/>
                      </a:cubicBezTo>
                      <a:cubicBezTo>
                        <a:pt x="0" y="6232"/>
                        <a:pt x="0" y="6255"/>
                        <a:pt x="0" y="6278"/>
                      </a:cubicBezTo>
                      <a:cubicBezTo>
                        <a:pt x="0" y="6300"/>
                        <a:pt x="0" y="6300"/>
                        <a:pt x="0" y="6323"/>
                      </a:cubicBezTo>
                      <a:cubicBezTo>
                        <a:pt x="0" y="6369"/>
                        <a:pt x="0" y="6414"/>
                        <a:pt x="0" y="6460"/>
                      </a:cubicBezTo>
                      <a:cubicBezTo>
                        <a:pt x="23" y="6460"/>
                        <a:pt x="23" y="6483"/>
                        <a:pt x="23" y="6483"/>
                      </a:cubicBezTo>
                      <a:cubicBezTo>
                        <a:pt x="46" y="6551"/>
                        <a:pt x="115" y="6620"/>
                        <a:pt x="206" y="6620"/>
                      </a:cubicBezTo>
                      <a:cubicBezTo>
                        <a:pt x="229" y="6631"/>
                        <a:pt x="252" y="6637"/>
                        <a:pt x="272" y="6637"/>
                      </a:cubicBezTo>
                      <a:cubicBezTo>
                        <a:pt x="291" y="6637"/>
                        <a:pt x="309" y="6631"/>
                        <a:pt x="320" y="6620"/>
                      </a:cubicBezTo>
                      <a:cubicBezTo>
                        <a:pt x="343" y="6597"/>
                        <a:pt x="366" y="6597"/>
                        <a:pt x="388" y="6574"/>
                      </a:cubicBezTo>
                      <a:cubicBezTo>
                        <a:pt x="480" y="6506"/>
                        <a:pt x="503" y="6392"/>
                        <a:pt x="525" y="6278"/>
                      </a:cubicBezTo>
                      <a:cubicBezTo>
                        <a:pt x="548" y="6209"/>
                        <a:pt x="571" y="6118"/>
                        <a:pt x="594" y="6026"/>
                      </a:cubicBezTo>
                      <a:cubicBezTo>
                        <a:pt x="640" y="5890"/>
                        <a:pt x="685" y="5753"/>
                        <a:pt x="731" y="5638"/>
                      </a:cubicBezTo>
                      <a:cubicBezTo>
                        <a:pt x="777" y="5433"/>
                        <a:pt x="822" y="5250"/>
                        <a:pt x="868" y="5068"/>
                      </a:cubicBezTo>
                      <a:cubicBezTo>
                        <a:pt x="913" y="4931"/>
                        <a:pt x="936" y="4817"/>
                        <a:pt x="982" y="4703"/>
                      </a:cubicBezTo>
                      <a:cubicBezTo>
                        <a:pt x="1004" y="4571"/>
                        <a:pt x="1047" y="4439"/>
                        <a:pt x="1091" y="4307"/>
                      </a:cubicBezTo>
                      <a:lnTo>
                        <a:pt x="1091" y="4307"/>
                      </a:lnTo>
                      <a:cubicBezTo>
                        <a:pt x="1089" y="4310"/>
                        <a:pt x="1085" y="4313"/>
                        <a:pt x="1080" y="4314"/>
                      </a:cubicBezTo>
                      <a:lnTo>
                        <a:pt x="1080" y="4314"/>
                      </a:lnTo>
                      <a:cubicBezTo>
                        <a:pt x="1087" y="4301"/>
                        <a:pt x="1096" y="4292"/>
                        <a:pt x="1096" y="4292"/>
                      </a:cubicBezTo>
                      <a:lnTo>
                        <a:pt x="1096" y="4292"/>
                      </a:lnTo>
                      <a:lnTo>
                        <a:pt x="1073" y="4315"/>
                      </a:lnTo>
                      <a:cubicBezTo>
                        <a:pt x="1096" y="4292"/>
                        <a:pt x="1096" y="4269"/>
                        <a:pt x="1096" y="4269"/>
                      </a:cubicBezTo>
                      <a:cubicBezTo>
                        <a:pt x="1142" y="4109"/>
                        <a:pt x="1187" y="3972"/>
                        <a:pt x="1210" y="3812"/>
                      </a:cubicBezTo>
                      <a:cubicBezTo>
                        <a:pt x="1279" y="3607"/>
                        <a:pt x="1324" y="3379"/>
                        <a:pt x="1370" y="3150"/>
                      </a:cubicBezTo>
                      <a:cubicBezTo>
                        <a:pt x="1370" y="3150"/>
                        <a:pt x="1370" y="3173"/>
                        <a:pt x="1370" y="3173"/>
                      </a:cubicBezTo>
                      <a:cubicBezTo>
                        <a:pt x="1416" y="3014"/>
                        <a:pt x="1461" y="2877"/>
                        <a:pt x="1484" y="2717"/>
                      </a:cubicBezTo>
                      <a:cubicBezTo>
                        <a:pt x="1553" y="2511"/>
                        <a:pt x="1598" y="2283"/>
                        <a:pt x="1667" y="2055"/>
                      </a:cubicBezTo>
                      <a:cubicBezTo>
                        <a:pt x="1712" y="1849"/>
                        <a:pt x="1781" y="1644"/>
                        <a:pt x="1826" y="1439"/>
                      </a:cubicBezTo>
                      <a:cubicBezTo>
                        <a:pt x="1872" y="1142"/>
                        <a:pt x="1941" y="845"/>
                        <a:pt x="2009" y="548"/>
                      </a:cubicBezTo>
                      <a:cubicBezTo>
                        <a:pt x="2032" y="503"/>
                        <a:pt x="2055" y="434"/>
                        <a:pt x="2055" y="389"/>
                      </a:cubicBezTo>
                      <a:cubicBezTo>
                        <a:pt x="2078" y="320"/>
                        <a:pt x="2100" y="252"/>
                        <a:pt x="2146" y="206"/>
                      </a:cubicBezTo>
                      <a:cubicBezTo>
                        <a:pt x="2169" y="138"/>
                        <a:pt x="2123" y="46"/>
                        <a:pt x="2055" y="23"/>
                      </a:cubicBezTo>
                      <a:cubicBezTo>
                        <a:pt x="2032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22"/>
                <p:cNvSpPr/>
                <p:nvPr/>
              </p:nvSpPr>
              <p:spPr>
                <a:xfrm>
                  <a:off x="7984385" y="2202328"/>
                  <a:ext cx="23462" cy="6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512" extrusionOk="0">
                      <a:moveTo>
                        <a:pt x="799" y="1"/>
                      </a:moveTo>
                      <a:cubicBezTo>
                        <a:pt x="754" y="1"/>
                        <a:pt x="731" y="1"/>
                        <a:pt x="708" y="47"/>
                      </a:cubicBezTo>
                      <a:cubicBezTo>
                        <a:pt x="662" y="229"/>
                        <a:pt x="594" y="412"/>
                        <a:pt x="548" y="617"/>
                      </a:cubicBezTo>
                      <a:cubicBezTo>
                        <a:pt x="480" y="823"/>
                        <a:pt x="411" y="1028"/>
                        <a:pt x="343" y="1256"/>
                      </a:cubicBezTo>
                      <a:cubicBezTo>
                        <a:pt x="297" y="1439"/>
                        <a:pt x="229" y="1621"/>
                        <a:pt x="183" y="1804"/>
                      </a:cubicBezTo>
                      <a:cubicBezTo>
                        <a:pt x="115" y="1987"/>
                        <a:pt x="46" y="2192"/>
                        <a:pt x="1" y="2375"/>
                      </a:cubicBezTo>
                      <a:cubicBezTo>
                        <a:pt x="1" y="2398"/>
                        <a:pt x="1" y="2420"/>
                        <a:pt x="1" y="2443"/>
                      </a:cubicBezTo>
                      <a:cubicBezTo>
                        <a:pt x="1" y="2466"/>
                        <a:pt x="23" y="2489"/>
                        <a:pt x="46" y="2512"/>
                      </a:cubicBezTo>
                      <a:lnTo>
                        <a:pt x="115" y="2512"/>
                      </a:lnTo>
                      <a:cubicBezTo>
                        <a:pt x="137" y="2489"/>
                        <a:pt x="160" y="2466"/>
                        <a:pt x="160" y="2443"/>
                      </a:cubicBezTo>
                      <a:cubicBezTo>
                        <a:pt x="229" y="2261"/>
                        <a:pt x="297" y="2078"/>
                        <a:pt x="343" y="1873"/>
                      </a:cubicBezTo>
                      <a:cubicBezTo>
                        <a:pt x="389" y="1690"/>
                        <a:pt x="457" y="1507"/>
                        <a:pt x="503" y="1302"/>
                      </a:cubicBezTo>
                      <a:cubicBezTo>
                        <a:pt x="571" y="1097"/>
                        <a:pt x="617" y="891"/>
                        <a:pt x="685" y="686"/>
                      </a:cubicBezTo>
                      <a:cubicBezTo>
                        <a:pt x="708" y="594"/>
                        <a:pt x="731" y="526"/>
                        <a:pt x="777" y="435"/>
                      </a:cubicBezTo>
                      <a:cubicBezTo>
                        <a:pt x="799" y="320"/>
                        <a:pt x="822" y="206"/>
                        <a:pt x="868" y="115"/>
                      </a:cubicBezTo>
                      <a:cubicBezTo>
                        <a:pt x="868" y="92"/>
                        <a:pt x="868" y="69"/>
                        <a:pt x="868" y="47"/>
                      </a:cubicBezTo>
                      <a:cubicBezTo>
                        <a:pt x="868" y="24"/>
                        <a:pt x="845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22"/>
                <p:cNvSpPr/>
                <p:nvPr/>
              </p:nvSpPr>
              <p:spPr>
                <a:xfrm>
                  <a:off x="7981304" y="2206031"/>
                  <a:ext cx="25327" cy="76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832" extrusionOk="0">
                      <a:moveTo>
                        <a:pt x="868" y="1"/>
                      </a:moveTo>
                      <a:cubicBezTo>
                        <a:pt x="845" y="1"/>
                        <a:pt x="822" y="1"/>
                        <a:pt x="822" y="24"/>
                      </a:cubicBezTo>
                      <a:cubicBezTo>
                        <a:pt x="799" y="24"/>
                        <a:pt x="776" y="47"/>
                        <a:pt x="776" y="69"/>
                      </a:cubicBezTo>
                      <a:cubicBezTo>
                        <a:pt x="754" y="183"/>
                        <a:pt x="731" y="275"/>
                        <a:pt x="685" y="389"/>
                      </a:cubicBezTo>
                      <a:cubicBezTo>
                        <a:pt x="685" y="389"/>
                        <a:pt x="685" y="389"/>
                        <a:pt x="708" y="366"/>
                      </a:cubicBezTo>
                      <a:lnTo>
                        <a:pt x="708" y="366"/>
                      </a:lnTo>
                      <a:cubicBezTo>
                        <a:pt x="662" y="503"/>
                        <a:pt x="617" y="640"/>
                        <a:pt x="571" y="777"/>
                      </a:cubicBezTo>
                      <a:cubicBezTo>
                        <a:pt x="548" y="891"/>
                        <a:pt x="503" y="1028"/>
                        <a:pt x="480" y="1142"/>
                      </a:cubicBezTo>
                      <a:cubicBezTo>
                        <a:pt x="388" y="1416"/>
                        <a:pt x="320" y="1713"/>
                        <a:pt x="229" y="2009"/>
                      </a:cubicBezTo>
                      <a:cubicBezTo>
                        <a:pt x="229" y="2009"/>
                        <a:pt x="229" y="1987"/>
                        <a:pt x="229" y="1987"/>
                      </a:cubicBezTo>
                      <a:cubicBezTo>
                        <a:pt x="206" y="2101"/>
                        <a:pt x="183" y="2215"/>
                        <a:pt x="137" y="2329"/>
                      </a:cubicBezTo>
                      <a:cubicBezTo>
                        <a:pt x="115" y="2466"/>
                        <a:pt x="46" y="2580"/>
                        <a:pt x="0" y="2717"/>
                      </a:cubicBezTo>
                      <a:cubicBezTo>
                        <a:pt x="0" y="2763"/>
                        <a:pt x="0" y="2808"/>
                        <a:pt x="46" y="2831"/>
                      </a:cubicBezTo>
                      <a:cubicBezTo>
                        <a:pt x="92" y="2831"/>
                        <a:pt x="137" y="2831"/>
                        <a:pt x="160" y="2786"/>
                      </a:cubicBezTo>
                      <a:cubicBezTo>
                        <a:pt x="183" y="2694"/>
                        <a:pt x="229" y="2626"/>
                        <a:pt x="251" y="2557"/>
                      </a:cubicBezTo>
                      <a:cubicBezTo>
                        <a:pt x="251" y="2512"/>
                        <a:pt x="274" y="2466"/>
                        <a:pt x="274" y="2443"/>
                      </a:cubicBezTo>
                      <a:cubicBezTo>
                        <a:pt x="297" y="2398"/>
                        <a:pt x="297" y="2375"/>
                        <a:pt x="320" y="2352"/>
                      </a:cubicBezTo>
                      <a:cubicBezTo>
                        <a:pt x="343" y="2215"/>
                        <a:pt x="366" y="2101"/>
                        <a:pt x="411" y="1987"/>
                      </a:cubicBezTo>
                      <a:cubicBezTo>
                        <a:pt x="480" y="1690"/>
                        <a:pt x="571" y="1393"/>
                        <a:pt x="639" y="1096"/>
                      </a:cubicBezTo>
                      <a:cubicBezTo>
                        <a:pt x="639" y="1096"/>
                        <a:pt x="639" y="1119"/>
                        <a:pt x="639" y="1119"/>
                      </a:cubicBezTo>
                      <a:cubicBezTo>
                        <a:pt x="685" y="960"/>
                        <a:pt x="754" y="800"/>
                        <a:pt x="799" y="640"/>
                      </a:cubicBezTo>
                      <a:cubicBezTo>
                        <a:pt x="845" y="457"/>
                        <a:pt x="891" y="275"/>
                        <a:pt x="936" y="92"/>
                      </a:cubicBezTo>
                      <a:cubicBezTo>
                        <a:pt x="936" y="69"/>
                        <a:pt x="936" y="47"/>
                        <a:pt x="936" y="24"/>
                      </a:cubicBezTo>
                      <a:cubicBezTo>
                        <a:pt x="913" y="24"/>
                        <a:pt x="891" y="1"/>
                        <a:pt x="86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22"/>
                <p:cNvSpPr/>
                <p:nvPr/>
              </p:nvSpPr>
              <p:spPr>
                <a:xfrm>
                  <a:off x="7981304" y="2207896"/>
                  <a:ext cx="25949" cy="7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854" extrusionOk="0">
                      <a:moveTo>
                        <a:pt x="868" y="0"/>
                      </a:moveTo>
                      <a:cubicBezTo>
                        <a:pt x="822" y="0"/>
                        <a:pt x="799" y="23"/>
                        <a:pt x="776" y="69"/>
                      </a:cubicBezTo>
                      <a:cubicBezTo>
                        <a:pt x="776" y="114"/>
                        <a:pt x="754" y="183"/>
                        <a:pt x="754" y="251"/>
                      </a:cubicBezTo>
                      <a:cubicBezTo>
                        <a:pt x="754" y="274"/>
                        <a:pt x="731" y="297"/>
                        <a:pt x="731" y="320"/>
                      </a:cubicBezTo>
                      <a:cubicBezTo>
                        <a:pt x="708" y="366"/>
                        <a:pt x="708" y="388"/>
                        <a:pt x="708" y="434"/>
                      </a:cubicBezTo>
                      <a:cubicBezTo>
                        <a:pt x="708" y="434"/>
                        <a:pt x="708" y="411"/>
                        <a:pt x="708" y="411"/>
                      </a:cubicBezTo>
                      <a:cubicBezTo>
                        <a:pt x="639" y="639"/>
                        <a:pt x="571" y="868"/>
                        <a:pt x="503" y="1096"/>
                      </a:cubicBezTo>
                      <a:cubicBezTo>
                        <a:pt x="411" y="1324"/>
                        <a:pt x="366" y="1552"/>
                        <a:pt x="297" y="1758"/>
                      </a:cubicBezTo>
                      <a:cubicBezTo>
                        <a:pt x="297" y="1758"/>
                        <a:pt x="297" y="1758"/>
                        <a:pt x="297" y="1735"/>
                      </a:cubicBezTo>
                      <a:cubicBezTo>
                        <a:pt x="274" y="1826"/>
                        <a:pt x="274" y="1895"/>
                        <a:pt x="251" y="1963"/>
                      </a:cubicBezTo>
                      <a:cubicBezTo>
                        <a:pt x="206" y="2032"/>
                        <a:pt x="183" y="2123"/>
                        <a:pt x="160" y="2192"/>
                      </a:cubicBezTo>
                      <a:cubicBezTo>
                        <a:pt x="115" y="2374"/>
                        <a:pt x="69" y="2557"/>
                        <a:pt x="0" y="2739"/>
                      </a:cubicBezTo>
                      <a:cubicBezTo>
                        <a:pt x="0" y="2762"/>
                        <a:pt x="0" y="2785"/>
                        <a:pt x="0" y="2808"/>
                      </a:cubicBezTo>
                      <a:cubicBezTo>
                        <a:pt x="23" y="2808"/>
                        <a:pt x="23" y="2831"/>
                        <a:pt x="46" y="2853"/>
                      </a:cubicBezTo>
                      <a:lnTo>
                        <a:pt x="115" y="2853"/>
                      </a:lnTo>
                      <a:cubicBezTo>
                        <a:pt x="137" y="2831"/>
                        <a:pt x="160" y="2831"/>
                        <a:pt x="160" y="2808"/>
                      </a:cubicBezTo>
                      <a:cubicBezTo>
                        <a:pt x="229" y="2580"/>
                        <a:pt x="274" y="2374"/>
                        <a:pt x="343" y="2169"/>
                      </a:cubicBezTo>
                      <a:cubicBezTo>
                        <a:pt x="388" y="2077"/>
                        <a:pt x="411" y="1963"/>
                        <a:pt x="434" y="1872"/>
                      </a:cubicBezTo>
                      <a:cubicBezTo>
                        <a:pt x="457" y="1781"/>
                        <a:pt x="480" y="1689"/>
                        <a:pt x="525" y="1598"/>
                      </a:cubicBezTo>
                      <a:cubicBezTo>
                        <a:pt x="516" y="1598"/>
                        <a:pt x="511" y="1602"/>
                        <a:pt x="508" y="1606"/>
                      </a:cubicBezTo>
                      <a:lnTo>
                        <a:pt x="508" y="1606"/>
                      </a:lnTo>
                      <a:cubicBezTo>
                        <a:pt x="551" y="1476"/>
                        <a:pt x="595" y="1365"/>
                        <a:pt x="617" y="1233"/>
                      </a:cubicBezTo>
                      <a:cubicBezTo>
                        <a:pt x="662" y="1119"/>
                        <a:pt x="685" y="1005"/>
                        <a:pt x="731" y="891"/>
                      </a:cubicBezTo>
                      <a:cubicBezTo>
                        <a:pt x="776" y="754"/>
                        <a:pt x="822" y="617"/>
                        <a:pt x="845" y="480"/>
                      </a:cubicBezTo>
                      <a:cubicBezTo>
                        <a:pt x="868" y="411"/>
                        <a:pt x="891" y="366"/>
                        <a:pt x="913" y="297"/>
                      </a:cubicBezTo>
                      <a:cubicBezTo>
                        <a:pt x="913" y="229"/>
                        <a:pt x="936" y="160"/>
                        <a:pt x="959" y="92"/>
                      </a:cubicBezTo>
                      <a:cubicBezTo>
                        <a:pt x="959" y="46"/>
                        <a:pt x="913" y="0"/>
                        <a:pt x="891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22"/>
                <p:cNvSpPr/>
                <p:nvPr/>
              </p:nvSpPr>
              <p:spPr>
                <a:xfrm>
                  <a:off x="8005361" y="2216518"/>
                  <a:ext cx="58628" cy="178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89" extrusionOk="0">
                      <a:moveTo>
                        <a:pt x="617" y="5913"/>
                      </a:moveTo>
                      <a:lnTo>
                        <a:pt x="617" y="5913"/>
                      </a:lnTo>
                      <a:cubicBezTo>
                        <a:pt x="612" y="5925"/>
                        <a:pt x="607" y="5937"/>
                        <a:pt x="603" y="5949"/>
                      </a:cubicBezTo>
                      <a:lnTo>
                        <a:pt x="603" y="5949"/>
                      </a:lnTo>
                      <a:cubicBezTo>
                        <a:pt x="617" y="5935"/>
                        <a:pt x="617" y="5932"/>
                        <a:pt x="617" y="5913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72" y="47"/>
                        <a:pt x="1849" y="92"/>
                      </a:cubicBezTo>
                      <a:cubicBezTo>
                        <a:pt x="1849" y="183"/>
                        <a:pt x="1827" y="252"/>
                        <a:pt x="1804" y="320"/>
                      </a:cubicBezTo>
                      <a:lnTo>
                        <a:pt x="1804" y="275"/>
                      </a:lnTo>
                      <a:cubicBezTo>
                        <a:pt x="1758" y="412"/>
                        <a:pt x="1735" y="549"/>
                        <a:pt x="1690" y="663"/>
                      </a:cubicBezTo>
                      <a:cubicBezTo>
                        <a:pt x="1644" y="800"/>
                        <a:pt x="1598" y="914"/>
                        <a:pt x="1553" y="1051"/>
                      </a:cubicBezTo>
                      <a:cubicBezTo>
                        <a:pt x="1461" y="1302"/>
                        <a:pt x="1347" y="1530"/>
                        <a:pt x="1256" y="1781"/>
                      </a:cubicBezTo>
                      <a:cubicBezTo>
                        <a:pt x="1210" y="1895"/>
                        <a:pt x="1165" y="2010"/>
                        <a:pt x="1119" y="2124"/>
                      </a:cubicBezTo>
                      <a:cubicBezTo>
                        <a:pt x="1073" y="2261"/>
                        <a:pt x="1028" y="2398"/>
                        <a:pt x="982" y="2512"/>
                      </a:cubicBezTo>
                      <a:cubicBezTo>
                        <a:pt x="914" y="2786"/>
                        <a:pt x="845" y="3059"/>
                        <a:pt x="777" y="3333"/>
                      </a:cubicBezTo>
                      <a:cubicBezTo>
                        <a:pt x="708" y="3493"/>
                        <a:pt x="663" y="3653"/>
                        <a:pt x="617" y="3836"/>
                      </a:cubicBezTo>
                      <a:cubicBezTo>
                        <a:pt x="594" y="3950"/>
                        <a:pt x="571" y="4064"/>
                        <a:pt x="526" y="4201"/>
                      </a:cubicBezTo>
                      <a:cubicBezTo>
                        <a:pt x="503" y="4292"/>
                        <a:pt x="480" y="4361"/>
                        <a:pt x="457" y="4452"/>
                      </a:cubicBezTo>
                      <a:cubicBezTo>
                        <a:pt x="457" y="4497"/>
                        <a:pt x="434" y="4566"/>
                        <a:pt x="411" y="4612"/>
                      </a:cubicBezTo>
                      <a:cubicBezTo>
                        <a:pt x="416" y="4607"/>
                        <a:pt x="420" y="4603"/>
                        <a:pt x="423" y="4600"/>
                      </a:cubicBezTo>
                      <a:lnTo>
                        <a:pt x="423" y="4600"/>
                      </a:lnTo>
                      <a:cubicBezTo>
                        <a:pt x="417" y="4611"/>
                        <a:pt x="411" y="4623"/>
                        <a:pt x="411" y="4634"/>
                      </a:cubicBezTo>
                      <a:cubicBezTo>
                        <a:pt x="411" y="4680"/>
                        <a:pt x="389" y="4726"/>
                        <a:pt x="366" y="4771"/>
                      </a:cubicBezTo>
                      <a:cubicBezTo>
                        <a:pt x="388" y="4749"/>
                        <a:pt x="389" y="4749"/>
                        <a:pt x="389" y="4749"/>
                      </a:cubicBezTo>
                      <a:lnTo>
                        <a:pt x="389" y="4749"/>
                      </a:lnTo>
                      <a:cubicBezTo>
                        <a:pt x="389" y="4771"/>
                        <a:pt x="366" y="4771"/>
                        <a:pt x="366" y="4794"/>
                      </a:cubicBezTo>
                      <a:cubicBezTo>
                        <a:pt x="343" y="4908"/>
                        <a:pt x="297" y="5022"/>
                        <a:pt x="274" y="5159"/>
                      </a:cubicBezTo>
                      <a:cubicBezTo>
                        <a:pt x="252" y="5251"/>
                        <a:pt x="229" y="5342"/>
                        <a:pt x="206" y="5433"/>
                      </a:cubicBezTo>
                      <a:cubicBezTo>
                        <a:pt x="160" y="5593"/>
                        <a:pt x="115" y="5776"/>
                        <a:pt x="69" y="5935"/>
                      </a:cubicBezTo>
                      <a:cubicBezTo>
                        <a:pt x="69" y="6004"/>
                        <a:pt x="46" y="6095"/>
                        <a:pt x="23" y="6164"/>
                      </a:cubicBezTo>
                      <a:cubicBezTo>
                        <a:pt x="23" y="6187"/>
                        <a:pt x="1" y="6232"/>
                        <a:pt x="1" y="6255"/>
                      </a:cubicBezTo>
                      <a:cubicBezTo>
                        <a:pt x="1" y="6301"/>
                        <a:pt x="1" y="6346"/>
                        <a:pt x="23" y="6415"/>
                      </a:cubicBezTo>
                      <a:lnTo>
                        <a:pt x="1" y="6392"/>
                      </a:lnTo>
                      <a:lnTo>
                        <a:pt x="1" y="6392"/>
                      </a:lnTo>
                      <a:cubicBezTo>
                        <a:pt x="23" y="6415"/>
                        <a:pt x="23" y="6460"/>
                        <a:pt x="46" y="6483"/>
                      </a:cubicBezTo>
                      <a:cubicBezTo>
                        <a:pt x="69" y="6529"/>
                        <a:pt x="115" y="6552"/>
                        <a:pt x="138" y="6575"/>
                      </a:cubicBezTo>
                      <a:cubicBezTo>
                        <a:pt x="163" y="6583"/>
                        <a:pt x="191" y="6588"/>
                        <a:pt x="220" y="6588"/>
                      </a:cubicBezTo>
                      <a:cubicBezTo>
                        <a:pt x="270" y="6588"/>
                        <a:pt x="322" y="6572"/>
                        <a:pt x="366" y="6529"/>
                      </a:cubicBezTo>
                      <a:cubicBezTo>
                        <a:pt x="411" y="6483"/>
                        <a:pt x="457" y="6438"/>
                        <a:pt x="480" y="6369"/>
                      </a:cubicBezTo>
                      <a:cubicBezTo>
                        <a:pt x="503" y="6346"/>
                        <a:pt x="503" y="6301"/>
                        <a:pt x="503" y="6255"/>
                      </a:cubicBezTo>
                      <a:cubicBezTo>
                        <a:pt x="543" y="6153"/>
                        <a:pt x="566" y="6051"/>
                        <a:pt x="603" y="5949"/>
                      </a:cubicBezTo>
                      <a:lnTo>
                        <a:pt x="603" y="5949"/>
                      </a:lnTo>
                      <a:cubicBezTo>
                        <a:pt x="600" y="5952"/>
                        <a:pt x="597" y="5955"/>
                        <a:pt x="594" y="5958"/>
                      </a:cubicBezTo>
                      <a:cubicBezTo>
                        <a:pt x="640" y="5821"/>
                        <a:pt x="685" y="5684"/>
                        <a:pt x="708" y="5547"/>
                      </a:cubicBezTo>
                      <a:cubicBezTo>
                        <a:pt x="708" y="5570"/>
                        <a:pt x="708" y="5593"/>
                        <a:pt x="708" y="5616"/>
                      </a:cubicBezTo>
                      <a:cubicBezTo>
                        <a:pt x="708" y="5547"/>
                        <a:pt x="731" y="5479"/>
                        <a:pt x="754" y="5410"/>
                      </a:cubicBezTo>
                      <a:cubicBezTo>
                        <a:pt x="754" y="5388"/>
                        <a:pt x="777" y="5365"/>
                        <a:pt x="777" y="5342"/>
                      </a:cubicBezTo>
                      <a:lnTo>
                        <a:pt x="777" y="5342"/>
                      </a:lnTo>
                      <a:cubicBezTo>
                        <a:pt x="777" y="5342"/>
                        <a:pt x="776" y="5365"/>
                        <a:pt x="754" y="5388"/>
                      </a:cubicBezTo>
                      <a:cubicBezTo>
                        <a:pt x="845" y="5137"/>
                        <a:pt x="914" y="4885"/>
                        <a:pt x="982" y="4634"/>
                      </a:cubicBezTo>
                      <a:cubicBezTo>
                        <a:pt x="982" y="4634"/>
                        <a:pt x="982" y="4634"/>
                        <a:pt x="982" y="4657"/>
                      </a:cubicBezTo>
                      <a:cubicBezTo>
                        <a:pt x="982" y="4612"/>
                        <a:pt x="1005" y="4589"/>
                        <a:pt x="1005" y="4566"/>
                      </a:cubicBezTo>
                      <a:cubicBezTo>
                        <a:pt x="1005" y="4589"/>
                        <a:pt x="1005" y="4589"/>
                        <a:pt x="1005" y="4612"/>
                      </a:cubicBezTo>
                      <a:cubicBezTo>
                        <a:pt x="1051" y="4406"/>
                        <a:pt x="1119" y="4224"/>
                        <a:pt x="1165" y="4018"/>
                      </a:cubicBezTo>
                      <a:cubicBezTo>
                        <a:pt x="1210" y="3858"/>
                        <a:pt x="1256" y="3721"/>
                        <a:pt x="1302" y="3562"/>
                      </a:cubicBezTo>
                      <a:cubicBezTo>
                        <a:pt x="1370" y="3402"/>
                        <a:pt x="1393" y="3242"/>
                        <a:pt x="1439" y="3082"/>
                      </a:cubicBezTo>
                      <a:cubicBezTo>
                        <a:pt x="1461" y="2991"/>
                        <a:pt x="1507" y="2900"/>
                        <a:pt x="1530" y="2831"/>
                      </a:cubicBezTo>
                      <a:cubicBezTo>
                        <a:pt x="1525" y="2831"/>
                        <a:pt x="1521" y="2831"/>
                        <a:pt x="1518" y="2831"/>
                      </a:cubicBezTo>
                      <a:lnTo>
                        <a:pt x="1518" y="2831"/>
                      </a:lnTo>
                      <a:cubicBezTo>
                        <a:pt x="1524" y="2826"/>
                        <a:pt x="1530" y="2820"/>
                        <a:pt x="1530" y="2808"/>
                      </a:cubicBezTo>
                      <a:cubicBezTo>
                        <a:pt x="1530" y="2808"/>
                        <a:pt x="1530" y="2786"/>
                        <a:pt x="1530" y="2786"/>
                      </a:cubicBezTo>
                      <a:cubicBezTo>
                        <a:pt x="1553" y="2694"/>
                        <a:pt x="1576" y="2603"/>
                        <a:pt x="1621" y="2512"/>
                      </a:cubicBezTo>
                      <a:cubicBezTo>
                        <a:pt x="1644" y="2398"/>
                        <a:pt x="1690" y="2306"/>
                        <a:pt x="1712" y="2192"/>
                      </a:cubicBezTo>
                      <a:cubicBezTo>
                        <a:pt x="1781" y="1964"/>
                        <a:pt x="1849" y="1736"/>
                        <a:pt x="1895" y="1507"/>
                      </a:cubicBezTo>
                      <a:cubicBezTo>
                        <a:pt x="1918" y="1416"/>
                        <a:pt x="1918" y="1302"/>
                        <a:pt x="1941" y="1211"/>
                      </a:cubicBezTo>
                      <a:cubicBezTo>
                        <a:pt x="1964" y="1096"/>
                        <a:pt x="1986" y="1005"/>
                        <a:pt x="2009" y="891"/>
                      </a:cubicBezTo>
                      <a:cubicBezTo>
                        <a:pt x="2055" y="686"/>
                        <a:pt x="2100" y="480"/>
                        <a:pt x="2146" y="252"/>
                      </a:cubicBezTo>
                      <a:cubicBezTo>
                        <a:pt x="2146" y="252"/>
                        <a:pt x="2146" y="252"/>
                        <a:pt x="2169" y="229"/>
                      </a:cubicBezTo>
                      <a:cubicBezTo>
                        <a:pt x="2169" y="183"/>
                        <a:pt x="2169" y="161"/>
                        <a:pt x="2169" y="115"/>
                      </a:cubicBezTo>
                      <a:cubicBezTo>
                        <a:pt x="2146" y="69"/>
                        <a:pt x="2123" y="24"/>
                        <a:pt x="2078" y="24"/>
                      </a:cubicBezTo>
                      <a:cubicBezTo>
                        <a:pt x="2055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22"/>
                <p:cNvSpPr/>
                <p:nvPr/>
              </p:nvSpPr>
              <p:spPr>
                <a:xfrm>
                  <a:off x="8047933" y="2220843"/>
                  <a:ext cx="17921" cy="50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882" extrusionOk="0">
                      <a:moveTo>
                        <a:pt x="571" y="1"/>
                      </a:moveTo>
                      <a:cubicBezTo>
                        <a:pt x="525" y="1"/>
                        <a:pt x="503" y="23"/>
                        <a:pt x="480" y="69"/>
                      </a:cubicBezTo>
                      <a:cubicBezTo>
                        <a:pt x="480" y="92"/>
                        <a:pt x="480" y="138"/>
                        <a:pt x="457" y="183"/>
                      </a:cubicBezTo>
                      <a:cubicBezTo>
                        <a:pt x="411" y="343"/>
                        <a:pt x="366" y="480"/>
                        <a:pt x="320" y="640"/>
                      </a:cubicBezTo>
                      <a:cubicBezTo>
                        <a:pt x="274" y="822"/>
                        <a:pt x="229" y="982"/>
                        <a:pt x="183" y="1165"/>
                      </a:cubicBezTo>
                      <a:cubicBezTo>
                        <a:pt x="206" y="1142"/>
                        <a:pt x="206" y="1142"/>
                        <a:pt x="206" y="1142"/>
                      </a:cubicBezTo>
                      <a:lnTo>
                        <a:pt x="206" y="1142"/>
                      </a:lnTo>
                      <a:cubicBezTo>
                        <a:pt x="137" y="1347"/>
                        <a:pt x="69" y="1553"/>
                        <a:pt x="1" y="1758"/>
                      </a:cubicBezTo>
                      <a:cubicBezTo>
                        <a:pt x="1" y="1781"/>
                        <a:pt x="1" y="1804"/>
                        <a:pt x="1" y="1827"/>
                      </a:cubicBezTo>
                      <a:cubicBezTo>
                        <a:pt x="23" y="1850"/>
                        <a:pt x="23" y="1872"/>
                        <a:pt x="46" y="1872"/>
                      </a:cubicBezTo>
                      <a:cubicBezTo>
                        <a:pt x="58" y="1878"/>
                        <a:pt x="72" y="1881"/>
                        <a:pt x="86" y="1881"/>
                      </a:cubicBezTo>
                      <a:cubicBezTo>
                        <a:pt x="125" y="1881"/>
                        <a:pt x="166" y="1860"/>
                        <a:pt x="183" y="1827"/>
                      </a:cubicBezTo>
                      <a:cubicBezTo>
                        <a:pt x="206" y="1713"/>
                        <a:pt x="252" y="1598"/>
                        <a:pt x="274" y="1507"/>
                      </a:cubicBezTo>
                      <a:cubicBezTo>
                        <a:pt x="297" y="1393"/>
                        <a:pt x="320" y="1279"/>
                        <a:pt x="366" y="1165"/>
                      </a:cubicBezTo>
                      <a:cubicBezTo>
                        <a:pt x="411" y="959"/>
                        <a:pt x="480" y="731"/>
                        <a:pt x="548" y="503"/>
                      </a:cubicBezTo>
                      <a:lnTo>
                        <a:pt x="548" y="503"/>
                      </a:lnTo>
                      <a:cubicBezTo>
                        <a:pt x="548" y="503"/>
                        <a:pt x="536" y="503"/>
                        <a:pt x="529" y="512"/>
                      </a:cubicBezTo>
                      <a:lnTo>
                        <a:pt x="529" y="512"/>
                      </a:lnTo>
                      <a:cubicBezTo>
                        <a:pt x="574" y="358"/>
                        <a:pt x="617" y="225"/>
                        <a:pt x="640" y="92"/>
                      </a:cubicBezTo>
                      <a:cubicBezTo>
                        <a:pt x="662" y="46"/>
                        <a:pt x="617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22"/>
                <p:cNvSpPr/>
                <p:nvPr/>
              </p:nvSpPr>
              <p:spPr>
                <a:xfrm>
                  <a:off x="8044851" y="2222087"/>
                  <a:ext cx="21624" cy="58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2169" extrusionOk="0">
                      <a:moveTo>
                        <a:pt x="662" y="480"/>
                      </a:moveTo>
                      <a:lnTo>
                        <a:pt x="662" y="480"/>
                      </a:lnTo>
                      <a:cubicBezTo>
                        <a:pt x="661" y="485"/>
                        <a:pt x="659" y="489"/>
                        <a:pt x="657" y="494"/>
                      </a:cubicBezTo>
                      <a:lnTo>
                        <a:pt x="657" y="494"/>
                      </a:lnTo>
                      <a:cubicBezTo>
                        <a:pt x="662" y="488"/>
                        <a:pt x="662" y="480"/>
                        <a:pt x="662" y="480"/>
                      </a:cubicBezTo>
                      <a:close/>
                      <a:moveTo>
                        <a:pt x="708" y="0"/>
                      </a:moveTo>
                      <a:cubicBezTo>
                        <a:pt x="662" y="0"/>
                        <a:pt x="639" y="23"/>
                        <a:pt x="617" y="69"/>
                      </a:cubicBezTo>
                      <a:cubicBezTo>
                        <a:pt x="548" y="229"/>
                        <a:pt x="503" y="411"/>
                        <a:pt x="457" y="594"/>
                      </a:cubicBezTo>
                      <a:cubicBezTo>
                        <a:pt x="411" y="754"/>
                        <a:pt x="366" y="913"/>
                        <a:pt x="320" y="1096"/>
                      </a:cubicBezTo>
                      <a:cubicBezTo>
                        <a:pt x="320" y="1073"/>
                        <a:pt x="320" y="1073"/>
                        <a:pt x="320" y="1073"/>
                      </a:cubicBezTo>
                      <a:cubicBezTo>
                        <a:pt x="274" y="1233"/>
                        <a:pt x="229" y="1370"/>
                        <a:pt x="183" y="1530"/>
                      </a:cubicBezTo>
                      <a:cubicBezTo>
                        <a:pt x="137" y="1712"/>
                        <a:pt x="69" y="1872"/>
                        <a:pt x="23" y="2055"/>
                      </a:cubicBezTo>
                      <a:cubicBezTo>
                        <a:pt x="0" y="2100"/>
                        <a:pt x="23" y="2146"/>
                        <a:pt x="46" y="2169"/>
                      </a:cubicBezTo>
                      <a:cubicBezTo>
                        <a:pt x="92" y="2169"/>
                        <a:pt x="160" y="2169"/>
                        <a:pt x="160" y="2123"/>
                      </a:cubicBezTo>
                      <a:cubicBezTo>
                        <a:pt x="251" y="1849"/>
                        <a:pt x="343" y="1575"/>
                        <a:pt x="434" y="1301"/>
                      </a:cubicBezTo>
                      <a:cubicBezTo>
                        <a:pt x="501" y="1032"/>
                        <a:pt x="569" y="763"/>
                        <a:pt x="657" y="494"/>
                      </a:cubicBezTo>
                      <a:lnTo>
                        <a:pt x="657" y="494"/>
                      </a:lnTo>
                      <a:cubicBezTo>
                        <a:pt x="654" y="499"/>
                        <a:pt x="649" y="502"/>
                        <a:pt x="639" y="502"/>
                      </a:cubicBezTo>
                      <a:cubicBezTo>
                        <a:pt x="685" y="366"/>
                        <a:pt x="731" y="251"/>
                        <a:pt x="776" y="114"/>
                      </a:cubicBezTo>
                      <a:cubicBezTo>
                        <a:pt x="799" y="92"/>
                        <a:pt x="776" y="23"/>
                        <a:pt x="731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22"/>
                <p:cNvSpPr/>
                <p:nvPr/>
              </p:nvSpPr>
              <p:spPr>
                <a:xfrm>
                  <a:off x="7944894" y="2206031"/>
                  <a:ext cx="17921" cy="41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537" extrusionOk="0">
                      <a:moveTo>
                        <a:pt x="526" y="1"/>
                      </a:moveTo>
                      <a:cubicBezTo>
                        <a:pt x="457" y="1"/>
                        <a:pt x="412" y="47"/>
                        <a:pt x="389" y="92"/>
                      </a:cubicBezTo>
                      <a:cubicBezTo>
                        <a:pt x="320" y="320"/>
                        <a:pt x="275" y="526"/>
                        <a:pt x="206" y="754"/>
                      </a:cubicBezTo>
                      <a:cubicBezTo>
                        <a:pt x="183" y="845"/>
                        <a:pt x="160" y="937"/>
                        <a:pt x="115" y="1028"/>
                      </a:cubicBezTo>
                      <a:cubicBezTo>
                        <a:pt x="92" y="1142"/>
                        <a:pt x="46" y="1256"/>
                        <a:pt x="24" y="1348"/>
                      </a:cubicBezTo>
                      <a:cubicBezTo>
                        <a:pt x="1" y="1439"/>
                        <a:pt x="46" y="1507"/>
                        <a:pt x="115" y="1530"/>
                      </a:cubicBezTo>
                      <a:cubicBezTo>
                        <a:pt x="131" y="1534"/>
                        <a:pt x="146" y="1536"/>
                        <a:pt x="161" y="1536"/>
                      </a:cubicBezTo>
                      <a:cubicBezTo>
                        <a:pt x="229" y="1536"/>
                        <a:pt x="279" y="1495"/>
                        <a:pt x="297" y="1439"/>
                      </a:cubicBezTo>
                      <a:cubicBezTo>
                        <a:pt x="320" y="1370"/>
                        <a:pt x="343" y="1325"/>
                        <a:pt x="343" y="1279"/>
                      </a:cubicBezTo>
                      <a:cubicBezTo>
                        <a:pt x="366" y="1233"/>
                        <a:pt x="366" y="1188"/>
                        <a:pt x="389" y="1142"/>
                      </a:cubicBezTo>
                      <a:cubicBezTo>
                        <a:pt x="412" y="1051"/>
                        <a:pt x="434" y="937"/>
                        <a:pt x="457" y="845"/>
                      </a:cubicBezTo>
                      <a:cubicBezTo>
                        <a:pt x="526" y="617"/>
                        <a:pt x="571" y="389"/>
                        <a:pt x="640" y="161"/>
                      </a:cubicBezTo>
                      <a:cubicBezTo>
                        <a:pt x="663" y="92"/>
                        <a:pt x="617" y="24"/>
                        <a:pt x="54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22"/>
                <p:cNvSpPr/>
                <p:nvPr/>
              </p:nvSpPr>
              <p:spPr>
                <a:xfrm>
                  <a:off x="7999198" y="2221465"/>
                  <a:ext cx="17299" cy="43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622" extrusionOk="0">
                      <a:moveTo>
                        <a:pt x="525" y="0"/>
                      </a:moveTo>
                      <a:cubicBezTo>
                        <a:pt x="480" y="0"/>
                        <a:pt x="434" y="23"/>
                        <a:pt x="411" y="69"/>
                      </a:cubicBezTo>
                      <a:cubicBezTo>
                        <a:pt x="388" y="183"/>
                        <a:pt x="343" y="320"/>
                        <a:pt x="320" y="434"/>
                      </a:cubicBezTo>
                      <a:cubicBezTo>
                        <a:pt x="274" y="548"/>
                        <a:pt x="251" y="640"/>
                        <a:pt x="206" y="754"/>
                      </a:cubicBezTo>
                      <a:cubicBezTo>
                        <a:pt x="183" y="868"/>
                        <a:pt x="137" y="982"/>
                        <a:pt x="92" y="1096"/>
                      </a:cubicBezTo>
                      <a:cubicBezTo>
                        <a:pt x="92" y="1165"/>
                        <a:pt x="69" y="1210"/>
                        <a:pt x="46" y="1279"/>
                      </a:cubicBezTo>
                      <a:cubicBezTo>
                        <a:pt x="23" y="1302"/>
                        <a:pt x="23" y="1324"/>
                        <a:pt x="23" y="1370"/>
                      </a:cubicBezTo>
                      <a:cubicBezTo>
                        <a:pt x="0" y="1416"/>
                        <a:pt x="0" y="1438"/>
                        <a:pt x="0" y="1484"/>
                      </a:cubicBezTo>
                      <a:cubicBezTo>
                        <a:pt x="0" y="1507"/>
                        <a:pt x="0" y="1530"/>
                        <a:pt x="0" y="1553"/>
                      </a:cubicBezTo>
                      <a:cubicBezTo>
                        <a:pt x="23" y="1575"/>
                        <a:pt x="46" y="1598"/>
                        <a:pt x="92" y="1621"/>
                      </a:cubicBezTo>
                      <a:cubicBezTo>
                        <a:pt x="114" y="1621"/>
                        <a:pt x="160" y="1621"/>
                        <a:pt x="183" y="1598"/>
                      </a:cubicBezTo>
                      <a:cubicBezTo>
                        <a:pt x="229" y="1598"/>
                        <a:pt x="251" y="1553"/>
                        <a:pt x="251" y="1530"/>
                      </a:cubicBezTo>
                      <a:cubicBezTo>
                        <a:pt x="274" y="1461"/>
                        <a:pt x="297" y="1416"/>
                        <a:pt x="297" y="1347"/>
                      </a:cubicBezTo>
                      <a:cubicBezTo>
                        <a:pt x="320" y="1302"/>
                        <a:pt x="320" y="1233"/>
                        <a:pt x="343" y="1165"/>
                      </a:cubicBezTo>
                      <a:cubicBezTo>
                        <a:pt x="366" y="1050"/>
                        <a:pt x="411" y="936"/>
                        <a:pt x="434" y="822"/>
                      </a:cubicBezTo>
                      <a:cubicBezTo>
                        <a:pt x="457" y="708"/>
                        <a:pt x="480" y="594"/>
                        <a:pt x="502" y="503"/>
                      </a:cubicBezTo>
                      <a:cubicBezTo>
                        <a:pt x="548" y="366"/>
                        <a:pt x="571" y="252"/>
                        <a:pt x="617" y="115"/>
                      </a:cubicBezTo>
                      <a:cubicBezTo>
                        <a:pt x="639" y="69"/>
                        <a:pt x="594" y="0"/>
                        <a:pt x="54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22"/>
                <p:cNvSpPr/>
                <p:nvPr/>
              </p:nvSpPr>
              <p:spPr>
                <a:xfrm>
                  <a:off x="8057799" y="2238737"/>
                  <a:ext cx="15461" cy="45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667" extrusionOk="0">
                      <a:moveTo>
                        <a:pt x="480" y="1"/>
                      </a:moveTo>
                      <a:cubicBezTo>
                        <a:pt x="434" y="1"/>
                        <a:pt x="389" y="23"/>
                        <a:pt x="389" y="69"/>
                      </a:cubicBezTo>
                      <a:cubicBezTo>
                        <a:pt x="366" y="183"/>
                        <a:pt x="343" y="320"/>
                        <a:pt x="320" y="434"/>
                      </a:cubicBezTo>
                      <a:cubicBezTo>
                        <a:pt x="275" y="548"/>
                        <a:pt x="229" y="685"/>
                        <a:pt x="206" y="799"/>
                      </a:cubicBezTo>
                      <a:cubicBezTo>
                        <a:pt x="160" y="914"/>
                        <a:pt x="138" y="1028"/>
                        <a:pt x="92" y="1165"/>
                      </a:cubicBezTo>
                      <a:cubicBezTo>
                        <a:pt x="46" y="1279"/>
                        <a:pt x="24" y="1416"/>
                        <a:pt x="1" y="1553"/>
                      </a:cubicBezTo>
                      <a:cubicBezTo>
                        <a:pt x="1" y="1576"/>
                        <a:pt x="24" y="1598"/>
                        <a:pt x="46" y="1621"/>
                      </a:cubicBezTo>
                      <a:cubicBezTo>
                        <a:pt x="69" y="1644"/>
                        <a:pt x="92" y="1667"/>
                        <a:pt x="115" y="1667"/>
                      </a:cubicBezTo>
                      <a:cubicBezTo>
                        <a:pt x="160" y="1667"/>
                        <a:pt x="183" y="1644"/>
                        <a:pt x="206" y="1621"/>
                      </a:cubicBezTo>
                      <a:cubicBezTo>
                        <a:pt x="229" y="1598"/>
                        <a:pt x="229" y="1576"/>
                        <a:pt x="229" y="1553"/>
                      </a:cubicBezTo>
                      <a:cubicBezTo>
                        <a:pt x="229" y="1530"/>
                        <a:pt x="229" y="1530"/>
                        <a:pt x="252" y="1507"/>
                      </a:cubicBezTo>
                      <a:cubicBezTo>
                        <a:pt x="275" y="1302"/>
                        <a:pt x="343" y="1073"/>
                        <a:pt x="389" y="868"/>
                      </a:cubicBezTo>
                      <a:cubicBezTo>
                        <a:pt x="434" y="731"/>
                        <a:pt x="457" y="617"/>
                        <a:pt x="503" y="480"/>
                      </a:cubicBezTo>
                      <a:cubicBezTo>
                        <a:pt x="526" y="366"/>
                        <a:pt x="549" y="252"/>
                        <a:pt x="571" y="138"/>
                      </a:cubicBezTo>
                      <a:cubicBezTo>
                        <a:pt x="571" y="69"/>
                        <a:pt x="549" y="23"/>
                        <a:pt x="503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22"/>
                <p:cNvSpPr/>
                <p:nvPr/>
              </p:nvSpPr>
              <p:spPr>
                <a:xfrm>
                  <a:off x="7983764" y="2306609"/>
                  <a:ext cx="14218" cy="3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1217" extrusionOk="0">
                      <a:moveTo>
                        <a:pt x="412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52" y="229"/>
                        <a:pt x="206" y="411"/>
                        <a:pt x="138" y="571"/>
                      </a:cubicBezTo>
                      <a:cubicBezTo>
                        <a:pt x="92" y="731"/>
                        <a:pt x="24" y="913"/>
                        <a:pt x="1" y="1073"/>
                      </a:cubicBezTo>
                      <a:cubicBezTo>
                        <a:pt x="1" y="1142"/>
                        <a:pt x="46" y="1210"/>
                        <a:pt x="115" y="1210"/>
                      </a:cubicBezTo>
                      <a:cubicBezTo>
                        <a:pt x="127" y="1214"/>
                        <a:pt x="138" y="1216"/>
                        <a:pt x="149" y="1216"/>
                      </a:cubicBezTo>
                      <a:cubicBezTo>
                        <a:pt x="199" y="1216"/>
                        <a:pt x="233" y="1175"/>
                        <a:pt x="252" y="1119"/>
                      </a:cubicBezTo>
                      <a:cubicBezTo>
                        <a:pt x="297" y="868"/>
                        <a:pt x="366" y="617"/>
                        <a:pt x="434" y="366"/>
                      </a:cubicBezTo>
                      <a:cubicBezTo>
                        <a:pt x="457" y="297"/>
                        <a:pt x="503" y="229"/>
                        <a:pt x="526" y="160"/>
                      </a:cubicBezTo>
                      <a:cubicBezTo>
                        <a:pt x="526" y="114"/>
                        <a:pt x="526" y="92"/>
                        <a:pt x="526" y="69"/>
                      </a:cubicBezTo>
                      <a:cubicBezTo>
                        <a:pt x="503" y="46"/>
                        <a:pt x="480" y="23"/>
                        <a:pt x="45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22"/>
                <p:cNvSpPr/>
                <p:nvPr/>
              </p:nvSpPr>
              <p:spPr>
                <a:xfrm>
                  <a:off x="8041770" y="2323882"/>
                  <a:ext cx="11731" cy="31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148" extrusionOk="0">
                      <a:moveTo>
                        <a:pt x="320" y="0"/>
                      </a:moveTo>
                      <a:cubicBezTo>
                        <a:pt x="297" y="0"/>
                        <a:pt x="251" y="23"/>
                        <a:pt x="229" y="69"/>
                      </a:cubicBezTo>
                      <a:cubicBezTo>
                        <a:pt x="206" y="137"/>
                        <a:pt x="160" y="206"/>
                        <a:pt x="137" y="297"/>
                      </a:cubicBezTo>
                      <a:cubicBezTo>
                        <a:pt x="114" y="389"/>
                        <a:pt x="92" y="457"/>
                        <a:pt x="69" y="548"/>
                      </a:cubicBezTo>
                      <a:cubicBezTo>
                        <a:pt x="46" y="617"/>
                        <a:pt x="23" y="708"/>
                        <a:pt x="23" y="777"/>
                      </a:cubicBezTo>
                      <a:cubicBezTo>
                        <a:pt x="0" y="868"/>
                        <a:pt x="0" y="959"/>
                        <a:pt x="0" y="1050"/>
                      </a:cubicBezTo>
                      <a:cubicBezTo>
                        <a:pt x="0" y="1096"/>
                        <a:pt x="46" y="1142"/>
                        <a:pt x="92" y="1142"/>
                      </a:cubicBezTo>
                      <a:cubicBezTo>
                        <a:pt x="100" y="1146"/>
                        <a:pt x="108" y="1148"/>
                        <a:pt x="117" y="1148"/>
                      </a:cubicBezTo>
                      <a:cubicBezTo>
                        <a:pt x="159" y="1148"/>
                        <a:pt x="206" y="1107"/>
                        <a:pt x="206" y="1050"/>
                      </a:cubicBezTo>
                      <a:cubicBezTo>
                        <a:pt x="206" y="936"/>
                        <a:pt x="229" y="799"/>
                        <a:pt x="274" y="685"/>
                      </a:cubicBezTo>
                      <a:cubicBezTo>
                        <a:pt x="297" y="571"/>
                        <a:pt x="320" y="434"/>
                        <a:pt x="343" y="320"/>
                      </a:cubicBezTo>
                      <a:cubicBezTo>
                        <a:pt x="365" y="274"/>
                        <a:pt x="388" y="206"/>
                        <a:pt x="411" y="160"/>
                      </a:cubicBezTo>
                      <a:cubicBezTo>
                        <a:pt x="434" y="92"/>
                        <a:pt x="411" y="46"/>
                        <a:pt x="365" y="23"/>
                      </a:cubicBezTo>
                      <a:cubicBezTo>
                        <a:pt x="365" y="0"/>
                        <a:pt x="343" y="0"/>
                        <a:pt x="320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22"/>
                <p:cNvSpPr/>
                <p:nvPr/>
              </p:nvSpPr>
              <p:spPr>
                <a:xfrm>
                  <a:off x="7972060" y="2581153"/>
                  <a:ext cx="117851" cy="148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0" h="5502" extrusionOk="0">
                      <a:moveTo>
                        <a:pt x="160" y="1"/>
                      </a:moveTo>
                      <a:cubicBezTo>
                        <a:pt x="114" y="1"/>
                        <a:pt x="68" y="23"/>
                        <a:pt x="23" y="46"/>
                      </a:cubicBezTo>
                      <a:cubicBezTo>
                        <a:pt x="0" y="69"/>
                        <a:pt x="0" y="115"/>
                        <a:pt x="0" y="160"/>
                      </a:cubicBezTo>
                      <a:cubicBezTo>
                        <a:pt x="68" y="1439"/>
                        <a:pt x="457" y="2626"/>
                        <a:pt x="1141" y="3584"/>
                      </a:cubicBezTo>
                      <a:cubicBezTo>
                        <a:pt x="1484" y="4064"/>
                        <a:pt x="1917" y="4474"/>
                        <a:pt x="2397" y="4817"/>
                      </a:cubicBezTo>
                      <a:cubicBezTo>
                        <a:pt x="2899" y="5159"/>
                        <a:pt x="3492" y="5387"/>
                        <a:pt x="4131" y="5502"/>
                      </a:cubicBezTo>
                      <a:lnTo>
                        <a:pt x="4200" y="5502"/>
                      </a:lnTo>
                      <a:cubicBezTo>
                        <a:pt x="4223" y="5502"/>
                        <a:pt x="4246" y="5502"/>
                        <a:pt x="4268" y="5479"/>
                      </a:cubicBezTo>
                      <a:cubicBezTo>
                        <a:pt x="4314" y="5479"/>
                        <a:pt x="4337" y="5433"/>
                        <a:pt x="4337" y="5387"/>
                      </a:cubicBezTo>
                      <a:cubicBezTo>
                        <a:pt x="4360" y="5342"/>
                        <a:pt x="4360" y="5296"/>
                        <a:pt x="4337" y="5250"/>
                      </a:cubicBezTo>
                      <a:cubicBezTo>
                        <a:pt x="4314" y="5228"/>
                        <a:pt x="4268" y="5182"/>
                        <a:pt x="4223" y="5182"/>
                      </a:cubicBezTo>
                      <a:cubicBezTo>
                        <a:pt x="3880" y="5113"/>
                        <a:pt x="3561" y="5022"/>
                        <a:pt x="3241" y="4885"/>
                      </a:cubicBezTo>
                      <a:cubicBezTo>
                        <a:pt x="2922" y="4748"/>
                        <a:pt x="2602" y="4566"/>
                        <a:pt x="2328" y="4337"/>
                      </a:cubicBezTo>
                      <a:cubicBezTo>
                        <a:pt x="2009" y="4086"/>
                        <a:pt x="1735" y="3812"/>
                        <a:pt x="1506" y="3493"/>
                      </a:cubicBezTo>
                      <a:cubicBezTo>
                        <a:pt x="1210" y="3105"/>
                        <a:pt x="959" y="2671"/>
                        <a:pt x="776" y="2215"/>
                      </a:cubicBezTo>
                      <a:cubicBezTo>
                        <a:pt x="571" y="1690"/>
                        <a:pt x="434" y="1142"/>
                        <a:pt x="365" y="571"/>
                      </a:cubicBezTo>
                      <a:cubicBezTo>
                        <a:pt x="342" y="411"/>
                        <a:pt x="342" y="297"/>
                        <a:pt x="320" y="160"/>
                      </a:cubicBezTo>
                      <a:cubicBezTo>
                        <a:pt x="320" y="115"/>
                        <a:pt x="320" y="69"/>
                        <a:pt x="274" y="46"/>
                      </a:cubicBezTo>
                      <a:cubicBezTo>
                        <a:pt x="251" y="1"/>
                        <a:pt x="205" y="1"/>
                        <a:pt x="160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22"/>
                <p:cNvSpPr/>
                <p:nvPr/>
              </p:nvSpPr>
              <p:spPr>
                <a:xfrm>
                  <a:off x="8009064" y="2520687"/>
                  <a:ext cx="50627" cy="117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3" h="4338" extrusionOk="0">
                      <a:moveTo>
                        <a:pt x="274" y="1"/>
                      </a:moveTo>
                      <a:cubicBezTo>
                        <a:pt x="229" y="1"/>
                        <a:pt x="183" y="24"/>
                        <a:pt x="137" y="46"/>
                      </a:cubicBezTo>
                      <a:cubicBezTo>
                        <a:pt x="115" y="92"/>
                        <a:pt x="92" y="138"/>
                        <a:pt x="92" y="161"/>
                      </a:cubicBezTo>
                      <a:cubicBezTo>
                        <a:pt x="1" y="914"/>
                        <a:pt x="69" y="1713"/>
                        <a:pt x="320" y="2443"/>
                      </a:cubicBezTo>
                      <a:cubicBezTo>
                        <a:pt x="457" y="2831"/>
                        <a:pt x="617" y="3173"/>
                        <a:pt x="822" y="3493"/>
                      </a:cubicBezTo>
                      <a:cubicBezTo>
                        <a:pt x="936" y="3653"/>
                        <a:pt x="1050" y="3790"/>
                        <a:pt x="1165" y="3927"/>
                      </a:cubicBezTo>
                      <a:cubicBezTo>
                        <a:pt x="1279" y="4064"/>
                        <a:pt x="1439" y="4178"/>
                        <a:pt x="1598" y="4315"/>
                      </a:cubicBezTo>
                      <a:cubicBezTo>
                        <a:pt x="1621" y="4338"/>
                        <a:pt x="1644" y="4338"/>
                        <a:pt x="1690" y="4338"/>
                      </a:cubicBezTo>
                      <a:lnTo>
                        <a:pt x="1735" y="4338"/>
                      </a:lnTo>
                      <a:cubicBezTo>
                        <a:pt x="1781" y="4338"/>
                        <a:pt x="1827" y="4292"/>
                        <a:pt x="1827" y="4269"/>
                      </a:cubicBezTo>
                      <a:cubicBezTo>
                        <a:pt x="1849" y="4223"/>
                        <a:pt x="1872" y="4178"/>
                        <a:pt x="1849" y="4132"/>
                      </a:cubicBezTo>
                      <a:cubicBezTo>
                        <a:pt x="1849" y="4086"/>
                        <a:pt x="1827" y="4064"/>
                        <a:pt x="1781" y="4041"/>
                      </a:cubicBezTo>
                      <a:cubicBezTo>
                        <a:pt x="1575" y="3858"/>
                        <a:pt x="1393" y="3676"/>
                        <a:pt x="1210" y="3447"/>
                      </a:cubicBezTo>
                      <a:cubicBezTo>
                        <a:pt x="1028" y="3196"/>
                        <a:pt x="868" y="2900"/>
                        <a:pt x="731" y="2580"/>
                      </a:cubicBezTo>
                      <a:lnTo>
                        <a:pt x="708" y="2557"/>
                      </a:lnTo>
                      <a:cubicBezTo>
                        <a:pt x="571" y="2169"/>
                        <a:pt x="480" y="1758"/>
                        <a:pt x="411" y="1347"/>
                      </a:cubicBezTo>
                      <a:cubicBezTo>
                        <a:pt x="389" y="937"/>
                        <a:pt x="389" y="549"/>
                        <a:pt x="434" y="183"/>
                      </a:cubicBezTo>
                      <a:cubicBezTo>
                        <a:pt x="434" y="138"/>
                        <a:pt x="411" y="69"/>
                        <a:pt x="389" y="46"/>
                      </a:cubicBezTo>
                      <a:cubicBezTo>
                        <a:pt x="366" y="24"/>
                        <a:pt x="320" y="1"/>
                        <a:pt x="274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22"/>
                <p:cNvSpPr/>
                <p:nvPr/>
              </p:nvSpPr>
              <p:spPr>
                <a:xfrm>
                  <a:off x="8418109" y="2033282"/>
                  <a:ext cx="87631" cy="1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5616" extrusionOk="0">
                      <a:moveTo>
                        <a:pt x="138" y="1"/>
                      </a:moveTo>
                      <a:cubicBezTo>
                        <a:pt x="92" y="24"/>
                        <a:pt x="46" y="46"/>
                        <a:pt x="24" y="92"/>
                      </a:cubicBezTo>
                      <a:cubicBezTo>
                        <a:pt x="1" y="115"/>
                        <a:pt x="1" y="183"/>
                        <a:pt x="1" y="229"/>
                      </a:cubicBezTo>
                      <a:cubicBezTo>
                        <a:pt x="24" y="275"/>
                        <a:pt x="46" y="298"/>
                        <a:pt x="92" y="320"/>
                      </a:cubicBezTo>
                      <a:cubicBezTo>
                        <a:pt x="297" y="412"/>
                        <a:pt x="503" y="549"/>
                        <a:pt x="708" y="708"/>
                      </a:cubicBezTo>
                      <a:lnTo>
                        <a:pt x="731" y="731"/>
                      </a:lnTo>
                      <a:cubicBezTo>
                        <a:pt x="1051" y="959"/>
                        <a:pt x="1325" y="1256"/>
                        <a:pt x="1576" y="1599"/>
                      </a:cubicBezTo>
                      <a:cubicBezTo>
                        <a:pt x="1918" y="2055"/>
                        <a:pt x="2192" y="2557"/>
                        <a:pt x="2420" y="3128"/>
                      </a:cubicBezTo>
                      <a:cubicBezTo>
                        <a:pt x="2648" y="3676"/>
                        <a:pt x="2785" y="4223"/>
                        <a:pt x="2854" y="4771"/>
                      </a:cubicBezTo>
                      <a:lnTo>
                        <a:pt x="2877" y="4817"/>
                      </a:lnTo>
                      <a:cubicBezTo>
                        <a:pt x="2900" y="5045"/>
                        <a:pt x="2900" y="5251"/>
                        <a:pt x="2900" y="5433"/>
                      </a:cubicBezTo>
                      <a:cubicBezTo>
                        <a:pt x="2900" y="5479"/>
                        <a:pt x="2900" y="5524"/>
                        <a:pt x="2945" y="5570"/>
                      </a:cubicBezTo>
                      <a:cubicBezTo>
                        <a:pt x="2968" y="5593"/>
                        <a:pt x="3014" y="5616"/>
                        <a:pt x="3059" y="5616"/>
                      </a:cubicBezTo>
                      <a:cubicBezTo>
                        <a:pt x="3151" y="5616"/>
                        <a:pt x="3219" y="5547"/>
                        <a:pt x="3242" y="5456"/>
                      </a:cubicBezTo>
                      <a:cubicBezTo>
                        <a:pt x="3242" y="4977"/>
                        <a:pt x="3173" y="4475"/>
                        <a:pt x="3036" y="3927"/>
                      </a:cubicBezTo>
                      <a:cubicBezTo>
                        <a:pt x="2922" y="3402"/>
                        <a:pt x="2717" y="2877"/>
                        <a:pt x="2443" y="2352"/>
                      </a:cubicBezTo>
                      <a:cubicBezTo>
                        <a:pt x="2192" y="1850"/>
                        <a:pt x="1872" y="1393"/>
                        <a:pt x="1507" y="982"/>
                      </a:cubicBezTo>
                      <a:cubicBezTo>
                        <a:pt x="1142" y="571"/>
                        <a:pt x="708" y="252"/>
                        <a:pt x="252" y="24"/>
                      </a:cubicBezTo>
                      <a:cubicBezTo>
                        <a:pt x="229" y="1"/>
                        <a:pt x="206" y="1"/>
                        <a:pt x="1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22"/>
                <p:cNvSpPr/>
                <p:nvPr/>
              </p:nvSpPr>
              <p:spPr>
                <a:xfrm>
                  <a:off x="8437868" y="1962328"/>
                  <a:ext cx="84550" cy="10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8" h="3882" extrusionOk="0">
                      <a:moveTo>
                        <a:pt x="183" y="1"/>
                      </a:moveTo>
                      <a:cubicBezTo>
                        <a:pt x="160" y="1"/>
                        <a:pt x="137" y="24"/>
                        <a:pt x="91" y="24"/>
                      </a:cubicBezTo>
                      <a:cubicBezTo>
                        <a:pt x="69" y="47"/>
                        <a:pt x="46" y="92"/>
                        <a:pt x="23" y="138"/>
                      </a:cubicBezTo>
                      <a:cubicBezTo>
                        <a:pt x="0" y="183"/>
                        <a:pt x="23" y="229"/>
                        <a:pt x="46" y="252"/>
                      </a:cubicBezTo>
                      <a:cubicBezTo>
                        <a:pt x="69" y="298"/>
                        <a:pt x="91" y="320"/>
                        <a:pt x="137" y="343"/>
                      </a:cubicBezTo>
                      <a:lnTo>
                        <a:pt x="183" y="343"/>
                      </a:lnTo>
                      <a:cubicBezTo>
                        <a:pt x="434" y="480"/>
                        <a:pt x="662" y="617"/>
                        <a:pt x="913" y="800"/>
                      </a:cubicBezTo>
                      <a:cubicBezTo>
                        <a:pt x="1187" y="1028"/>
                        <a:pt x="1461" y="1302"/>
                        <a:pt x="1712" y="1621"/>
                      </a:cubicBezTo>
                      <a:lnTo>
                        <a:pt x="1735" y="1667"/>
                      </a:lnTo>
                      <a:cubicBezTo>
                        <a:pt x="2077" y="2124"/>
                        <a:pt x="2351" y="2649"/>
                        <a:pt x="2602" y="3219"/>
                      </a:cubicBezTo>
                      <a:lnTo>
                        <a:pt x="2579" y="3174"/>
                      </a:lnTo>
                      <a:lnTo>
                        <a:pt x="2579" y="3174"/>
                      </a:lnTo>
                      <a:cubicBezTo>
                        <a:pt x="2648" y="3379"/>
                        <a:pt x="2716" y="3562"/>
                        <a:pt x="2785" y="3744"/>
                      </a:cubicBezTo>
                      <a:cubicBezTo>
                        <a:pt x="2808" y="3836"/>
                        <a:pt x="2876" y="3881"/>
                        <a:pt x="2945" y="3881"/>
                      </a:cubicBezTo>
                      <a:lnTo>
                        <a:pt x="2990" y="3881"/>
                      </a:lnTo>
                      <a:cubicBezTo>
                        <a:pt x="3036" y="3858"/>
                        <a:pt x="3082" y="3836"/>
                        <a:pt x="3104" y="3790"/>
                      </a:cubicBezTo>
                      <a:cubicBezTo>
                        <a:pt x="3127" y="3744"/>
                        <a:pt x="3127" y="3699"/>
                        <a:pt x="3104" y="3676"/>
                      </a:cubicBezTo>
                      <a:cubicBezTo>
                        <a:pt x="2853" y="2854"/>
                        <a:pt x="2488" y="2146"/>
                        <a:pt x="2054" y="1530"/>
                      </a:cubicBezTo>
                      <a:cubicBezTo>
                        <a:pt x="1826" y="1211"/>
                        <a:pt x="1552" y="914"/>
                        <a:pt x="1256" y="663"/>
                      </a:cubicBezTo>
                      <a:cubicBezTo>
                        <a:pt x="1119" y="526"/>
                        <a:pt x="936" y="412"/>
                        <a:pt x="776" y="298"/>
                      </a:cubicBezTo>
                      <a:cubicBezTo>
                        <a:pt x="616" y="206"/>
                        <a:pt x="457" y="115"/>
                        <a:pt x="228" y="24"/>
                      </a:cubicBezTo>
                      <a:cubicBezTo>
                        <a:pt x="228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540" name="Google Shape;1540;p22"/>
                <p:cNvGrpSpPr/>
                <p:nvPr/>
              </p:nvGrpSpPr>
              <p:grpSpPr>
                <a:xfrm>
                  <a:off x="7881969" y="2107317"/>
                  <a:ext cx="763841" cy="546655"/>
                  <a:chOff x="7881969" y="2107317"/>
                  <a:chExt cx="763841" cy="546655"/>
                </a:xfrm>
              </p:grpSpPr>
              <p:sp>
                <p:nvSpPr>
                  <p:cNvPr id="1541" name="Google Shape;1541;p22"/>
                  <p:cNvSpPr/>
                  <p:nvPr/>
                </p:nvSpPr>
                <p:spPr>
                  <a:xfrm>
                    <a:off x="8125049" y="2113507"/>
                    <a:ext cx="251136" cy="536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1" h="19859" extrusionOk="0">
                        <a:moveTo>
                          <a:pt x="7716" y="0"/>
                        </a:moveTo>
                        <a:cubicBezTo>
                          <a:pt x="7624" y="0"/>
                          <a:pt x="7556" y="0"/>
                          <a:pt x="7487" y="23"/>
                        </a:cubicBezTo>
                        <a:cubicBezTo>
                          <a:pt x="7282" y="69"/>
                          <a:pt x="7122" y="114"/>
                          <a:pt x="6985" y="183"/>
                        </a:cubicBezTo>
                        <a:cubicBezTo>
                          <a:pt x="6825" y="274"/>
                          <a:pt x="6688" y="365"/>
                          <a:pt x="6529" y="479"/>
                        </a:cubicBezTo>
                        <a:cubicBezTo>
                          <a:pt x="6415" y="594"/>
                          <a:pt x="6300" y="730"/>
                          <a:pt x="6186" y="845"/>
                        </a:cubicBezTo>
                        <a:cubicBezTo>
                          <a:pt x="5981" y="1096"/>
                          <a:pt x="5798" y="1324"/>
                          <a:pt x="5661" y="1552"/>
                        </a:cubicBezTo>
                        <a:cubicBezTo>
                          <a:pt x="5593" y="1643"/>
                          <a:pt x="5547" y="1735"/>
                          <a:pt x="5479" y="1849"/>
                        </a:cubicBezTo>
                        <a:lnTo>
                          <a:pt x="5456" y="1872"/>
                        </a:lnTo>
                        <a:cubicBezTo>
                          <a:pt x="5387" y="2009"/>
                          <a:pt x="5296" y="2146"/>
                          <a:pt x="5205" y="2283"/>
                        </a:cubicBezTo>
                        <a:lnTo>
                          <a:pt x="5068" y="2511"/>
                        </a:lnTo>
                        <a:lnTo>
                          <a:pt x="4977" y="2648"/>
                        </a:lnTo>
                        <a:lnTo>
                          <a:pt x="4931" y="2693"/>
                        </a:lnTo>
                        <a:lnTo>
                          <a:pt x="4885" y="2762"/>
                        </a:lnTo>
                        <a:cubicBezTo>
                          <a:pt x="4862" y="2830"/>
                          <a:pt x="4817" y="2876"/>
                          <a:pt x="4771" y="2945"/>
                        </a:cubicBezTo>
                        <a:cubicBezTo>
                          <a:pt x="4748" y="2990"/>
                          <a:pt x="4726" y="3036"/>
                          <a:pt x="4703" y="3081"/>
                        </a:cubicBezTo>
                        <a:lnTo>
                          <a:pt x="4680" y="3104"/>
                        </a:lnTo>
                        <a:lnTo>
                          <a:pt x="4657" y="3150"/>
                        </a:lnTo>
                        <a:cubicBezTo>
                          <a:pt x="4611" y="3241"/>
                          <a:pt x="4520" y="3401"/>
                          <a:pt x="4429" y="3492"/>
                        </a:cubicBezTo>
                        <a:lnTo>
                          <a:pt x="4406" y="3538"/>
                        </a:lnTo>
                        <a:lnTo>
                          <a:pt x="4360" y="3538"/>
                        </a:lnTo>
                        <a:cubicBezTo>
                          <a:pt x="4315" y="3561"/>
                          <a:pt x="4246" y="3606"/>
                          <a:pt x="4201" y="3629"/>
                        </a:cubicBezTo>
                        <a:cubicBezTo>
                          <a:pt x="4132" y="3675"/>
                          <a:pt x="4086" y="3743"/>
                          <a:pt x="4018" y="3835"/>
                        </a:cubicBezTo>
                        <a:cubicBezTo>
                          <a:pt x="3858" y="4040"/>
                          <a:pt x="3790" y="4314"/>
                          <a:pt x="3744" y="4565"/>
                        </a:cubicBezTo>
                        <a:lnTo>
                          <a:pt x="3744" y="4588"/>
                        </a:lnTo>
                        <a:lnTo>
                          <a:pt x="3721" y="4679"/>
                        </a:lnTo>
                        <a:lnTo>
                          <a:pt x="3698" y="4748"/>
                        </a:lnTo>
                        <a:lnTo>
                          <a:pt x="3698" y="4771"/>
                        </a:lnTo>
                        <a:lnTo>
                          <a:pt x="3676" y="4839"/>
                        </a:lnTo>
                        <a:lnTo>
                          <a:pt x="3653" y="4930"/>
                        </a:lnTo>
                        <a:lnTo>
                          <a:pt x="3653" y="4976"/>
                        </a:lnTo>
                        <a:lnTo>
                          <a:pt x="3630" y="5022"/>
                        </a:lnTo>
                        <a:lnTo>
                          <a:pt x="3607" y="5136"/>
                        </a:lnTo>
                        <a:lnTo>
                          <a:pt x="3584" y="5227"/>
                        </a:lnTo>
                        <a:lnTo>
                          <a:pt x="3584" y="5273"/>
                        </a:lnTo>
                        <a:lnTo>
                          <a:pt x="3561" y="5341"/>
                        </a:lnTo>
                        <a:lnTo>
                          <a:pt x="3539" y="5410"/>
                        </a:lnTo>
                        <a:cubicBezTo>
                          <a:pt x="3516" y="5501"/>
                          <a:pt x="3493" y="5615"/>
                          <a:pt x="3470" y="5706"/>
                        </a:cubicBezTo>
                        <a:cubicBezTo>
                          <a:pt x="3516" y="5798"/>
                          <a:pt x="3516" y="5889"/>
                          <a:pt x="3516" y="5980"/>
                        </a:cubicBezTo>
                        <a:cubicBezTo>
                          <a:pt x="3493" y="6049"/>
                          <a:pt x="3447" y="6117"/>
                          <a:pt x="3424" y="6186"/>
                        </a:cubicBezTo>
                        <a:cubicBezTo>
                          <a:pt x="3402" y="6209"/>
                          <a:pt x="3402" y="6231"/>
                          <a:pt x="3379" y="6254"/>
                        </a:cubicBezTo>
                        <a:cubicBezTo>
                          <a:pt x="3333" y="6391"/>
                          <a:pt x="3265" y="6505"/>
                          <a:pt x="3219" y="6619"/>
                        </a:cubicBezTo>
                        <a:cubicBezTo>
                          <a:pt x="3219" y="6642"/>
                          <a:pt x="3219" y="6642"/>
                          <a:pt x="3196" y="6665"/>
                        </a:cubicBezTo>
                        <a:lnTo>
                          <a:pt x="3105" y="6985"/>
                        </a:lnTo>
                        <a:cubicBezTo>
                          <a:pt x="3014" y="7327"/>
                          <a:pt x="2922" y="7692"/>
                          <a:pt x="2808" y="8035"/>
                        </a:cubicBezTo>
                        <a:lnTo>
                          <a:pt x="2808" y="8057"/>
                        </a:lnTo>
                        <a:lnTo>
                          <a:pt x="2785" y="8126"/>
                        </a:lnTo>
                        <a:cubicBezTo>
                          <a:pt x="2763" y="8217"/>
                          <a:pt x="2763" y="8286"/>
                          <a:pt x="2740" y="8377"/>
                        </a:cubicBezTo>
                        <a:lnTo>
                          <a:pt x="2717" y="8468"/>
                        </a:lnTo>
                        <a:cubicBezTo>
                          <a:pt x="2717" y="8537"/>
                          <a:pt x="2694" y="8605"/>
                          <a:pt x="2694" y="8674"/>
                        </a:cubicBezTo>
                        <a:lnTo>
                          <a:pt x="2694" y="8742"/>
                        </a:lnTo>
                        <a:cubicBezTo>
                          <a:pt x="2671" y="8811"/>
                          <a:pt x="2671" y="8902"/>
                          <a:pt x="2648" y="8970"/>
                        </a:cubicBezTo>
                        <a:cubicBezTo>
                          <a:pt x="2557" y="9267"/>
                          <a:pt x="2466" y="9541"/>
                          <a:pt x="2375" y="9838"/>
                        </a:cubicBezTo>
                        <a:cubicBezTo>
                          <a:pt x="2306" y="9998"/>
                          <a:pt x="2260" y="10134"/>
                          <a:pt x="2238" y="10271"/>
                        </a:cubicBezTo>
                        <a:cubicBezTo>
                          <a:pt x="2192" y="10431"/>
                          <a:pt x="2169" y="10614"/>
                          <a:pt x="2123" y="10774"/>
                        </a:cubicBezTo>
                        <a:cubicBezTo>
                          <a:pt x="2101" y="10911"/>
                          <a:pt x="2055" y="11047"/>
                          <a:pt x="2032" y="11207"/>
                        </a:cubicBezTo>
                        <a:cubicBezTo>
                          <a:pt x="1986" y="11321"/>
                          <a:pt x="1964" y="11436"/>
                          <a:pt x="1941" y="11550"/>
                        </a:cubicBezTo>
                        <a:lnTo>
                          <a:pt x="1918" y="11595"/>
                        </a:lnTo>
                        <a:cubicBezTo>
                          <a:pt x="1918" y="11687"/>
                          <a:pt x="1895" y="11755"/>
                          <a:pt x="1872" y="11824"/>
                        </a:cubicBezTo>
                        <a:cubicBezTo>
                          <a:pt x="1827" y="11915"/>
                          <a:pt x="1804" y="11983"/>
                          <a:pt x="1735" y="12052"/>
                        </a:cubicBezTo>
                        <a:cubicBezTo>
                          <a:pt x="1713" y="12075"/>
                          <a:pt x="1667" y="12097"/>
                          <a:pt x="1644" y="12097"/>
                        </a:cubicBezTo>
                        <a:cubicBezTo>
                          <a:pt x="1598" y="12234"/>
                          <a:pt x="1553" y="12371"/>
                          <a:pt x="1530" y="12508"/>
                        </a:cubicBezTo>
                        <a:lnTo>
                          <a:pt x="1462" y="12668"/>
                        </a:lnTo>
                        <a:lnTo>
                          <a:pt x="1439" y="12759"/>
                        </a:lnTo>
                        <a:lnTo>
                          <a:pt x="1370" y="12942"/>
                        </a:lnTo>
                        <a:lnTo>
                          <a:pt x="1279" y="13307"/>
                        </a:lnTo>
                        <a:lnTo>
                          <a:pt x="1233" y="13444"/>
                        </a:lnTo>
                        <a:lnTo>
                          <a:pt x="1210" y="13490"/>
                        </a:lnTo>
                        <a:cubicBezTo>
                          <a:pt x="1165" y="13604"/>
                          <a:pt x="1142" y="13741"/>
                          <a:pt x="1096" y="13855"/>
                        </a:cubicBezTo>
                        <a:cubicBezTo>
                          <a:pt x="937" y="14357"/>
                          <a:pt x="777" y="14859"/>
                          <a:pt x="640" y="15384"/>
                        </a:cubicBezTo>
                        <a:lnTo>
                          <a:pt x="526" y="15704"/>
                        </a:lnTo>
                        <a:lnTo>
                          <a:pt x="457" y="15955"/>
                        </a:lnTo>
                        <a:lnTo>
                          <a:pt x="434" y="16001"/>
                        </a:lnTo>
                        <a:cubicBezTo>
                          <a:pt x="366" y="16229"/>
                          <a:pt x="320" y="16457"/>
                          <a:pt x="252" y="16663"/>
                        </a:cubicBezTo>
                        <a:cubicBezTo>
                          <a:pt x="206" y="16822"/>
                          <a:pt x="183" y="16982"/>
                          <a:pt x="138" y="17142"/>
                        </a:cubicBezTo>
                        <a:cubicBezTo>
                          <a:pt x="115" y="17210"/>
                          <a:pt x="92" y="17279"/>
                          <a:pt x="92" y="17347"/>
                        </a:cubicBezTo>
                        <a:lnTo>
                          <a:pt x="69" y="17416"/>
                        </a:lnTo>
                        <a:lnTo>
                          <a:pt x="46" y="17507"/>
                        </a:lnTo>
                        <a:lnTo>
                          <a:pt x="46" y="17553"/>
                        </a:lnTo>
                        <a:cubicBezTo>
                          <a:pt x="24" y="17621"/>
                          <a:pt x="1" y="17712"/>
                          <a:pt x="1" y="17781"/>
                        </a:cubicBezTo>
                        <a:cubicBezTo>
                          <a:pt x="1" y="17849"/>
                          <a:pt x="1" y="17941"/>
                          <a:pt x="24" y="18055"/>
                        </a:cubicBezTo>
                        <a:cubicBezTo>
                          <a:pt x="69" y="18237"/>
                          <a:pt x="183" y="18397"/>
                          <a:pt x="297" y="18534"/>
                        </a:cubicBezTo>
                        <a:cubicBezTo>
                          <a:pt x="457" y="18740"/>
                          <a:pt x="685" y="18854"/>
                          <a:pt x="891" y="18968"/>
                        </a:cubicBezTo>
                        <a:cubicBezTo>
                          <a:pt x="1188" y="19150"/>
                          <a:pt x="1507" y="19265"/>
                          <a:pt x="1735" y="19333"/>
                        </a:cubicBezTo>
                        <a:lnTo>
                          <a:pt x="1827" y="19356"/>
                        </a:lnTo>
                        <a:lnTo>
                          <a:pt x="1918" y="19379"/>
                        </a:lnTo>
                        <a:cubicBezTo>
                          <a:pt x="1986" y="19424"/>
                          <a:pt x="2078" y="19447"/>
                          <a:pt x="2146" y="19470"/>
                        </a:cubicBezTo>
                        <a:cubicBezTo>
                          <a:pt x="2283" y="19516"/>
                          <a:pt x="2443" y="19561"/>
                          <a:pt x="2603" y="19584"/>
                        </a:cubicBezTo>
                        <a:lnTo>
                          <a:pt x="2694" y="19607"/>
                        </a:lnTo>
                        <a:lnTo>
                          <a:pt x="2740" y="19607"/>
                        </a:lnTo>
                        <a:lnTo>
                          <a:pt x="2877" y="19653"/>
                        </a:lnTo>
                        <a:lnTo>
                          <a:pt x="3036" y="19698"/>
                        </a:lnTo>
                        <a:cubicBezTo>
                          <a:pt x="3105" y="19698"/>
                          <a:pt x="3173" y="19721"/>
                          <a:pt x="3219" y="19744"/>
                        </a:cubicBezTo>
                        <a:lnTo>
                          <a:pt x="3288" y="19744"/>
                        </a:lnTo>
                        <a:lnTo>
                          <a:pt x="3424" y="19767"/>
                        </a:lnTo>
                        <a:lnTo>
                          <a:pt x="3493" y="19790"/>
                        </a:lnTo>
                        <a:cubicBezTo>
                          <a:pt x="3676" y="19835"/>
                          <a:pt x="3813" y="19858"/>
                          <a:pt x="3972" y="19858"/>
                        </a:cubicBezTo>
                        <a:lnTo>
                          <a:pt x="4269" y="19858"/>
                        </a:lnTo>
                        <a:cubicBezTo>
                          <a:pt x="4315" y="19858"/>
                          <a:pt x="4360" y="19835"/>
                          <a:pt x="4406" y="19835"/>
                        </a:cubicBezTo>
                        <a:lnTo>
                          <a:pt x="4680" y="19835"/>
                        </a:lnTo>
                        <a:cubicBezTo>
                          <a:pt x="4885" y="19812"/>
                          <a:pt x="5091" y="19653"/>
                          <a:pt x="5136" y="19424"/>
                        </a:cubicBezTo>
                        <a:cubicBezTo>
                          <a:pt x="5205" y="19219"/>
                          <a:pt x="5228" y="18991"/>
                          <a:pt x="5273" y="18808"/>
                        </a:cubicBezTo>
                        <a:lnTo>
                          <a:pt x="5273" y="18762"/>
                        </a:lnTo>
                        <a:cubicBezTo>
                          <a:pt x="5296" y="18603"/>
                          <a:pt x="5319" y="18466"/>
                          <a:pt x="5342" y="18329"/>
                        </a:cubicBezTo>
                        <a:lnTo>
                          <a:pt x="5365" y="18283"/>
                        </a:lnTo>
                        <a:lnTo>
                          <a:pt x="5365" y="18283"/>
                        </a:lnTo>
                        <a:lnTo>
                          <a:pt x="5342" y="18306"/>
                        </a:lnTo>
                        <a:cubicBezTo>
                          <a:pt x="5410" y="18078"/>
                          <a:pt x="5456" y="17872"/>
                          <a:pt x="5524" y="17644"/>
                        </a:cubicBezTo>
                        <a:lnTo>
                          <a:pt x="5593" y="17393"/>
                        </a:lnTo>
                        <a:cubicBezTo>
                          <a:pt x="5684" y="17051"/>
                          <a:pt x="5775" y="16754"/>
                          <a:pt x="5867" y="16480"/>
                        </a:cubicBezTo>
                        <a:cubicBezTo>
                          <a:pt x="5912" y="16366"/>
                          <a:pt x="5935" y="16252"/>
                          <a:pt x="5981" y="16138"/>
                        </a:cubicBezTo>
                        <a:lnTo>
                          <a:pt x="6004" y="16069"/>
                        </a:lnTo>
                        <a:cubicBezTo>
                          <a:pt x="6049" y="15909"/>
                          <a:pt x="6095" y="15749"/>
                          <a:pt x="6164" y="15590"/>
                        </a:cubicBezTo>
                        <a:cubicBezTo>
                          <a:pt x="6209" y="15498"/>
                          <a:pt x="6255" y="15384"/>
                          <a:pt x="6278" y="15270"/>
                        </a:cubicBezTo>
                        <a:lnTo>
                          <a:pt x="6300" y="15225"/>
                        </a:lnTo>
                        <a:lnTo>
                          <a:pt x="6323" y="15156"/>
                        </a:lnTo>
                        <a:cubicBezTo>
                          <a:pt x="6369" y="15042"/>
                          <a:pt x="6415" y="14905"/>
                          <a:pt x="6460" y="14791"/>
                        </a:cubicBezTo>
                        <a:lnTo>
                          <a:pt x="6483" y="14722"/>
                        </a:lnTo>
                        <a:cubicBezTo>
                          <a:pt x="6574" y="14403"/>
                          <a:pt x="6666" y="14152"/>
                          <a:pt x="6734" y="13878"/>
                        </a:cubicBezTo>
                        <a:cubicBezTo>
                          <a:pt x="6780" y="13627"/>
                          <a:pt x="6871" y="13376"/>
                          <a:pt x="6940" y="13147"/>
                        </a:cubicBezTo>
                        <a:lnTo>
                          <a:pt x="6962" y="13010"/>
                        </a:lnTo>
                        <a:cubicBezTo>
                          <a:pt x="7054" y="12714"/>
                          <a:pt x="7145" y="12417"/>
                          <a:pt x="7236" y="12143"/>
                        </a:cubicBezTo>
                        <a:cubicBezTo>
                          <a:pt x="7282" y="12006"/>
                          <a:pt x="7328" y="11846"/>
                          <a:pt x="7350" y="11709"/>
                        </a:cubicBezTo>
                        <a:cubicBezTo>
                          <a:pt x="7373" y="11641"/>
                          <a:pt x="7419" y="11550"/>
                          <a:pt x="7442" y="11481"/>
                        </a:cubicBezTo>
                        <a:cubicBezTo>
                          <a:pt x="7465" y="11299"/>
                          <a:pt x="7510" y="11139"/>
                          <a:pt x="7533" y="10979"/>
                        </a:cubicBezTo>
                        <a:lnTo>
                          <a:pt x="7556" y="10933"/>
                        </a:lnTo>
                        <a:cubicBezTo>
                          <a:pt x="7602" y="10728"/>
                          <a:pt x="7670" y="10500"/>
                          <a:pt x="7738" y="10317"/>
                        </a:cubicBezTo>
                        <a:cubicBezTo>
                          <a:pt x="7761" y="10294"/>
                          <a:pt x="7761" y="10271"/>
                          <a:pt x="7761" y="10271"/>
                        </a:cubicBezTo>
                        <a:lnTo>
                          <a:pt x="7784" y="10203"/>
                        </a:lnTo>
                        <a:cubicBezTo>
                          <a:pt x="7875" y="9838"/>
                          <a:pt x="7967" y="9450"/>
                          <a:pt x="8058" y="9062"/>
                        </a:cubicBezTo>
                        <a:lnTo>
                          <a:pt x="8058" y="9062"/>
                        </a:lnTo>
                        <a:lnTo>
                          <a:pt x="8012" y="9130"/>
                        </a:lnTo>
                        <a:cubicBezTo>
                          <a:pt x="8126" y="8742"/>
                          <a:pt x="8218" y="8445"/>
                          <a:pt x="8309" y="8194"/>
                        </a:cubicBezTo>
                        <a:cubicBezTo>
                          <a:pt x="8332" y="8080"/>
                          <a:pt x="8378" y="7989"/>
                          <a:pt x="8423" y="7875"/>
                        </a:cubicBezTo>
                        <a:lnTo>
                          <a:pt x="8446" y="7761"/>
                        </a:lnTo>
                        <a:lnTo>
                          <a:pt x="8515" y="7578"/>
                        </a:lnTo>
                        <a:cubicBezTo>
                          <a:pt x="8537" y="7487"/>
                          <a:pt x="8560" y="7395"/>
                          <a:pt x="8606" y="7304"/>
                        </a:cubicBezTo>
                        <a:cubicBezTo>
                          <a:pt x="8651" y="7167"/>
                          <a:pt x="8697" y="7030"/>
                          <a:pt x="8743" y="6893"/>
                        </a:cubicBezTo>
                        <a:cubicBezTo>
                          <a:pt x="8766" y="6802"/>
                          <a:pt x="8788" y="6711"/>
                          <a:pt x="8811" y="6642"/>
                        </a:cubicBezTo>
                        <a:cubicBezTo>
                          <a:pt x="8834" y="6574"/>
                          <a:pt x="8857" y="6505"/>
                          <a:pt x="8880" y="6437"/>
                        </a:cubicBezTo>
                        <a:lnTo>
                          <a:pt x="8948" y="6277"/>
                        </a:lnTo>
                        <a:cubicBezTo>
                          <a:pt x="9017" y="6072"/>
                          <a:pt x="9062" y="5866"/>
                          <a:pt x="9154" y="5661"/>
                        </a:cubicBezTo>
                        <a:cubicBezTo>
                          <a:pt x="9222" y="5478"/>
                          <a:pt x="9291" y="5296"/>
                          <a:pt x="9222" y="5090"/>
                        </a:cubicBezTo>
                        <a:cubicBezTo>
                          <a:pt x="9199" y="5022"/>
                          <a:pt x="9176" y="4953"/>
                          <a:pt x="9154" y="4885"/>
                        </a:cubicBezTo>
                        <a:cubicBezTo>
                          <a:pt x="9131" y="4839"/>
                          <a:pt x="9108" y="4793"/>
                          <a:pt x="9085" y="4748"/>
                        </a:cubicBezTo>
                        <a:cubicBezTo>
                          <a:pt x="9062" y="4702"/>
                          <a:pt x="9062" y="4634"/>
                          <a:pt x="9062" y="4542"/>
                        </a:cubicBezTo>
                        <a:cubicBezTo>
                          <a:pt x="9062" y="4428"/>
                          <a:pt x="9062" y="4314"/>
                          <a:pt x="9085" y="4177"/>
                        </a:cubicBezTo>
                        <a:lnTo>
                          <a:pt x="9085" y="4040"/>
                        </a:lnTo>
                        <a:cubicBezTo>
                          <a:pt x="9085" y="3972"/>
                          <a:pt x="9085" y="3926"/>
                          <a:pt x="9085" y="3858"/>
                        </a:cubicBezTo>
                        <a:cubicBezTo>
                          <a:pt x="9108" y="3698"/>
                          <a:pt x="9108" y="3561"/>
                          <a:pt x="9108" y="3424"/>
                        </a:cubicBezTo>
                        <a:cubicBezTo>
                          <a:pt x="9108" y="3264"/>
                          <a:pt x="9085" y="3127"/>
                          <a:pt x="9062" y="2967"/>
                        </a:cubicBezTo>
                        <a:lnTo>
                          <a:pt x="9062" y="2922"/>
                        </a:lnTo>
                        <a:cubicBezTo>
                          <a:pt x="9062" y="2808"/>
                          <a:pt x="9040" y="2716"/>
                          <a:pt x="9040" y="2625"/>
                        </a:cubicBezTo>
                        <a:cubicBezTo>
                          <a:pt x="9017" y="2579"/>
                          <a:pt x="8994" y="2511"/>
                          <a:pt x="8994" y="2465"/>
                        </a:cubicBezTo>
                        <a:cubicBezTo>
                          <a:pt x="8971" y="2351"/>
                          <a:pt x="8948" y="2283"/>
                          <a:pt x="8925" y="2214"/>
                        </a:cubicBezTo>
                        <a:cubicBezTo>
                          <a:pt x="8925" y="2146"/>
                          <a:pt x="8903" y="2077"/>
                          <a:pt x="8903" y="1986"/>
                        </a:cubicBezTo>
                        <a:cubicBezTo>
                          <a:pt x="8880" y="1895"/>
                          <a:pt x="8880" y="1826"/>
                          <a:pt x="8880" y="1780"/>
                        </a:cubicBezTo>
                        <a:cubicBezTo>
                          <a:pt x="8834" y="1621"/>
                          <a:pt x="8811" y="1484"/>
                          <a:pt x="8766" y="1347"/>
                        </a:cubicBezTo>
                        <a:cubicBezTo>
                          <a:pt x="8720" y="1210"/>
                          <a:pt x="8674" y="1073"/>
                          <a:pt x="8629" y="936"/>
                        </a:cubicBezTo>
                        <a:cubicBezTo>
                          <a:pt x="8583" y="845"/>
                          <a:pt x="8515" y="730"/>
                          <a:pt x="8469" y="616"/>
                        </a:cubicBezTo>
                        <a:cubicBezTo>
                          <a:pt x="8423" y="548"/>
                          <a:pt x="8378" y="457"/>
                          <a:pt x="8332" y="365"/>
                        </a:cubicBezTo>
                        <a:lnTo>
                          <a:pt x="8309" y="342"/>
                        </a:lnTo>
                        <a:cubicBezTo>
                          <a:pt x="8286" y="297"/>
                          <a:pt x="8286" y="274"/>
                          <a:pt x="8263" y="251"/>
                        </a:cubicBezTo>
                        <a:cubicBezTo>
                          <a:pt x="8241" y="228"/>
                          <a:pt x="8218" y="205"/>
                          <a:pt x="8195" y="183"/>
                        </a:cubicBezTo>
                        <a:cubicBezTo>
                          <a:pt x="8149" y="137"/>
                          <a:pt x="8104" y="114"/>
                          <a:pt x="8058" y="114"/>
                        </a:cubicBezTo>
                        <a:cubicBezTo>
                          <a:pt x="8035" y="91"/>
                          <a:pt x="8012" y="91"/>
                          <a:pt x="7990" y="91"/>
                        </a:cubicBezTo>
                        <a:cubicBezTo>
                          <a:pt x="7921" y="23"/>
                          <a:pt x="7830" y="0"/>
                          <a:pt x="7738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" name="Google Shape;1542;p22"/>
                  <p:cNvSpPr/>
                  <p:nvPr/>
                </p:nvSpPr>
                <p:spPr>
                  <a:xfrm>
                    <a:off x="8217600" y="2260334"/>
                    <a:ext cx="143773" cy="66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19" h="2443" extrusionOk="0">
                        <a:moveTo>
                          <a:pt x="343" y="0"/>
                        </a:moveTo>
                        <a:cubicBezTo>
                          <a:pt x="274" y="0"/>
                          <a:pt x="183" y="46"/>
                          <a:pt x="160" y="115"/>
                        </a:cubicBezTo>
                        <a:cubicBezTo>
                          <a:pt x="115" y="137"/>
                          <a:pt x="92" y="183"/>
                          <a:pt x="69" y="229"/>
                        </a:cubicBezTo>
                        <a:cubicBezTo>
                          <a:pt x="69" y="252"/>
                          <a:pt x="69" y="297"/>
                          <a:pt x="46" y="320"/>
                        </a:cubicBezTo>
                        <a:cubicBezTo>
                          <a:pt x="92" y="389"/>
                          <a:pt x="92" y="480"/>
                          <a:pt x="92" y="548"/>
                        </a:cubicBezTo>
                        <a:cubicBezTo>
                          <a:pt x="69" y="617"/>
                          <a:pt x="23" y="685"/>
                          <a:pt x="0" y="754"/>
                        </a:cubicBezTo>
                        <a:cubicBezTo>
                          <a:pt x="0" y="822"/>
                          <a:pt x="0" y="891"/>
                          <a:pt x="46" y="936"/>
                        </a:cubicBezTo>
                        <a:cubicBezTo>
                          <a:pt x="115" y="1096"/>
                          <a:pt x="274" y="1165"/>
                          <a:pt x="434" y="1233"/>
                        </a:cubicBezTo>
                        <a:cubicBezTo>
                          <a:pt x="503" y="1256"/>
                          <a:pt x="594" y="1302"/>
                          <a:pt x="662" y="1324"/>
                        </a:cubicBezTo>
                        <a:cubicBezTo>
                          <a:pt x="822" y="1393"/>
                          <a:pt x="982" y="1438"/>
                          <a:pt x="1142" y="1507"/>
                        </a:cubicBezTo>
                        <a:lnTo>
                          <a:pt x="1347" y="1598"/>
                        </a:lnTo>
                        <a:cubicBezTo>
                          <a:pt x="1438" y="1621"/>
                          <a:pt x="1507" y="1644"/>
                          <a:pt x="1598" y="1644"/>
                        </a:cubicBezTo>
                        <a:lnTo>
                          <a:pt x="1644" y="1644"/>
                        </a:lnTo>
                        <a:cubicBezTo>
                          <a:pt x="1667" y="1644"/>
                          <a:pt x="1667" y="1644"/>
                          <a:pt x="1690" y="1667"/>
                        </a:cubicBezTo>
                        <a:cubicBezTo>
                          <a:pt x="1827" y="1712"/>
                          <a:pt x="1941" y="1758"/>
                          <a:pt x="2078" y="1804"/>
                        </a:cubicBezTo>
                        <a:cubicBezTo>
                          <a:pt x="2329" y="1918"/>
                          <a:pt x="2603" y="2009"/>
                          <a:pt x="2876" y="2078"/>
                        </a:cubicBezTo>
                        <a:cubicBezTo>
                          <a:pt x="3150" y="2146"/>
                          <a:pt x="3424" y="2215"/>
                          <a:pt x="3721" y="2260"/>
                        </a:cubicBezTo>
                        <a:cubicBezTo>
                          <a:pt x="3812" y="2260"/>
                          <a:pt x="3926" y="2283"/>
                          <a:pt x="4041" y="2306"/>
                        </a:cubicBezTo>
                        <a:cubicBezTo>
                          <a:pt x="4063" y="2306"/>
                          <a:pt x="4109" y="2306"/>
                          <a:pt x="4155" y="2329"/>
                        </a:cubicBezTo>
                        <a:cubicBezTo>
                          <a:pt x="4246" y="2329"/>
                          <a:pt x="4314" y="2351"/>
                          <a:pt x="4383" y="2374"/>
                        </a:cubicBezTo>
                        <a:cubicBezTo>
                          <a:pt x="4429" y="2397"/>
                          <a:pt x="4474" y="2397"/>
                          <a:pt x="4520" y="2420"/>
                        </a:cubicBezTo>
                        <a:cubicBezTo>
                          <a:pt x="4566" y="2420"/>
                          <a:pt x="4634" y="2443"/>
                          <a:pt x="4680" y="2443"/>
                        </a:cubicBezTo>
                        <a:cubicBezTo>
                          <a:pt x="4725" y="2443"/>
                          <a:pt x="4771" y="2443"/>
                          <a:pt x="4817" y="2420"/>
                        </a:cubicBezTo>
                        <a:cubicBezTo>
                          <a:pt x="4885" y="2397"/>
                          <a:pt x="4954" y="2397"/>
                          <a:pt x="4999" y="2351"/>
                        </a:cubicBezTo>
                        <a:cubicBezTo>
                          <a:pt x="5045" y="2329"/>
                          <a:pt x="5068" y="2306"/>
                          <a:pt x="5113" y="2283"/>
                        </a:cubicBezTo>
                        <a:cubicBezTo>
                          <a:pt x="5113" y="2260"/>
                          <a:pt x="5113" y="2237"/>
                          <a:pt x="5113" y="2192"/>
                        </a:cubicBezTo>
                        <a:cubicBezTo>
                          <a:pt x="5113" y="2123"/>
                          <a:pt x="5113" y="2078"/>
                          <a:pt x="5159" y="2009"/>
                        </a:cubicBezTo>
                        <a:cubicBezTo>
                          <a:pt x="5182" y="1941"/>
                          <a:pt x="5205" y="1918"/>
                          <a:pt x="5273" y="1872"/>
                        </a:cubicBezTo>
                        <a:cubicBezTo>
                          <a:pt x="5273" y="1849"/>
                          <a:pt x="5296" y="1804"/>
                          <a:pt x="5296" y="1758"/>
                        </a:cubicBezTo>
                        <a:cubicBezTo>
                          <a:pt x="5319" y="1690"/>
                          <a:pt x="5250" y="1598"/>
                          <a:pt x="5182" y="1553"/>
                        </a:cubicBezTo>
                        <a:cubicBezTo>
                          <a:pt x="5136" y="1507"/>
                          <a:pt x="5068" y="1507"/>
                          <a:pt x="4999" y="1484"/>
                        </a:cubicBezTo>
                        <a:cubicBezTo>
                          <a:pt x="4931" y="1484"/>
                          <a:pt x="4862" y="1461"/>
                          <a:pt x="4794" y="1461"/>
                        </a:cubicBezTo>
                        <a:cubicBezTo>
                          <a:pt x="4543" y="1438"/>
                          <a:pt x="4269" y="1393"/>
                          <a:pt x="3995" y="1347"/>
                        </a:cubicBezTo>
                        <a:cubicBezTo>
                          <a:pt x="3812" y="1302"/>
                          <a:pt x="3630" y="1256"/>
                          <a:pt x="3424" y="1187"/>
                        </a:cubicBezTo>
                        <a:cubicBezTo>
                          <a:pt x="3333" y="1165"/>
                          <a:pt x="3242" y="1119"/>
                          <a:pt x="3128" y="1096"/>
                        </a:cubicBezTo>
                        <a:cubicBezTo>
                          <a:pt x="3013" y="1050"/>
                          <a:pt x="2899" y="1028"/>
                          <a:pt x="2808" y="982"/>
                        </a:cubicBezTo>
                        <a:cubicBezTo>
                          <a:pt x="2603" y="913"/>
                          <a:pt x="2420" y="845"/>
                          <a:pt x="2215" y="754"/>
                        </a:cubicBezTo>
                        <a:cubicBezTo>
                          <a:pt x="2009" y="662"/>
                          <a:pt x="1781" y="548"/>
                          <a:pt x="1553" y="480"/>
                        </a:cubicBezTo>
                        <a:cubicBezTo>
                          <a:pt x="1533" y="461"/>
                          <a:pt x="1510" y="453"/>
                          <a:pt x="1484" y="453"/>
                        </a:cubicBezTo>
                        <a:cubicBezTo>
                          <a:pt x="1449" y="453"/>
                          <a:pt x="1410" y="467"/>
                          <a:pt x="1370" y="480"/>
                        </a:cubicBezTo>
                        <a:cubicBezTo>
                          <a:pt x="1302" y="434"/>
                          <a:pt x="1233" y="411"/>
                          <a:pt x="1187" y="389"/>
                        </a:cubicBezTo>
                        <a:cubicBezTo>
                          <a:pt x="1028" y="320"/>
                          <a:pt x="891" y="252"/>
                          <a:pt x="754" y="206"/>
                        </a:cubicBezTo>
                        <a:cubicBezTo>
                          <a:pt x="719" y="194"/>
                          <a:pt x="685" y="189"/>
                          <a:pt x="654" y="189"/>
                        </a:cubicBezTo>
                        <a:cubicBezTo>
                          <a:pt x="622" y="189"/>
                          <a:pt x="594" y="194"/>
                          <a:pt x="571" y="206"/>
                        </a:cubicBezTo>
                        <a:cubicBezTo>
                          <a:pt x="571" y="137"/>
                          <a:pt x="525" y="92"/>
                          <a:pt x="480" y="46"/>
                        </a:cubicBezTo>
                        <a:cubicBezTo>
                          <a:pt x="434" y="23"/>
                          <a:pt x="389" y="0"/>
                          <a:pt x="34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3" name="Google Shape;1543;p22"/>
                  <p:cNvSpPr/>
                  <p:nvPr/>
                </p:nvSpPr>
                <p:spPr>
                  <a:xfrm>
                    <a:off x="8142322" y="2521930"/>
                    <a:ext cx="140691" cy="666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5" h="2466" extrusionOk="0">
                        <a:moveTo>
                          <a:pt x="298" y="0"/>
                        </a:moveTo>
                        <a:cubicBezTo>
                          <a:pt x="275" y="0"/>
                          <a:pt x="275" y="23"/>
                          <a:pt x="252" y="23"/>
                        </a:cubicBezTo>
                        <a:cubicBezTo>
                          <a:pt x="206" y="23"/>
                          <a:pt x="138" y="46"/>
                          <a:pt x="115" y="115"/>
                        </a:cubicBezTo>
                        <a:cubicBezTo>
                          <a:pt x="69" y="183"/>
                          <a:pt x="46" y="251"/>
                          <a:pt x="24" y="343"/>
                        </a:cubicBezTo>
                        <a:cubicBezTo>
                          <a:pt x="24" y="411"/>
                          <a:pt x="1" y="457"/>
                          <a:pt x="1" y="525"/>
                        </a:cubicBezTo>
                        <a:cubicBezTo>
                          <a:pt x="1" y="594"/>
                          <a:pt x="1" y="708"/>
                          <a:pt x="1" y="776"/>
                        </a:cubicBezTo>
                        <a:cubicBezTo>
                          <a:pt x="1" y="845"/>
                          <a:pt x="24" y="891"/>
                          <a:pt x="69" y="936"/>
                        </a:cubicBezTo>
                        <a:cubicBezTo>
                          <a:pt x="92" y="1005"/>
                          <a:pt x="138" y="1050"/>
                          <a:pt x="206" y="1096"/>
                        </a:cubicBezTo>
                        <a:cubicBezTo>
                          <a:pt x="275" y="1142"/>
                          <a:pt x="343" y="1187"/>
                          <a:pt x="412" y="1233"/>
                        </a:cubicBezTo>
                        <a:cubicBezTo>
                          <a:pt x="526" y="1301"/>
                          <a:pt x="663" y="1347"/>
                          <a:pt x="777" y="1416"/>
                        </a:cubicBezTo>
                        <a:cubicBezTo>
                          <a:pt x="868" y="1461"/>
                          <a:pt x="959" y="1507"/>
                          <a:pt x="1051" y="1530"/>
                        </a:cubicBezTo>
                        <a:cubicBezTo>
                          <a:pt x="1142" y="1575"/>
                          <a:pt x="1256" y="1621"/>
                          <a:pt x="1347" y="1667"/>
                        </a:cubicBezTo>
                        <a:cubicBezTo>
                          <a:pt x="1439" y="1712"/>
                          <a:pt x="1530" y="1735"/>
                          <a:pt x="1621" y="1781"/>
                        </a:cubicBezTo>
                        <a:cubicBezTo>
                          <a:pt x="1667" y="1781"/>
                          <a:pt x="1713" y="1804"/>
                          <a:pt x="1736" y="1804"/>
                        </a:cubicBezTo>
                        <a:cubicBezTo>
                          <a:pt x="1781" y="1826"/>
                          <a:pt x="1804" y="1826"/>
                          <a:pt x="1850" y="1826"/>
                        </a:cubicBezTo>
                        <a:cubicBezTo>
                          <a:pt x="1863" y="1833"/>
                          <a:pt x="1878" y="1836"/>
                          <a:pt x="1894" y="1836"/>
                        </a:cubicBezTo>
                        <a:cubicBezTo>
                          <a:pt x="1933" y="1836"/>
                          <a:pt x="1977" y="1820"/>
                          <a:pt x="2009" y="1804"/>
                        </a:cubicBezTo>
                        <a:cubicBezTo>
                          <a:pt x="2032" y="1804"/>
                          <a:pt x="2078" y="1781"/>
                          <a:pt x="2101" y="1758"/>
                        </a:cubicBezTo>
                        <a:cubicBezTo>
                          <a:pt x="2352" y="1872"/>
                          <a:pt x="2626" y="1963"/>
                          <a:pt x="2900" y="2032"/>
                        </a:cubicBezTo>
                        <a:cubicBezTo>
                          <a:pt x="2922" y="2055"/>
                          <a:pt x="2945" y="2055"/>
                          <a:pt x="2968" y="2055"/>
                        </a:cubicBezTo>
                        <a:cubicBezTo>
                          <a:pt x="2991" y="2077"/>
                          <a:pt x="3037" y="2077"/>
                          <a:pt x="3059" y="2100"/>
                        </a:cubicBezTo>
                        <a:cubicBezTo>
                          <a:pt x="3196" y="2146"/>
                          <a:pt x="3310" y="2192"/>
                          <a:pt x="3447" y="2214"/>
                        </a:cubicBezTo>
                        <a:cubicBezTo>
                          <a:pt x="3698" y="2306"/>
                          <a:pt x="3972" y="2351"/>
                          <a:pt x="4223" y="2397"/>
                        </a:cubicBezTo>
                        <a:cubicBezTo>
                          <a:pt x="4338" y="2397"/>
                          <a:pt x="4452" y="2420"/>
                          <a:pt x="4566" y="2443"/>
                        </a:cubicBezTo>
                        <a:cubicBezTo>
                          <a:pt x="4657" y="2443"/>
                          <a:pt x="4748" y="2466"/>
                          <a:pt x="4840" y="2466"/>
                        </a:cubicBezTo>
                        <a:cubicBezTo>
                          <a:pt x="4908" y="2443"/>
                          <a:pt x="4977" y="2420"/>
                          <a:pt x="5022" y="2374"/>
                        </a:cubicBezTo>
                        <a:cubicBezTo>
                          <a:pt x="5136" y="2306"/>
                          <a:pt x="5159" y="2169"/>
                          <a:pt x="5182" y="2032"/>
                        </a:cubicBezTo>
                        <a:cubicBezTo>
                          <a:pt x="5182" y="1986"/>
                          <a:pt x="5182" y="1963"/>
                          <a:pt x="5182" y="1918"/>
                        </a:cubicBezTo>
                        <a:cubicBezTo>
                          <a:pt x="5205" y="1872"/>
                          <a:pt x="5205" y="1849"/>
                          <a:pt x="5205" y="1826"/>
                        </a:cubicBezTo>
                        <a:cubicBezTo>
                          <a:pt x="5205" y="1781"/>
                          <a:pt x="5205" y="1758"/>
                          <a:pt x="5205" y="1712"/>
                        </a:cubicBezTo>
                        <a:cubicBezTo>
                          <a:pt x="5205" y="1667"/>
                          <a:pt x="5205" y="1598"/>
                          <a:pt x="5182" y="1553"/>
                        </a:cubicBezTo>
                        <a:cubicBezTo>
                          <a:pt x="5136" y="1461"/>
                          <a:pt x="5068" y="1393"/>
                          <a:pt x="5000" y="1370"/>
                        </a:cubicBezTo>
                        <a:cubicBezTo>
                          <a:pt x="4863" y="1347"/>
                          <a:pt x="4748" y="1347"/>
                          <a:pt x="4612" y="1324"/>
                        </a:cubicBezTo>
                        <a:cubicBezTo>
                          <a:pt x="4520" y="1324"/>
                          <a:pt x="4429" y="1301"/>
                          <a:pt x="4338" y="1301"/>
                        </a:cubicBezTo>
                        <a:cubicBezTo>
                          <a:pt x="4292" y="1301"/>
                          <a:pt x="4269" y="1279"/>
                          <a:pt x="4223" y="1279"/>
                        </a:cubicBezTo>
                        <a:cubicBezTo>
                          <a:pt x="4201" y="1279"/>
                          <a:pt x="4155" y="1279"/>
                          <a:pt x="4109" y="1256"/>
                        </a:cubicBezTo>
                        <a:cubicBezTo>
                          <a:pt x="4064" y="1256"/>
                          <a:pt x="4018" y="1233"/>
                          <a:pt x="3972" y="1233"/>
                        </a:cubicBezTo>
                        <a:cubicBezTo>
                          <a:pt x="3904" y="1233"/>
                          <a:pt x="3835" y="1210"/>
                          <a:pt x="3767" y="1210"/>
                        </a:cubicBezTo>
                        <a:cubicBezTo>
                          <a:pt x="3333" y="1096"/>
                          <a:pt x="2900" y="982"/>
                          <a:pt x="2489" y="822"/>
                        </a:cubicBezTo>
                        <a:cubicBezTo>
                          <a:pt x="2055" y="662"/>
                          <a:pt x="1621" y="503"/>
                          <a:pt x="1188" y="343"/>
                        </a:cubicBezTo>
                        <a:cubicBezTo>
                          <a:pt x="1142" y="320"/>
                          <a:pt x="1096" y="320"/>
                          <a:pt x="1051" y="320"/>
                        </a:cubicBezTo>
                        <a:lnTo>
                          <a:pt x="891" y="229"/>
                        </a:lnTo>
                        <a:cubicBezTo>
                          <a:pt x="868" y="229"/>
                          <a:pt x="845" y="206"/>
                          <a:pt x="823" y="206"/>
                        </a:cubicBezTo>
                        <a:lnTo>
                          <a:pt x="845" y="206"/>
                        </a:lnTo>
                        <a:cubicBezTo>
                          <a:pt x="777" y="183"/>
                          <a:pt x="731" y="137"/>
                          <a:pt x="663" y="115"/>
                        </a:cubicBezTo>
                        <a:cubicBezTo>
                          <a:pt x="640" y="92"/>
                          <a:pt x="617" y="92"/>
                          <a:pt x="594" y="69"/>
                        </a:cubicBezTo>
                        <a:cubicBezTo>
                          <a:pt x="571" y="57"/>
                          <a:pt x="543" y="52"/>
                          <a:pt x="514" y="52"/>
                        </a:cubicBezTo>
                        <a:cubicBezTo>
                          <a:pt x="486" y="52"/>
                          <a:pt x="457" y="57"/>
                          <a:pt x="434" y="69"/>
                        </a:cubicBezTo>
                        <a:cubicBezTo>
                          <a:pt x="434" y="69"/>
                          <a:pt x="434" y="46"/>
                          <a:pt x="412" y="46"/>
                        </a:cubicBezTo>
                        <a:cubicBezTo>
                          <a:pt x="389" y="23"/>
                          <a:pt x="343" y="0"/>
                          <a:pt x="29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4" name="Google Shape;1544;p22"/>
                  <p:cNvSpPr/>
                  <p:nvPr/>
                </p:nvSpPr>
                <p:spPr>
                  <a:xfrm>
                    <a:off x="7885672" y="2180136"/>
                    <a:ext cx="334415" cy="261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2" h="9679" extrusionOk="0">
                        <a:moveTo>
                          <a:pt x="2169" y="0"/>
                        </a:moveTo>
                        <a:cubicBezTo>
                          <a:pt x="2078" y="0"/>
                          <a:pt x="1986" y="23"/>
                          <a:pt x="1918" y="91"/>
                        </a:cubicBezTo>
                        <a:cubicBezTo>
                          <a:pt x="1849" y="160"/>
                          <a:pt x="1826" y="228"/>
                          <a:pt x="1781" y="297"/>
                        </a:cubicBezTo>
                        <a:cubicBezTo>
                          <a:pt x="1758" y="388"/>
                          <a:pt x="1735" y="457"/>
                          <a:pt x="1735" y="525"/>
                        </a:cubicBezTo>
                        <a:cubicBezTo>
                          <a:pt x="1712" y="594"/>
                          <a:pt x="1690" y="662"/>
                          <a:pt x="1690" y="731"/>
                        </a:cubicBezTo>
                        <a:cubicBezTo>
                          <a:pt x="1667" y="822"/>
                          <a:pt x="1644" y="890"/>
                          <a:pt x="1644" y="982"/>
                        </a:cubicBezTo>
                        <a:cubicBezTo>
                          <a:pt x="1621" y="1073"/>
                          <a:pt x="1575" y="1187"/>
                          <a:pt x="1553" y="1278"/>
                        </a:cubicBezTo>
                        <a:cubicBezTo>
                          <a:pt x="1530" y="1370"/>
                          <a:pt x="1507" y="1461"/>
                          <a:pt x="1484" y="1529"/>
                        </a:cubicBezTo>
                        <a:cubicBezTo>
                          <a:pt x="1484" y="1598"/>
                          <a:pt x="1461" y="1666"/>
                          <a:pt x="1438" y="1735"/>
                        </a:cubicBezTo>
                        <a:lnTo>
                          <a:pt x="1416" y="1895"/>
                        </a:lnTo>
                        <a:cubicBezTo>
                          <a:pt x="1370" y="1986"/>
                          <a:pt x="1347" y="2077"/>
                          <a:pt x="1324" y="2191"/>
                        </a:cubicBezTo>
                        <a:lnTo>
                          <a:pt x="1324" y="2237"/>
                        </a:lnTo>
                        <a:cubicBezTo>
                          <a:pt x="1279" y="2374"/>
                          <a:pt x="1256" y="2488"/>
                          <a:pt x="1233" y="2625"/>
                        </a:cubicBezTo>
                        <a:cubicBezTo>
                          <a:pt x="1165" y="2876"/>
                          <a:pt x="1073" y="3127"/>
                          <a:pt x="982" y="3378"/>
                        </a:cubicBezTo>
                        <a:lnTo>
                          <a:pt x="959" y="3470"/>
                        </a:lnTo>
                        <a:cubicBezTo>
                          <a:pt x="913" y="3584"/>
                          <a:pt x="891" y="3675"/>
                          <a:pt x="868" y="3789"/>
                        </a:cubicBezTo>
                        <a:lnTo>
                          <a:pt x="822" y="3903"/>
                        </a:lnTo>
                        <a:cubicBezTo>
                          <a:pt x="799" y="3972"/>
                          <a:pt x="777" y="4063"/>
                          <a:pt x="754" y="4132"/>
                        </a:cubicBezTo>
                        <a:cubicBezTo>
                          <a:pt x="731" y="4200"/>
                          <a:pt x="708" y="4291"/>
                          <a:pt x="685" y="4360"/>
                        </a:cubicBezTo>
                        <a:cubicBezTo>
                          <a:pt x="571" y="4679"/>
                          <a:pt x="480" y="5022"/>
                          <a:pt x="388" y="5341"/>
                        </a:cubicBezTo>
                        <a:cubicBezTo>
                          <a:pt x="366" y="5455"/>
                          <a:pt x="343" y="5547"/>
                          <a:pt x="320" y="5661"/>
                        </a:cubicBezTo>
                        <a:cubicBezTo>
                          <a:pt x="297" y="5729"/>
                          <a:pt x="274" y="5798"/>
                          <a:pt x="274" y="5866"/>
                        </a:cubicBezTo>
                        <a:cubicBezTo>
                          <a:pt x="252" y="5958"/>
                          <a:pt x="206" y="6072"/>
                          <a:pt x="160" y="6163"/>
                        </a:cubicBezTo>
                        <a:cubicBezTo>
                          <a:pt x="92" y="6209"/>
                          <a:pt x="23" y="6277"/>
                          <a:pt x="23" y="6346"/>
                        </a:cubicBezTo>
                        <a:cubicBezTo>
                          <a:pt x="0" y="6391"/>
                          <a:pt x="0" y="6460"/>
                          <a:pt x="46" y="6505"/>
                        </a:cubicBezTo>
                        <a:cubicBezTo>
                          <a:pt x="69" y="6551"/>
                          <a:pt x="115" y="6574"/>
                          <a:pt x="160" y="6597"/>
                        </a:cubicBezTo>
                        <a:cubicBezTo>
                          <a:pt x="183" y="6620"/>
                          <a:pt x="206" y="6620"/>
                          <a:pt x="229" y="6620"/>
                        </a:cubicBezTo>
                        <a:cubicBezTo>
                          <a:pt x="252" y="6665"/>
                          <a:pt x="297" y="6688"/>
                          <a:pt x="343" y="6688"/>
                        </a:cubicBezTo>
                        <a:cubicBezTo>
                          <a:pt x="366" y="6711"/>
                          <a:pt x="388" y="6711"/>
                          <a:pt x="388" y="6711"/>
                        </a:cubicBezTo>
                        <a:cubicBezTo>
                          <a:pt x="457" y="6734"/>
                          <a:pt x="503" y="6756"/>
                          <a:pt x="548" y="6756"/>
                        </a:cubicBezTo>
                        <a:cubicBezTo>
                          <a:pt x="685" y="6825"/>
                          <a:pt x="799" y="6871"/>
                          <a:pt x="936" y="6916"/>
                        </a:cubicBezTo>
                        <a:cubicBezTo>
                          <a:pt x="1073" y="6985"/>
                          <a:pt x="1210" y="7053"/>
                          <a:pt x="1370" y="7099"/>
                        </a:cubicBezTo>
                        <a:cubicBezTo>
                          <a:pt x="1461" y="7122"/>
                          <a:pt x="1530" y="7144"/>
                          <a:pt x="1621" y="7190"/>
                        </a:cubicBezTo>
                        <a:lnTo>
                          <a:pt x="1781" y="7236"/>
                        </a:lnTo>
                        <a:cubicBezTo>
                          <a:pt x="1918" y="7281"/>
                          <a:pt x="2078" y="7327"/>
                          <a:pt x="2237" y="7373"/>
                        </a:cubicBezTo>
                        <a:cubicBezTo>
                          <a:pt x="2329" y="7396"/>
                          <a:pt x="2443" y="7441"/>
                          <a:pt x="2557" y="7487"/>
                        </a:cubicBezTo>
                        <a:cubicBezTo>
                          <a:pt x="2808" y="7555"/>
                          <a:pt x="3082" y="7624"/>
                          <a:pt x="3401" y="7715"/>
                        </a:cubicBezTo>
                        <a:lnTo>
                          <a:pt x="3675" y="7784"/>
                        </a:lnTo>
                        <a:cubicBezTo>
                          <a:pt x="3835" y="7829"/>
                          <a:pt x="4018" y="7852"/>
                          <a:pt x="4177" y="7921"/>
                        </a:cubicBezTo>
                        <a:cubicBezTo>
                          <a:pt x="4451" y="7989"/>
                          <a:pt x="4725" y="8080"/>
                          <a:pt x="4999" y="8149"/>
                        </a:cubicBezTo>
                        <a:cubicBezTo>
                          <a:pt x="5159" y="8194"/>
                          <a:pt x="5319" y="8263"/>
                          <a:pt x="5501" y="8309"/>
                        </a:cubicBezTo>
                        <a:cubicBezTo>
                          <a:pt x="5638" y="8354"/>
                          <a:pt x="5775" y="8377"/>
                          <a:pt x="5912" y="8423"/>
                        </a:cubicBezTo>
                        <a:cubicBezTo>
                          <a:pt x="6232" y="8514"/>
                          <a:pt x="6528" y="8628"/>
                          <a:pt x="6825" y="8719"/>
                        </a:cubicBezTo>
                        <a:lnTo>
                          <a:pt x="7213" y="8834"/>
                        </a:lnTo>
                        <a:cubicBezTo>
                          <a:pt x="7396" y="8879"/>
                          <a:pt x="7556" y="8948"/>
                          <a:pt x="7715" y="8993"/>
                        </a:cubicBezTo>
                        <a:cubicBezTo>
                          <a:pt x="7921" y="9062"/>
                          <a:pt x="8103" y="9107"/>
                          <a:pt x="8309" y="9153"/>
                        </a:cubicBezTo>
                        <a:cubicBezTo>
                          <a:pt x="8400" y="9176"/>
                          <a:pt x="8491" y="9199"/>
                          <a:pt x="8583" y="9222"/>
                        </a:cubicBezTo>
                        <a:cubicBezTo>
                          <a:pt x="8697" y="9244"/>
                          <a:pt x="8788" y="9290"/>
                          <a:pt x="8902" y="9313"/>
                        </a:cubicBezTo>
                        <a:cubicBezTo>
                          <a:pt x="9062" y="9359"/>
                          <a:pt x="9222" y="9404"/>
                          <a:pt x="9382" y="9450"/>
                        </a:cubicBezTo>
                        <a:lnTo>
                          <a:pt x="9519" y="9473"/>
                        </a:lnTo>
                        <a:cubicBezTo>
                          <a:pt x="9633" y="9495"/>
                          <a:pt x="9747" y="9541"/>
                          <a:pt x="9861" y="9564"/>
                        </a:cubicBezTo>
                        <a:cubicBezTo>
                          <a:pt x="10021" y="9610"/>
                          <a:pt x="10158" y="9655"/>
                          <a:pt x="10318" y="9678"/>
                        </a:cubicBezTo>
                        <a:lnTo>
                          <a:pt x="10340" y="9678"/>
                        </a:lnTo>
                        <a:cubicBezTo>
                          <a:pt x="10432" y="9678"/>
                          <a:pt x="10523" y="9632"/>
                          <a:pt x="10591" y="9587"/>
                        </a:cubicBezTo>
                        <a:cubicBezTo>
                          <a:pt x="10660" y="9518"/>
                          <a:pt x="10683" y="9450"/>
                          <a:pt x="10728" y="9359"/>
                        </a:cubicBezTo>
                        <a:cubicBezTo>
                          <a:pt x="10751" y="9290"/>
                          <a:pt x="10774" y="9222"/>
                          <a:pt x="10774" y="9130"/>
                        </a:cubicBezTo>
                        <a:lnTo>
                          <a:pt x="10797" y="9085"/>
                        </a:lnTo>
                        <a:cubicBezTo>
                          <a:pt x="10820" y="8971"/>
                          <a:pt x="10842" y="8856"/>
                          <a:pt x="10888" y="8742"/>
                        </a:cubicBezTo>
                        <a:cubicBezTo>
                          <a:pt x="10911" y="8582"/>
                          <a:pt x="10957" y="8446"/>
                          <a:pt x="10979" y="8309"/>
                        </a:cubicBezTo>
                        <a:cubicBezTo>
                          <a:pt x="11025" y="8149"/>
                          <a:pt x="11048" y="7966"/>
                          <a:pt x="11094" y="7806"/>
                        </a:cubicBezTo>
                        <a:cubicBezTo>
                          <a:pt x="11116" y="7669"/>
                          <a:pt x="11162" y="7533"/>
                          <a:pt x="11231" y="7373"/>
                        </a:cubicBezTo>
                        <a:cubicBezTo>
                          <a:pt x="11322" y="7076"/>
                          <a:pt x="11413" y="6802"/>
                          <a:pt x="11504" y="6505"/>
                        </a:cubicBezTo>
                        <a:cubicBezTo>
                          <a:pt x="11527" y="6437"/>
                          <a:pt x="11527" y="6346"/>
                          <a:pt x="11550" y="6277"/>
                        </a:cubicBezTo>
                        <a:lnTo>
                          <a:pt x="11550" y="6209"/>
                        </a:lnTo>
                        <a:cubicBezTo>
                          <a:pt x="11550" y="6140"/>
                          <a:pt x="11573" y="6072"/>
                          <a:pt x="11573" y="6003"/>
                        </a:cubicBezTo>
                        <a:lnTo>
                          <a:pt x="11596" y="5912"/>
                        </a:lnTo>
                        <a:cubicBezTo>
                          <a:pt x="11619" y="5821"/>
                          <a:pt x="11619" y="5752"/>
                          <a:pt x="11641" y="5661"/>
                        </a:cubicBezTo>
                        <a:lnTo>
                          <a:pt x="11664" y="5592"/>
                        </a:lnTo>
                        <a:cubicBezTo>
                          <a:pt x="11687" y="5501"/>
                          <a:pt x="11687" y="5410"/>
                          <a:pt x="11710" y="5296"/>
                        </a:cubicBezTo>
                        <a:cubicBezTo>
                          <a:pt x="11710" y="5227"/>
                          <a:pt x="11733" y="5136"/>
                          <a:pt x="11755" y="5045"/>
                        </a:cubicBezTo>
                        <a:cubicBezTo>
                          <a:pt x="11778" y="4976"/>
                          <a:pt x="11801" y="4908"/>
                          <a:pt x="11824" y="4862"/>
                        </a:cubicBezTo>
                        <a:lnTo>
                          <a:pt x="11824" y="4816"/>
                        </a:lnTo>
                        <a:lnTo>
                          <a:pt x="11847" y="4771"/>
                        </a:lnTo>
                        <a:cubicBezTo>
                          <a:pt x="11870" y="4657"/>
                          <a:pt x="11915" y="4542"/>
                          <a:pt x="11961" y="4428"/>
                        </a:cubicBezTo>
                        <a:lnTo>
                          <a:pt x="12007" y="4314"/>
                        </a:lnTo>
                        <a:cubicBezTo>
                          <a:pt x="12029" y="4269"/>
                          <a:pt x="12052" y="4200"/>
                          <a:pt x="12075" y="4154"/>
                        </a:cubicBezTo>
                        <a:cubicBezTo>
                          <a:pt x="12121" y="4040"/>
                          <a:pt x="12189" y="3926"/>
                          <a:pt x="12235" y="3789"/>
                        </a:cubicBezTo>
                        <a:cubicBezTo>
                          <a:pt x="12258" y="3766"/>
                          <a:pt x="12258" y="3744"/>
                          <a:pt x="12280" y="3721"/>
                        </a:cubicBezTo>
                        <a:cubicBezTo>
                          <a:pt x="12303" y="3652"/>
                          <a:pt x="12349" y="3584"/>
                          <a:pt x="12349" y="3515"/>
                        </a:cubicBezTo>
                        <a:cubicBezTo>
                          <a:pt x="12372" y="3424"/>
                          <a:pt x="12372" y="3333"/>
                          <a:pt x="12326" y="3241"/>
                        </a:cubicBezTo>
                        <a:cubicBezTo>
                          <a:pt x="12280" y="3173"/>
                          <a:pt x="12212" y="3104"/>
                          <a:pt x="12144" y="3059"/>
                        </a:cubicBezTo>
                        <a:cubicBezTo>
                          <a:pt x="12075" y="3013"/>
                          <a:pt x="12007" y="2990"/>
                          <a:pt x="11938" y="2967"/>
                        </a:cubicBezTo>
                        <a:cubicBezTo>
                          <a:pt x="11847" y="2945"/>
                          <a:pt x="11755" y="2922"/>
                          <a:pt x="11664" y="2899"/>
                        </a:cubicBezTo>
                        <a:lnTo>
                          <a:pt x="11596" y="2876"/>
                        </a:lnTo>
                        <a:cubicBezTo>
                          <a:pt x="11527" y="2876"/>
                          <a:pt x="11482" y="2853"/>
                          <a:pt x="11436" y="2853"/>
                        </a:cubicBezTo>
                        <a:cubicBezTo>
                          <a:pt x="11345" y="2831"/>
                          <a:pt x="11276" y="2831"/>
                          <a:pt x="11208" y="2808"/>
                        </a:cubicBezTo>
                        <a:cubicBezTo>
                          <a:pt x="11002" y="2762"/>
                          <a:pt x="10820" y="2716"/>
                          <a:pt x="10614" y="2671"/>
                        </a:cubicBezTo>
                        <a:lnTo>
                          <a:pt x="10432" y="2625"/>
                        </a:lnTo>
                        <a:cubicBezTo>
                          <a:pt x="10272" y="2579"/>
                          <a:pt x="10089" y="2534"/>
                          <a:pt x="9929" y="2488"/>
                        </a:cubicBezTo>
                        <a:lnTo>
                          <a:pt x="9678" y="2442"/>
                        </a:lnTo>
                        <a:cubicBezTo>
                          <a:pt x="9473" y="2397"/>
                          <a:pt x="9268" y="2328"/>
                          <a:pt x="9062" y="2260"/>
                        </a:cubicBezTo>
                        <a:cubicBezTo>
                          <a:pt x="8971" y="2214"/>
                          <a:pt x="8902" y="2191"/>
                          <a:pt x="8811" y="2169"/>
                        </a:cubicBezTo>
                        <a:lnTo>
                          <a:pt x="8697" y="2146"/>
                        </a:lnTo>
                        <a:cubicBezTo>
                          <a:pt x="8606" y="2100"/>
                          <a:pt x="8514" y="2077"/>
                          <a:pt x="8423" y="2054"/>
                        </a:cubicBezTo>
                        <a:cubicBezTo>
                          <a:pt x="8263" y="2009"/>
                          <a:pt x="8126" y="1963"/>
                          <a:pt x="7966" y="1940"/>
                        </a:cubicBezTo>
                        <a:lnTo>
                          <a:pt x="7784" y="1895"/>
                        </a:lnTo>
                        <a:cubicBezTo>
                          <a:pt x="7693" y="1872"/>
                          <a:pt x="7601" y="1849"/>
                          <a:pt x="7510" y="1826"/>
                        </a:cubicBezTo>
                        <a:cubicBezTo>
                          <a:pt x="7419" y="1803"/>
                          <a:pt x="7327" y="1781"/>
                          <a:pt x="7236" y="1758"/>
                        </a:cubicBezTo>
                        <a:cubicBezTo>
                          <a:pt x="7190" y="1735"/>
                          <a:pt x="7145" y="1712"/>
                          <a:pt x="7099" y="1712"/>
                        </a:cubicBezTo>
                        <a:cubicBezTo>
                          <a:pt x="6894" y="1644"/>
                          <a:pt x="6688" y="1552"/>
                          <a:pt x="6483" y="1484"/>
                        </a:cubicBezTo>
                        <a:lnTo>
                          <a:pt x="6232" y="1393"/>
                        </a:lnTo>
                        <a:cubicBezTo>
                          <a:pt x="6049" y="1324"/>
                          <a:pt x="5867" y="1256"/>
                          <a:pt x="5661" y="1187"/>
                        </a:cubicBezTo>
                        <a:lnTo>
                          <a:pt x="5410" y="1119"/>
                        </a:lnTo>
                        <a:lnTo>
                          <a:pt x="5364" y="1096"/>
                        </a:lnTo>
                        <a:cubicBezTo>
                          <a:pt x="5227" y="1050"/>
                          <a:pt x="5113" y="1005"/>
                          <a:pt x="4976" y="959"/>
                        </a:cubicBezTo>
                        <a:cubicBezTo>
                          <a:pt x="4885" y="936"/>
                          <a:pt x="4794" y="913"/>
                          <a:pt x="4725" y="890"/>
                        </a:cubicBezTo>
                        <a:lnTo>
                          <a:pt x="4588" y="845"/>
                        </a:lnTo>
                        <a:lnTo>
                          <a:pt x="4383" y="776"/>
                        </a:lnTo>
                        <a:cubicBezTo>
                          <a:pt x="4177" y="685"/>
                          <a:pt x="3949" y="616"/>
                          <a:pt x="3721" y="525"/>
                        </a:cubicBezTo>
                        <a:lnTo>
                          <a:pt x="3630" y="480"/>
                        </a:lnTo>
                        <a:cubicBezTo>
                          <a:pt x="3493" y="411"/>
                          <a:pt x="3333" y="343"/>
                          <a:pt x="3150" y="320"/>
                        </a:cubicBezTo>
                        <a:cubicBezTo>
                          <a:pt x="3013" y="274"/>
                          <a:pt x="2876" y="251"/>
                          <a:pt x="2739" y="206"/>
                        </a:cubicBezTo>
                        <a:lnTo>
                          <a:pt x="2671" y="160"/>
                        </a:lnTo>
                        <a:cubicBezTo>
                          <a:pt x="2603" y="137"/>
                          <a:pt x="2534" y="91"/>
                          <a:pt x="2443" y="69"/>
                        </a:cubicBezTo>
                        <a:cubicBezTo>
                          <a:pt x="2397" y="46"/>
                          <a:pt x="2329" y="23"/>
                          <a:pt x="22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5" name="Google Shape;1545;p22"/>
                  <p:cNvSpPr/>
                  <p:nvPr/>
                </p:nvSpPr>
                <p:spPr>
                  <a:xfrm>
                    <a:off x="8310151" y="2309691"/>
                    <a:ext cx="328874" cy="2597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67" h="9610" extrusionOk="0">
                        <a:moveTo>
                          <a:pt x="1986" y="0"/>
                        </a:moveTo>
                        <a:cubicBezTo>
                          <a:pt x="1872" y="0"/>
                          <a:pt x="1781" y="69"/>
                          <a:pt x="1735" y="183"/>
                        </a:cubicBezTo>
                        <a:cubicBezTo>
                          <a:pt x="1689" y="252"/>
                          <a:pt x="1689" y="297"/>
                          <a:pt x="1689" y="366"/>
                        </a:cubicBezTo>
                        <a:cubicBezTo>
                          <a:pt x="1670" y="464"/>
                          <a:pt x="1667" y="545"/>
                          <a:pt x="1652" y="624"/>
                        </a:cubicBezTo>
                        <a:lnTo>
                          <a:pt x="1652" y="624"/>
                        </a:lnTo>
                        <a:cubicBezTo>
                          <a:pt x="1616" y="701"/>
                          <a:pt x="1596" y="764"/>
                          <a:pt x="1575" y="845"/>
                        </a:cubicBezTo>
                        <a:lnTo>
                          <a:pt x="1552" y="959"/>
                        </a:lnTo>
                        <a:cubicBezTo>
                          <a:pt x="1507" y="1073"/>
                          <a:pt x="1461" y="1210"/>
                          <a:pt x="1438" y="1370"/>
                        </a:cubicBezTo>
                        <a:cubicBezTo>
                          <a:pt x="1415" y="1507"/>
                          <a:pt x="1393" y="1690"/>
                          <a:pt x="1347" y="1872"/>
                        </a:cubicBezTo>
                        <a:cubicBezTo>
                          <a:pt x="1301" y="2055"/>
                          <a:pt x="1233" y="2237"/>
                          <a:pt x="1164" y="2420"/>
                        </a:cubicBezTo>
                        <a:cubicBezTo>
                          <a:pt x="1142" y="2534"/>
                          <a:pt x="1096" y="2625"/>
                          <a:pt x="1050" y="2740"/>
                        </a:cubicBezTo>
                        <a:cubicBezTo>
                          <a:pt x="982" y="2831"/>
                          <a:pt x="936" y="2945"/>
                          <a:pt x="890" y="3059"/>
                        </a:cubicBezTo>
                        <a:cubicBezTo>
                          <a:pt x="822" y="3242"/>
                          <a:pt x="754" y="3470"/>
                          <a:pt x="708" y="3675"/>
                        </a:cubicBezTo>
                        <a:lnTo>
                          <a:pt x="685" y="3721"/>
                        </a:lnTo>
                        <a:cubicBezTo>
                          <a:pt x="617" y="3995"/>
                          <a:pt x="571" y="4292"/>
                          <a:pt x="502" y="4634"/>
                        </a:cubicBezTo>
                        <a:lnTo>
                          <a:pt x="502" y="4702"/>
                        </a:lnTo>
                        <a:cubicBezTo>
                          <a:pt x="480" y="4817"/>
                          <a:pt x="457" y="4908"/>
                          <a:pt x="434" y="4999"/>
                        </a:cubicBezTo>
                        <a:cubicBezTo>
                          <a:pt x="411" y="5113"/>
                          <a:pt x="365" y="5205"/>
                          <a:pt x="343" y="5319"/>
                        </a:cubicBezTo>
                        <a:cubicBezTo>
                          <a:pt x="297" y="5433"/>
                          <a:pt x="229" y="5570"/>
                          <a:pt x="160" y="5707"/>
                        </a:cubicBezTo>
                        <a:cubicBezTo>
                          <a:pt x="137" y="5775"/>
                          <a:pt x="92" y="5867"/>
                          <a:pt x="69" y="5935"/>
                        </a:cubicBezTo>
                        <a:cubicBezTo>
                          <a:pt x="69" y="5958"/>
                          <a:pt x="69" y="5981"/>
                          <a:pt x="46" y="6004"/>
                        </a:cubicBezTo>
                        <a:cubicBezTo>
                          <a:pt x="46" y="6072"/>
                          <a:pt x="46" y="6140"/>
                          <a:pt x="46" y="6186"/>
                        </a:cubicBezTo>
                        <a:cubicBezTo>
                          <a:pt x="46" y="6209"/>
                          <a:pt x="23" y="6232"/>
                          <a:pt x="23" y="6232"/>
                        </a:cubicBezTo>
                        <a:cubicBezTo>
                          <a:pt x="0" y="6300"/>
                          <a:pt x="0" y="6369"/>
                          <a:pt x="23" y="6414"/>
                        </a:cubicBezTo>
                        <a:cubicBezTo>
                          <a:pt x="23" y="6460"/>
                          <a:pt x="69" y="6506"/>
                          <a:pt x="114" y="6529"/>
                        </a:cubicBezTo>
                        <a:lnTo>
                          <a:pt x="183" y="6551"/>
                        </a:lnTo>
                        <a:cubicBezTo>
                          <a:pt x="274" y="6597"/>
                          <a:pt x="388" y="6643"/>
                          <a:pt x="480" y="6665"/>
                        </a:cubicBezTo>
                        <a:lnTo>
                          <a:pt x="525" y="6688"/>
                        </a:lnTo>
                        <a:lnTo>
                          <a:pt x="594" y="6711"/>
                        </a:lnTo>
                        <a:cubicBezTo>
                          <a:pt x="754" y="6780"/>
                          <a:pt x="936" y="6848"/>
                          <a:pt x="1119" y="6917"/>
                        </a:cubicBezTo>
                        <a:cubicBezTo>
                          <a:pt x="1256" y="6962"/>
                          <a:pt x="1370" y="6985"/>
                          <a:pt x="1507" y="7031"/>
                        </a:cubicBezTo>
                        <a:cubicBezTo>
                          <a:pt x="1598" y="7054"/>
                          <a:pt x="1667" y="7076"/>
                          <a:pt x="1758" y="7099"/>
                        </a:cubicBezTo>
                        <a:lnTo>
                          <a:pt x="1918" y="7168"/>
                        </a:lnTo>
                        <a:cubicBezTo>
                          <a:pt x="2123" y="7236"/>
                          <a:pt x="2306" y="7282"/>
                          <a:pt x="2511" y="7350"/>
                        </a:cubicBezTo>
                        <a:cubicBezTo>
                          <a:pt x="2648" y="7396"/>
                          <a:pt x="2785" y="7419"/>
                          <a:pt x="2922" y="7464"/>
                        </a:cubicBezTo>
                        <a:cubicBezTo>
                          <a:pt x="3013" y="7487"/>
                          <a:pt x="3127" y="7510"/>
                          <a:pt x="3219" y="7556"/>
                        </a:cubicBezTo>
                        <a:cubicBezTo>
                          <a:pt x="3766" y="7693"/>
                          <a:pt x="4291" y="7875"/>
                          <a:pt x="4748" y="8035"/>
                        </a:cubicBezTo>
                        <a:lnTo>
                          <a:pt x="5113" y="8195"/>
                        </a:lnTo>
                        <a:cubicBezTo>
                          <a:pt x="5341" y="8263"/>
                          <a:pt x="5547" y="8355"/>
                          <a:pt x="5775" y="8423"/>
                        </a:cubicBezTo>
                        <a:lnTo>
                          <a:pt x="5729" y="8423"/>
                        </a:lnTo>
                        <a:cubicBezTo>
                          <a:pt x="5866" y="8469"/>
                          <a:pt x="6003" y="8514"/>
                          <a:pt x="6163" y="8560"/>
                        </a:cubicBezTo>
                        <a:cubicBezTo>
                          <a:pt x="6232" y="8583"/>
                          <a:pt x="6300" y="8606"/>
                          <a:pt x="6369" y="8628"/>
                        </a:cubicBezTo>
                        <a:cubicBezTo>
                          <a:pt x="6437" y="8651"/>
                          <a:pt x="6505" y="8674"/>
                          <a:pt x="6574" y="8697"/>
                        </a:cubicBezTo>
                        <a:cubicBezTo>
                          <a:pt x="6688" y="8743"/>
                          <a:pt x="6825" y="8788"/>
                          <a:pt x="6962" y="8811"/>
                        </a:cubicBezTo>
                        <a:cubicBezTo>
                          <a:pt x="7053" y="8834"/>
                          <a:pt x="7145" y="8857"/>
                          <a:pt x="7236" y="8880"/>
                        </a:cubicBezTo>
                        <a:lnTo>
                          <a:pt x="7327" y="8902"/>
                        </a:lnTo>
                        <a:cubicBezTo>
                          <a:pt x="7624" y="8994"/>
                          <a:pt x="7898" y="9085"/>
                          <a:pt x="8195" y="9153"/>
                        </a:cubicBezTo>
                        <a:cubicBezTo>
                          <a:pt x="8468" y="9245"/>
                          <a:pt x="8765" y="9313"/>
                          <a:pt x="9039" y="9382"/>
                        </a:cubicBezTo>
                        <a:cubicBezTo>
                          <a:pt x="9267" y="9427"/>
                          <a:pt x="9496" y="9496"/>
                          <a:pt x="9724" y="9541"/>
                        </a:cubicBezTo>
                        <a:lnTo>
                          <a:pt x="9815" y="9564"/>
                        </a:lnTo>
                        <a:cubicBezTo>
                          <a:pt x="9861" y="9587"/>
                          <a:pt x="9884" y="9587"/>
                          <a:pt x="9929" y="9610"/>
                        </a:cubicBezTo>
                        <a:lnTo>
                          <a:pt x="10021" y="9610"/>
                        </a:lnTo>
                        <a:cubicBezTo>
                          <a:pt x="10112" y="9610"/>
                          <a:pt x="10180" y="9587"/>
                          <a:pt x="10226" y="9564"/>
                        </a:cubicBezTo>
                        <a:cubicBezTo>
                          <a:pt x="10294" y="9519"/>
                          <a:pt x="10340" y="9450"/>
                          <a:pt x="10386" y="9382"/>
                        </a:cubicBezTo>
                        <a:lnTo>
                          <a:pt x="10409" y="9359"/>
                        </a:lnTo>
                        <a:cubicBezTo>
                          <a:pt x="10454" y="9290"/>
                          <a:pt x="10477" y="9245"/>
                          <a:pt x="10477" y="9199"/>
                        </a:cubicBezTo>
                        <a:cubicBezTo>
                          <a:pt x="10500" y="9153"/>
                          <a:pt x="10523" y="9108"/>
                          <a:pt x="10523" y="9062"/>
                        </a:cubicBezTo>
                        <a:cubicBezTo>
                          <a:pt x="10546" y="8971"/>
                          <a:pt x="10568" y="8880"/>
                          <a:pt x="10591" y="8788"/>
                        </a:cubicBezTo>
                        <a:cubicBezTo>
                          <a:pt x="10614" y="8697"/>
                          <a:pt x="10637" y="8583"/>
                          <a:pt x="10660" y="8469"/>
                        </a:cubicBezTo>
                        <a:cubicBezTo>
                          <a:pt x="10683" y="8355"/>
                          <a:pt x="10705" y="8263"/>
                          <a:pt x="10728" y="8172"/>
                        </a:cubicBezTo>
                        <a:cubicBezTo>
                          <a:pt x="10797" y="8035"/>
                          <a:pt x="10842" y="7921"/>
                          <a:pt x="10865" y="7784"/>
                        </a:cubicBezTo>
                        <a:lnTo>
                          <a:pt x="10888" y="7693"/>
                        </a:lnTo>
                        <a:cubicBezTo>
                          <a:pt x="10888" y="7670"/>
                          <a:pt x="10888" y="7624"/>
                          <a:pt x="10911" y="7578"/>
                        </a:cubicBezTo>
                        <a:cubicBezTo>
                          <a:pt x="10934" y="7510"/>
                          <a:pt x="10956" y="7442"/>
                          <a:pt x="10979" y="7373"/>
                        </a:cubicBezTo>
                        <a:cubicBezTo>
                          <a:pt x="11025" y="7213"/>
                          <a:pt x="11071" y="7076"/>
                          <a:pt x="11116" y="6917"/>
                        </a:cubicBezTo>
                        <a:cubicBezTo>
                          <a:pt x="11139" y="6871"/>
                          <a:pt x="11139" y="6848"/>
                          <a:pt x="11162" y="6802"/>
                        </a:cubicBezTo>
                        <a:lnTo>
                          <a:pt x="11185" y="6711"/>
                        </a:lnTo>
                        <a:cubicBezTo>
                          <a:pt x="11208" y="6643"/>
                          <a:pt x="11230" y="6574"/>
                          <a:pt x="11253" y="6529"/>
                        </a:cubicBezTo>
                        <a:cubicBezTo>
                          <a:pt x="11299" y="6369"/>
                          <a:pt x="11344" y="6232"/>
                          <a:pt x="11367" y="6072"/>
                        </a:cubicBezTo>
                        <a:cubicBezTo>
                          <a:pt x="11390" y="5981"/>
                          <a:pt x="11436" y="5889"/>
                          <a:pt x="11459" y="5798"/>
                        </a:cubicBezTo>
                        <a:lnTo>
                          <a:pt x="11504" y="5638"/>
                        </a:lnTo>
                        <a:lnTo>
                          <a:pt x="11596" y="5319"/>
                        </a:lnTo>
                        <a:cubicBezTo>
                          <a:pt x="11641" y="5113"/>
                          <a:pt x="11687" y="4908"/>
                          <a:pt x="11755" y="4702"/>
                        </a:cubicBezTo>
                        <a:cubicBezTo>
                          <a:pt x="11778" y="4657"/>
                          <a:pt x="11778" y="4611"/>
                          <a:pt x="11801" y="4588"/>
                        </a:cubicBezTo>
                        <a:lnTo>
                          <a:pt x="11824" y="4497"/>
                        </a:lnTo>
                        <a:cubicBezTo>
                          <a:pt x="11869" y="4383"/>
                          <a:pt x="11915" y="4292"/>
                          <a:pt x="11938" y="4178"/>
                        </a:cubicBezTo>
                        <a:cubicBezTo>
                          <a:pt x="11984" y="4041"/>
                          <a:pt x="12029" y="3926"/>
                          <a:pt x="12075" y="3789"/>
                        </a:cubicBezTo>
                        <a:cubicBezTo>
                          <a:pt x="12098" y="3721"/>
                          <a:pt x="12121" y="3630"/>
                          <a:pt x="12143" y="3538"/>
                        </a:cubicBezTo>
                        <a:lnTo>
                          <a:pt x="12143" y="3516"/>
                        </a:lnTo>
                        <a:lnTo>
                          <a:pt x="12143" y="3470"/>
                        </a:lnTo>
                        <a:cubicBezTo>
                          <a:pt x="12143" y="3401"/>
                          <a:pt x="12166" y="3356"/>
                          <a:pt x="12143" y="3287"/>
                        </a:cubicBezTo>
                        <a:cubicBezTo>
                          <a:pt x="12121" y="3219"/>
                          <a:pt x="12052" y="3128"/>
                          <a:pt x="11961" y="3082"/>
                        </a:cubicBezTo>
                        <a:cubicBezTo>
                          <a:pt x="11892" y="3036"/>
                          <a:pt x="11801" y="3013"/>
                          <a:pt x="11710" y="2968"/>
                        </a:cubicBezTo>
                        <a:cubicBezTo>
                          <a:pt x="11618" y="2945"/>
                          <a:pt x="11550" y="2945"/>
                          <a:pt x="11481" y="2922"/>
                        </a:cubicBezTo>
                        <a:cubicBezTo>
                          <a:pt x="11322" y="2876"/>
                          <a:pt x="11162" y="2831"/>
                          <a:pt x="11025" y="2785"/>
                        </a:cubicBezTo>
                        <a:cubicBezTo>
                          <a:pt x="10888" y="2740"/>
                          <a:pt x="10774" y="2717"/>
                          <a:pt x="10660" y="2671"/>
                        </a:cubicBezTo>
                        <a:cubicBezTo>
                          <a:pt x="10477" y="2625"/>
                          <a:pt x="10317" y="2580"/>
                          <a:pt x="10135" y="2511"/>
                        </a:cubicBezTo>
                        <a:lnTo>
                          <a:pt x="10021" y="2466"/>
                        </a:lnTo>
                        <a:lnTo>
                          <a:pt x="9906" y="2420"/>
                        </a:lnTo>
                        <a:lnTo>
                          <a:pt x="9861" y="2420"/>
                        </a:lnTo>
                        <a:cubicBezTo>
                          <a:pt x="9724" y="2351"/>
                          <a:pt x="9564" y="2306"/>
                          <a:pt x="9427" y="2260"/>
                        </a:cubicBezTo>
                        <a:cubicBezTo>
                          <a:pt x="9336" y="2237"/>
                          <a:pt x="9267" y="2215"/>
                          <a:pt x="9176" y="2192"/>
                        </a:cubicBezTo>
                        <a:lnTo>
                          <a:pt x="9062" y="2146"/>
                        </a:lnTo>
                        <a:lnTo>
                          <a:pt x="8879" y="2100"/>
                        </a:lnTo>
                        <a:cubicBezTo>
                          <a:pt x="8788" y="2078"/>
                          <a:pt x="8697" y="2055"/>
                          <a:pt x="8628" y="2032"/>
                        </a:cubicBezTo>
                        <a:cubicBezTo>
                          <a:pt x="8560" y="2032"/>
                          <a:pt x="8514" y="2009"/>
                          <a:pt x="8446" y="1986"/>
                        </a:cubicBezTo>
                        <a:cubicBezTo>
                          <a:pt x="8377" y="1963"/>
                          <a:pt x="8286" y="1941"/>
                          <a:pt x="8195" y="1918"/>
                        </a:cubicBezTo>
                        <a:cubicBezTo>
                          <a:pt x="7898" y="1827"/>
                          <a:pt x="7601" y="1735"/>
                          <a:pt x="7327" y="1621"/>
                        </a:cubicBezTo>
                        <a:cubicBezTo>
                          <a:pt x="7030" y="1530"/>
                          <a:pt x="6711" y="1438"/>
                          <a:pt x="6414" y="1347"/>
                        </a:cubicBezTo>
                        <a:cubicBezTo>
                          <a:pt x="6163" y="1256"/>
                          <a:pt x="5889" y="1187"/>
                          <a:pt x="5615" y="1119"/>
                        </a:cubicBezTo>
                        <a:cubicBezTo>
                          <a:pt x="5501" y="1096"/>
                          <a:pt x="5387" y="1050"/>
                          <a:pt x="5273" y="1028"/>
                        </a:cubicBezTo>
                        <a:cubicBezTo>
                          <a:pt x="5113" y="982"/>
                          <a:pt x="4953" y="936"/>
                          <a:pt x="4794" y="891"/>
                        </a:cubicBezTo>
                        <a:cubicBezTo>
                          <a:pt x="4497" y="822"/>
                          <a:pt x="4223" y="731"/>
                          <a:pt x="3972" y="662"/>
                        </a:cubicBezTo>
                        <a:cubicBezTo>
                          <a:pt x="3881" y="640"/>
                          <a:pt x="3812" y="617"/>
                          <a:pt x="3721" y="571"/>
                        </a:cubicBezTo>
                        <a:lnTo>
                          <a:pt x="3584" y="525"/>
                        </a:lnTo>
                        <a:lnTo>
                          <a:pt x="3424" y="480"/>
                        </a:lnTo>
                        <a:lnTo>
                          <a:pt x="3264" y="434"/>
                        </a:lnTo>
                        <a:cubicBezTo>
                          <a:pt x="3150" y="389"/>
                          <a:pt x="3059" y="343"/>
                          <a:pt x="2945" y="297"/>
                        </a:cubicBezTo>
                        <a:cubicBezTo>
                          <a:pt x="2739" y="206"/>
                          <a:pt x="2511" y="115"/>
                          <a:pt x="2306" y="69"/>
                        </a:cubicBezTo>
                        <a:cubicBezTo>
                          <a:pt x="2192" y="23"/>
                          <a:pt x="2100" y="0"/>
                          <a:pt x="198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6" name="Google Shape;1546;p22"/>
                  <p:cNvSpPr/>
                  <p:nvPr/>
                </p:nvSpPr>
                <p:spPr>
                  <a:xfrm>
                    <a:off x="8327423" y="2111020"/>
                    <a:ext cx="45681" cy="140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0" h="5196" extrusionOk="0">
                        <a:moveTo>
                          <a:pt x="183" y="1"/>
                        </a:moveTo>
                        <a:cubicBezTo>
                          <a:pt x="137" y="1"/>
                          <a:pt x="92" y="1"/>
                          <a:pt x="69" y="46"/>
                        </a:cubicBezTo>
                        <a:cubicBezTo>
                          <a:pt x="0" y="92"/>
                          <a:pt x="0" y="206"/>
                          <a:pt x="69" y="252"/>
                        </a:cubicBezTo>
                        <a:cubicBezTo>
                          <a:pt x="137" y="343"/>
                          <a:pt x="183" y="412"/>
                          <a:pt x="251" y="480"/>
                        </a:cubicBezTo>
                        <a:cubicBezTo>
                          <a:pt x="251" y="480"/>
                          <a:pt x="229" y="457"/>
                          <a:pt x="229" y="457"/>
                        </a:cubicBezTo>
                        <a:lnTo>
                          <a:pt x="229" y="457"/>
                        </a:lnTo>
                        <a:cubicBezTo>
                          <a:pt x="251" y="503"/>
                          <a:pt x="274" y="526"/>
                          <a:pt x="297" y="571"/>
                        </a:cubicBezTo>
                        <a:cubicBezTo>
                          <a:pt x="343" y="686"/>
                          <a:pt x="366" y="800"/>
                          <a:pt x="411" y="914"/>
                        </a:cubicBezTo>
                        <a:cubicBezTo>
                          <a:pt x="457" y="1051"/>
                          <a:pt x="503" y="1188"/>
                          <a:pt x="525" y="1302"/>
                        </a:cubicBezTo>
                        <a:cubicBezTo>
                          <a:pt x="548" y="1439"/>
                          <a:pt x="571" y="1576"/>
                          <a:pt x="594" y="1690"/>
                        </a:cubicBezTo>
                        <a:cubicBezTo>
                          <a:pt x="617" y="1804"/>
                          <a:pt x="639" y="1918"/>
                          <a:pt x="662" y="2055"/>
                        </a:cubicBezTo>
                        <a:cubicBezTo>
                          <a:pt x="662" y="2032"/>
                          <a:pt x="662" y="2032"/>
                          <a:pt x="662" y="2032"/>
                        </a:cubicBezTo>
                        <a:cubicBezTo>
                          <a:pt x="685" y="2169"/>
                          <a:pt x="685" y="2306"/>
                          <a:pt x="708" y="2443"/>
                        </a:cubicBezTo>
                        <a:cubicBezTo>
                          <a:pt x="731" y="2580"/>
                          <a:pt x="731" y="2717"/>
                          <a:pt x="754" y="2854"/>
                        </a:cubicBezTo>
                        <a:cubicBezTo>
                          <a:pt x="776" y="3128"/>
                          <a:pt x="799" y="3402"/>
                          <a:pt x="799" y="3676"/>
                        </a:cubicBezTo>
                        <a:cubicBezTo>
                          <a:pt x="822" y="3927"/>
                          <a:pt x="822" y="4178"/>
                          <a:pt x="799" y="4429"/>
                        </a:cubicBezTo>
                        <a:cubicBezTo>
                          <a:pt x="799" y="4520"/>
                          <a:pt x="799" y="4634"/>
                          <a:pt x="776" y="4748"/>
                        </a:cubicBezTo>
                        <a:cubicBezTo>
                          <a:pt x="776" y="4794"/>
                          <a:pt x="776" y="4840"/>
                          <a:pt x="776" y="4885"/>
                        </a:cubicBezTo>
                        <a:cubicBezTo>
                          <a:pt x="776" y="4999"/>
                          <a:pt x="822" y="5091"/>
                          <a:pt x="913" y="5159"/>
                        </a:cubicBezTo>
                        <a:cubicBezTo>
                          <a:pt x="958" y="5186"/>
                          <a:pt x="1003" y="5195"/>
                          <a:pt x="1048" y="5195"/>
                        </a:cubicBezTo>
                        <a:cubicBezTo>
                          <a:pt x="1117" y="5195"/>
                          <a:pt x="1186" y="5173"/>
                          <a:pt x="1256" y="5159"/>
                        </a:cubicBezTo>
                        <a:cubicBezTo>
                          <a:pt x="1301" y="5159"/>
                          <a:pt x="1347" y="5136"/>
                          <a:pt x="1416" y="5114"/>
                        </a:cubicBezTo>
                        <a:cubicBezTo>
                          <a:pt x="1507" y="5068"/>
                          <a:pt x="1553" y="4954"/>
                          <a:pt x="1575" y="4840"/>
                        </a:cubicBezTo>
                        <a:cubicBezTo>
                          <a:pt x="1598" y="4771"/>
                          <a:pt x="1621" y="4680"/>
                          <a:pt x="1621" y="4611"/>
                        </a:cubicBezTo>
                        <a:cubicBezTo>
                          <a:pt x="1621" y="4520"/>
                          <a:pt x="1621" y="4452"/>
                          <a:pt x="1644" y="4383"/>
                        </a:cubicBezTo>
                        <a:cubicBezTo>
                          <a:pt x="1644" y="4246"/>
                          <a:pt x="1667" y="4086"/>
                          <a:pt x="1667" y="3927"/>
                        </a:cubicBezTo>
                        <a:cubicBezTo>
                          <a:pt x="1689" y="3288"/>
                          <a:pt x="1667" y="2648"/>
                          <a:pt x="1575" y="2032"/>
                        </a:cubicBezTo>
                        <a:cubicBezTo>
                          <a:pt x="1530" y="1872"/>
                          <a:pt x="1507" y="1735"/>
                          <a:pt x="1461" y="1576"/>
                        </a:cubicBezTo>
                        <a:cubicBezTo>
                          <a:pt x="1438" y="1393"/>
                          <a:pt x="1393" y="1233"/>
                          <a:pt x="1324" y="1096"/>
                        </a:cubicBezTo>
                        <a:cubicBezTo>
                          <a:pt x="1256" y="914"/>
                          <a:pt x="1164" y="754"/>
                          <a:pt x="1073" y="617"/>
                        </a:cubicBezTo>
                        <a:cubicBezTo>
                          <a:pt x="982" y="503"/>
                          <a:pt x="868" y="389"/>
                          <a:pt x="776" y="252"/>
                        </a:cubicBezTo>
                        <a:lnTo>
                          <a:pt x="776" y="252"/>
                        </a:lnTo>
                        <a:lnTo>
                          <a:pt x="799" y="275"/>
                        </a:lnTo>
                        <a:cubicBezTo>
                          <a:pt x="776" y="252"/>
                          <a:pt x="754" y="229"/>
                          <a:pt x="754" y="206"/>
                        </a:cubicBezTo>
                        <a:cubicBezTo>
                          <a:pt x="700" y="153"/>
                          <a:pt x="631" y="131"/>
                          <a:pt x="560" y="131"/>
                        </a:cubicBezTo>
                        <a:cubicBezTo>
                          <a:pt x="510" y="131"/>
                          <a:pt x="459" y="142"/>
                          <a:pt x="411" y="161"/>
                        </a:cubicBezTo>
                        <a:cubicBezTo>
                          <a:pt x="366" y="115"/>
                          <a:pt x="320" y="92"/>
                          <a:pt x="297" y="46"/>
                        </a:cubicBezTo>
                        <a:cubicBezTo>
                          <a:pt x="251" y="1"/>
                          <a:pt x="229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" name="Google Shape;1547;p22"/>
                  <p:cNvSpPr/>
                  <p:nvPr/>
                </p:nvSpPr>
                <p:spPr>
                  <a:xfrm>
                    <a:off x="8259551" y="2325720"/>
                    <a:ext cx="90713" cy="233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6" h="8652" extrusionOk="0">
                        <a:moveTo>
                          <a:pt x="2877" y="1"/>
                        </a:moveTo>
                        <a:cubicBezTo>
                          <a:pt x="2808" y="1"/>
                          <a:pt x="2740" y="1"/>
                          <a:pt x="2694" y="47"/>
                        </a:cubicBezTo>
                        <a:lnTo>
                          <a:pt x="2671" y="47"/>
                        </a:lnTo>
                        <a:cubicBezTo>
                          <a:pt x="2671" y="24"/>
                          <a:pt x="2648" y="24"/>
                          <a:pt x="2626" y="24"/>
                        </a:cubicBezTo>
                        <a:cubicBezTo>
                          <a:pt x="2617" y="20"/>
                          <a:pt x="2609" y="18"/>
                          <a:pt x="2601" y="18"/>
                        </a:cubicBezTo>
                        <a:cubicBezTo>
                          <a:pt x="2564" y="18"/>
                          <a:pt x="2530" y="55"/>
                          <a:pt x="2511" y="92"/>
                        </a:cubicBezTo>
                        <a:cubicBezTo>
                          <a:pt x="2489" y="184"/>
                          <a:pt x="2466" y="275"/>
                          <a:pt x="2443" y="366"/>
                        </a:cubicBezTo>
                        <a:cubicBezTo>
                          <a:pt x="2420" y="435"/>
                          <a:pt x="2397" y="480"/>
                          <a:pt x="2374" y="549"/>
                        </a:cubicBezTo>
                        <a:cubicBezTo>
                          <a:pt x="2374" y="572"/>
                          <a:pt x="2374" y="594"/>
                          <a:pt x="2374" y="617"/>
                        </a:cubicBezTo>
                        <a:cubicBezTo>
                          <a:pt x="2329" y="731"/>
                          <a:pt x="2283" y="845"/>
                          <a:pt x="2260" y="960"/>
                        </a:cubicBezTo>
                        <a:cubicBezTo>
                          <a:pt x="2237" y="1051"/>
                          <a:pt x="2192" y="1119"/>
                          <a:pt x="2169" y="1188"/>
                        </a:cubicBezTo>
                        <a:cubicBezTo>
                          <a:pt x="2146" y="1256"/>
                          <a:pt x="2123" y="1348"/>
                          <a:pt x="2101" y="1439"/>
                        </a:cubicBezTo>
                        <a:cubicBezTo>
                          <a:pt x="2055" y="1576"/>
                          <a:pt x="2009" y="1713"/>
                          <a:pt x="1964" y="1850"/>
                        </a:cubicBezTo>
                        <a:cubicBezTo>
                          <a:pt x="1918" y="2010"/>
                          <a:pt x="1849" y="2147"/>
                          <a:pt x="1804" y="2306"/>
                        </a:cubicBezTo>
                        <a:cubicBezTo>
                          <a:pt x="1781" y="2443"/>
                          <a:pt x="1735" y="2580"/>
                          <a:pt x="1690" y="2717"/>
                        </a:cubicBezTo>
                        <a:cubicBezTo>
                          <a:pt x="1644" y="2854"/>
                          <a:pt x="1598" y="2991"/>
                          <a:pt x="1553" y="3128"/>
                        </a:cubicBezTo>
                        <a:cubicBezTo>
                          <a:pt x="1507" y="3265"/>
                          <a:pt x="1461" y="3425"/>
                          <a:pt x="1416" y="3562"/>
                        </a:cubicBezTo>
                        <a:cubicBezTo>
                          <a:pt x="1370" y="3699"/>
                          <a:pt x="1324" y="3858"/>
                          <a:pt x="1279" y="3995"/>
                        </a:cubicBezTo>
                        <a:cubicBezTo>
                          <a:pt x="1233" y="4132"/>
                          <a:pt x="1210" y="4292"/>
                          <a:pt x="1165" y="4429"/>
                        </a:cubicBezTo>
                        <a:cubicBezTo>
                          <a:pt x="1119" y="4566"/>
                          <a:pt x="1073" y="4726"/>
                          <a:pt x="1028" y="4863"/>
                        </a:cubicBezTo>
                        <a:cubicBezTo>
                          <a:pt x="982" y="5023"/>
                          <a:pt x="914" y="5182"/>
                          <a:pt x="868" y="5342"/>
                        </a:cubicBezTo>
                        <a:cubicBezTo>
                          <a:pt x="822" y="5479"/>
                          <a:pt x="777" y="5639"/>
                          <a:pt x="731" y="5799"/>
                        </a:cubicBezTo>
                        <a:cubicBezTo>
                          <a:pt x="685" y="5958"/>
                          <a:pt x="640" y="6095"/>
                          <a:pt x="594" y="6232"/>
                        </a:cubicBezTo>
                        <a:cubicBezTo>
                          <a:pt x="594" y="6301"/>
                          <a:pt x="571" y="6369"/>
                          <a:pt x="548" y="6438"/>
                        </a:cubicBezTo>
                        <a:cubicBezTo>
                          <a:pt x="526" y="6529"/>
                          <a:pt x="503" y="6597"/>
                          <a:pt x="480" y="6689"/>
                        </a:cubicBezTo>
                        <a:cubicBezTo>
                          <a:pt x="411" y="6849"/>
                          <a:pt x="366" y="6985"/>
                          <a:pt x="343" y="7145"/>
                        </a:cubicBezTo>
                        <a:cubicBezTo>
                          <a:pt x="297" y="7237"/>
                          <a:pt x="275" y="7351"/>
                          <a:pt x="229" y="7442"/>
                        </a:cubicBezTo>
                        <a:cubicBezTo>
                          <a:pt x="206" y="7533"/>
                          <a:pt x="183" y="7647"/>
                          <a:pt x="138" y="7739"/>
                        </a:cubicBezTo>
                        <a:cubicBezTo>
                          <a:pt x="115" y="7830"/>
                          <a:pt x="92" y="7921"/>
                          <a:pt x="69" y="8013"/>
                        </a:cubicBezTo>
                        <a:cubicBezTo>
                          <a:pt x="46" y="8058"/>
                          <a:pt x="46" y="8104"/>
                          <a:pt x="23" y="8127"/>
                        </a:cubicBezTo>
                        <a:cubicBezTo>
                          <a:pt x="1" y="8195"/>
                          <a:pt x="1" y="8264"/>
                          <a:pt x="1" y="8309"/>
                        </a:cubicBezTo>
                        <a:cubicBezTo>
                          <a:pt x="1" y="8401"/>
                          <a:pt x="46" y="8492"/>
                          <a:pt x="138" y="8538"/>
                        </a:cubicBezTo>
                        <a:cubicBezTo>
                          <a:pt x="183" y="8560"/>
                          <a:pt x="229" y="8583"/>
                          <a:pt x="275" y="8583"/>
                        </a:cubicBezTo>
                        <a:cubicBezTo>
                          <a:pt x="320" y="8606"/>
                          <a:pt x="389" y="8606"/>
                          <a:pt x="457" y="8629"/>
                        </a:cubicBezTo>
                        <a:cubicBezTo>
                          <a:pt x="480" y="8629"/>
                          <a:pt x="503" y="8629"/>
                          <a:pt x="548" y="8652"/>
                        </a:cubicBezTo>
                        <a:cubicBezTo>
                          <a:pt x="571" y="8652"/>
                          <a:pt x="640" y="8629"/>
                          <a:pt x="685" y="8606"/>
                        </a:cubicBezTo>
                        <a:cubicBezTo>
                          <a:pt x="731" y="8583"/>
                          <a:pt x="754" y="8560"/>
                          <a:pt x="777" y="8515"/>
                        </a:cubicBezTo>
                        <a:cubicBezTo>
                          <a:pt x="799" y="8492"/>
                          <a:pt x="799" y="8469"/>
                          <a:pt x="822" y="8423"/>
                        </a:cubicBezTo>
                        <a:lnTo>
                          <a:pt x="845" y="8423"/>
                        </a:lnTo>
                        <a:cubicBezTo>
                          <a:pt x="868" y="8423"/>
                          <a:pt x="891" y="8401"/>
                          <a:pt x="914" y="8401"/>
                        </a:cubicBezTo>
                        <a:cubicBezTo>
                          <a:pt x="959" y="8378"/>
                          <a:pt x="982" y="8355"/>
                          <a:pt x="1005" y="8309"/>
                        </a:cubicBezTo>
                        <a:cubicBezTo>
                          <a:pt x="1028" y="8287"/>
                          <a:pt x="1051" y="8241"/>
                          <a:pt x="1051" y="8195"/>
                        </a:cubicBezTo>
                        <a:cubicBezTo>
                          <a:pt x="1073" y="8172"/>
                          <a:pt x="1073" y="8127"/>
                          <a:pt x="1096" y="8104"/>
                        </a:cubicBezTo>
                        <a:cubicBezTo>
                          <a:pt x="1119" y="8035"/>
                          <a:pt x="1142" y="7944"/>
                          <a:pt x="1165" y="7876"/>
                        </a:cubicBezTo>
                        <a:cubicBezTo>
                          <a:pt x="1210" y="7739"/>
                          <a:pt x="1256" y="7602"/>
                          <a:pt x="1302" y="7465"/>
                        </a:cubicBezTo>
                        <a:cubicBezTo>
                          <a:pt x="1416" y="7145"/>
                          <a:pt x="1530" y="6849"/>
                          <a:pt x="1621" y="6529"/>
                        </a:cubicBezTo>
                        <a:cubicBezTo>
                          <a:pt x="1667" y="6369"/>
                          <a:pt x="1712" y="6232"/>
                          <a:pt x="1758" y="6072"/>
                        </a:cubicBezTo>
                        <a:cubicBezTo>
                          <a:pt x="1804" y="5913"/>
                          <a:pt x="1849" y="5753"/>
                          <a:pt x="1918" y="5593"/>
                        </a:cubicBezTo>
                        <a:cubicBezTo>
                          <a:pt x="1964" y="5433"/>
                          <a:pt x="2009" y="5274"/>
                          <a:pt x="2055" y="5114"/>
                        </a:cubicBezTo>
                        <a:cubicBezTo>
                          <a:pt x="2101" y="4954"/>
                          <a:pt x="2146" y="4794"/>
                          <a:pt x="2192" y="4634"/>
                        </a:cubicBezTo>
                        <a:cubicBezTo>
                          <a:pt x="2237" y="4475"/>
                          <a:pt x="2283" y="4315"/>
                          <a:pt x="2329" y="4155"/>
                        </a:cubicBezTo>
                        <a:cubicBezTo>
                          <a:pt x="2374" y="3995"/>
                          <a:pt x="2420" y="3836"/>
                          <a:pt x="2466" y="3676"/>
                        </a:cubicBezTo>
                        <a:cubicBezTo>
                          <a:pt x="2557" y="3356"/>
                          <a:pt x="2626" y="3037"/>
                          <a:pt x="2694" y="2740"/>
                        </a:cubicBezTo>
                        <a:cubicBezTo>
                          <a:pt x="2740" y="2580"/>
                          <a:pt x="2785" y="2420"/>
                          <a:pt x="2831" y="2261"/>
                        </a:cubicBezTo>
                        <a:cubicBezTo>
                          <a:pt x="2877" y="2101"/>
                          <a:pt x="2922" y="1941"/>
                          <a:pt x="2968" y="1781"/>
                        </a:cubicBezTo>
                        <a:cubicBezTo>
                          <a:pt x="3014" y="1622"/>
                          <a:pt x="3059" y="1485"/>
                          <a:pt x="3105" y="1325"/>
                        </a:cubicBezTo>
                        <a:cubicBezTo>
                          <a:pt x="3150" y="1165"/>
                          <a:pt x="3196" y="1005"/>
                          <a:pt x="3242" y="845"/>
                        </a:cubicBezTo>
                        <a:cubicBezTo>
                          <a:pt x="3265" y="777"/>
                          <a:pt x="3287" y="709"/>
                          <a:pt x="3310" y="617"/>
                        </a:cubicBezTo>
                        <a:cubicBezTo>
                          <a:pt x="3333" y="526"/>
                          <a:pt x="3356" y="412"/>
                          <a:pt x="3333" y="298"/>
                        </a:cubicBezTo>
                        <a:cubicBezTo>
                          <a:pt x="3310" y="252"/>
                          <a:pt x="3265" y="184"/>
                          <a:pt x="3242" y="138"/>
                        </a:cubicBezTo>
                        <a:cubicBezTo>
                          <a:pt x="3173" y="69"/>
                          <a:pt x="3082" y="24"/>
                          <a:pt x="3014" y="24"/>
                        </a:cubicBezTo>
                        <a:cubicBezTo>
                          <a:pt x="2968" y="1"/>
                          <a:pt x="2922" y="1"/>
                          <a:pt x="2877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" name="Google Shape;1548;p22"/>
                  <p:cNvSpPr/>
                  <p:nvPr/>
                </p:nvSpPr>
                <p:spPr>
                  <a:xfrm>
                    <a:off x="8233034" y="2586721"/>
                    <a:ext cx="40113" cy="610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4" h="2260" extrusionOk="0">
                        <a:moveTo>
                          <a:pt x="708" y="0"/>
                        </a:moveTo>
                        <a:cubicBezTo>
                          <a:pt x="685" y="0"/>
                          <a:pt x="662" y="23"/>
                          <a:pt x="639" y="46"/>
                        </a:cubicBezTo>
                        <a:cubicBezTo>
                          <a:pt x="616" y="137"/>
                          <a:pt x="594" y="228"/>
                          <a:pt x="571" y="320"/>
                        </a:cubicBezTo>
                        <a:cubicBezTo>
                          <a:pt x="548" y="365"/>
                          <a:pt x="525" y="411"/>
                          <a:pt x="525" y="457"/>
                        </a:cubicBezTo>
                        <a:cubicBezTo>
                          <a:pt x="502" y="502"/>
                          <a:pt x="502" y="548"/>
                          <a:pt x="479" y="593"/>
                        </a:cubicBezTo>
                        <a:cubicBezTo>
                          <a:pt x="434" y="776"/>
                          <a:pt x="388" y="959"/>
                          <a:pt x="320" y="1118"/>
                        </a:cubicBezTo>
                        <a:cubicBezTo>
                          <a:pt x="251" y="1301"/>
                          <a:pt x="183" y="1484"/>
                          <a:pt x="114" y="1666"/>
                        </a:cubicBezTo>
                        <a:cubicBezTo>
                          <a:pt x="91" y="1735"/>
                          <a:pt x="69" y="1803"/>
                          <a:pt x="46" y="1895"/>
                        </a:cubicBezTo>
                        <a:cubicBezTo>
                          <a:pt x="46" y="1917"/>
                          <a:pt x="46" y="1963"/>
                          <a:pt x="23" y="1986"/>
                        </a:cubicBezTo>
                        <a:cubicBezTo>
                          <a:pt x="23" y="2009"/>
                          <a:pt x="0" y="2077"/>
                          <a:pt x="23" y="2100"/>
                        </a:cubicBezTo>
                        <a:cubicBezTo>
                          <a:pt x="23" y="2123"/>
                          <a:pt x="23" y="2146"/>
                          <a:pt x="46" y="2168"/>
                        </a:cubicBezTo>
                        <a:cubicBezTo>
                          <a:pt x="69" y="2191"/>
                          <a:pt x="69" y="2191"/>
                          <a:pt x="114" y="2214"/>
                        </a:cubicBezTo>
                        <a:cubicBezTo>
                          <a:pt x="137" y="2214"/>
                          <a:pt x="206" y="2214"/>
                          <a:pt x="228" y="2168"/>
                        </a:cubicBezTo>
                        <a:lnTo>
                          <a:pt x="251" y="2168"/>
                        </a:lnTo>
                        <a:cubicBezTo>
                          <a:pt x="251" y="2191"/>
                          <a:pt x="274" y="2214"/>
                          <a:pt x="297" y="2214"/>
                        </a:cubicBezTo>
                        <a:cubicBezTo>
                          <a:pt x="320" y="2237"/>
                          <a:pt x="342" y="2237"/>
                          <a:pt x="365" y="2260"/>
                        </a:cubicBezTo>
                        <a:cubicBezTo>
                          <a:pt x="411" y="2260"/>
                          <a:pt x="434" y="2237"/>
                          <a:pt x="457" y="2237"/>
                        </a:cubicBezTo>
                        <a:cubicBezTo>
                          <a:pt x="525" y="2214"/>
                          <a:pt x="548" y="2146"/>
                          <a:pt x="571" y="2077"/>
                        </a:cubicBezTo>
                        <a:cubicBezTo>
                          <a:pt x="594" y="2077"/>
                          <a:pt x="594" y="2054"/>
                          <a:pt x="594" y="2054"/>
                        </a:cubicBezTo>
                        <a:cubicBezTo>
                          <a:pt x="594" y="2077"/>
                          <a:pt x="616" y="2077"/>
                          <a:pt x="616" y="2077"/>
                        </a:cubicBezTo>
                        <a:cubicBezTo>
                          <a:pt x="652" y="2104"/>
                          <a:pt x="696" y="2117"/>
                          <a:pt x="737" y="2117"/>
                        </a:cubicBezTo>
                        <a:cubicBezTo>
                          <a:pt x="802" y="2117"/>
                          <a:pt x="863" y="2087"/>
                          <a:pt x="890" y="2031"/>
                        </a:cubicBezTo>
                        <a:cubicBezTo>
                          <a:pt x="913" y="1986"/>
                          <a:pt x="936" y="1940"/>
                          <a:pt x="959" y="1895"/>
                        </a:cubicBezTo>
                        <a:cubicBezTo>
                          <a:pt x="1004" y="1895"/>
                          <a:pt x="1050" y="1849"/>
                          <a:pt x="1073" y="1803"/>
                        </a:cubicBezTo>
                        <a:cubicBezTo>
                          <a:pt x="1141" y="1575"/>
                          <a:pt x="1210" y="1324"/>
                          <a:pt x="1278" y="1096"/>
                        </a:cubicBezTo>
                        <a:cubicBezTo>
                          <a:pt x="1301" y="982"/>
                          <a:pt x="1347" y="845"/>
                          <a:pt x="1392" y="730"/>
                        </a:cubicBezTo>
                        <a:cubicBezTo>
                          <a:pt x="1392" y="662"/>
                          <a:pt x="1415" y="616"/>
                          <a:pt x="1438" y="571"/>
                        </a:cubicBezTo>
                        <a:cubicBezTo>
                          <a:pt x="1438" y="502"/>
                          <a:pt x="1461" y="434"/>
                          <a:pt x="1484" y="388"/>
                        </a:cubicBezTo>
                        <a:cubicBezTo>
                          <a:pt x="1484" y="342"/>
                          <a:pt x="1484" y="320"/>
                          <a:pt x="1461" y="297"/>
                        </a:cubicBezTo>
                        <a:cubicBezTo>
                          <a:pt x="1461" y="274"/>
                          <a:pt x="1438" y="251"/>
                          <a:pt x="1415" y="251"/>
                        </a:cubicBezTo>
                        <a:cubicBezTo>
                          <a:pt x="1415" y="251"/>
                          <a:pt x="1415" y="228"/>
                          <a:pt x="1415" y="228"/>
                        </a:cubicBezTo>
                        <a:cubicBezTo>
                          <a:pt x="1370" y="205"/>
                          <a:pt x="1324" y="205"/>
                          <a:pt x="1278" y="205"/>
                        </a:cubicBezTo>
                        <a:cubicBezTo>
                          <a:pt x="1278" y="183"/>
                          <a:pt x="1278" y="183"/>
                          <a:pt x="1256" y="160"/>
                        </a:cubicBezTo>
                        <a:cubicBezTo>
                          <a:pt x="1239" y="126"/>
                          <a:pt x="1198" y="105"/>
                          <a:pt x="1159" y="105"/>
                        </a:cubicBezTo>
                        <a:cubicBezTo>
                          <a:pt x="1145" y="105"/>
                          <a:pt x="1131" y="108"/>
                          <a:pt x="1119" y="114"/>
                        </a:cubicBezTo>
                        <a:cubicBezTo>
                          <a:pt x="1050" y="114"/>
                          <a:pt x="1004" y="160"/>
                          <a:pt x="982" y="205"/>
                        </a:cubicBezTo>
                        <a:cubicBezTo>
                          <a:pt x="982" y="183"/>
                          <a:pt x="982" y="183"/>
                          <a:pt x="982" y="183"/>
                        </a:cubicBezTo>
                        <a:cubicBezTo>
                          <a:pt x="982" y="183"/>
                          <a:pt x="982" y="160"/>
                          <a:pt x="959" y="137"/>
                        </a:cubicBezTo>
                        <a:cubicBezTo>
                          <a:pt x="959" y="114"/>
                          <a:pt x="913" y="69"/>
                          <a:pt x="867" y="69"/>
                        </a:cubicBezTo>
                        <a:cubicBezTo>
                          <a:pt x="845" y="69"/>
                          <a:pt x="822" y="91"/>
                          <a:pt x="799" y="91"/>
                        </a:cubicBezTo>
                        <a:cubicBezTo>
                          <a:pt x="799" y="46"/>
                          <a:pt x="776" y="23"/>
                          <a:pt x="7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" name="Google Shape;1549;p22"/>
                  <p:cNvSpPr/>
                  <p:nvPr/>
                </p:nvSpPr>
                <p:spPr>
                  <a:xfrm>
                    <a:off x="8123833" y="2598425"/>
                    <a:ext cx="133285" cy="50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" h="1850" extrusionOk="0">
                        <a:moveTo>
                          <a:pt x="137" y="1"/>
                        </a:moveTo>
                        <a:cubicBezTo>
                          <a:pt x="91" y="1"/>
                          <a:pt x="69" y="24"/>
                          <a:pt x="46" y="46"/>
                        </a:cubicBezTo>
                        <a:cubicBezTo>
                          <a:pt x="0" y="115"/>
                          <a:pt x="23" y="160"/>
                          <a:pt x="69" y="206"/>
                        </a:cubicBezTo>
                        <a:cubicBezTo>
                          <a:pt x="91" y="206"/>
                          <a:pt x="114" y="229"/>
                          <a:pt x="114" y="229"/>
                        </a:cubicBezTo>
                        <a:cubicBezTo>
                          <a:pt x="251" y="320"/>
                          <a:pt x="365" y="434"/>
                          <a:pt x="479" y="549"/>
                        </a:cubicBezTo>
                        <a:cubicBezTo>
                          <a:pt x="639" y="685"/>
                          <a:pt x="799" y="800"/>
                          <a:pt x="959" y="914"/>
                        </a:cubicBezTo>
                        <a:cubicBezTo>
                          <a:pt x="1118" y="1005"/>
                          <a:pt x="1255" y="1096"/>
                          <a:pt x="1415" y="1188"/>
                        </a:cubicBezTo>
                        <a:cubicBezTo>
                          <a:pt x="1507" y="1210"/>
                          <a:pt x="1575" y="1256"/>
                          <a:pt x="1643" y="1279"/>
                        </a:cubicBezTo>
                        <a:cubicBezTo>
                          <a:pt x="1735" y="1325"/>
                          <a:pt x="1826" y="1370"/>
                          <a:pt x="1895" y="1393"/>
                        </a:cubicBezTo>
                        <a:cubicBezTo>
                          <a:pt x="1895" y="1393"/>
                          <a:pt x="1917" y="1416"/>
                          <a:pt x="1917" y="1416"/>
                        </a:cubicBezTo>
                        <a:lnTo>
                          <a:pt x="1940" y="1416"/>
                        </a:lnTo>
                        <a:cubicBezTo>
                          <a:pt x="2123" y="1507"/>
                          <a:pt x="2328" y="1576"/>
                          <a:pt x="2511" y="1644"/>
                        </a:cubicBezTo>
                        <a:cubicBezTo>
                          <a:pt x="2625" y="1690"/>
                          <a:pt x="2739" y="1713"/>
                          <a:pt x="2830" y="1735"/>
                        </a:cubicBezTo>
                        <a:cubicBezTo>
                          <a:pt x="2967" y="1758"/>
                          <a:pt x="3104" y="1781"/>
                          <a:pt x="3241" y="1804"/>
                        </a:cubicBezTo>
                        <a:cubicBezTo>
                          <a:pt x="3469" y="1827"/>
                          <a:pt x="3698" y="1850"/>
                          <a:pt x="3926" y="1850"/>
                        </a:cubicBezTo>
                        <a:cubicBezTo>
                          <a:pt x="4040" y="1850"/>
                          <a:pt x="4177" y="1850"/>
                          <a:pt x="4291" y="1827"/>
                        </a:cubicBezTo>
                        <a:cubicBezTo>
                          <a:pt x="4428" y="1804"/>
                          <a:pt x="4565" y="1758"/>
                          <a:pt x="4679" y="1735"/>
                        </a:cubicBezTo>
                        <a:cubicBezTo>
                          <a:pt x="4839" y="1690"/>
                          <a:pt x="4930" y="1553"/>
                          <a:pt x="4885" y="1393"/>
                        </a:cubicBezTo>
                        <a:cubicBezTo>
                          <a:pt x="4864" y="1270"/>
                          <a:pt x="4734" y="1184"/>
                          <a:pt x="4608" y="1184"/>
                        </a:cubicBezTo>
                        <a:cubicBezTo>
                          <a:pt x="4594" y="1184"/>
                          <a:pt x="4579" y="1185"/>
                          <a:pt x="4565" y="1188"/>
                        </a:cubicBezTo>
                        <a:cubicBezTo>
                          <a:pt x="4360" y="1233"/>
                          <a:pt x="4177" y="1279"/>
                          <a:pt x="3972" y="1302"/>
                        </a:cubicBezTo>
                        <a:cubicBezTo>
                          <a:pt x="3868" y="1308"/>
                          <a:pt x="3765" y="1311"/>
                          <a:pt x="3664" y="1311"/>
                        </a:cubicBezTo>
                        <a:cubicBezTo>
                          <a:pt x="3386" y="1311"/>
                          <a:pt x="3114" y="1290"/>
                          <a:pt x="2830" y="1256"/>
                        </a:cubicBezTo>
                        <a:cubicBezTo>
                          <a:pt x="2716" y="1233"/>
                          <a:pt x="2602" y="1210"/>
                          <a:pt x="2488" y="1165"/>
                        </a:cubicBezTo>
                        <a:cubicBezTo>
                          <a:pt x="2351" y="1142"/>
                          <a:pt x="2237" y="1096"/>
                          <a:pt x="2123" y="1074"/>
                        </a:cubicBezTo>
                        <a:cubicBezTo>
                          <a:pt x="1895" y="982"/>
                          <a:pt x="1666" y="914"/>
                          <a:pt x="1438" y="822"/>
                        </a:cubicBezTo>
                        <a:cubicBezTo>
                          <a:pt x="1278" y="754"/>
                          <a:pt x="1118" y="663"/>
                          <a:pt x="959" y="571"/>
                        </a:cubicBezTo>
                        <a:cubicBezTo>
                          <a:pt x="822" y="503"/>
                          <a:pt x="662" y="389"/>
                          <a:pt x="525" y="275"/>
                        </a:cubicBezTo>
                        <a:cubicBezTo>
                          <a:pt x="457" y="229"/>
                          <a:pt x="388" y="160"/>
                          <a:pt x="320" y="115"/>
                        </a:cubicBezTo>
                        <a:cubicBezTo>
                          <a:pt x="274" y="92"/>
                          <a:pt x="228" y="46"/>
                          <a:pt x="183" y="24"/>
                        </a:cubicBezTo>
                        <a:cubicBezTo>
                          <a:pt x="183" y="1"/>
                          <a:pt x="160" y="1"/>
                          <a:pt x="1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" name="Google Shape;1550;p22"/>
                  <p:cNvSpPr/>
                  <p:nvPr/>
                </p:nvSpPr>
                <p:spPr>
                  <a:xfrm>
                    <a:off x="8244738" y="2112885"/>
                    <a:ext cx="83955" cy="112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172" extrusionOk="0">
                        <a:moveTo>
                          <a:pt x="2945" y="0"/>
                        </a:moveTo>
                        <a:cubicBezTo>
                          <a:pt x="2900" y="0"/>
                          <a:pt x="2877" y="0"/>
                          <a:pt x="2854" y="23"/>
                        </a:cubicBezTo>
                        <a:cubicBezTo>
                          <a:pt x="2671" y="206"/>
                          <a:pt x="2466" y="388"/>
                          <a:pt x="2283" y="571"/>
                        </a:cubicBezTo>
                        <a:cubicBezTo>
                          <a:pt x="2238" y="617"/>
                          <a:pt x="2169" y="685"/>
                          <a:pt x="2124" y="731"/>
                        </a:cubicBezTo>
                        <a:cubicBezTo>
                          <a:pt x="2101" y="731"/>
                          <a:pt x="2055" y="731"/>
                          <a:pt x="2032" y="753"/>
                        </a:cubicBezTo>
                        <a:cubicBezTo>
                          <a:pt x="1941" y="799"/>
                          <a:pt x="1872" y="845"/>
                          <a:pt x="1804" y="890"/>
                        </a:cubicBezTo>
                        <a:cubicBezTo>
                          <a:pt x="1758" y="936"/>
                          <a:pt x="1690" y="1005"/>
                          <a:pt x="1644" y="1050"/>
                        </a:cubicBezTo>
                        <a:cubicBezTo>
                          <a:pt x="1530" y="1187"/>
                          <a:pt x="1416" y="1324"/>
                          <a:pt x="1325" y="1438"/>
                        </a:cubicBezTo>
                        <a:cubicBezTo>
                          <a:pt x="1119" y="1712"/>
                          <a:pt x="891" y="1963"/>
                          <a:pt x="731" y="2237"/>
                        </a:cubicBezTo>
                        <a:cubicBezTo>
                          <a:pt x="640" y="2374"/>
                          <a:pt x="571" y="2511"/>
                          <a:pt x="480" y="2648"/>
                        </a:cubicBezTo>
                        <a:cubicBezTo>
                          <a:pt x="389" y="2785"/>
                          <a:pt x="320" y="2945"/>
                          <a:pt x="229" y="3082"/>
                        </a:cubicBezTo>
                        <a:cubicBezTo>
                          <a:pt x="183" y="3150"/>
                          <a:pt x="161" y="3219"/>
                          <a:pt x="115" y="3287"/>
                        </a:cubicBezTo>
                        <a:cubicBezTo>
                          <a:pt x="69" y="3401"/>
                          <a:pt x="1" y="3515"/>
                          <a:pt x="1" y="3629"/>
                        </a:cubicBezTo>
                        <a:cubicBezTo>
                          <a:pt x="24" y="3721"/>
                          <a:pt x="46" y="3789"/>
                          <a:pt x="92" y="3858"/>
                        </a:cubicBezTo>
                        <a:cubicBezTo>
                          <a:pt x="138" y="3881"/>
                          <a:pt x="161" y="3903"/>
                          <a:pt x="183" y="3926"/>
                        </a:cubicBezTo>
                        <a:cubicBezTo>
                          <a:pt x="229" y="3949"/>
                          <a:pt x="275" y="3972"/>
                          <a:pt x="320" y="4017"/>
                        </a:cubicBezTo>
                        <a:cubicBezTo>
                          <a:pt x="366" y="4040"/>
                          <a:pt x="412" y="4086"/>
                          <a:pt x="480" y="4109"/>
                        </a:cubicBezTo>
                        <a:cubicBezTo>
                          <a:pt x="503" y="4132"/>
                          <a:pt x="549" y="4154"/>
                          <a:pt x="571" y="4154"/>
                        </a:cubicBezTo>
                        <a:cubicBezTo>
                          <a:pt x="606" y="4166"/>
                          <a:pt x="634" y="4172"/>
                          <a:pt x="663" y="4172"/>
                        </a:cubicBezTo>
                        <a:cubicBezTo>
                          <a:pt x="691" y="4172"/>
                          <a:pt x="720" y="4166"/>
                          <a:pt x="754" y="4154"/>
                        </a:cubicBezTo>
                        <a:cubicBezTo>
                          <a:pt x="823" y="4154"/>
                          <a:pt x="891" y="4086"/>
                          <a:pt x="937" y="4017"/>
                        </a:cubicBezTo>
                        <a:cubicBezTo>
                          <a:pt x="959" y="3995"/>
                          <a:pt x="982" y="3949"/>
                          <a:pt x="982" y="3926"/>
                        </a:cubicBezTo>
                        <a:cubicBezTo>
                          <a:pt x="1028" y="3812"/>
                          <a:pt x="1074" y="3675"/>
                          <a:pt x="1119" y="3561"/>
                        </a:cubicBezTo>
                        <a:cubicBezTo>
                          <a:pt x="1188" y="3378"/>
                          <a:pt x="1279" y="3196"/>
                          <a:pt x="1347" y="3013"/>
                        </a:cubicBezTo>
                        <a:cubicBezTo>
                          <a:pt x="1416" y="2808"/>
                          <a:pt x="1507" y="2625"/>
                          <a:pt x="1576" y="2443"/>
                        </a:cubicBezTo>
                        <a:cubicBezTo>
                          <a:pt x="1599" y="2397"/>
                          <a:pt x="1621" y="2374"/>
                          <a:pt x="1621" y="2328"/>
                        </a:cubicBezTo>
                        <a:lnTo>
                          <a:pt x="1621" y="2351"/>
                        </a:lnTo>
                        <a:cubicBezTo>
                          <a:pt x="1758" y="2032"/>
                          <a:pt x="1918" y="1735"/>
                          <a:pt x="2078" y="1438"/>
                        </a:cubicBezTo>
                        <a:cubicBezTo>
                          <a:pt x="2169" y="1301"/>
                          <a:pt x="2260" y="1164"/>
                          <a:pt x="2375" y="1005"/>
                        </a:cubicBezTo>
                        <a:cubicBezTo>
                          <a:pt x="2443" y="890"/>
                          <a:pt x="2557" y="753"/>
                          <a:pt x="2649" y="639"/>
                        </a:cubicBezTo>
                        <a:cubicBezTo>
                          <a:pt x="2763" y="502"/>
                          <a:pt x="2900" y="365"/>
                          <a:pt x="3037" y="228"/>
                        </a:cubicBezTo>
                        <a:cubicBezTo>
                          <a:pt x="3082" y="183"/>
                          <a:pt x="3105" y="92"/>
                          <a:pt x="3037" y="46"/>
                        </a:cubicBezTo>
                        <a:cubicBezTo>
                          <a:pt x="3014" y="0"/>
                          <a:pt x="2991" y="0"/>
                          <a:pt x="2945" y="0"/>
                        </a:cubicBezTo>
                        <a:close/>
                      </a:path>
                    </a:pathLst>
                  </a:custGeom>
                  <a:solidFill>
                    <a:srgbClr val="FDA2B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1" name="Google Shape;1551;p22"/>
                  <p:cNvSpPr/>
                  <p:nvPr/>
                </p:nvSpPr>
                <p:spPr>
                  <a:xfrm>
                    <a:off x="8168865" y="2314016"/>
                    <a:ext cx="61709" cy="18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7018" extrusionOk="0">
                        <a:moveTo>
                          <a:pt x="2055" y="1256"/>
                        </a:moveTo>
                        <a:cubicBezTo>
                          <a:pt x="2052" y="1263"/>
                          <a:pt x="2050" y="1271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55" y="1276"/>
                          <a:pt x="2055" y="1271"/>
                          <a:pt x="2055" y="1256"/>
                        </a:cubicBezTo>
                        <a:close/>
                        <a:moveTo>
                          <a:pt x="2192" y="0"/>
                        </a:moveTo>
                        <a:cubicBezTo>
                          <a:pt x="2146" y="0"/>
                          <a:pt x="2100" y="23"/>
                          <a:pt x="2100" y="69"/>
                        </a:cubicBezTo>
                        <a:cubicBezTo>
                          <a:pt x="2077" y="137"/>
                          <a:pt x="2055" y="206"/>
                          <a:pt x="2055" y="274"/>
                        </a:cubicBezTo>
                        <a:cubicBezTo>
                          <a:pt x="2032" y="343"/>
                          <a:pt x="2009" y="411"/>
                          <a:pt x="1986" y="480"/>
                        </a:cubicBezTo>
                        <a:cubicBezTo>
                          <a:pt x="1940" y="617"/>
                          <a:pt x="1895" y="754"/>
                          <a:pt x="1849" y="890"/>
                        </a:cubicBezTo>
                        <a:cubicBezTo>
                          <a:pt x="1758" y="1164"/>
                          <a:pt x="1667" y="1438"/>
                          <a:pt x="1575" y="1735"/>
                        </a:cubicBezTo>
                        <a:cubicBezTo>
                          <a:pt x="1484" y="2009"/>
                          <a:pt x="1347" y="2283"/>
                          <a:pt x="1256" y="2557"/>
                        </a:cubicBezTo>
                        <a:cubicBezTo>
                          <a:pt x="1210" y="2694"/>
                          <a:pt x="1142" y="2853"/>
                          <a:pt x="1096" y="2990"/>
                        </a:cubicBezTo>
                        <a:cubicBezTo>
                          <a:pt x="1050" y="3127"/>
                          <a:pt x="1005" y="3264"/>
                          <a:pt x="959" y="3401"/>
                        </a:cubicBezTo>
                        <a:cubicBezTo>
                          <a:pt x="845" y="3698"/>
                          <a:pt x="754" y="3972"/>
                          <a:pt x="685" y="4269"/>
                        </a:cubicBezTo>
                        <a:cubicBezTo>
                          <a:pt x="594" y="4542"/>
                          <a:pt x="502" y="4839"/>
                          <a:pt x="411" y="5136"/>
                        </a:cubicBezTo>
                        <a:cubicBezTo>
                          <a:pt x="343" y="5364"/>
                          <a:pt x="274" y="5615"/>
                          <a:pt x="206" y="5866"/>
                        </a:cubicBezTo>
                        <a:cubicBezTo>
                          <a:pt x="160" y="5980"/>
                          <a:pt x="137" y="6117"/>
                          <a:pt x="92" y="6254"/>
                        </a:cubicBezTo>
                        <a:cubicBezTo>
                          <a:pt x="46" y="6414"/>
                          <a:pt x="0" y="6551"/>
                          <a:pt x="0" y="6688"/>
                        </a:cubicBezTo>
                        <a:cubicBezTo>
                          <a:pt x="0" y="6825"/>
                          <a:pt x="92" y="6962"/>
                          <a:pt x="206" y="7008"/>
                        </a:cubicBezTo>
                        <a:cubicBezTo>
                          <a:pt x="232" y="7014"/>
                          <a:pt x="257" y="7017"/>
                          <a:pt x="281" y="7017"/>
                        </a:cubicBezTo>
                        <a:cubicBezTo>
                          <a:pt x="337" y="7017"/>
                          <a:pt x="386" y="7001"/>
                          <a:pt x="434" y="6985"/>
                        </a:cubicBezTo>
                        <a:cubicBezTo>
                          <a:pt x="525" y="6939"/>
                          <a:pt x="571" y="6871"/>
                          <a:pt x="594" y="6802"/>
                        </a:cubicBezTo>
                        <a:cubicBezTo>
                          <a:pt x="639" y="6688"/>
                          <a:pt x="685" y="6551"/>
                          <a:pt x="708" y="6437"/>
                        </a:cubicBezTo>
                        <a:cubicBezTo>
                          <a:pt x="754" y="6300"/>
                          <a:pt x="776" y="6163"/>
                          <a:pt x="822" y="6026"/>
                        </a:cubicBezTo>
                        <a:cubicBezTo>
                          <a:pt x="890" y="5775"/>
                          <a:pt x="959" y="5547"/>
                          <a:pt x="1027" y="5296"/>
                        </a:cubicBezTo>
                        <a:cubicBezTo>
                          <a:pt x="1119" y="4999"/>
                          <a:pt x="1187" y="4702"/>
                          <a:pt x="1278" y="4406"/>
                        </a:cubicBezTo>
                        <a:cubicBezTo>
                          <a:pt x="1347" y="4109"/>
                          <a:pt x="1415" y="3812"/>
                          <a:pt x="1507" y="3515"/>
                        </a:cubicBezTo>
                        <a:cubicBezTo>
                          <a:pt x="1598" y="3196"/>
                          <a:pt x="1689" y="2853"/>
                          <a:pt x="1758" y="2511"/>
                        </a:cubicBezTo>
                        <a:cubicBezTo>
                          <a:pt x="1781" y="2420"/>
                          <a:pt x="1803" y="2351"/>
                          <a:pt x="1826" y="2260"/>
                        </a:cubicBezTo>
                        <a:cubicBezTo>
                          <a:pt x="1849" y="2169"/>
                          <a:pt x="1872" y="2100"/>
                          <a:pt x="1895" y="2009"/>
                        </a:cubicBezTo>
                        <a:cubicBezTo>
                          <a:pt x="1940" y="1849"/>
                          <a:pt x="1986" y="1689"/>
                          <a:pt x="2009" y="1530"/>
                        </a:cubicBezTo>
                        <a:cubicBezTo>
                          <a:pt x="2009" y="1484"/>
                          <a:pt x="2009" y="1438"/>
                          <a:pt x="2032" y="1415"/>
                        </a:cubicBezTo>
                        <a:cubicBezTo>
                          <a:pt x="2032" y="1375"/>
                          <a:pt x="2032" y="1334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44" y="1278"/>
                          <a:pt x="2039" y="1278"/>
                          <a:pt x="2032" y="1278"/>
                        </a:cubicBezTo>
                        <a:cubicBezTo>
                          <a:pt x="2077" y="1096"/>
                          <a:pt x="2100" y="913"/>
                          <a:pt x="2146" y="708"/>
                        </a:cubicBezTo>
                        <a:cubicBezTo>
                          <a:pt x="2169" y="617"/>
                          <a:pt x="2192" y="502"/>
                          <a:pt x="2214" y="411"/>
                        </a:cubicBezTo>
                        <a:cubicBezTo>
                          <a:pt x="2237" y="320"/>
                          <a:pt x="2237" y="229"/>
                          <a:pt x="2260" y="114"/>
                        </a:cubicBezTo>
                        <a:cubicBezTo>
                          <a:pt x="2283" y="69"/>
                          <a:pt x="2260" y="23"/>
                          <a:pt x="221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" name="Google Shape;1552;p22"/>
                  <p:cNvSpPr/>
                  <p:nvPr/>
                </p:nvSpPr>
                <p:spPr>
                  <a:xfrm>
                    <a:off x="8167000" y="2510821"/>
                    <a:ext cx="8677" cy="8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1" h="321" extrusionOk="0">
                        <a:moveTo>
                          <a:pt x="161" y="1"/>
                        </a:moveTo>
                        <a:cubicBezTo>
                          <a:pt x="92" y="1"/>
                          <a:pt x="1" y="69"/>
                          <a:pt x="1" y="160"/>
                        </a:cubicBezTo>
                        <a:cubicBezTo>
                          <a:pt x="1" y="229"/>
                          <a:pt x="69" y="320"/>
                          <a:pt x="161" y="320"/>
                        </a:cubicBezTo>
                        <a:cubicBezTo>
                          <a:pt x="252" y="320"/>
                          <a:pt x="320" y="252"/>
                          <a:pt x="320" y="160"/>
                        </a:cubicBezTo>
                        <a:cubicBezTo>
                          <a:pt x="320" y="69"/>
                          <a:pt x="252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" name="Google Shape;1553;p22"/>
                  <p:cNvSpPr/>
                  <p:nvPr/>
                </p:nvSpPr>
                <p:spPr>
                  <a:xfrm>
                    <a:off x="8217600" y="2315854"/>
                    <a:ext cx="34571" cy="100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" h="3703" extrusionOk="0">
                        <a:moveTo>
                          <a:pt x="1187" y="1"/>
                        </a:moveTo>
                        <a:cubicBezTo>
                          <a:pt x="1142" y="1"/>
                          <a:pt x="1096" y="24"/>
                          <a:pt x="1096" y="69"/>
                        </a:cubicBezTo>
                        <a:cubicBezTo>
                          <a:pt x="1050" y="206"/>
                          <a:pt x="982" y="366"/>
                          <a:pt x="936" y="526"/>
                        </a:cubicBezTo>
                        <a:cubicBezTo>
                          <a:pt x="891" y="663"/>
                          <a:pt x="845" y="800"/>
                          <a:pt x="799" y="914"/>
                        </a:cubicBezTo>
                        <a:cubicBezTo>
                          <a:pt x="708" y="1188"/>
                          <a:pt x="617" y="1462"/>
                          <a:pt x="548" y="1735"/>
                        </a:cubicBezTo>
                        <a:cubicBezTo>
                          <a:pt x="457" y="2032"/>
                          <a:pt x="366" y="2329"/>
                          <a:pt x="297" y="2626"/>
                        </a:cubicBezTo>
                        <a:cubicBezTo>
                          <a:pt x="252" y="2763"/>
                          <a:pt x="206" y="2900"/>
                          <a:pt x="160" y="3037"/>
                        </a:cubicBezTo>
                        <a:cubicBezTo>
                          <a:pt x="115" y="3173"/>
                          <a:pt x="69" y="3310"/>
                          <a:pt x="46" y="3425"/>
                        </a:cubicBezTo>
                        <a:cubicBezTo>
                          <a:pt x="0" y="3539"/>
                          <a:pt x="69" y="3653"/>
                          <a:pt x="183" y="3698"/>
                        </a:cubicBezTo>
                        <a:cubicBezTo>
                          <a:pt x="195" y="3701"/>
                          <a:pt x="207" y="3703"/>
                          <a:pt x="220" y="3703"/>
                        </a:cubicBezTo>
                        <a:cubicBezTo>
                          <a:pt x="303" y="3703"/>
                          <a:pt x="395" y="3641"/>
                          <a:pt x="434" y="3561"/>
                        </a:cubicBezTo>
                        <a:cubicBezTo>
                          <a:pt x="480" y="3425"/>
                          <a:pt x="503" y="3288"/>
                          <a:pt x="548" y="3151"/>
                        </a:cubicBezTo>
                        <a:cubicBezTo>
                          <a:pt x="594" y="3014"/>
                          <a:pt x="617" y="2877"/>
                          <a:pt x="640" y="2740"/>
                        </a:cubicBezTo>
                        <a:cubicBezTo>
                          <a:pt x="708" y="2420"/>
                          <a:pt x="777" y="2123"/>
                          <a:pt x="845" y="1827"/>
                        </a:cubicBezTo>
                        <a:cubicBezTo>
                          <a:pt x="891" y="1553"/>
                          <a:pt x="959" y="1279"/>
                          <a:pt x="1028" y="982"/>
                        </a:cubicBezTo>
                        <a:cubicBezTo>
                          <a:pt x="1050" y="845"/>
                          <a:pt x="1096" y="708"/>
                          <a:pt x="1119" y="571"/>
                        </a:cubicBezTo>
                        <a:cubicBezTo>
                          <a:pt x="1165" y="412"/>
                          <a:pt x="1210" y="275"/>
                          <a:pt x="1256" y="115"/>
                        </a:cubicBezTo>
                        <a:cubicBezTo>
                          <a:pt x="1279" y="69"/>
                          <a:pt x="1256" y="24"/>
                          <a:pt x="121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" name="Google Shape;1554;p22"/>
                  <p:cNvSpPr/>
                  <p:nvPr/>
                </p:nvSpPr>
                <p:spPr>
                  <a:xfrm>
                    <a:off x="8058420" y="2233791"/>
                    <a:ext cx="59871" cy="180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5" h="6675" extrusionOk="0">
                        <a:moveTo>
                          <a:pt x="1028" y="4749"/>
                        </a:moveTo>
                        <a:lnTo>
                          <a:pt x="1028" y="4749"/>
                        </a:lnTo>
                        <a:cubicBezTo>
                          <a:pt x="1026" y="4754"/>
                          <a:pt x="1024" y="4759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28" y="4757"/>
                          <a:pt x="1028" y="4749"/>
                          <a:pt x="1028" y="4749"/>
                        </a:cubicBezTo>
                        <a:close/>
                        <a:moveTo>
                          <a:pt x="2055" y="1"/>
                        </a:moveTo>
                        <a:cubicBezTo>
                          <a:pt x="1986" y="1"/>
                          <a:pt x="1918" y="47"/>
                          <a:pt x="1895" y="92"/>
                        </a:cubicBezTo>
                        <a:cubicBezTo>
                          <a:pt x="1872" y="161"/>
                          <a:pt x="1872" y="229"/>
                          <a:pt x="1849" y="298"/>
                        </a:cubicBezTo>
                        <a:cubicBezTo>
                          <a:pt x="1849" y="321"/>
                          <a:pt x="1827" y="321"/>
                          <a:pt x="1827" y="343"/>
                        </a:cubicBezTo>
                        <a:lnTo>
                          <a:pt x="1849" y="321"/>
                        </a:lnTo>
                        <a:lnTo>
                          <a:pt x="1849" y="321"/>
                        </a:lnTo>
                        <a:cubicBezTo>
                          <a:pt x="1781" y="526"/>
                          <a:pt x="1712" y="754"/>
                          <a:pt x="1621" y="982"/>
                        </a:cubicBezTo>
                        <a:lnTo>
                          <a:pt x="1507" y="1325"/>
                        </a:lnTo>
                        <a:cubicBezTo>
                          <a:pt x="1484" y="1439"/>
                          <a:pt x="1439" y="1576"/>
                          <a:pt x="1393" y="1690"/>
                        </a:cubicBezTo>
                        <a:cubicBezTo>
                          <a:pt x="1324" y="1895"/>
                          <a:pt x="1256" y="2124"/>
                          <a:pt x="1187" y="2352"/>
                        </a:cubicBezTo>
                        <a:cubicBezTo>
                          <a:pt x="1165" y="2466"/>
                          <a:pt x="1119" y="2557"/>
                          <a:pt x="1096" y="2649"/>
                        </a:cubicBezTo>
                        <a:cubicBezTo>
                          <a:pt x="1051" y="2786"/>
                          <a:pt x="1028" y="2900"/>
                          <a:pt x="982" y="3037"/>
                        </a:cubicBezTo>
                        <a:cubicBezTo>
                          <a:pt x="959" y="3105"/>
                          <a:pt x="936" y="3197"/>
                          <a:pt x="914" y="3288"/>
                        </a:cubicBezTo>
                        <a:cubicBezTo>
                          <a:pt x="868" y="3402"/>
                          <a:pt x="845" y="3516"/>
                          <a:pt x="822" y="3630"/>
                        </a:cubicBezTo>
                        <a:cubicBezTo>
                          <a:pt x="822" y="3607"/>
                          <a:pt x="822" y="3607"/>
                          <a:pt x="822" y="3585"/>
                        </a:cubicBezTo>
                        <a:cubicBezTo>
                          <a:pt x="777" y="3767"/>
                          <a:pt x="708" y="3973"/>
                          <a:pt x="662" y="4155"/>
                        </a:cubicBezTo>
                        <a:cubicBezTo>
                          <a:pt x="594" y="4338"/>
                          <a:pt x="548" y="4520"/>
                          <a:pt x="480" y="4726"/>
                        </a:cubicBezTo>
                        <a:cubicBezTo>
                          <a:pt x="485" y="4721"/>
                          <a:pt x="488" y="4717"/>
                          <a:pt x="491" y="4714"/>
                        </a:cubicBezTo>
                        <a:lnTo>
                          <a:pt x="491" y="4714"/>
                        </a:lnTo>
                        <a:cubicBezTo>
                          <a:pt x="404" y="4978"/>
                          <a:pt x="316" y="5262"/>
                          <a:pt x="229" y="5525"/>
                        </a:cubicBezTo>
                        <a:cubicBezTo>
                          <a:pt x="183" y="5684"/>
                          <a:pt x="137" y="5821"/>
                          <a:pt x="92" y="5981"/>
                        </a:cubicBezTo>
                        <a:cubicBezTo>
                          <a:pt x="69" y="6095"/>
                          <a:pt x="46" y="6187"/>
                          <a:pt x="23" y="6301"/>
                        </a:cubicBezTo>
                        <a:cubicBezTo>
                          <a:pt x="23" y="6346"/>
                          <a:pt x="1" y="6369"/>
                          <a:pt x="1" y="6415"/>
                        </a:cubicBezTo>
                        <a:cubicBezTo>
                          <a:pt x="1" y="6529"/>
                          <a:pt x="46" y="6620"/>
                          <a:pt x="137" y="6666"/>
                        </a:cubicBezTo>
                        <a:cubicBezTo>
                          <a:pt x="160" y="6672"/>
                          <a:pt x="185" y="6675"/>
                          <a:pt x="209" y="6675"/>
                        </a:cubicBezTo>
                        <a:cubicBezTo>
                          <a:pt x="283" y="6675"/>
                          <a:pt x="360" y="6649"/>
                          <a:pt x="411" y="6597"/>
                        </a:cubicBezTo>
                        <a:cubicBezTo>
                          <a:pt x="434" y="6529"/>
                          <a:pt x="480" y="6483"/>
                          <a:pt x="503" y="6415"/>
                        </a:cubicBezTo>
                        <a:cubicBezTo>
                          <a:pt x="526" y="6346"/>
                          <a:pt x="548" y="6278"/>
                          <a:pt x="571" y="6232"/>
                        </a:cubicBezTo>
                        <a:lnTo>
                          <a:pt x="548" y="6232"/>
                        </a:lnTo>
                        <a:cubicBezTo>
                          <a:pt x="548" y="6232"/>
                          <a:pt x="571" y="6209"/>
                          <a:pt x="571" y="6209"/>
                        </a:cubicBezTo>
                        <a:cubicBezTo>
                          <a:pt x="571" y="6209"/>
                          <a:pt x="571" y="6187"/>
                          <a:pt x="571" y="6187"/>
                        </a:cubicBezTo>
                        <a:cubicBezTo>
                          <a:pt x="571" y="6209"/>
                          <a:pt x="571" y="6209"/>
                          <a:pt x="548" y="6232"/>
                        </a:cubicBezTo>
                        <a:cubicBezTo>
                          <a:pt x="571" y="6187"/>
                          <a:pt x="594" y="6141"/>
                          <a:pt x="594" y="6095"/>
                        </a:cubicBezTo>
                        <a:cubicBezTo>
                          <a:pt x="662" y="5890"/>
                          <a:pt x="731" y="5684"/>
                          <a:pt x="799" y="5479"/>
                        </a:cubicBezTo>
                        <a:cubicBezTo>
                          <a:pt x="822" y="5365"/>
                          <a:pt x="868" y="5274"/>
                          <a:pt x="914" y="5159"/>
                        </a:cubicBezTo>
                        <a:cubicBezTo>
                          <a:pt x="936" y="5027"/>
                          <a:pt x="979" y="4895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19" y="4768"/>
                          <a:pt x="1014" y="4771"/>
                          <a:pt x="1005" y="4771"/>
                        </a:cubicBezTo>
                        <a:cubicBezTo>
                          <a:pt x="1073" y="4589"/>
                          <a:pt x="1119" y="4383"/>
                          <a:pt x="1187" y="4201"/>
                        </a:cubicBezTo>
                        <a:cubicBezTo>
                          <a:pt x="1256" y="3973"/>
                          <a:pt x="1324" y="3744"/>
                          <a:pt x="1393" y="3516"/>
                        </a:cubicBezTo>
                        <a:cubicBezTo>
                          <a:pt x="1393" y="3470"/>
                          <a:pt x="1416" y="3425"/>
                          <a:pt x="1416" y="3379"/>
                        </a:cubicBezTo>
                        <a:cubicBezTo>
                          <a:pt x="1416" y="3379"/>
                          <a:pt x="1425" y="336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29" y="3363"/>
                          <a:pt x="1424" y="3371"/>
                          <a:pt x="1416" y="3379"/>
                        </a:cubicBezTo>
                        <a:lnTo>
                          <a:pt x="1416" y="3379"/>
                        </a:lnTo>
                        <a:cubicBezTo>
                          <a:pt x="1439" y="3356"/>
                          <a:pt x="1439" y="3356"/>
                          <a:pt x="1439" y="3334"/>
                        </a:cubicBezTo>
                        <a:lnTo>
                          <a:pt x="1439" y="3334"/>
                        </a:lnTo>
                        <a:cubicBezTo>
                          <a:pt x="1439" y="3341"/>
                          <a:pt x="1436" y="334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38" y="3343"/>
                          <a:pt x="1439" y="3334"/>
                          <a:pt x="1439" y="3333"/>
                        </a:cubicBezTo>
                        <a:lnTo>
                          <a:pt x="1439" y="3333"/>
                        </a:lnTo>
                        <a:cubicBezTo>
                          <a:pt x="1439" y="3333"/>
                          <a:pt x="1439" y="3333"/>
                          <a:pt x="1439" y="3333"/>
                        </a:cubicBezTo>
                        <a:cubicBezTo>
                          <a:pt x="1484" y="3197"/>
                          <a:pt x="1507" y="3037"/>
                          <a:pt x="1553" y="2900"/>
                        </a:cubicBezTo>
                        <a:cubicBezTo>
                          <a:pt x="1598" y="2694"/>
                          <a:pt x="1667" y="2489"/>
                          <a:pt x="1712" y="2306"/>
                        </a:cubicBezTo>
                        <a:cubicBezTo>
                          <a:pt x="1735" y="2192"/>
                          <a:pt x="1758" y="2078"/>
                          <a:pt x="1781" y="1987"/>
                        </a:cubicBezTo>
                        <a:cubicBezTo>
                          <a:pt x="1827" y="1873"/>
                          <a:pt x="1849" y="1759"/>
                          <a:pt x="1872" y="1644"/>
                        </a:cubicBezTo>
                        <a:cubicBezTo>
                          <a:pt x="1895" y="1530"/>
                          <a:pt x="1918" y="1416"/>
                          <a:pt x="1941" y="1279"/>
                        </a:cubicBezTo>
                        <a:cubicBezTo>
                          <a:pt x="1964" y="1188"/>
                          <a:pt x="1986" y="1074"/>
                          <a:pt x="2009" y="960"/>
                        </a:cubicBezTo>
                        <a:cubicBezTo>
                          <a:pt x="2055" y="754"/>
                          <a:pt x="2100" y="526"/>
                          <a:pt x="2146" y="321"/>
                        </a:cubicBezTo>
                        <a:cubicBezTo>
                          <a:pt x="2169" y="298"/>
                          <a:pt x="2169" y="252"/>
                          <a:pt x="2192" y="229"/>
                        </a:cubicBezTo>
                        <a:cubicBezTo>
                          <a:pt x="2215" y="138"/>
                          <a:pt x="2192" y="47"/>
                          <a:pt x="2100" y="24"/>
                        </a:cubicBezTo>
                        <a:cubicBezTo>
                          <a:pt x="2078" y="1"/>
                          <a:pt x="2078" y="1"/>
                          <a:pt x="205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" name="Google Shape;1555;p22"/>
                  <p:cNvSpPr/>
                  <p:nvPr/>
                </p:nvSpPr>
                <p:spPr>
                  <a:xfrm>
                    <a:off x="8107777" y="2249846"/>
                    <a:ext cx="58628" cy="176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6515" extrusionOk="0">
                        <a:moveTo>
                          <a:pt x="845" y="2876"/>
                        </a:moveTo>
                        <a:cubicBezTo>
                          <a:pt x="829" y="2908"/>
                          <a:pt x="825" y="2928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830" y="2923"/>
                          <a:pt x="837" y="2899"/>
                          <a:pt x="845" y="2876"/>
                        </a:cubicBezTo>
                        <a:close/>
                        <a:moveTo>
                          <a:pt x="685" y="5661"/>
                        </a:moveTo>
                        <a:cubicBezTo>
                          <a:pt x="682" y="5668"/>
                          <a:pt x="679" y="5674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81" y="5676"/>
                          <a:pt x="685" y="5671"/>
                          <a:pt x="685" y="5661"/>
                        </a:cubicBezTo>
                        <a:close/>
                        <a:moveTo>
                          <a:pt x="2055" y="0"/>
                        </a:moveTo>
                        <a:cubicBezTo>
                          <a:pt x="1986" y="23"/>
                          <a:pt x="1986" y="115"/>
                          <a:pt x="1964" y="160"/>
                        </a:cubicBezTo>
                        <a:cubicBezTo>
                          <a:pt x="1941" y="229"/>
                          <a:pt x="1918" y="274"/>
                          <a:pt x="1895" y="320"/>
                        </a:cubicBezTo>
                        <a:cubicBezTo>
                          <a:pt x="1872" y="388"/>
                          <a:pt x="1849" y="434"/>
                          <a:pt x="1804" y="503"/>
                        </a:cubicBezTo>
                        <a:cubicBezTo>
                          <a:pt x="1758" y="617"/>
                          <a:pt x="1690" y="731"/>
                          <a:pt x="1644" y="845"/>
                        </a:cubicBezTo>
                        <a:cubicBezTo>
                          <a:pt x="1530" y="1050"/>
                          <a:pt x="1416" y="1279"/>
                          <a:pt x="1324" y="1530"/>
                        </a:cubicBezTo>
                        <a:cubicBezTo>
                          <a:pt x="1142" y="2009"/>
                          <a:pt x="959" y="2466"/>
                          <a:pt x="822" y="2968"/>
                        </a:cubicBezTo>
                        <a:cubicBezTo>
                          <a:pt x="822" y="2961"/>
                          <a:pt x="822" y="2953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746" y="3196"/>
                          <a:pt x="702" y="3445"/>
                          <a:pt x="640" y="3675"/>
                        </a:cubicBezTo>
                        <a:cubicBezTo>
                          <a:pt x="571" y="3904"/>
                          <a:pt x="503" y="4109"/>
                          <a:pt x="457" y="4314"/>
                        </a:cubicBezTo>
                        <a:cubicBezTo>
                          <a:pt x="389" y="4543"/>
                          <a:pt x="366" y="4771"/>
                          <a:pt x="297" y="4999"/>
                        </a:cubicBezTo>
                        <a:cubicBezTo>
                          <a:pt x="229" y="5250"/>
                          <a:pt x="160" y="5501"/>
                          <a:pt x="92" y="5775"/>
                        </a:cubicBezTo>
                        <a:cubicBezTo>
                          <a:pt x="69" y="5867"/>
                          <a:pt x="46" y="5981"/>
                          <a:pt x="23" y="6072"/>
                        </a:cubicBezTo>
                        <a:cubicBezTo>
                          <a:pt x="23" y="6118"/>
                          <a:pt x="23" y="6140"/>
                          <a:pt x="1" y="6186"/>
                        </a:cubicBezTo>
                        <a:cubicBezTo>
                          <a:pt x="1" y="6209"/>
                          <a:pt x="1" y="6255"/>
                          <a:pt x="1" y="6277"/>
                        </a:cubicBezTo>
                        <a:cubicBezTo>
                          <a:pt x="1" y="6323"/>
                          <a:pt x="23" y="6369"/>
                          <a:pt x="46" y="6414"/>
                        </a:cubicBezTo>
                        <a:cubicBezTo>
                          <a:pt x="92" y="6460"/>
                          <a:pt x="160" y="6506"/>
                          <a:pt x="206" y="6506"/>
                        </a:cubicBezTo>
                        <a:cubicBezTo>
                          <a:pt x="224" y="6512"/>
                          <a:pt x="243" y="6515"/>
                          <a:pt x="261" y="6515"/>
                        </a:cubicBezTo>
                        <a:cubicBezTo>
                          <a:pt x="310" y="6515"/>
                          <a:pt x="355" y="6493"/>
                          <a:pt x="389" y="6460"/>
                        </a:cubicBezTo>
                        <a:cubicBezTo>
                          <a:pt x="457" y="6414"/>
                          <a:pt x="480" y="6346"/>
                          <a:pt x="503" y="6277"/>
                        </a:cubicBezTo>
                        <a:cubicBezTo>
                          <a:pt x="526" y="6209"/>
                          <a:pt x="548" y="6140"/>
                          <a:pt x="571" y="6072"/>
                        </a:cubicBezTo>
                        <a:cubicBezTo>
                          <a:pt x="594" y="5981"/>
                          <a:pt x="617" y="5889"/>
                          <a:pt x="640" y="5798"/>
                        </a:cubicBezTo>
                        <a:cubicBezTo>
                          <a:pt x="640" y="5798"/>
                          <a:pt x="640" y="5798"/>
                          <a:pt x="640" y="5821"/>
                        </a:cubicBezTo>
                        <a:cubicBezTo>
                          <a:pt x="659" y="5762"/>
                          <a:pt x="662" y="5721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74" y="5684"/>
                          <a:pt x="671" y="5686"/>
                          <a:pt x="669" y="5689"/>
                        </a:cubicBezTo>
                        <a:lnTo>
                          <a:pt x="669" y="5689"/>
                        </a:lnTo>
                        <a:cubicBezTo>
                          <a:pt x="734" y="5512"/>
                          <a:pt x="778" y="5336"/>
                          <a:pt x="822" y="5159"/>
                        </a:cubicBezTo>
                        <a:cubicBezTo>
                          <a:pt x="891" y="4999"/>
                          <a:pt x="914" y="4817"/>
                          <a:pt x="982" y="4634"/>
                        </a:cubicBezTo>
                        <a:cubicBezTo>
                          <a:pt x="982" y="4588"/>
                          <a:pt x="1005" y="4565"/>
                          <a:pt x="1005" y="4520"/>
                        </a:cubicBezTo>
                        <a:cubicBezTo>
                          <a:pt x="1073" y="4314"/>
                          <a:pt x="1119" y="4132"/>
                          <a:pt x="1187" y="3926"/>
                        </a:cubicBezTo>
                        <a:cubicBezTo>
                          <a:pt x="1256" y="3721"/>
                          <a:pt x="1302" y="3516"/>
                          <a:pt x="1370" y="3310"/>
                        </a:cubicBezTo>
                        <a:cubicBezTo>
                          <a:pt x="1370" y="3302"/>
                          <a:pt x="1370" y="3294"/>
                          <a:pt x="1370" y="3287"/>
                        </a:cubicBezTo>
                        <a:cubicBezTo>
                          <a:pt x="1370" y="3264"/>
                          <a:pt x="1370" y="3264"/>
                          <a:pt x="1393" y="3242"/>
                        </a:cubicBezTo>
                        <a:lnTo>
                          <a:pt x="1393" y="3242"/>
                        </a:lnTo>
                        <a:cubicBezTo>
                          <a:pt x="1393" y="3242"/>
                          <a:pt x="1390" y="3242"/>
                          <a:pt x="1386" y="3243"/>
                        </a:cubicBezTo>
                        <a:lnTo>
                          <a:pt x="1386" y="3243"/>
                        </a:lnTo>
                        <a:cubicBezTo>
                          <a:pt x="1393" y="3227"/>
                          <a:pt x="1393" y="3212"/>
                          <a:pt x="1393" y="3196"/>
                        </a:cubicBezTo>
                        <a:cubicBezTo>
                          <a:pt x="1393" y="3196"/>
                          <a:pt x="1393" y="3219"/>
                          <a:pt x="1393" y="3219"/>
                        </a:cubicBezTo>
                        <a:cubicBezTo>
                          <a:pt x="1461" y="2945"/>
                          <a:pt x="1553" y="2694"/>
                          <a:pt x="1621" y="2443"/>
                        </a:cubicBezTo>
                        <a:cubicBezTo>
                          <a:pt x="1690" y="2192"/>
                          <a:pt x="1781" y="1941"/>
                          <a:pt x="1827" y="1690"/>
                        </a:cubicBezTo>
                        <a:cubicBezTo>
                          <a:pt x="1895" y="1438"/>
                          <a:pt x="1964" y="1187"/>
                          <a:pt x="2009" y="913"/>
                        </a:cubicBezTo>
                        <a:cubicBezTo>
                          <a:pt x="2032" y="799"/>
                          <a:pt x="2055" y="662"/>
                          <a:pt x="2078" y="548"/>
                        </a:cubicBezTo>
                        <a:cubicBezTo>
                          <a:pt x="2078" y="503"/>
                          <a:pt x="2101" y="457"/>
                          <a:pt x="2101" y="411"/>
                        </a:cubicBezTo>
                        <a:cubicBezTo>
                          <a:pt x="2123" y="411"/>
                          <a:pt x="2146" y="366"/>
                          <a:pt x="2169" y="343"/>
                        </a:cubicBezTo>
                        <a:cubicBezTo>
                          <a:pt x="2169" y="297"/>
                          <a:pt x="2169" y="229"/>
                          <a:pt x="2169" y="183"/>
                        </a:cubicBezTo>
                        <a:cubicBezTo>
                          <a:pt x="2169" y="160"/>
                          <a:pt x="2169" y="160"/>
                          <a:pt x="2169" y="137"/>
                        </a:cubicBezTo>
                        <a:cubicBezTo>
                          <a:pt x="2169" y="115"/>
                          <a:pt x="2169" y="69"/>
                          <a:pt x="2146" y="69"/>
                        </a:cubicBezTo>
                        <a:cubicBezTo>
                          <a:pt x="2146" y="23"/>
                          <a:pt x="2101" y="0"/>
                          <a:pt x="207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6" name="Google Shape;1556;p22"/>
                  <p:cNvSpPr/>
                  <p:nvPr/>
                </p:nvSpPr>
                <p:spPr>
                  <a:xfrm>
                    <a:off x="8321855" y="2314637"/>
                    <a:ext cx="63575" cy="175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2" h="6483" extrusionOk="0">
                        <a:moveTo>
                          <a:pt x="2192" y="0"/>
                        </a:moveTo>
                        <a:cubicBezTo>
                          <a:pt x="2124" y="0"/>
                          <a:pt x="2078" y="46"/>
                          <a:pt x="2055" y="114"/>
                        </a:cubicBezTo>
                        <a:cubicBezTo>
                          <a:pt x="2010" y="206"/>
                          <a:pt x="1987" y="320"/>
                          <a:pt x="1941" y="434"/>
                        </a:cubicBezTo>
                        <a:cubicBezTo>
                          <a:pt x="1895" y="525"/>
                          <a:pt x="1850" y="639"/>
                          <a:pt x="1804" y="753"/>
                        </a:cubicBezTo>
                        <a:cubicBezTo>
                          <a:pt x="1713" y="959"/>
                          <a:pt x="1622" y="1164"/>
                          <a:pt x="1553" y="1392"/>
                        </a:cubicBezTo>
                        <a:cubicBezTo>
                          <a:pt x="1462" y="1621"/>
                          <a:pt x="1370" y="1849"/>
                          <a:pt x="1302" y="2077"/>
                        </a:cubicBezTo>
                        <a:cubicBezTo>
                          <a:pt x="1234" y="2283"/>
                          <a:pt x="1165" y="2488"/>
                          <a:pt x="1097" y="2716"/>
                        </a:cubicBezTo>
                        <a:cubicBezTo>
                          <a:pt x="1028" y="2922"/>
                          <a:pt x="960" y="3127"/>
                          <a:pt x="914" y="3333"/>
                        </a:cubicBezTo>
                        <a:cubicBezTo>
                          <a:pt x="845" y="3538"/>
                          <a:pt x="754" y="3766"/>
                          <a:pt x="686" y="3995"/>
                        </a:cubicBezTo>
                        <a:cubicBezTo>
                          <a:pt x="663" y="4109"/>
                          <a:pt x="617" y="4223"/>
                          <a:pt x="572" y="4360"/>
                        </a:cubicBezTo>
                        <a:cubicBezTo>
                          <a:pt x="549" y="4451"/>
                          <a:pt x="526" y="4542"/>
                          <a:pt x="480" y="4634"/>
                        </a:cubicBezTo>
                        <a:cubicBezTo>
                          <a:pt x="412" y="4839"/>
                          <a:pt x="366" y="5044"/>
                          <a:pt x="298" y="5227"/>
                        </a:cubicBezTo>
                        <a:cubicBezTo>
                          <a:pt x="252" y="5410"/>
                          <a:pt x="206" y="5592"/>
                          <a:pt x="138" y="5752"/>
                        </a:cubicBezTo>
                        <a:cubicBezTo>
                          <a:pt x="92" y="5889"/>
                          <a:pt x="69" y="6049"/>
                          <a:pt x="47" y="6186"/>
                        </a:cubicBezTo>
                        <a:cubicBezTo>
                          <a:pt x="1" y="6277"/>
                          <a:pt x="47" y="6391"/>
                          <a:pt x="138" y="6460"/>
                        </a:cubicBezTo>
                        <a:cubicBezTo>
                          <a:pt x="184" y="6482"/>
                          <a:pt x="252" y="6482"/>
                          <a:pt x="321" y="6482"/>
                        </a:cubicBezTo>
                        <a:cubicBezTo>
                          <a:pt x="366" y="6460"/>
                          <a:pt x="435" y="6437"/>
                          <a:pt x="457" y="6368"/>
                        </a:cubicBezTo>
                        <a:cubicBezTo>
                          <a:pt x="503" y="6300"/>
                          <a:pt x="526" y="6209"/>
                          <a:pt x="549" y="6117"/>
                        </a:cubicBezTo>
                        <a:cubicBezTo>
                          <a:pt x="572" y="6026"/>
                          <a:pt x="594" y="5957"/>
                          <a:pt x="640" y="5866"/>
                        </a:cubicBezTo>
                        <a:cubicBezTo>
                          <a:pt x="686" y="5684"/>
                          <a:pt x="754" y="5501"/>
                          <a:pt x="800" y="5296"/>
                        </a:cubicBezTo>
                        <a:cubicBezTo>
                          <a:pt x="845" y="5204"/>
                          <a:pt x="868" y="5113"/>
                          <a:pt x="891" y="5022"/>
                        </a:cubicBezTo>
                        <a:cubicBezTo>
                          <a:pt x="914" y="4930"/>
                          <a:pt x="960" y="4816"/>
                          <a:pt x="982" y="4725"/>
                        </a:cubicBezTo>
                        <a:cubicBezTo>
                          <a:pt x="1028" y="4611"/>
                          <a:pt x="1051" y="4519"/>
                          <a:pt x="1074" y="4428"/>
                        </a:cubicBezTo>
                        <a:cubicBezTo>
                          <a:pt x="1119" y="4314"/>
                          <a:pt x="1165" y="4200"/>
                          <a:pt x="1188" y="4063"/>
                        </a:cubicBezTo>
                        <a:cubicBezTo>
                          <a:pt x="1256" y="3835"/>
                          <a:pt x="1348" y="3629"/>
                          <a:pt x="1393" y="3401"/>
                        </a:cubicBezTo>
                        <a:cubicBezTo>
                          <a:pt x="1462" y="3196"/>
                          <a:pt x="1507" y="2990"/>
                          <a:pt x="1576" y="2762"/>
                        </a:cubicBezTo>
                        <a:cubicBezTo>
                          <a:pt x="1713" y="2328"/>
                          <a:pt x="1873" y="1895"/>
                          <a:pt x="1987" y="1438"/>
                        </a:cubicBezTo>
                        <a:cubicBezTo>
                          <a:pt x="2032" y="1233"/>
                          <a:pt x="2078" y="1027"/>
                          <a:pt x="2147" y="822"/>
                        </a:cubicBezTo>
                        <a:cubicBezTo>
                          <a:pt x="2215" y="616"/>
                          <a:pt x="2261" y="388"/>
                          <a:pt x="2329" y="183"/>
                        </a:cubicBezTo>
                        <a:cubicBezTo>
                          <a:pt x="2352" y="114"/>
                          <a:pt x="2306" y="23"/>
                          <a:pt x="2238" y="23"/>
                        </a:cubicBezTo>
                        <a:cubicBezTo>
                          <a:pt x="2215" y="0"/>
                          <a:pt x="2192" y="0"/>
                          <a:pt x="219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7" name="Google Shape;1557;p22"/>
                  <p:cNvSpPr/>
                  <p:nvPr/>
                </p:nvSpPr>
                <p:spPr>
                  <a:xfrm>
                    <a:off x="8370617" y="2331910"/>
                    <a:ext cx="61709" cy="17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6489" extrusionOk="0">
                        <a:moveTo>
                          <a:pt x="2146" y="0"/>
                        </a:moveTo>
                        <a:cubicBezTo>
                          <a:pt x="2077" y="0"/>
                          <a:pt x="2032" y="23"/>
                          <a:pt x="2009" y="92"/>
                        </a:cubicBezTo>
                        <a:cubicBezTo>
                          <a:pt x="1986" y="183"/>
                          <a:pt x="1940" y="297"/>
                          <a:pt x="1917" y="411"/>
                        </a:cubicBezTo>
                        <a:cubicBezTo>
                          <a:pt x="1872" y="525"/>
                          <a:pt x="1803" y="662"/>
                          <a:pt x="1758" y="799"/>
                        </a:cubicBezTo>
                        <a:cubicBezTo>
                          <a:pt x="1689" y="1027"/>
                          <a:pt x="1575" y="1256"/>
                          <a:pt x="1484" y="1484"/>
                        </a:cubicBezTo>
                        <a:cubicBezTo>
                          <a:pt x="1438" y="1598"/>
                          <a:pt x="1393" y="1712"/>
                          <a:pt x="1347" y="1826"/>
                        </a:cubicBezTo>
                        <a:cubicBezTo>
                          <a:pt x="1301" y="1940"/>
                          <a:pt x="1256" y="2054"/>
                          <a:pt x="1233" y="2146"/>
                        </a:cubicBezTo>
                        <a:cubicBezTo>
                          <a:pt x="1141" y="2374"/>
                          <a:pt x="1073" y="2602"/>
                          <a:pt x="1004" y="2831"/>
                        </a:cubicBezTo>
                        <a:cubicBezTo>
                          <a:pt x="959" y="2945"/>
                          <a:pt x="913" y="3059"/>
                          <a:pt x="890" y="3150"/>
                        </a:cubicBezTo>
                        <a:cubicBezTo>
                          <a:pt x="845" y="3264"/>
                          <a:pt x="799" y="3378"/>
                          <a:pt x="776" y="3492"/>
                        </a:cubicBezTo>
                        <a:cubicBezTo>
                          <a:pt x="731" y="3584"/>
                          <a:pt x="708" y="3698"/>
                          <a:pt x="685" y="3812"/>
                        </a:cubicBezTo>
                        <a:cubicBezTo>
                          <a:pt x="639" y="3903"/>
                          <a:pt x="616" y="3995"/>
                          <a:pt x="594" y="4109"/>
                        </a:cubicBezTo>
                        <a:cubicBezTo>
                          <a:pt x="525" y="4291"/>
                          <a:pt x="457" y="4497"/>
                          <a:pt x="411" y="4679"/>
                        </a:cubicBezTo>
                        <a:cubicBezTo>
                          <a:pt x="388" y="4771"/>
                          <a:pt x="365" y="4862"/>
                          <a:pt x="320" y="4953"/>
                        </a:cubicBezTo>
                        <a:cubicBezTo>
                          <a:pt x="297" y="5045"/>
                          <a:pt x="251" y="5159"/>
                          <a:pt x="228" y="5273"/>
                        </a:cubicBezTo>
                        <a:cubicBezTo>
                          <a:pt x="160" y="5455"/>
                          <a:pt x="114" y="5638"/>
                          <a:pt x="69" y="5821"/>
                        </a:cubicBezTo>
                        <a:cubicBezTo>
                          <a:pt x="69" y="5889"/>
                          <a:pt x="46" y="5935"/>
                          <a:pt x="23" y="6003"/>
                        </a:cubicBezTo>
                        <a:cubicBezTo>
                          <a:pt x="0" y="6095"/>
                          <a:pt x="0" y="6186"/>
                          <a:pt x="0" y="6277"/>
                        </a:cubicBezTo>
                        <a:cubicBezTo>
                          <a:pt x="0" y="6368"/>
                          <a:pt x="46" y="6460"/>
                          <a:pt x="137" y="6483"/>
                        </a:cubicBezTo>
                        <a:cubicBezTo>
                          <a:pt x="153" y="6487"/>
                          <a:pt x="170" y="6489"/>
                          <a:pt x="187" y="6489"/>
                        </a:cubicBezTo>
                        <a:cubicBezTo>
                          <a:pt x="267" y="6489"/>
                          <a:pt x="351" y="6448"/>
                          <a:pt x="388" y="6391"/>
                        </a:cubicBezTo>
                        <a:cubicBezTo>
                          <a:pt x="457" y="6254"/>
                          <a:pt x="502" y="6095"/>
                          <a:pt x="548" y="5958"/>
                        </a:cubicBezTo>
                        <a:cubicBezTo>
                          <a:pt x="616" y="5752"/>
                          <a:pt x="662" y="5570"/>
                          <a:pt x="731" y="5387"/>
                        </a:cubicBezTo>
                        <a:cubicBezTo>
                          <a:pt x="753" y="5273"/>
                          <a:pt x="799" y="5182"/>
                          <a:pt x="822" y="5067"/>
                        </a:cubicBezTo>
                        <a:cubicBezTo>
                          <a:pt x="845" y="4976"/>
                          <a:pt x="890" y="4885"/>
                          <a:pt x="913" y="4794"/>
                        </a:cubicBezTo>
                        <a:cubicBezTo>
                          <a:pt x="982" y="4611"/>
                          <a:pt x="1027" y="4428"/>
                          <a:pt x="1096" y="4223"/>
                        </a:cubicBezTo>
                        <a:cubicBezTo>
                          <a:pt x="1210" y="3789"/>
                          <a:pt x="1347" y="3378"/>
                          <a:pt x="1484" y="2945"/>
                        </a:cubicBezTo>
                        <a:cubicBezTo>
                          <a:pt x="1552" y="2716"/>
                          <a:pt x="1621" y="2488"/>
                          <a:pt x="1689" y="2260"/>
                        </a:cubicBezTo>
                        <a:cubicBezTo>
                          <a:pt x="1735" y="2146"/>
                          <a:pt x="1758" y="2054"/>
                          <a:pt x="1803" y="1940"/>
                        </a:cubicBezTo>
                        <a:cubicBezTo>
                          <a:pt x="1826" y="1826"/>
                          <a:pt x="1872" y="1689"/>
                          <a:pt x="1917" y="1575"/>
                        </a:cubicBezTo>
                        <a:cubicBezTo>
                          <a:pt x="1986" y="1347"/>
                          <a:pt x="2032" y="1096"/>
                          <a:pt x="2077" y="868"/>
                        </a:cubicBezTo>
                        <a:cubicBezTo>
                          <a:pt x="2123" y="731"/>
                          <a:pt x="2146" y="616"/>
                          <a:pt x="2169" y="480"/>
                        </a:cubicBezTo>
                        <a:cubicBezTo>
                          <a:pt x="2191" y="365"/>
                          <a:pt x="2237" y="251"/>
                          <a:pt x="2260" y="160"/>
                        </a:cubicBezTo>
                        <a:cubicBezTo>
                          <a:pt x="2283" y="92"/>
                          <a:pt x="2237" y="23"/>
                          <a:pt x="216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8" name="Google Shape;1558;p22"/>
                  <p:cNvSpPr/>
                  <p:nvPr/>
                </p:nvSpPr>
                <p:spPr>
                  <a:xfrm>
                    <a:off x="8416271" y="2331288"/>
                    <a:ext cx="18516" cy="48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5" h="1790" extrusionOk="0">
                        <a:moveTo>
                          <a:pt x="594" y="0"/>
                        </a:moveTo>
                        <a:cubicBezTo>
                          <a:pt x="548" y="0"/>
                          <a:pt x="525" y="23"/>
                          <a:pt x="502" y="69"/>
                        </a:cubicBezTo>
                        <a:cubicBezTo>
                          <a:pt x="457" y="183"/>
                          <a:pt x="434" y="320"/>
                          <a:pt x="388" y="457"/>
                        </a:cubicBezTo>
                        <a:cubicBezTo>
                          <a:pt x="343" y="594"/>
                          <a:pt x="297" y="708"/>
                          <a:pt x="274" y="845"/>
                        </a:cubicBezTo>
                        <a:cubicBezTo>
                          <a:pt x="228" y="959"/>
                          <a:pt x="183" y="1096"/>
                          <a:pt x="137" y="1210"/>
                        </a:cubicBezTo>
                        <a:cubicBezTo>
                          <a:pt x="92" y="1370"/>
                          <a:pt x="46" y="1530"/>
                          <a:pt x="0" y="1689"/>
                        </a:cubicBezTo>
                        <a:cubicBezTo>
                          <a:pt x="0" y="1735"/>
                          <a:pt x="23" y="1781"/>
                          <a:pt x="69" y="1781"/>
                        </a:cubicBezTo>
                        <a:cubicBezTo>
                          <a:pt x="75" y="1787"/>
                          <a:pt x="83" y="1790"/>
                          <a:pt x="91" y="1790"/>
                        </a:cubicBezTo>
                        <a:cubicBezTo>
                          <a:pt x="114" y="1790"/>
                          <a:pt x="143" y="1769"/>
                          <a:pt x="160" y="1735"/>
                        </a:cubicBezTo>
                        <a:cubicBezTo>
                          <a:pt x="206" y="1575"/>
                          <a:pt x="251" y="1438"/>
                          <a:pt x="297" y="1279"/>
                        </a:cubicBezTo>
                        <a:cubicBezTo>
                          <a:pt x="343" y="1164"/>
                          <a:pt x="365" y="1028"/>
                          <a:pt x="411" y="913"/>
                        </a:cubicBezTo>
                        <a:cubicBezTo>
                          <a:pt x="457" y="776"/>
                          <a:pt x="502" y="639"/>
                          <a:pt x="548" y="503"/>
                        </a:cubicBezTo>
                        <a:cubicBezTo>
                          <a:pt x="594" y="366"/>
                          <a:pt x="617" y="229"/>
                          <a:pt x="662" y="115"/>
                        </a:cubicBezTo>
                        <a:cubicBezTo>
                          <a:pt x="685" y="69"/>
                          <a:pt x="662" y="23"/>
                          <a:pt x="617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9" name="Google Shape;1559;p22"/>
                  <p:cNvSpPr/>
                  <p:nvPr/>
                </p:nvSpPr>
                <p:spPr>
                  <a:xfrm>
                    <a:off x="8419352" y="2344235"/>
                    <a:ext cx="64791" cy="176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7" h="6538" extrusionOk="0">
                        <a:moveTo>
                          <a:pt x="2237" y="1"/>
                        </a:moveTo>
                        <a:cubicBezTo>
                          <a:pt x="2192" y="1"/>
                          <a:pt x="2146" y="46"/>
                          <a:pt x="2123" y="92"/>
                        </a:cubicBezTo>
                        <a:cubicBezTo>
                          <a:pt x="2077" y="183"/>
                          <a:pt x="2055" y="275"/>
                          <a:pt x="2032" y="343"/>
                        </a:cubicBezTo>
                        <a:cubicBezTo>
                          <a:pt x="2009" y="412"/>
                          <a:pt x="1986" y="457"/>
                          <a:pt x="1963" y="503"/>
                        </a:cubicBezTo>
                        <a:cubicBezTo>
                          <a:pt x="1941" y="571"/>
                          <a:pt x="1918" y="617"/>
                          <a:pt x="1895" y="685"/>
                        </a:cubicBezTo>
                        <a:cubicBezTo>
                          <a:pt x="1872" y="685"/>
                          <a:pt x="1872" y="708"/>
                          <a:pt x="1872" y="708"/>
                        </a:cubicBezTo>
                        <a:cubicBezTo>
                          <a:pt x="1826" y="822"/>
                          <a:pt x="1758" y="914"/>
                          <a:pt x="1712" y="1028"/>
                        </a:cubicBezTo>
                        <a:cubicBezTo>
                          <a:pt x="1644" y="1188"/>
                          <a:pt x="1575" y="1325"/>
                          <a:pt x="1507" y="1462"/>
                        </a:cubicBezTo>
                        <a:cubicBezTo>
                          <a:pt x="1461" y="1576"/>
                          <a:pt x="1416" y="1690"/>
                          <a:pt x="1370" y="1781"/>
                        </a:cubicBezTo>
                        <a:lnTo>
                          <a:pt x="1256" y="2169"/>
                        </a:lnTo>
                        <a:cubicBezTo>
                          <a:pt x="1164" y="2375"/>
                          <a:pt x="1096" y="2580"/>
                          <a:pt x="1027" y="2785"/>
                        </a:cubicBezTo>
                        <a:cubicBezTo>
                          <a:pt x="1005" y="2922"/>
                          <a:pt x="959" y="3036"/>
                          <a:pt x="913" y="3151"/>
                        </a:cubicBezTo>
                        <a:cubicBezTo>
                          <a:pt x="868" y="3288"/>
                          <a:pt x="822" y="3424"/>
                          <a:pt x="799" y="3584"/>
                        </a:cubicBezTo>
                        <a:cubicBezTo>
                          <a:pt x="731" y="3721"/>
                          <a:pt x="708" y="3858"/>
                          <a:pt x="662" y="4018"/>
                        </a:cubicBezTo>
                        <a:cubicBezTo>
                          <a:pt x="639" y="4132"/>
                          <a:pt x="594" y="4246"/>
                          <a:pt x="571" y="4360"/>
                        </a:cubicBezTo>
                        <a:cubicBezTo>
                          <a:pt x="503" y="4566"/>
                          <a:pt x="434" y="4771"/>
                          <a:pt x="388" y="4977"/>
                        </a:cubicBezTo>
                        <a:cubicBezTo>
                          <a:pt x="320" y="5159"/>
                          <a:pt x="274" y="5365"/>
                          <a:pt x="206" y="5547"/>
                        </a:cubicBezTo>
                        <a:cubicBezTo>
                          <a:pt x="160" y="5730"/>
                          <a:pt x="114" y="5912"/>
                          <a:pt x="69" y="6095"/>
                        </a:cubicBezTo>
                        <a:cubicBezTo>
                          <a:pt x="46" y="6186"/>
                          <a:pt x="0" y="6278"/>
                          <a:pt x="46" y="6369"/>
                        </a:cubicBezTo>
                        <a:cubicBezTo>
                          <a:pt x="69" y="6437"/>
                          <a:pt x="114" y="6506"/>
                          <a:pt x="183" y="6529"/>
                        </a:cubicBezTo>
                        <a:cubicBezTo>
                          <a:pt x="207" y="6535"/>
                          <a:pt x="230" y="6538"/>
                          <a:pt x="252" y="6538"/>
                        </a:cubicBezTo>
                        <a:cubicBezTo>
                          <a:pt x="311" y="6538"/>
                          <a:pt x="361" y="6517"/>
                          <a:pt x="411" y="6483"/>
                        </a:cubicBezTo>
                        <a:cubicBezTo>
                          <a:pt x="480" y="6415"/>
                          <a:pt x="525" y="6300"/>
                          <a:pt x="548" y="6209"/>
                        </a:cubicBezTo>
                        <a:cubicBezTo>
                          <a:pt x="571" y="6141"/>
                          <a:pt x="594" y="6049"/>
                          <a:pt x="617" y="5981"/>
                        </a:cubicBezTo>
                        <a:cubicBezTo>
                          <a:pt x="685" y="5776"/>
                          <a:pt x="754" y="5570"/>
                          <a:pt x="822" y="5387"/>
                        </a:cubicBezTo>
                        <a:cubicBezTo>
                          <a:pt x="868" y="5182"/>
                          <a:pt x="936" y="4999"/>
                          <a:pt x="982" y="4794"/>
                        </a:cubicBezTo>
                        <a:cubicBezTo>
                          <a:pt x="1050" y="4566"/>
                          <a:pt x="1119" y="4360"/>
                          <a:pt x="1187" y="4132"/>
                        </a:cubicBezTo>
                        <a:cubicBezTo>
                          <a:pt x="1233" y="3972"/>
                          <a:pt x="1279" y="3835"/>
                          <a:pt x="1301" y="3698"/>
                        </a:cubicBezTo>
                        <a:cubicBezTo>
                          <a:pt x="1347" y="3539"/>
                          <a:pt x="1393" y="3402"/>
                          <a:pt x="1438" y="3265"/>
                        </a:cubicBezTo>
                        <a:cubicBezTo>
                          <a:pt x="1484" y="3151"/>
                          <a:pt x="1507" y="3036"/>
                          <a:pt x="1552" y="2922"/>
                        </a:cubicBezTo>
                        <a:cubicBezTo>
                          <a:pt x="1575" y="2808"/>
                          <a:pt x="1598" y="2717"/>
                          <a:pt x="1644" y="2603"/>
                        </a:cubicBezTo>
                        <a:cubicBezTo>
                          <a:pt x="1712" y="2375"/>
                          <a:pt x="1781" y="2146"/>
                          <a:pt x="1849" y="1895"/>
                        </a:cubicBezTo>
                        <a:cubicBezTo>
                          <a:pt x="1895" y="1644"/>
                          <a:pt x="1986" y="1393"/>
                          <a:pt x="2077" y="1142"/>
                        </a:cubicBezTo>
                        <a:cubicBezTo>
                          <a:pt x="2123" y="1051"/>
                          <a:pt x="2146" y="982"/>
                          <a:pt x="2169" y="868"/>
                        </a:cubicBezTo>
                        <a:cubicBezTo>
                          <a:pt x="2192" y="777"/>
                          <a:pt x="2237" y="685"/>
                          <a:pt x="2260" y="571"/>
                        </a:cubicBezTo>
                        <a:cubicBezTo>
                          <a:pt x="2260" y="503"/>
                          <a:pt x="2283" y="434"/>
                          <a:pt x="2283" y="366"/>
                        </a:cubicBezTo>
                        <a:cubicBezTo>
                          <a:pt x="2306" y="297"/>
                          <a:pt x="2329" y="229"/>
                          <a:pt x="2374" y="183"/>
                        </a:cubicBezTo>
                        <a:cubicBezTo>
                          <a:pt x="2397" y="115"/>
                          <a:pt x="2329" y="24"/>
                          <a:pt x="2283" y="24"/>
                        </a:cubicBezTo>
                        <a:cubicBezTo>
                          <a:pt x="2260" y="1"/>
                          <a:pt x="2260" y="1"/>
                          <a:pt x="22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0" name="Google Shape;1560;p22"/>
                  <p:cNvSpPr/>
                  <p:nvPr/>
                </p:nvSpPr>
                <p:spPr>
                  <a:xfrm>
                    <a:off x="8474872" y="2361507"/>
                    <a:ext cx="62953" cy="177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6560" extrusionOk="0">
                        <a:moveTo>
                          <a:pt x="2169" y="1"/>
                        </a:moveTo>
                        <a:cubicBezTo>
                          <a:pt x="2101" y="1"/>
                          <a:pt x="2032" y="46"/>
                          <a:pt x="2009" y="115"/>
                        </a:cubicBezTo>
                        <a:cubicBezTo>
                          <a:pt x="1986" y="275"/>
                          <a:pt x="1941" y="412"/>
                          <a:pt x="1895" y="549"/>
                        </a:cubicBezTo>
                        <a:cubicBezTo>
                          <a:pt x="1849" y="663"/>
                          <a:pt x="1804" y="777"/>
                          <a:pt x="1758" y="891"/>
                        </a:cubicBezTo>
                        <a:cubicBezTo>
                          <a:pt x="1644" y="1142"/>
                          <a:pt x="1530" y="1370"/>
                          <a:pt x="1439" y="1599"/>
                        </a:cubicBezTo>
                        <a:cubicBezTo>
                          <a:pt x="1393" y="1713"/>
                          <a:pt x="1325" y="1827"/>
                          <a:pt x="1279" y="1941"/>
                        </a:cubicBezTo>
                        <a:cubicBezTo>
                          <a:pt x="1233" y="2032"/>
                          <a:pt x="1210" y="2146"/>
                          <a:pt x="1165" y="2261"/>
                        </a:cubicBezTo>
                        <a:cubicBezTo>
                          <a:pt x="1119" y="2375"/>
                          <a:pt x="1073" y="2512"/>
                          <a:pt x="1028" y="2649"/>
                        </a:cubicBezTo>
                        <a:cubicBezTo>
                          <a:pt x="982" y="2763"/>
                          <a:pt x="959" y="2900"/>
                          <a:pt x="914" y="3037"/>
                        </a:cubicBezTo>
                        <a:cubicBezTo>
                          <a:pt x="845" y="3288"/>
                          <a:pt x="754" y="3539"/>
                          <a:pt x="685" y="3767"/>
                        </a:cubicBezTo>
                        <a:cubicBezTo>
                          <a:pt x="617" y="3995"/>
                          <a:pt x="548" y="4223"/>
                          <a:pt x="480" y="4429"/>
                        </a:cubicBezTo>
                        <a:cubicBezTo>
                          <a:pt x="434" y="4612"/>
                          <a:pt x="389" y="4771"/>
                          <a:pt x="343" y="4954"/>
                        </a:cubicBezTo>
                        <a:cubicBezTo>
                          <a:pt x="297" y="5114"/>
                          <a:pt x="252" y="5273"/>
                          <a:pt x="206" y="5433"/>
                        </a:cubicBezTo>
                        <a:cubicBezTo>
                          <a:pt x="160" y="5593"/>
                          <a:pt x="115" y="5753"/>
                          <a:pt x="92" y="5913"/>
                        </a:cubicBezTo>
                        <a:cubicBezTo>
                          <a:pt x="69" y="5981"/>
                          <a:pt x="46" y="6027"/>
                          <a:pt x="46" y="6095"/>
                        </a:cubicBezTo>
                        <a:cubicBezTo>
                          <a:pt x="23" y="6186"/>
                          <a:pt x="1" y="6255"/>
                          <a:pt x="1" y="6346"/>
                        </a:cubicBezTo>
                        <a:cubicBezTo>
                          <a:pt x="1" y="6369"/>
                          <a:pt x="1" y="6415"/>
                          <a:pt x="23" y="6438"/>
                        </a:cubicBezTo>
                        <a:cubicBezTo>
                          <a:pt x="46" y="6506"/>
                          <a:pt x="115" y="6552"/>
                          <a:pt x="160" y="6552"/>
                        </a:cubicBezTo>
                        <a:cubicBezTo>
                          <a:pt x="182" y="6557"/>
                          <a:pt x="205" y="6560"/>
                          <a:pt x="228" y="6560"/>
                        </a:cubicBezTo>
                        <a:cubicBezTo>
                          <a:pt x="302" y="6560"/>
                          <a:pt x="377" y="6530"/>
                          <a:pt x="411" y="6460"/>
                        </a:cubicBezTo>
                        <a:cubicBezTo>
                          <a:pt x="457" y="6369"/>
                          <a:pt x="503" y="6301"/>
                          <a:pt x="526" y="6209"/>
                        </a:cubicBezTo>
                        <a:cubicBezTo>
                          <a:pt x="548" y="6118"/>
                          <a:pt x="571" y="6027"/>
                          <a:pt x="617" y="5935"/>
                        </a:cubicBezTo>
                        <a:cubicBezTo>
                          <a:pt x="663" y="5753"/>
                          <a:pt x="731" y="5547"/>
                          <a:pt x="800" y="5365"/>
                        </a:cubicBezTo>
                        <a:cubicBezTo>
                          <a:pt x="868" y="5159"/>
                          <a:pt x="914" y="4954"/>
                          <a:pt x="982" y="4748"/>
                        </a:cubicBezTo>
                        <a:cubicBezTo>
                          <a:pt x="1051" y="4543"/>
                          <a:pt x="1119" y="4315"/>
                          <a:pt x="1188" y="4087"/>
                        </a:cubicBezTo>
                        <a:cubicBezTo>
                          <a:pt x="1256" y="3858"/>
                          <a:pt x="1325" y="3630"/>
                          <a:pt x="1393" y="3379"/>
                        </a:cubicBezTo>
                        <a:cubicBezTo>
                          <a:pt x="1484" y="3128"/>
                          <a:pt x="1530" y="2831"/>
                          <a:pt x="1621" y="2580"/>
                        </a:cubicBezTo>
                        <a:cubicBezTo>
                          <a:pt x="1690" y="2352"/>
                          <a:pt x="1758" y="2146"/>
                          <a:pt x="1827" y="1918"/>
                        </a:cubicBezTo>
                        <a:cubicBezTo>
                          <a:pt x="1918" y="1644"/>
                          <a:pt x="2009" y="1370"/>
                          <a:pt x="2078" y="1096"/>
                        </a:cubicBezTo>
                        <a:cubicBezTo>
                          <a:pt x="2123" y="959"/>
                          <a:pt x="2169" y="823"/>
                          <a:pt x="2215" y="663"/>
                        </a:cubicBezTo>
                        <a:cubicBezTo>
                          <a:pt x="2238" y="526"/>
                          <a:pt x="2260" y="366"/>
                          <a:pt x="2306" y="206"/>
                        </a:cubicBezTo>
                        <a:cubicBezTo>
                          <a:pt x="2329" y="115"/>
                          <a:pt x="2283" y="46"/>
                          <a:pt x="2192" y="24"/>
                        </a:cubicBezTo>
                        <a:cubicBezTo>
                          <a:pt x="2192" y="1"/>
                          <a:pt x="2169" y="1"/>
                          <a:pt x="216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1" name="Google Shape;1561;p22"/>
                  <p:cNvSpPr/>
                  <p:nvPr/>
                </p:nvSpPr>
                <p:spPr>
                  <a:xfrm>
                    <a:off x="8529175" y="2379401"/>
                    <a:ext cx="65413" cy="1787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0" h="6613" extrusionOk="0">
                        <a:moveTo>
                          <a:pt x="2260" y="1"/>
                        </a:moveTo>
                        <a:cubicBezTo>
                          <a:pt x="2191" y="1"/>
                          <a:pt x="2123" y="24"/>
                          <a:pt x="2100" y="92"/>
                        </a:cubicBezTo>
                        <a:cubicBezTo>
                          <a:pt x="2032" y="343"/>
                          <a:pt x="1940" y="571"/>
                          <a:pt x="1826" y="822"/>
                        </a:cubicBezTo>
                        <a:cubicBezTo>
                          <a:pt x="1803" y="914"/>
                          <a:pt x="1758" y="1005"/>
                          <a:pt x="1712" y="1096"/>
                        </a:cubicBezTo>
                        <a:cubicBezTo>
                          <a:pt x="1674" y="1154"/>
                          <a:pt x="1651" y="122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20" y="1303"/>
                          <a:pt x="1621" y="1302"/>
                          <a:pt x="1621" y="1302"/>
                        </a:cubicBezTo>
                        <a:lnTo>
                          <a:pt x="1621" y="1302"/>
                        </a:lnTo>
                        <a:cubicBezTo>
                          <a:pt x="1619" y="1305"/>
                          <a:pt x="1617" y="1309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16" y="1310"/>
                          <a:pt x="1617" y="130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12" y="1312"/>
                          <a:pt x="1601" y="1326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604" y="1332"/>
                          <a:pt x="1609" y="1322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09" y="1324"/>
                          <a:pt x="1604" y="1336"/>
                          <a:pt x="1598" y="1347"/>
                        </a:cubicBezTo>
                        <a:cubicBezTo>
                          <a:pt x="1598" y="1345"/>
                          <a:pt x="1598" y="1343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542" y="1446"/>
                          <a:pt x="1502" y="1566"/>
                          <a:pt x="1461" y="1667"/>
                        </a:cubicBezTo>
                        <a:lnTo>
                          <a:pt x="1301" y="2101"/>
                        </a:lnTo>
                        <a:cubicBezTo>
                          <a:pt x="1233" y="2238"/>
                          <a:pt x="1187" y="2375"/>
                          <a:pt x="1142" y="2512"/>
                        </a:cubicBezTo>
                        <a:cubicBezTo>
                          <a:pt x="1096" y="2671"/>
                          <a:pt x="1050" y="2808"/>
                          <a:pt x="1005" y="2945"/>
                        </a:cubicBezTo>
                        <a:cubicBezTo>
                          <a:pt x="959" y="3082"/>
                          <a:pt x="913" y="3196"/>
                          <a:pt x="890" y="3310"/>
                        </a:cubicBezTo>
                        <a:cubicBezTo>
                          <a:pt x="845" y="3447"/>
                          <a:pt x="799" y="3584"/>
                          <a:pt x="753" y="3698"/>
                        </a:cubicBezTo>
                        <a:cubicBezTo>
                          <a:pt x="708" y="3904"/>
                          <a:pt x="639" y="4109"/>
                          <a:pt x="594" y="4315"/>
                        </a:cubicBezTo>
                        <a:cubicBezTo>
                          <a:pt x="525" y="4520"/>
                          <a:pt x="457" y="4726"/>
                          <a:pt x="388" y="4908"/>
                        </a:cubicBezTo>
                        <a:cubicBezTo>
                          <a:pt x="320" y="5114"/>
                          <a:pt x="251" y="5319"/>
                          <a:pt x="206" y="5524"/>
                        </a:cubicBezTo>
                        <a:cubicBezTo>
                          <a:pt x="160" y="5684"/>
                          <a:pt x="137" y="5821"/>
                          <a:pt x="92" y="5981"/>
                        </a:cubicBezTo>
                        <a:cubicBezTo>
                          <a:pt x="92" y="6027"/>
                          <a:pt x="69" y="6095"/>
                          <a:pt x="46" y="6164"/>
                        </a:cubicBezTo>
                        <a:cubicBezTo>
                          <a:pt x="23" y="6255"/>
                          <a:pt x="0" y="6369"/>
                          <a:pt x="23" y="6460"/>
                        </a:cubicBezTo>
                        <a:cubicBezTo>
                          <a:pt x="48" y="6561"/>
                          <a:pt x="135" y="6613"/>
                          <a:pt x="224" y="6613"/>
                        </a:cubicBezTo>
                        <a:cubicBezTo>
                          <a:pt x="297" y="6613"/>
                          <a:pt x="370" y="6578"/>
                          <a:pt x="411" y="6506"/>
                        </a:cubicBezTo>
                        <a:cubicBezTo>
                          <a:pt x="457" y="6437"/>
                          <a:pt x="480" y="6369"/>
                          <a:pt x="502" y="6278"/>
                        </a:cubicBezTo>
                        <a:cubicBezTo>
                          <a:pt x="525" y="6209"/>
                          <a:pt x="548" y="6141"/>
                          <a:pt x="571" y="6072"/>
                        </a:cubicBezTo>
                        <a:cubicBezTo>
                          <a:pt x="617" y="5912"/>
                          <a:pt x="662" y="5730"/>
                          <a:pt x="731" y="5570"/>
                        </a:cubicBezTo>
                        <a:cubicBezTo>
                          <a:pt x="868" y="5136"/>
                          <a:pt x="1027" y="4703"/>
                          <a:pt x="1142" y="4246"/>
                        </a:cubicBezTo>
                        <a:cubicBezTo>
                          <a:pt x="1210" y="4018"/>
                          <a:pt x="1278" y="3790"/>
                          <a:pt x="1347" y="3584"/>
                        </a:cubicBezTo>
                        <a:cubicBezTo>
                          <a:pt x="1415" y="3310"/>
                          <a:pt x="1507" y="3059"/>
                          <a:pt x="1575" y="2785"/>
                        </a:cubicBezTo>
                        <a:cubicBezTo>
                          <a:pt x="1689" y="2512"/>
                          <a:pt x="1781" y="2215"/>
                          <a:pt x="1872" y="1918"/>
                        </a:cubicBezTo>
                        <a:cubicBezTo>
                          <a:pt x="1918" y="1804"/>
                          <a:pt x="1940" y="1690"/>
                          <a:pt x="1986" y="1553"/>
                        </a:cubicBezTo>
                        <a:cubicBezTo>
                          <a:pt x="2009" y="1439"/>
                          <a:pt x="2055" y="1302"/>
                          <a:pt x="2100" y="1165"/>
                        </a:cubicBezTo>
                        <a:cubicBezTo>
                          <a:pt x="2146" y="1005"/>
                          <a:pt x="2191" y="822"/>
                          <a:pt x="2237" y="663"/>
                        </a:cubicBezTo>
                        <a:cubicBezTo>
                          <a:pt x="2283" y="503"/>
                          <a:pt x="2328" y="343"/>
                          <a:pt x="2397" y="183"/>
                        </a:cubicBezTo>
                        <a:cubicBezTo>
                          <a:pt x="2420" y="92"/>
                          <a:pt x="2374" y="24"/>
                          <a:pt x="22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2" name="Google Shape;1562;p22"/>
                  <p:cNvSpPr/>
                  <p:nvPr/>
                </p:nvSpPr>
                <p:spPr>
                  <a:xfrm>
                    <a:off x="8576045" y="2383726"/>
                    <a:ext cx="16705" cy="378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402" extrusionOk="0">
                        <a:moveTo>
                          <a:pt x="526" y="1"/>
                        </a:moveTo>
                        <a:cubicBezTo>
                          <a:pt x="526" y="1"/>
                          <a:pt x="503" y="1"/>
                          <a:pt x="480" y="23"/>
                        </a:cubicBezTo>
                        <a:cubicBezTo>
                          <a:pt x="435" y="69"/>
                          <a:pt x="412" y="137"/>
                          <a:pt x="366" y="206"/>
                        </a:cubicBezTo>
                        <a:cubicBezTo>
                          <a:pt x="366" y="252"/>
                          <a:pt x="343" y="297"/>
                          <a:pt x="321" y="343"/>
                        </a:cubicBezTo>
                        <a:cubicBezTo>
                          <a:pt x="275" y="434"/>
                          <a:pt x="252" y="548"/>
                          <a:pt x="206" y="640"/>
                        </a:cubicBezTo>
                        <a:cubicBezTo>
                          <a:pt x="184" y="731"/>
                          <a:pt x="138" y="822"/>
                          <a:pt x="115" y="914"/>
                        </a:cubicBezTo>
                        <a:cubicBezTo>
                          <a:pt x="92" y="1050"/>
                          <a:pt x="47" y="1165"/>
                          <a:pt x="24" y="1302"/>
                        </a:cubicBezTo>
                        <a:cubicBezTo>
                          <a:pt x="1" y="1347"/>
                          <a:pt x="24" y="1393"/>
                          <a:pt x="69" y="1393"/>
                        </a:cubicBezTo>
                        <a:cubicBezTo>
                          <a:pt x="82" y="1399"/>
                          <a:pt x="94" y="1402"/>
                          <a:pt x="106" y="1402"/>
                        </a:cubicBezTo>
                        <a:cubicBezTo>
                          <a:pt x="138" y="1402"/>
                          <a:pt x="167" y="1381"/>
                          <a:pt x="184" y="1347"/>
                        </a:cubicBezTo>
                        <a:cubicBezTo>
                          <a:pt x="206" y="1233"/>
                          <a:pt x="229" y="1142"/>
                          <a:pt x="252" y="1028"/>
                        </a:cubicBezTo>
                        <a:cubicBezTo>
                          <a:pt x="275" y="982"/>
                          <a:pt x="298" y="936"/>
                          <a:pt x="298" y="891"/>
                        </a:cubicBezTo>
                        <a:cubicBezTo>
                          <a:pt x="321" y="845"/>
                          <a:pt x="321" y="777"/>
                          <a:pt x="343" y="731"/>
                        </a:cubicBezTo>
                        <a:cubicBezTo>
                          <a:pt x="366" y="662"/>
                          <a:pt x="389" y="594"/>
                          <a:pt x="435" y="526"/>
                        </a:cubicBezTo>
                        <a:cubicBezTo>
                          <a:pt x="435" y="480"/>
                          <a:pt x="457" y="434"/>
                          <a:pt x="480" y="389"/>
                        </a:cubicBezTo>
                        <a:cubicBezTo>
                          <a:pt x="480" y="343"/>
                          <a:pt x="503" y="297"/>
                          <a:pt x="526" y="274"/>
                        </a:cubicBezTo>
                        <a:lnTo>
                          <a:pt x="549" y="274"/>
                        </a:lnTo>
                        <a:cubicBezTo>
                          <a:pt x="572" y="252"/>
                          <a:pt x="572" y="229"/>
                          <a:pt x="594" y="206"/>
                        </a:cubicBezTo>
                        <a:cubicBezTo>
                          <a:pt x="594" y="183"/>
                          <a:pt x="617" y="160"/>
                          <a:pt x="617" y="137"/>
                        </a:cubicBezTo>
                        <a:cubicBezTo>
                          <a:pt x="617" y="92"/>
                          <a:pt x="617" y="46"/>
                          <a:pt x="594" y="23"/>
                        </a:cubicBezTo>
                        <a:cubicBezTo>
                          <a:pt x="572" y="1"/>
                          <a:pt x="572" y="1"/>
                          <a:pt x="549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3" name="Google Shape;1563;p22"/>
                  <p:cNvSpPr/>
                  <p:nvPr/>
                </p:nvSpPr>
                <p:spPr>
                  <a:xfrm>
                    <a:off x="8113318" y="2257253"/>
                    <a:ext cx="15461" cy="42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2" h="1576" extrusionOk="0">
                        <a:moveTo>
                          <a:pt x="480" y="0"/>
                        </a:moveTo>
                        <a:cubicBezTo>
                          <a:pt x="458" y="0"/>
                          <a:pt x="412" y="23"/>
                          <a:pt x="412" y="46"/>
                        </a:cubicBezTo>
                        <a:cubicBezTo>
                          <a:pt x="389" y="183"/>
                          <a:pt x="343" y="297"/>
                          <a:pt x="298" y="411"/>
                        </a:cubicBezTo>
                        <a:cubicBezTo>
                          <a:pt x="275" y="525"/>
                          <a:pt x="229" y="639"/>
                          <a:pt x="184" y="754"/>
                        </a:cubicBezTo>
                        <a:cubicBezTo>
                          <a:pt x="161" y="868"/>
                          <a:pt x="115" y="982"/>
                          <a:pt x="92" y="1096"/>
                        </a:cubicBezTo>
                        <a:cubicBezTo>
                          <a:pt x="47" y="1233"/>
                          <a:pt x="24" y="1347"/>
                          <a:pt x="24" y="1461"/>
                        </a:cubicBezTo>
                        <a:cubicBezTo>
                          <a:pt x="1" y="1530"/>
                          <a:pt x="69" y="1575"/>
                          <a:pt x="115" y="1575"/>
                        </a:cubicBezTo>
                        <a:cubicBezTo>
                          <a:pt x="138" y="1575"/>
                          <a:pt x="161" y="1552"/>
                          <a:pt x="184" y="1552"/>
                        </a:cubicBezTo>
                        <a:cubicBezTo>
                          <a:pt x="206" y="1530"/>
                          <a:pt x="229" y="1507"/>
                          <a:pt x="229" y="1461"/>
                        </a:cubicBezTo>
                        <a:cubicBezTo>
                          <a:pt x="229" y="1461"/>
                          <a:pt x="229" y="1438"/>
                          <a:pt x="229" y="1438"/>
                        </a:cubicBezTo>
                        <a:cubicBezTo>
                          <a:pt x="252" y="1324"/>
                          <a:pt x="252" y="1233"/>
                          <a:pt x="275" y="1142"/>
                        </a:cubicBezTo>
                        <a:cubicBezTo>
                          <a:pt x="321" y="1005"/>
                          <a:pt x="343" y="891"/>
                          <a:pt x="366" y="776"/>
                        </a:cubicBezTo>
                        <a:cubicBezTo>
                          <a:pt x="435" y="548"/>
                          <a:pt x="503" y="320"/>
                          <a:pt x="572" y="92"/>
                        </a:cubicBezTo>
                        <a:cubicBezTo>
                          <a:pt x="572" y="69"/>
                          <a:pt x="549" y="23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4" name="Google Shape;1564;p22"/>
                  <p:cNvSpPr/>
                  <p:nvPr/>
                </p:nvSpPr>
                <p:spPr>
                  <a:xfrm>
                    <a:off x="8160215" y="2271443"/>
                    <a:ext cx="13001" cy="36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1348" extrusionOk="0">
                        <a:moveTo>
                          <a:pt x="389" y="0"/>
                        </a:moveTo>
                        <a:cubicBezTo>
                          <a:pt x="343" y="0"/>
                          <a:pt x="297" y="23"/>
                          <a:pt x="297" y="69"/>
                        </a:cubicBezTo>
                        <a:cubicBezTo>
                          <a:pt x="275" y="160"/>
                          <a:pt x="252" y="251"/>
                          <a:pt x="229" y="343"/>
                        </a:cubicBezTo>
                        <a:cubicBezTo>
                          <a:pt x="229" y="411"/>
                          <a:pt x="206" y="457"/>
                          <a:pt x="206" y="502"/>
                        </a:cubicBezTo>
                        <a:cubicBezTo>
                          <a:pt x="183" y="548"/>
                          <a:pt x="183" y="594"/>
                          <a:pt x="161" y="639"/>
                        </a:cubicBezTo>
                        <a:cubicBezTo>
                          <a:pt x="138" y="731"/>
                          <a:pt x="92" y="822"/>
                          <a:pt x="69" y="913"/>
                        </a:cubicBezTo>
                        <a:cubicBezTo>
                          <a:pt x="69" y="959"/>
                          <a:pt x="46" y="1005"/>
                          <a:pt x="46" y="1050"/>
                        </a:cubicBezTo>
                        <a:cubicBezTo>
                          <a:pt x="24" y="1096"/>
                          <a:pt x="1" y="1164"/>
                          <a:pt x="1" y="1233"/>
                        </a:cubicBezTo>
                        <a:cubicBezTo>
                          <a:pt x="1" y="1256"/>
                          <a:pt x="1" y="1279"/>
                          <a:pt x="24" y="1301"/>
                        </a:cubicBezTo>
                        <a:cubicBezTo>
                          <a:pt x="46" y="1324"/>
                          <a:pt x="69" y="1324"/>
                          <a:pt x="92" y="1347"/>
                        </a:cubicBezTo>
                        <a:cubicBezTo>
                          <a:pt x="138" y="1347"/>
                          <a:pt x="161" y="1324"/>
                          <a:pt x="183" y="1301"/>
                        </a:cubicBezTo>
                        <a:cubicBezTo>
                          <a:pt x="206" y="1279"/>
                          <a:pt x="206" y="1256"/>
                          <a:pt x="206" y="1233"/>
                        </a:cubicBezTo>
                        <a:cubicBezTo>
                          <a:pt x="206" y="1233"/>
                          <a:pt x="206" y="1210"/>
                          <a:pt x="206" y="1210"/>
                        </a:cubicBezTo>
                        <a:cubicBezTo>
                          <a:pt x="252" y="1027"/>
                          <a:pt x="297" y="868"/>
                          <a:pt x="343" y="685"/>
                        </a:cubicBezTo>
                        <a:cubicBezTo>
                          <a:pt x="366" y="594"/>
                          <a:pt x="389" y="502"/>
                          <a:pt x="412" y="411"/>
                        </a:cubicBezTo>
                        <a:cubicBezTo>
                          <a:pt x="434" y="320"/>
                          <a:pt x="457" y="229"/>
                          <a:pt x="480" y="114"/>
                        </a:cubicBezTo>
                        <a:cubicBezTo>
                          <a:pt x="480" y="92"/>
                          <a:pt x="480" y="69"/>
                          <a:pt x="480" y="46"/>
                        </a:cubicBezTo>
                        <a:cubicBezTo>
                          <a:pt x="457" y="23"/>
                          <a:pt x="434" y="0"/>
                          <a:pt x="41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5" name="Google Shape;1565;p22"/>
                  <p:cNvSpPr/>
                  <p:nvPr/>
                </p:nvSpPr>
                <p:spPr>
                  <a:xfrm>
                    <a:off x="8378023" y="2338072"/>
                    <a:ext cx="15434" cy="38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" h="1416" extrusionOk="0">
                        <a:moveTo>
                          <a:pt x="457" y="0"/>
                        </a:moveTo>
                        <a:cubicBezTo>
                          <a:pt x="434" y="0"/>
                          <a:pt x="388" y="23"/>
                          <a:pt x="365" y="69"/>
                        </a:cubicBezTo>
                        <a:cubicBezTo>
                          <a:pt x="297" y="274"/>
                          <a:pt x="228" y="503"/>
                          <a:pt x="160" y="708"/>
                        </a:cubicBezTo>
                        <a:cubicBezTo>
                          <a:pt x="137" y="799"/>
                          <a:pt x="114" y="891"/>
                          <a:pt x="91" y="959"/>
                        </a:cubicBezTo>
                        <a:cubicBezTo>
                          <a:pt x="46" y="1073"/>
                          <a:pt x="23" y="1187"/>
                          <a:pt x="0" y="1301"/>
                        </a:cubicBezTo>
                        <a:cubicBezTo>
                          <a:pt x="0" y="1347"/>
                          <a:pt x="46" y="1393"/>
                          <a:pt x="91" y="1416"/>
                        </a:cubicBezTo>
                        <a:cubicBezTo>
                          <a:pt x="114" y="1416"/>
                          <a:pt x="160" y="1416"/>
                          <a:pt x="183" y="1393"/>
                        </a:cubicBezTo>
                        <a:cubicBezTo>
                          <a:pt x="205" y="1393"/>
                          <a:pt x="228" y="1370"/>
                          <a:pt x="228" y="1347"/>
                        </a:cubicBezTo>
                        <a:cubicBezTo>
                          <a:pt x="251" y="1233"/>
                          <a:pt x="274" y="1142"/>
                          <a:pt x="297" y="1028"/>
                        </a:cubicBezTo>
                        <a:cubicBezTo>
                          <a:pt x="320" y="936"/>
                          <a:pt x="342" y="868"/>
                          <a:pt x="365" y="777"/>
                        </a:cubicBezTo>
                        <a:cubicBezTo>
                          <a:pt x="434" y="548"/>
                          <a:pt x="502" y="343"/>
                          <a:pt x="571" y="115"/>
                        </a:cubicBezTo>
                        <a:cubicBezTo>
                          <a:pt x="571" y="69"/>
                          <a:pt x="548" y="0"/>
                          <a:pt x="50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6" name="Google Shape;1566;p22"/>
                  <p:cNvSpPr/>
                  <p:nvPr/>
                </p:nvSpPr>
                <p:spPr>
                  <a:xfrm>
                    <a:off x="8424893" y="2354101"/>
                    <a:ext cx="18543" cy="37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6" h="1400" extrusionOk="0">
                        <a:moveTo>
                          <a:pt x="571" y="1"/>
                        </a:moveTo>
                        <a:cubicBezTo>
                          <a:pt x="526" y="1"/>
                          <a:pt x="480" y="24"/>
                          <a:pt x="480" y="69"/>
                        </a:cubicBezTo>
                        <a:cubicBezTo>
                          <a:pt x="389" y="298"/>
                          <a:pt x="320" y="503"/>
                          <a:pt x="229" y="708"/>
                        </a:cubicBezTo>
                        <a:cubicBezTo>
                          <a:pt x="183" y="800"/>
                          <a:pt x="138" y="891"/>
                          <a:pt x="115" y="982"/>
                        </a:cubicBezTo>
                        <a:cubicBezTo>
                          <a:pt x="69" y="1074"/>
                          <a:pt x="46" y="1165"/>
                          <a:pt x="24" y="1256"/>
                        </a:cubicBezTo>
                        <a:cubicBezTo>
                          <a:pt x="1" y="1325"/>
                          <a:pt x="24" y="1370"/>
                          <a:pt x="92" y="1393"/>
                        </a:cubicBezTo>
                        <a:cubicBezTo>
                          <a:pt x="105" y="1397"/>
                          <a:pt x="116" y="1399"/>
                          <a:pt x="127" y="1399"/>
                        </a:cubicBezTo>
                        <a:cubicBezTo>
                          <a:pt x="177" y="1399"/>
                          <a:pt x="210" y="1362"/>
                          <a:pt x="229" y="1325"/>
                        </a:cubicBezTo>
                        <a:cubicBezTo>
                          <a:pt x="298" y="1142"/>
                          <a:pt x="366" y="960"/>
                          <a:pt x="434" y="777"/>
                        </a:cubicBezTo>
                        <a:cubicBezTo>
                          <a:pt x="526" y="572"/>
                          <a:pt x="594" y="343"/>
                          <a:pt x="663" y="138"/>
                        </a:cubicBezTo>
                        <a:cubicBezTo>
                          <a:pt x="686" y="69"/>
                          <a:pt x="663" y="24"/>
                          <a:pt x="59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7" name="Google Shape;1567;p22"/>
                  <p:cNvSpPr/>
                  <p:nvPr/>
                </p:nvSpPr>
                <p:spPr>
                  <a:xfrm>
                    <a:off x="8477953" y="2370779"/>
                    <a:ext cx="16705" cy="37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393" extrusionOk="0">
                        <a:moveTo>
                          <a:pt x="503" y="0"/>
                        </a:moveTo>
                        <a:cubicBezTo>
                          <a:pt x="457" y="0"/>
                          <a:pt x="434" y="23"/>
                          <a:pt x="412" y="69"/>
                        </a:cubicBezTo>
                        <a:cubicBezTo>
                          <a:pt x="343" y="274"/>
                          <a:pt x="275" y="480"/>
                          <a:pt x="206" y="662"/>
                        </a:cubicBezTo>
                        <a:cubicBezTo>
                          <a:pt x="138" y="868"/>
                          <a:pt x="46" y="1050"/>
                          <a:pt x="1" y="1233"/>
                        </a:cubicBezTo>
                        <a:cubicBezTo>
                          <a:pt x="1" y="1278"/>
                          <a:pt x="1" y="1301"/>
                          <a:pt x="24" y="1324"/>
                        </a:cubicBezTo>
                        <a:cubicBezTo>
                          <a:pt x="24" y="1347"/>
                          <a:pt x="69" y="1370"/>
                          <a:pt x="92" y="1393"/>
                        </a:cubicBezTo>
                        <a:cubicBezTo>
                          <a:pt x="115" y="1393"/>
                          <a:pt x="161" y="1393"/>
                          <a:pt x="183" y="1370"/>
                        </a:cubicBezTo>
                        <a:cubicBezTo>
                          <a:pt x="206" y="1370"/>
                          <a:pt x="229" y="1347"/>
                          <a:pt x="252" y="1301"/>
                        </a:cubicBezTo>
                        <a:cubicBezTo>
                          <a:pt x="252" y="1210"/>
                          <a:pt x="275" y="1119"/>
                          <a:pt x="320" y="1027"/>
                        </a:cubicBezTo>
                        <a:cubicBezTo>
                          <a:pt x="343" y="936"/>
                          <a:pt x="366" y="845"/>
                          <a:pt x="389" y="753"/>
                        </a:cubicBezTo>
                        <a:cubicBezTo>
                          <a:pt x="457" y="548"/>
                          <a:pt x="526" y="343"/>
                          <a:pt x="594" y="137"/>
                        </a:cubicBezTo>
                        <a:cubicBezTo>
                          <a:pt x="617" y="69"/>
                          <a:pt x="594" y="23"/>
                          <a:pt x="526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8" name="Google Shape;1568;p22"/>
                  <p:cNvSpPr/>
                  <p:nvPr/>
                </p:nvSpPr>
                <p:spPr>
                  <a:xfrm>
                    <a:off x="8528553" y="2387429"/>
                    <a:ext cx="17299" cy="41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1530" extrusionOk="0">
                        <a:moveTo>
                          <a:pt x="480" y="0"/>
                        </a:moveTo>
                        <a:cubicBezTo>
                          <a:pt x="411" y="0"/>
                          <a:pt x="343" y="46"/>
                          <a:pt x="320" y="115"/>
                        </a:cubicBezTo>
                        <a:cubicBezTo>
                          <a:pt x="274" y="320"/>
                          <a:pt x="206" y="548"/>
                          <a:pt x="137" y="754"/>
                        </a:cubicBezTo>
                        <a:cubicBezTo>
                          <a:pt x="115" y="868"/>
                          <a:pt x="92" y="959"/>
                          <a:pt x="69" y="1050"/>
                        </a:cubicBezTo>
                        <a:cubicBezTo>
                          <a:pt x="23" y="1142"/>
                          <a:pt x="23" y="1256"/>
                          <a:pt x="0" y="1370"/>
                        </a:cubicBezTo>
                        <a:cubicBezTo>
                          <a:pt x="0" y="1461"/>
                          <a:pt x="69" y="1530"/>
                          <a:pt x="160" y="1530"/>
                        </a:cubicBezTo>
                        <a:cubicBezTo>
                          <a:pt x="183" y="1530"/>
                          <a:pt x="229" y="1507"/>
                          <a:pt x="252" y="1484"/>
                        </a:cubicBezTo>
                        <a:cubicBezTo>
                          <a:pt x="297" y="1461"/>
                          <a:pt x="297" y="1416"/>
                          <a:pt x="297" y="1370"/>
                        </a:cubicBezTo>
                        <a:cubicBezTo>
                          <a:pt x="343" y="1187"/>
                          <a:pt x="388" y="1028"/>
                          <a:pt x="434" y="845"/>
                        </a:cubicBezTo>
                        <a:cubicBezTo>
                          <a:pt x="503" y="640"/>
                          <a:pt x="571" y="411"/>
                          <a:pt x="617" y="183"/>
                        </a:cubicBezTo>
                        <a:cubicBezTo>
                          <a:pt x="640" y="115"/>
                          <a:pt x="594" y="23"/>
                          <a:pt x="525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9" name="Google Shape;1569;p22"/>
                  <p:cNvSpPr/>
                  <p:nvPr/>
                </p:nvSpPr>
                <p:spPr>
                  <a:xfrm>
                    <a:off x="8581613" y="2404701"/>
                    <a:ext cx="20381" cy="39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4" h="1456" extrusionOk="0">
                        <a:moveTo>
                          <a:pt x="640" y="1"/>
                        </a:moveTo>
                        <a:cubicBezTo>
                          <a:pt x="640" y="1"/>
                          <a:pt x="617" y="1"/>
                          <a:pt x="594" y="23"/>
                        </a:cubicBezTo>
                        <a:cubicBezTo>
                          <a:pt x="571" y="23"/>
                          <a:pt x="548" y="46"/>
                          <a:pt x="548" y="92"/>
                        </a:cubicBezTo>
                        <a:cubicBezTo>
                          <a:pt x="503" y="183"/>
                          <a:pt x="457" y="274"/>
                          <a:pt x="434" y="366"/>
                        </a:cubicBezTo>
                        <a:cubicBezTo>
                          <a:pt x="434" y="343"/>
                          <a:pt x="434" y="343"/>
                          <a:pt x="434" y="320"/>
                        </a:cubicBezTo>
                        <a:cubicBezTo>
                          <a:pt x="366" y="480"/>
                          <a:pt x="297" y="640"/>
                          <a:pt x="229" y="799"/>
                        </a:cubicBezTo>
                        <a:cubicBezTo>
                          <a:pt x="183" y="868"/>
                          <a:pt x="160" y="959"/>
                          <a:pt x="115" y="1051"/>
                        </a:cubicBezTo>
                        <a:cubicBezTo>
                          <a:pt x="92" y="1119"/>
                          <a:pt x="69" y="1210"/>
                          <a:pt x="23" y="1279"/>
                        </a:cubicBezTo>
                        <a:cubicBezTo>
                          <a:pt x="0" y="1347"/>
                          <a:pt x="69" y="1416"/>
                          <a:pt x="115" y="1439"/>
                        </a:cubicBezTo>
                        <a:cubicBezTo>
                          <a:pt x="137" y="1450"/>
                          <a:pt x="154" y="1456"/>
                          <a:pt x="169" y="1456"/>
                        </a:cubicBezTo>
                        <a:cubicBezTo>
                          <a:pt x="183" y="1456"/>
                          <a:pt x="194" y="1450"/>
                          <a:pt x="206" y="1439"/>
                        </a:cubicBezTo>
                        <a:cubicBezTo>
                          <a:pt x="251" y="1416"/>
                          <a:pt x="274" y="1393"/>
                          <a:pt x="274" y="1347"/>
                        </a:cubicBezTo>
                        <a:cubicBezTo>
                          <a:pt x="320" y="1256"/>
                          <a:pt x="343" y="1165"/>
                          <a:pt x="388" y="1073"/>
                        </a:cubicBezTo>
                        <a:cubicBezTo>
                          <a:pt x="411" y="982"/>
                          <a:pt x="457" y="868"/>
                          <a:pt x="480" y="777"/>
                        </a:cubicBezTo>
                        <a:cubicBezTo>
                          <a:pt x="525" y="685"/>
                          <a:pt x="571" y="594"/>
                          <a:pt x="617" y="503"/>
                        </a:cubicBezTo>
                        <a:cubicBezTo>
                          <a:pt x="662" y="389"/>
                          <a:pt x="708" y="274"/>
                          <a:pt x="754" y="138"/>
                        </a:cubicBezTo>
                        <a:cubicBezTo>
                          <a:pt x="754" y="115"/>
                          <a:pt x="754" y="92"/>
                          <a:pt x="754" y="69"/>
                        </a:cubicBezTo>
                        <a:cubicBezTo>
                          <a:pt x="731" y="46"/>
                          <a:pt x="708" y="23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0" name="Google Shape;1570;p22"/>
                  <p:cNvSpPr/>
                  <p:nvPr/>
                </p:nvSpPr>
                <p:spPr>
                  <a:xfrm>
                    <a:off x="8094208" y="2338694"/>
                    <a:ext cx="16056" cy="322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192" extrusionOk="0">
                        <a:moveTo>
                          <a:pt x="297" y="936"/>
                        </a:moveTo>
                        <a:cubicBezTo>
                          <a:pt x="291" y="948"/>
                          <a:pt x="287" y="961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97" y="958"/>
                          <a:pt x="297" y="956"/>
                          <a:pt x="297" y="936"/>
                        </a:cubicBezTo>
                        <a:close/>
                        <a:moveTo>
                          <a:pt x="457" y="0"/>
                        </a:moveTo>
                        <a:cubicBezTo>
                          <a:pt x="411" y="0"/>
                          <a:pt x="343" y="23"/>
                          <a:pt x="343" y="69"/>
                        </a:cubicBezTo>
                        <a:cubicBezTo>
                          <a:pt x="274" y="251"/>
                          <a:pt x="206" y="411"/>
                          <a:pt x="137" y="594"/>
                        </a:cubicBezTo>
                        <a:cubicBezTo>
                          <a:pt x="92" y="731"/>
                          <a:pt x="46" y="890"/>
                          <a:pt x="0" y="1050"/>
                        </a:cubicBezTo>
                        <a:cubicBezTo>
                          <a:pt x="0" y="1119"/>
                          <a:pt x="46" y="1187"/>
                          <a:pt x="115" y="1187"/>
                        </a:cubicBezTo>
                        <a:cubicBezTo>
                          <a:pt x="124" y="1190"/>
                          <a:pt x="133" y="1192"/>
                          <a:pt x="141" y="1192"/>
                        </a:cubicBezTo>
                        <a:cubicBezTo>
                          <a:pt x="195" y="1192"/>
                          <a:pt x="232" y="1135"/>
                          <a:pt x="251" y="1096"/>
                        </a:cubicBezTo>
                        <a:cubicBezTo>
                          <a:pt x="268" y="1046"/>
                          <a:pt x="273" y="1008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80" y="976"/>
                          <a:pt x="278" y="978"/>
                          <a:pt x="274" y="982"/>
                        </a:cubicBezTo>
                        <a:cubicBezTo>
                          <a:pt x="366" y="708"/>
                          <a:pt x="457" y="434"/>
                          <a:pt x="571" y="183"/>
                        </a:cubicBezTo>
                        <a:cubicBezTo>
                          <a:pt x="594" y="114"/>
                          <a:pt x="571" y="46"/>
                          <a:pt x="503" y="23"/>
                        </a:cubicBezTo>
                        <a:cubicBezTo>
                          <a:pt x="480" y="0"/>
                          <a:pt x="457" y="0"/>
                          <a:pt x="45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1" name="Google Shape;1571;p22"/>
                  <p:cNvSpPr/>
                  <p:nvPr/>
                </p:nvSpPr>
                <p:spPr>
                  <a:xfrm>
                    <a:off x="8142322" y="2354101"/>
                    <a:ext cx="12380" cy="279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8" h="1034" extrusionOk="0">
                        <a:moveTo>
                          <a:pt x="320" y="1"/>
                        </a:moveTo>
                        <a:cubicBezTo>
                          <a:pt x="298" y="1"/>
                          <a:pt x="275" y="24"/>
                          <a:pt x="252" y="47"/>
                        </a:cubicBezTo>
                        <a:cubicBezTo>
                          <a:pt x="206" y="206"/>
                          <a:pt x="161" y="343"/>
                          <a:pt x="115" y="480"/>
                        </a:cubicBezTo>
                        <a:cubicBezTo>
                          <a:pt x="92" y="617"/>
                          <a:pt x="46" y="754"/>
                          <a:pt x="24" y="914"/>
                        </a:cubicBezTo>
                        <a:cubicBezTo>
                          <a:pt x="1" y="960"/>
                          <a:pt x="46" y="1028"/>
                          <a:pt x="115" y="1028"/>
                        </a:cubicBezTo>
                        <a:cubicBezTo>
                          <a:pt x="123" y="1032"/>
                          <a:pt x="132" y="1034"/>
                          <a:pt x="141" y="1034"/>
                        </a:cubicBezTo>
                        <a:cubicBezTo>
                          <a:pt x="183" y="1034"/>
                          <a:pt x="229" y="993"/>
                          <a:pt x="229" y="937"/>
                        </a:cubicBezTo>
                        <a:cubicBezTo>
                          <a:pt x="252" y="845"/>
                          <a:pt x="275" y="731"/>
                          <a:pt x="298" y="617"/>
                        </a:cubicBezTo>
                        <a:cubicBezTo>
                          <a:pt x="320" y="526"/>
                          <a:pt x="343" y="457"/>
                          <a:pt x="366" y="366"/>
                        </a:cubicBezTo>
                        <a:cubicBezTo>
                          <a:pt x="389" y="298"/>
                          <a:pt x="412" y="206"/>
                          <a:pt x="434" y="138"/>
                        </a:cubicBezTo>
                        <a:cubicBezTo>
                          <a:pt x="457" y="115"/>
                          <a:pt x="457" y="92"/>
                          <a:pt x="434" y="69"/>
                        </a:cubicBezTo>
                        <a:cubicBezTo>
                          <a:pt x="434" y="47"/>
                          <a:pt x="412" y="24"/>
                          <a:pt x="38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2" name="Google Shape;1572;p22"/>
                  <p:cNvSpPr/>
                  <p:nvPr/>
                </p:nvSpPr>
                <p:spPr>
                  <a:xfrm>
                    <a:off x="8355804" y="2416432"/>
                    <a:ext cx="14839" cy="30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28" extrusionOk="0">
                        <a:moveTo>
                          <a:pt x="388" y="0"/>
                        </a:moveTo>
                        <a:cubicBezTo>
                          <a:pt x="366" y="0"/>
                          <a:pt x="343" y="23"/>
                          <a:pt x="343" y="46"/>
                        </a:cubicBezTo>
                        <a:cubicBezTo>
                          <a:pt x="297" y="206"/>
                          <a:pt x="229" y="365"/>
                          <a:pt x="183" y="502"/>
                        </a:cubicBezTo>
                        <a:cubicBezTo>
                          <a:pt x="114" y="662"/>
                          <a:pt x="69" y="822"/>
                          <a:pt x="23" y="959"/>
                        </a:cubicBezTo>
                        <a:cubicBezTo>
                          <a:pt x="0" y="1005"/>
                          <a:pt x="0" y="1027"/>
                          <a:pt x="23" y="1050"/>
                        </a:cubicBezTo>
                        <a:cubicBezTo>
                          <a:pt x="23" y="1073"/>
                          <a:pt x="46" y="1096"/>
                          <a:pt x="69" y="1119"/>
                        </a:cubicBezTo>
                        <a:cubicBezTo>
                          <a:pt x="80" y="1124"/>
                          <a:pt x="95" y="1127"/>
                          <a:pt x="110" y="1127"/>
                        </a:cubicBezTo>
                        <a:cubicBezTo>
                          <a:pt x="156" y="1127"/>
                          <a:pt x="211" y="1102"/>
                          <a:pt x="229" y="1050"/>
                        </a:cubicBezTo>
                        <a:cubicBezTo>
                          <a:pt x="274" y="913"/>
                          <a:pt x="320" y="753"/>
                          <a:pt x="388" y="594"/>
                        </a:cubicBezTo>
                        <a:cubicBezTo>
                          <a:pt x="434" y="434"/>
                          <a:pt x="480" y="297"/>
                          <a:pt x="525" y="137"/>
                        </a:cubicBezTo>
                        <a:cubicBezTo>
                          <a:pt x="548" y="114"/>
                          <a:pt x="548" y="92"/>
                          <a:pt x="525" y="69"/>
                        </a:cubicBezTo>
                        <a:cubicBezTo>
                          <a:pt x="525" y="23"/>
                          <a:pt x="503" y="23"/>
                          <a:pt x="48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3" name="Google Shape;1573;p22"/>
                  <p:cNvSpPr/>
                  <p:nvPr/>
                </p:nvSpPr>
                <p:spPr>
                  <a:xfrm>
                    <a:off x="8404540" y="2433705"/>
                    <a:ext cx="16056" cy="33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256" extrusionOk="0">
                        <a:moveTo>
                          <a:pt x="503" y="0"/>
                        </a:moveTo>
                        <a:cubicBezTo>
                          <a:pt x="480" y="0"/>
                          <a:pt x="434" y="23"/>
                          <a:pt x="434" y="69"/>
                        </a:cubicBezTo>
                        <a:cubicBezTo>
                          <a:pt x="389" y="137"/>
                          <a:pt x="343" y="229"/>
                          <a:pt x="320" y="320"/>
                        </a:cubicBezTo>
                        <a:cubicBezTo>
                          <a:pt x="274" y="411"/>
                          <a:pt x="252" y="503"/>
                          <a:pt x="206" y="571"/>
                        </a:cubicBezTo>
                        <a:cubicBezTo>
                          <a:pt x="160" y="754"/>
                          <a:pt x="69" y="936"/>
                          <a:pt x="23" y="1142"/>
                        </a:cubicBezTo>
                        <a:cubicBezTo>
                          <a:pt x="1" y="1187"/>
                          <a:pt x="46" y="1233"/>
                          <a:pt x="115" y="1256"/>
                        </a:cubicBezTo>
                        <a:cubicBezTo>
                          <a:pt x="138" y="1256"/>
                          <a:pt x="160" y="1233"/>
                          <a:pt x="183" y="1233"/>
                        </a:cubicBezTo>
                        <a:cubicBezTo>
                          <a:pt x="206" y="1210"/>
                          <a:pt x="206" y="1187"/>
                          <a:pt x="229" y="1164"/>
                        </a:cubicBezTo>
                        <a:lnTo>
                          <a:pt x="252" y="1096"/>
                        </a:lnTo>
                        <a:cubicBezTo>
                          <a:pt x="297" y="936"/>
                          <a:pt x="343" y="799"/>
                          <a:pt x="389" y="639"/>
                        </a:cubicBezTo>
                        <a:cubicBezTo>
                          <a:pt x="411" y="548"/>
                          <a:pt x="457" y="457"/>
                          <a:pt x="480" y="366"/>
                        </a:cubicBezTo>
                        <a:cubicBezTo>
                          <a:pt x="503" y="297"/>
                          <a:pt x="548" y="206"/>
                          <a:pt x="594" y="137"/>
                        </a:cubicBezTo>
                        <a:cubicBezTo>
                          <a:pt x="594" y="92"/>
                          <a:pt x="571" y="46"/>
                          <a:pt x="548" y="23"/>
                        </a:cubicBezTo>
                        <a:cubicBezTo>
                          <a:pt x="526" y="23"/>
                          <a:pt x="526" y="0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4" name="Google Shape;1574;p22"/>
                  <p:cNvSpPr/>
                  <p:nvPr/>
                </p:nvSpPr>
                <p:spPr>
                  <a:xfrm>
                    <a:off x="8452058" y="2449733"/>
                    <a:ext cx="14812" cy="3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" h="1149" extrusionOk="0">
                        <a:moveTo>
                          <a:pt x="434" y="1"/>
                        </a:moveTo>
                        <a:cubicBezTo>
                          <a:pt x="411" y="1"/>
                          <a:pt x="388" y="1"/>
                          <a:pt x="365" y="24"/>
                        </a:cubicBezTo>
                        <a:cubicBezTo>
                          <a:pt x="342" y="24"/>
                          <a:pt x="320" y="46"/>
                          <a:pt x="320" y="92"/>
                        </a:cubicBezTo>
                        <a:cubicBezTo>
                          <a:pt x="297" y="161"/>
                          <a:pt x="274" y="229"/>
                          <a:pt x="251" y="298"/>
                        </a:cubicBezTo>
                        <a:cubicBezTo>
                          <a:pt x="228" y="389"/>
                          <a:pt x="183" y="503"/>
                          <a:pt x="137" y="617"/>
                        </a:cubicBezTo>
                        <a:cubicBezTo>
                          <a:pt x="91" y="754"/>
                          <a:pt x="46" y="868"/>
                          <a:pt x="23" y="1005"/>
                        </a:cubicBezTo>
                        <a:cubicBezTo>
                          <a:pt x="0" y="1074"/>
                          <a:pt x="69" y="1142"/>
                          <a:pt x="137" y="1142"/>
                        </a:cubicBezTo>
                        <a:cubicBezTo>
                          <a:pt x="149" y="1146"/>
                          <a:pt x="161" y="1148"/>
                          <a:pt x="171" y="1148"/>
                        </a:cubicBezTo>
                        <a:cubicBezTo>
                          <a:pt x="221" y="1148"/>
                          <a:pt x="255" y="1107"/>
                          <a:pt x="274" y="1051"/>
                        </a:cubicBezTo>
                        <a:cubicBezTo>
                          <a:pt x="297" y="891"/>
                          <a:pt x="342" y="754"/>
                          <a:pt x="388" y="617"/>
                        </a:cubicBezTo>
                        <a:cubicBezTo>
                          <a:pt x="434" y="457"/>
                          <a:pt x="502" y="298"/>
                          <a:pt x="525" y="115"/>
                        </a:cubicBezTo>
                        <a:cubicBezTo>
                          <a:pt x="548" y="69"/>
                          <a:pt x="502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5" name="Google Shape;1575;p22"/>
                  <p:cNvSpPr/>
                  <p:nvPr/>
                </p:nvSpPr>
                <p:spPr>
                  <a:xfrm>
                    <a:off x="8510038" y="2470114"/>
                    <a:ext cx="16083" cy="3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5" h="1136" extrusionOk="0">
                        <a:moveTo>
                          <a:pt x="434" y="0"/>
                        </a:moveTo>
                        <a:cubicBezTo>
                          <a:pt x="389" y="0"/>
                          <a:pt x="320" y="23"/>
                          <a:pt x="320" y="91"/>
                        </a:cubicBezTo>
                        <a:cubicBezTo>
                          <a:pt x="252" y="228"/>
                          <a:pt x="206" y="365"/>
                          <a:pt x="160" y="525"/>
                        </a:cubicBezTo>
                        <a:cubicBezTo>
                          <a:pt x="138" y="594"/>
                          <a:pt x="92" y="662"/>
                          <a:pt x="92" y="708"/>
                        </a:cubicBezTo>
                        <a:cubicBezTo>
                          <a:pt x="46" y="799"/>
                          <a:pt x="24" y="890"/>
                          <a:pt x="1" y="982"/>
                        </a:cubicBezTo>
                        <a:cubicBezTo>
                          <a:pt x="1" y="1004"/>
                          <a:pt x="1" y="1027"/>
                          <a:pt x="24" y="1050"/>
                        </a:cubicBezTo>
                        <a:cubicBezTo>
                          <a:pt x="24" y="1073"/>
                          <a:pt x="46" y="1096"/>
                          <a:pt x="92" y="1119"/>
                        </a:cubicBezTo>
                        <a:cubicBezTo>
                          <a:pt x="103" y="1130"/>
                          <a:pt x="121" y="1136"/>
                          <a:pt x="138" y="1136"/>
                        </a:cubicBezTo>
                        <a:cubicBezTo>
                          <a:pt x="155" y="1136"/>
                          <a:pt x="172" y="1130"/>
                          <a:pt x="183" y="1119"/>
                        </a:cubicBezTo>
                        <a:cubicBezTo>
                          <a:pt x="229" y="1119"/>
                          <a:pt x="252" y="1096"/>
                          <a:pt x="275" y="1050"/>
                        </a:cubicBezTo>
                        <a:cubicBezTo>
                          <a:pt x="297" y="959"/>
                          <a:pt x="343" y="845"/>
                          <a:pt x="366" y="753"/>
                        </a:cubicBezTo>
                        <a:cubicBezTo>
                          <a:pt x="412" y="571"/>
                          <a:pt x="480" y="388"/>
                          <a:pt x="548" y="205"/>
                        </a:cubicBezTo>
                        <a:cubicBezTo>
                          <a:pt x="594" y="137"/>
                          <a:pt x="571" y="46"/>
                          <a:pt x="480" y="23"/>
                        </a:cubicBezTo>
                        <a:cubicBezTo>
                          <a:pt x="480" y="0"/>
                          <a:pt x="457" y="0"/>
                          <a:pt x="43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6" name="Google Shape;1576;p22"/>
                  <p:cNvSpPr/>
                  <p:nvPr/>
                </p:nvSpPr>
                <p:spPr>
                  <a:xfrm>
                    <a:off x="8563719" y="2482440"/>
                    <a:ext cx="14839" cy="30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19" extrusionOk="0">
                        <a:moveTo>
                          <a:pt x="411" y="1"/>
                        </a:moveTo>
                        <a:cubicBezTo>
                          <a:pt x="389" y="1"/>
                          <a:pt x="366" y="1"/>
                          <a:pt x="343" y="23"/>
                        </a:cubicBezTo>
                        <a:cubicBezTo>
                          <a:pt x="320" y="46"/>
                          <a:pt x="297" y="69"/>
                          <a:pt x="297" y="92"/>
                        </a:cubicBezTo>
                        <a:cubicBezTo>
                          <a:pt x="274" y="138"/>
                          <a:pt x="252" y="206"/>
                          <a:pt x="252" y="252"/>
                        </a:cubicBezTo>
                        <a:cubicBezTo>
                          <a:pt x="252" y="229"/>
                          <a:pt x="252" y="229"/>
                          <a:pt x="252" y="229"/>
                        </a:cubicBezTo>
                        <a:cubicBezTo>
                          <a:pt x="206" y="343"/>
                          <a:pt x="183" y="457"/>
                          <a:pt x="137" y="571"/>
                        </a:cubicBezTo>
                        <a:cubicBezTo>
                          <a:pt x="92" y="708"/>
                          <a:pt x="23" y="845"/>
                          <a:pt x="23" y="982"/>
                        </a:cubicBezTo>
                        <a:cubicBezTo>
                          <a:pt x="0" y="1051"/>
                          <a:pt x="46" y="1119"/>
                          <a:pt x="115" y="1119"/>
                        </a:cubicBezTo>
                        <a:cubicBezTo>
                          <a:pt x="137" y="1119"/>
                          <a:pt x="183" y="1119"/>
                          <a:pt x="206" y="1096"/>
                        </a:cubicBezTo>
                        <a:cubicBezTo>
                          <a:pt x="229" y="1073"/>
                          <a:pt x="252" y="1051"/>
                          <a:pt x="252" y="1028"/>
                        </a:cubicBezTo>
                        <a:cubicBezTo>
                          <a:pt x="274" y="959"/>
                          <a:pt x="297" y="891"/>
                          <a:pt x="320" y="822"/>
                        </a:cubicBezTo>
                        <a:cubicBezTo>
                          <a:pt x="343" y="754"/>
                          <a:pt x="343" y="708"/>
                          <a:pt x="366" y="640"/>
                        </a:cubicBezTo>
                        <a:cubicBezTo>
                          <a:pt x="366" y="640"/>
                          <a:pt x="366" y="663"/>
                          <a:pt x="366" y="663"/>
                        </a:cubicBezTo>
                        <a:cubicBezTo>
                          <a:pt x="411" y="503"/>
                          <a:pt x="480" y="320"/>
                          <a:pt x="525" y="138"/>
                        </a:cubicBezTo>
                        <a:cubicBezTo>
                          <a:pt x="548" y="115"/>
                          <a:pt x="525" y="69"/>
                          <a:pt x="503" y="46"/>
                        </a:cubicBezTo>
                        <a:cubicBezTo>
                          <a:pt x="480" y="23"/>
                          <a:pt x="457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7" name="Google Shape;1577;p22"/>
                  <p:cNvSpPr/>
                  <p:nvPr/>
                </p:nvSpPr>
                <p:spPr>
                  <a:xfrm>
                    <a:off x="8189840" y="2342397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114" y="0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5"/>
                          <a:pt x="251" y="388"/>
                        </a:cubicBezTo>
                        <a:cubicBezTo>
                          <a:pt x="251" y="365"/>
                          <a:pt x="274" y="343"/>
                          <a:pt x="274" y="343"/>
                        </a:cubicBezTo>
                        <a:cubicBezTo>
                          <a:pt x="297" y="251"/>
                          <a:pt x="343" y="160"/>
                          <a:pt x="366" y="69"/>
                        </a:cubicBezTo>
                        <a:cubicBezTo>
                          <a:pt x="274" y="46"/>
                          <a:pt x="206" y="23"/>
                          <a:pt x="114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8" name="Google Shape;1578;p22"/>
                  <p:cNvSpPr/>
                  <p:nvPr/>
                </p:nvSpPr>
                <p:spPr>
                  <a:xfrm>
                    <a:off x="8210816" y="2257253"/>
                    <a:ext cx="12974" cy="12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" h="457" extrusionOk="0">
                        <a:moveTo>
                          <a:pt x="0" y="0"/>
                        </a:moveTo>
                        <a:lnTo>
                          <a:pt x="229" y="69"/>
                        </a:lnTo>
                        <a:lnTo>
                          <a:pt x="137" y="388"/>
                        </a:lnTo>
                        <a:cubicBezTo>
                          <a:pt x="229" y="411"/>
                          <a:pt x="297" y="434"/>
                          <a:pt x="388" y="457"/>
                        </a:cubicBezTo>
                        <a:cubicBezTo>
                          <a:pt x="411" y="343"/>
                          <a:pt x="457" y="251"/>
                          <a:pt x="480" y="137"/>
                        </a:cubicBezTo>
                        <a:cubicBezTo>
                          <a:pt x="320" y="92"/>
                          <a:pt x="160" y="4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9" name="Google Shape;1579;p22"/>
                  <p:cNvSpPr/>
                  <p:nvPr/>
                </p:nvSpPr>
                <p:spPr>
                  <a:xfrm>
                    <a:off x="8162080" y="2436786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92" y="0"/>
                        </a:moveTo>
                        <a:cubicBezTo>
                          <a:pt x="100" y="0"/>
                          <a:pt x="107" y="1"/>
                          <a:pt x="114" y="2"/>
                        </a:cubicBezTo>
                        <a:lnTo>
                          <a:pt x="114" y="2"/>
                        </a:lnTo>
                        <a:lnTo>
                          <a:pt x="114" y="0"/>
                        </a:lnTo>
                        <a:close/>
                        <a:moveTo>
                          <a:pt x="114" y="2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6"/>
                          <a:pt x="274" y="389"/>
                        </a:cubicBezTo>
                        <a:cubicBezTo>
                          <a:pt x="297" y="297"/>
                          <a:pt x="343" y="183"/>
                          <a:pt x="365" y="92"/>
                        </a:cubicBezTo>
                        <a:cubicBezTo>
                          <a:pt x="320" y="69"/>
                          <a:pt x="274" y="46"/>
                          <a:pt x="206" y="46"/>
                        </a:cubicBezTo>
                        <a:cubicBezTo>
                          <a:pt x="206" y="46"/>
                          <a:pt x="206" y="46"/>
                          <a:pt x="206" y="23"/>
                        </a:cubicBezTo>
                        <a:cubicBezTo>
                          <a:pt x="168" y="23"/>
                          <a:pt x="146" y="8"/>
                          <a:pt x="114" y="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0" name="Google Shape;1580;p22"/>
                  <p:cNvSpPr/>
                  <p:nvPr/>
                </p:nvSpPr>
                <p:spPr>
                  <a:xfrm>
                    <a:off x="8333586" y="2386186"/>
                    <a:ext cx="743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89" extrusionOk="0">
                        <a:moveTo>
                          <a:pt x="92" y="1"/>
                        </a:moveTo>
                        <a:cubicBezTo>
                          <a:pt x="69" y="24"/>
                          <a:pt x="69" y="46"/>
                          <a:pt x="69" y="69"/>
                        </a:cubicBezTo>
                        <a:cubicBezTo>
                          <a:pt x="46" y="161"/>
                          <a:pt x="23" y="229"/>
                          <a:pt x="1" y="320"/>
                        </a:cubicBezTo>
                        <a:cubicBezTo>
                          <a:pt x="69" y="343"/>
                          <a:pt x="138" y="366"/>
                          <a:pt x="206" y="389"/>
                        </a:cubicBezTo>
                        <a:lnTo>
                          <a:pt x="183" y="366"/>
                        </a:lnTo>
                        <a:lnTo>
                          <a:pt x="275" y="69"/>
                        </a:lnTo>
                        <a:lnTo>
                          <a:pt x="92" y="1"/>
                        </a:ln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1" name="Google Shape;1581;p22"/>
                  <p:cNvSpPr/>
                  <p:nvPr/>
                </p:nvSpPr>
                <p:spPr>
                  <a:xfrm>
                    <a:off x="8358264" y="2303528"/>
                    <a:ext cx="7433" cy="9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66" extrusionOk="0">
                        <a:moveTo>
                          <a:pt x="92" y="0"/>
                        </a:moveTo>
                        <a:cubicBezTo>
                          <a:pt x="69" y="46"/>
                          <a:pt x="46" y="114"/>
                          <a:pt x="23" y="183"/>
                        </a:cubicBezTo>
                        <a:cubicBezTo>
                          <a:pt x="23" y="228"/>
                          <a:pt x="1" y="251"/>
                          <a:pt x="1" y="297"/>
                        </a:cubicBezTo>
                        <a:cubicBezTo>
                          <a:pt x="46" y="320"/>
                          <a:pt x="115" y="343"/>
                          <a:pt x="183" y="365"/>
                        </a:cubicBezTo>
                        <a:lnTo>
                          <a:pt x="160" y="343"/>
                        </a:lnTo>
                        <a:lnTo>
                          <a:pt x="275" y="46"/>
                        </a:lnTo>
                        <a:cubicBezTo>
                          <a:pt x="206" y="23"/>
                          <a:pt x="160" y="0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2" name="Google Shape;1582;p22"/>
                  <p:cNvSpPr/>
                  <p:nvPr/>
                </p:nvSpPr>
                <p:spPr>
                  <a:xfrm>
                    <a:off x="8303988" y="2480602"/>
                    <a:ext cx="9893" cy="11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411" extrusionOk="0">
                        <a:moveTo>
                          <a:pt x="114" y="0"/>
                        </a:moveTo>
                        <a:cubicBezTo>
                          <a:pt x="91" y="91"/>
                          <a:pt x="46" y="206"/>
                          <a:pt x="0" y="297"/>
                        </a:cubicBezTo>
                        <a:cubicBezTo>
                          <a:pt x="92" y="328"/>
                          <a:pt x="175" y="358"/>
                          <a:pt x="253" y="382"/>
                        </a:cubicBezTo>
                        <a:lnTo>
                          <a:pt x="253" y="382"/>
                        </a:lnTo>
                        <a:lnTo>
                          <a:pt x="365" y="69"/>
                        </a:lnTo>
                        <a:cubicBezTo>
                          <a:pt x="297" y="46"/>
                          <a:pt x="251" y="46"/>
                          <a:pt x="183" y="23"/>
                        </a:cubicBezTo>
                        <a:cubicBezTo>
                          <a:pt x="160" y="0"/>
                          <a:pt x="137" y="0"/>
                          <a:pt x="114" y="0"/>
                        </a:cubicBezTo>
                        <a:close/>
                        <a:moveTo>
                          <a:pt x="253" y="382"/>
                        </a:moveTo>
                        <a:lnTo>
                          <a:pt x="251" y="388"/>
                        </a:lnTo>
                        <a:lnTo>
                          <a:pt x="365" y="411"/>
                        </a:lnTo>
                        <a:cubicBezTo>
                          <a:pt x="328" y="404"/>
                          <a:pt x="291" y="394"/>
                          <a:pt x="253" y="38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3" name="Google Shape;1583;p22"/>
                  <p:cNvSpPr/>
                  <p:nvPr/>
                </p:nvSpPr>
                <p:spPr>
                  <a:xfrm>
                    <a:off x="8218843" y="2253550"/>
                    <a:ext cx="141313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73" extrusionOk="0">
                        <a:moveTo>
                          <a:pt x="160" y="0"/>
                        </a:moveTo>
                        <a:cubicBezTo>
                          <a:pt x="114" y="0"/>
                          <a:pt x="69" y="23"/>
                          <a:pt x="46" y="92"/>
                        </a:cubicBezTo>
                        <a:cubicBezTo>
                          <a:pt x="0" y="160"/>
                          <a:pt x="0" y="274"/>
                          <a:pt x="91" y="297"/>
                        </a:cubicBezTo>
                        <a:cubicBezTo>
                          <a:pt x="388" y="457"/>
                          <a:pt x="685" y="594"/>
                          <a:pt x="982" y="731"/>
                        </a:cubicBezTo>
                        <a:lnTo>
                          <a:pt x="1004" y="731"/>
                        </a:lnTo>
                        <a:cubicBezTo>
                          <a:pt x="1027" y="754"/>
                          <a:pt x="1050" y="754"/>
                          <a:pt x="1096" y="776"/>
                        </a:cubicBezTo>
                        <a:cubicBezTo>
                          <a:pt x="1347" y="891"/>
                          <a:pt x="1598" y="982"/>
                          <a:pt x="1849" y="1073"/>
                        </a:cubicBezTo>
                        <a:lnTo>
                          <a:pt x="1872" y="1073"/>
                        </a:lnTo>
                        <a:cubicBezTo>
                          <a:pt x="1872" y="1073"/>
                          <a:pt x="1895" y="1096"/>
                          <a:pt x="1895" y="1096"/>
                        </a:cubicBezTo>
                        <a:lnTo>
                          <a:pt x="1940" y="1096"/>
                        </a:lnTo>
                        <a:cubicBezTo>
                          <a:pt x="1986" y="1119"/>
                          <a:pt x="2032" y="1142"/>
                          <a:pt x="2100" y="1164"/>
                        </a:cubicBezTo>
                        <a:lnTo>
                          <a:pt x="2146" y="1164"/>
                        </a:lnTo>
                        <a:cubicBezTo>
                          <a:pt x="2214" y="1210"/>
                          <a:pt x="2283" y="1233"/>
                          <a:pt x="2351" y="1256"/>
                        </a:cubicBezTo>
                        <a:lnTo>
                          <a:pt x="2397" y="1256"/>
                        </a:lnTo>
                        <a:cubicBezTo>
                          <a:pt x="2602" y="1324"/>
                          <a:pt x="2830" y="1393"/>
                          <a:pt x="3036" y="1461"/>
                        </a:cubicBezTo>
                        <a:lnTo>
                          <a:pt x="3059" y="1461"/>
                        </a:lnTo>
                        <a:cubicBezTo>
                          <a:pt x="3264" y="1507"/>
                          <a:pt x="3492" y="1575"/>
                          <a:pt x="3721" y="1621"/>
                        </a:cubicBezTo>
                        <a:lnTo>
                          <a:pt x="3766" y="1621"/>
                        </a:lnTo>
                        <a:cubicBezTo>
                          <a:pt x="3812" y="1644"/>
                          <a:pt x="3880" y="1667"/>
                          <a:pt x="3926" y="1667"/>
                        </a:cubicBezTo>
                        <a:lnTo>
                          <a:pt x="3949" y="1667"/>
                        </a:lnTo>
                        <a:cubicBezTo>
                          <a:pt x="3949" y="1667"/>
                          <a:pt x="3972" y="1667"/>
                          <a:pt x="3972" y="1689"/>
                        </a:cubicBezTo>
                        <a:lnTo>
                          <a:pt x="4017" y="1689"/>
                        </a:lnTo>
                        <a:cubicBezTo>
                          <a:pt x="4154" y="1712"/>
                          <a:pt x="4291" y="1735"/>
                          <a:pt x="4428" y="1758"/>
                        </a:cubicBezTo>
                        <a:lnTo>
                          <a:pt x="4451" y="1758"/>
                        </a:lnTo>
                        <a:cubicBezTo>
                          <a:pt x="4474" y="1781"/>
                          <a:pt x="4520" y="1781"/>
                          <a:pt x="4542" y="1781"/>
                        </a:cubicBezTo>
                        <a:lnTo>
                          <a:pt x="4565" y="1781"/>
                        </a:lnTo>
                        <a:cubicBezTo>
                          <a:pt x="4588" y="1781"/>
                          <a:pt x="4588" y="1804"/>
                          <a:pt x="4611" y="1804"/>
                        </a:cubicBezTo>
                        <a:lnTo>
                          <a:pt x="4679" y="1804"/>
                        </a:lnTo>
                        <a:cubicBezTo>
                          <a:pt x="4816" y="1826"/>
                          <a:pt x="4953" y="1849"/>
                          <a:pt x="5067" y="1872"/>
                        </a:cubicBezTo>
                        <a:cubicBezTo>
                          <a:pt x="5113" y="1872"/>
                          <a:pt x="5159" y="1849"/>
                          <a:pt x="5181" y="1826"/>
                        </a:cubicBezTo>
                        <a:cubicBezTo>
                          <a:pt x="5227" y="1781"/>
                          <a:pt x="5227" y="1758"/>
                          <a:pt x="5227" y="1712"/>
                        </a:cubicBezTo>
                        <a:cubicBezTo>
                          <a:pt x="5227" y="1667"/>
                          <a:pt x="5227" y="1621"/>
                          <a:pt x="5204" y="1598"/>
                        </a:cubicBezTo>
                        <a:cubicBezTo>
                          <a:pt x="5159" y="1553"/>
                          <a:pt x="5113" y="1553"/>
                          <a:pt x="5067" y="1530"/>
                        </a:cubicBezTo>
                        <a:cubicBezTo>
                          <a:pt x="4999" y="1530"/>
                          <a:pt x="4930" y="1507"/>
                          <a:pt x="4839" y="1507"/>
                        </a:cubicBezTo>
                        <a:cubicBezTo>
                          <a:pt x="4816" y="1507"/>
                          <a:pt x="4793" y="1507"/>
                          <a:pt x="4771" y="1484"/>
                        </a:cubicBezTo>
                        <a:lnTo>
                          <a:pt x="4656" y="1484"/>
                        </a:lnTo>
                        <a:cubicBezTo>
                          <a:pt x="4634" y="1461"/>
                          <a:pt x="4611" y="1461"/>
                          <a:pt x="4588" y="1461"/>
                        </a:cubicBezTo>
                        <a:lnTo>
                          <a:pt x="4565" y="1461"/>
                        </a:lnTo>
                        <a:cubicBezTo>
                          <a:pt x="4405" y="1438"/>
                          <a:pt x="4223" y="1393"/>
                          <a:pt x="4063" y="1370"/>
                        </a:cubicBezTo>
                        <a:cubicBezTo>
                          <a:pt x="3995" y="1347"/>
                          <a:pt x="3926" y="1347"/>
                          <a:pt x="3858" y="1324"/>
                        </a:cubicBezTo>
                        <a:cubicBezTo>
                          <a:pt x="3629" y="1279"/>
                          <a:pt x="3378" y="1210"/>
                          <a:pt x="3150" y="1142"/>
                        </a:cubicBezTo>
                        <a:lnTo>
                          <a:pt x="3127" y="1142"/>
                        </a:lnTo>
                        <a:cubicBezTo>
                          <a:pt x="2922" y="1073"/>
                          <a:pt x="2694" y="1005"/>
                          <a:pt x="2465" y="936"/>
                        </a:cubicBezTo>
                        <a:lnTo>
                          <a:pt x="2442" y="936"/>
                        </a:lnTo>
                        <a:lnTo>
                          <a:pt x="2214" y="868"/>
                        </a:lnTo>
                        <a:lnTo>
                          <a:pt x="2191" y="845"/>
                        </a:lnTo>
                        <a:cubicBezTo>
                          <a:pt x="2146" y="845"/>
                          <a:pt x="2123" y="822"/>
                          <a:pt x="2100" y="822"/>
                        </a:cubicBezTo>
                        <a:cubicBezTo>
                          <a:pt x="2054" y="799"/>
                          <a:pt x="2009" y="776"/>
                          <a:pt x="1963" y="776"/>
                        </a:cubicBezTo>
                        <a:cubicBezTo>
                          <a:pt x="1963" y="776"/>
                          <a:pt x="1963" y="776"/>
                          <a:pt x="1940" y="754"/>
                        </a:cubicBezTo>
                        <a:cubicBezTo>
                          <a:pt x="1712" y="685"/>
                          <a:pt x="1461" y="571"/>
                          <a:pt x="1233" y="480"/>
                        </a:cubicBezTo>
                        <a:lnTo>
                          <a:pt x="1210" y="480"/>
                        </a:lnTo>
                        <a:cubicBezTo>
                          <a:pt x="1187" y="457"/>
                          <a:pt x="1164" y="457"/>
                          <a:pt x="1164" y="457"/>
                        </a:cubicBezTo>
                        <a:cubicBezTo>
                          <a:pt x="1141" y="434"/>
                          <a:pt x="1119" y="434"/>
                          <a:pt x="1119" y="434"/>
                        </a:cubicBezTo>
                        <a:lnTo>
                          <a:pt x="1096" y="434"/>
                        </a:lnTo>
                        <a:cubicBezTo>
                          <a:pt x="1073" y="411"/>
                          <a:pt x="1027" y="388"/>
                          <a:pt x="1004" y="388"/>
                        </a:cubicBezTo>
                        <a:cubicBezTo>
                          <a:pt x="753" y="274"/>
                          <a:pt x="502" y="160"/>
                          <a:pt x="251" y="23"/>
                        </a:cubicBezTo>
                        <a:cubicBezTo>
                          <a:pt x="228" y="23"/>
                          <a:pt x="206" y="0"/>
                          <a:pt x="1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4" name="Google Shape;1584;p22"/>
                  <p:cNvSpPr/>
                  <p:nvPr/>
                </p:nvSpPr>
                <p:spPr>
                  <a:xfrm>
                    <a:off x="8210194" y="2281309"/>
                    <a:ext cx="141935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51" h="1873" extrusionOk="0">
                        <a:moveTo>
                          <a:pt x="1096" y="411"/>
                        </a:moveTo>
                        <a:lnTo>
                          <a:pt x="1096" y="411"/>
                        </a:lnTo>
                        <a:cubicBezTo>
                          <a:pt x="1102" y="414"/>
                          <a:pt x="1109" y="417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08" y="411"/>
                          <a:pt x="1096" y="411"/>
                          <a:pt x="1096" y="411"/>
                        </a:cubicBezTo>
                        <a:close/>
                        <a:moveTo>
                          <a:pt x="183" y="1"/>
                        </a:moveTo>
                        <a:cubicBezTo>
                          <a:pt x="138" y="1"/>
                          <a:pt x="69" y="23"/>
                          <a:pt x="46" y="69"/>
                        </a:cubicBezTo>
                        <a:cubicBezTo>
                          <a:pt x="1" y="137"/>
                          <a:pt x="23" y="252"/>
                          <a:pt x="92" y="297"/>
                        </a:cubicBezTo>
                        <a:cubicBezTo>
                          <a:pt x="777" y="640"/>
                          <a:pt x="1484" y="936"/>
                          <a:pt x="2192" y="1187"/>
                        </a:cubicBezTo>
                        <a:cubicBezTo>
                          <a:pt x="2215" y="1187"/>
                          <a:pt x="2215" y="1210"/>
                          <a:pt x="2215" y="1210"/>
                        </a:cubicBezTo>
                        <a:lnTo>
                          <a:pt x="2237" y="1210"/>
                        </a:lnTo>
                        <a:cubicBezTo>
                          <a:pt x="2603" y="1324"/>
                          <a:pt x="2968" y="1439"/>
                          <a:pt x="3333" y="1530"/>
                        </a:cubicBezTo>
                        <a:cubicBezTo>
                          <a:pt x="3721" y="1644"/>
                          <a:pt x="4109" y="1712"/>
                          <a:pt x="4497" y="1781"/>
                        </a:cubicBezTo>
                        <a:cubicBezTo>
                          <a:pt x="4520" y="1781"/>
                          <a:pt x="4543" y="1804"/>
                          <a:pt x="4566" y="1804"/>
                        </a:cubicBezTo>
                        <a:lnTo>
                          <a:pt x="4634" y="1804"/>
                        </a:lnTo>
                        <a:cubicBezTo>
                          <a:pt x="4657" y="1804"/>
                          <a:pt x="4680" y="1827"/>
                          <a:pt x="4703" y="1827"/>
                        </a:cubicBezTo>
                        <a:cubicBezTo>
                          <a:pt x="4840" y="1849"/>
                          <a:pt x="4954" y="1849"/>
                          <a:pt x="5068" y="1872"/>
                        </a:cubicBezTo>
                        <a:cubicBezTo>
                          <a:pt x="5113" y="1872"/>
                          <a:pt x="5159" y="1849"/>
                          <a:pt x="5182" y="1827"/>
                        </a:cubicBezTo>
                        <a:cubicBezTo>
                          <a:pt x="5228" y="1804"/>
                          <a:pt x="5250" y="1758"/>
                          <a:pt x="5250" y="1712"/>
                        </a:cubicBezTo>
                        <a:cubicBezTo>
                          <a:pt x="5250" y="1667"/>
                          <a:pt x="5228" y="1644"/>
                          <a:pt x="5205" y="1598"/>
                        </a:cubicBezTo>
                        <a:cubicBezTo>
                          <a:pt x="5159" y="1575"/>
                          <a:pt x="5136" y="1553"/>
                          <a:pt x="5091" y="1553"/>
                        </a:cubicBezTo>
                        <a:cubicBezTo>
                          <a:pt x="5022" y="1553"/>
                          <a:pt x="4954" y="1530"/>
                          <a:pt x="4885" y="1530"/>
                        </a:cubicBezTo>
                        <a:cubicBezTo>
                          <a:pt x="4862" y="1530"/>
                          <a:pt x="4862" y="1530"/>
                          <a:pt x="4840" y="1507"/>
                        </a:cubicBezTo>
                        <a:lnTo>
                          <a:pt x="4703" y="1507"/>
                        </a:lnTo>
                        <a:cubicBezTo>
                          <a:pt x="4703" y="1484"/>
                          <a:pt x="4680" y="1484"/>
                          <a:pt x="4657" y="1484"/>
                        </a:cubicBezTo>
                        <a:lnTo>
                          <a:pt x="4588" y="1484"/>
                        </a:lnTo>
                        <a:cubicBezTo>
                          <a:pt x="4588" y="1484"/>
                          <a:pt x="4566" y="1461"/>
                          <a:pt x="4566" y="1461"/>
                        </a:cubicBezTo>
                        <a:cubicBezTo>
                          <a:pt x="4155" y="1393"/>
                          <a:pt x="3744" y="1302"/>
                          <a:pt x="3356" y="1210"/>
                        </a:cubicBezTo>
                        <a:cubicBezTo>
                          <a:pt x="2991" y="1119"/>
                          <a:pt x="2648" y="1005"/>
                          <a:pt x="2306" y="891"/>
                        </a:cubicBezTo>
                        <a:cubicBezTo>
                          <a:pt x="1902" y="756"/>
                          <a:pt x="1497" y="599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17" y="423"/>
                          <a:pt x="1119" y="428"/>
                          <a:pt x="1119" y="434"/>
                        </a:cubicBezTo>
                        <a:cubicBezTo>
                          <a:pt x="822" y="297"/>
                          <a:pt x="548" y="160"/>
                          <a:pt x="274" y="23"/>
                        </a:cubicBezTo>
                        <a:cubicBezTo>
                          <a:pt x="252" y="1"/>
                          <a:pt x="206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5" name="Google Shape;1585;p22"/>
                  <p:cNvSpPr/>
                  <p:nvPr/>
                </p:nvSpPr>
                <p:spPr>
                  <a:xfrm>
                    <a:off x="8144187" y="2514524"/>
                    <a:ext cx="140069" cy="49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82" h="1827" extrusionOk="0">
                        <a:moveTo>
                          <a:pt x="137" y="0"/>
                        </a:moveTo>
                        <a:cubicBezTo>
                          <a:pt x="92" y="23"/>
                          <a:pt x="69" y="46"/>
                          <a:pt x="46" y="69"/>
                        </a:cubicBezTo>
                        <a:cubicBezTo>
                          <a:pt x="0" y="160"/>
                          <a:pt x="23" y="252"/>
                          <a:pt x="92" y="297"/>
                        </a:cubicBezTo>
                        <a:cubicBezTo>
                          <a:pt x="1438" y="982"/>
                          <a:pt x="2876" y="1461"/>
                          <a:pt x="4383" y="1735"/>
                        </a:cubicBezTo>
                        <a:lnTo>
                          <a:pt x="4406" y="1735"/>
                        </a:lnTo>
                        <a:cubicBezTo>
                          <a:pt x="4451" y="1735"/>
                          <a:pt x="4474" y="1758"/>
                          <a:pt x="4497" y="1758"/>
                        </a:cubicBezTo>
                        <a:lnTo>
                          <a:pt x="4565" y="1758"/>
                        </a:lnTo>
                        <a:lnTo>
                          <a:pt x="4611" y="1781"/>
                        </a:lnTo>
                        <a:lnTo>
                          <a:pt x="4634" y="1781"/>
                        </a:lnTo>
                        <a:cubicBezTo>
                          <a:pt x="4748" y="1781"/>
                          <a:pt x="4885" y="1804"/>
                          <a:pt x="5022" y="1827"/>
                        </a:cubicBezTo>
                        <a:cubicBezTo>
                          <a:pt x="5067" y="1827"/>
                          <a:pt x="5113" y="1804"/>
                          <a:pt x="5136" y="1781"/>
                        </a:cubicBezTo>
                        <a:cubicBezTo>
                          <a:pt x="5159" y="1758"/>
                          <a:pt x="5182" y="1712"/>
                          <a:pt x="5182" y="1667"/>
                        </a:cubicBezTo>
                        <a:cubicBezTo>
                          <a:pt x="5182" y="1621"/>
                          <a:pt x="5159" y="1575"/>
                          <a:pt x="5136" y="1553"/>
                        </a:cubicBezTo>
                        <a:cubicBezTo>
                          <a:pt x="5113" y="1530"/>
                          <a:pt x="5067" y="1507"/>
                          <a:pt x="5022" y="1507"/>
                        </a:cubicBezTo>
                        <a:cubicBezTo>
                          <a:pt x="4953" y="1484"/>
                          <a:pt x="4862" y="1484"/>
                          <a:pt x="4794" y="1461"/>
                        </a:cubicBezTo>
                        <a:lnTo>
                          <a:pt x="4657" y="1461"/>
                        </a:lnTo>
                        <a:lnTo>
                          <a:pt x="4657" y="1438"/>
                        </a:lnTo>
                        <a:lnTo>
                          <a:pt x="4520" y="1438"/>
                        </a:lnTo>
                        <a:cubicBezTo>
                          <a:pt x="4520" y="1438"/>
                          <a:pt x="4520" y="1416"/>
                          <a:pt x="4520" y="1416"/>
                        </a:cubicBezTo>
                        <a:lnTo>
                          <a:pt x="4474" y="1416"/>
                        </a:lnTo>
                        <a:cubicBezTo>
                          <a:pt x="3264" y="1210"/>
                          <a:pt x="2077" y="845"/>
                          <a:pt x="936" y="343"/>
                        </a:cubicBezTo>
                        <a:lnTo>
                          <a:pt x="959" y="343"/>
                        </a:lnTo>
                        <a:cubicBezTo>
                          <a:pt x="731" y="252"/>
                          <a:pt x="480" y="137"/>
                          <a:pt x="274" y="23"/>
                        </a:cubicBezTo>
                        <a:cubicBezTo>
                          <a:pt x="229" y="0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6" name="Google Shape;1586;p22"/>
                  <p:cNvSpPr/>
                  <p:nvPr/>
                </p:nvSpPr>
                <p:spPr>
                  <a:xfrm>
                    <a:off x="8134915" y="2542284"/>
                    <a:ext cx="141313" cy="50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59" extrusionOk="0">
                        <a:moveTo>
                          <a:pt x="161" y="1"/>
                        </a:moveTo>
                        <a:cubicBezTo>
                          <a:pt x="115" y="1"/>
                          <a:pt x="69" y="23"/>
                          <a:pt x="24" y="69"/>
                        </a:cubicBezTo>
                        <a:cubicBezTo>
                          <a:pt x="1" y="138"/>
                          <a:pt x="1" y="252"/>
                          <a:pt x="92" y="297"/>
                        </a:cubicBezTo>
                        <a:cubicBezTo>
                          <a:pt x="1074" y="800"/>
                          <a:pt x="2124" y="1210"/>
                          <a:pt x="3196" y="1484"/>
                        </a:cubicBezTo>
                        <a:cubicBezTo>
                          <a:pt x="3219" y="1484"/>
                          <a:pt x="3219" y="1507"/>
                          <a:pt x="3219" y="1507"/>
                        </a:cubicBezTo>
                        <a:cubicBezTo>
                          <a:pt x="3402" y="1553"/>
                          <a:pt x="3562" y="1576"/>
                          <a:pt x="3721" y="1621"/>
                        </a:cubicBezTo>
                        <a:lnTo>
                          <a:pt x="3767" y="1621"/>
                        </a:lnTo>
                        <a:cubicBezTo>
                          <a:pt x="3790" y="1644"/>
                          <a:pt x="3836" y="1644"/>
                          <a:pt x="3858" y="1644"/>
                        </a:cubicBezTo>
                        <a:lnTo>
                          <a:pt x="3881" y="1644"/>
                        </a:lnTo>
                        <a:cubicBezTo>
                          <a:pt x="3881" y="1667"/>
                          <a:pt x="3904" y="1667"/>
                          <a:pt x="3904" y="1667"/>
                        </a:cubicBezTo>
                        <a:lnTo>
                          <a:pt x="3950" y="1667"/>
                        </a:lnTo>
                        <a:cubicBezTo>
                          <a:pt x="4109" y="1713"/>
                          <a:pt x="4292" y="1735"/>
                          <a:pt x="4452" y="1758"/>
                        </a:cubicBezTo>
                        <a:lnTo>
                          <a:pt x="4475" y="1758"/>
                        </a:lnTo>
                        <a:cubicBezTo>
                          <a:pt x="4475" y="1781"/>
                          <a:pt x="4475" y="1781"/>
                          <a:pt x="4475" y="1781"/>
                        </a:cubicBezTo>
                        <a:lnTo>
                          <a:pt x="4612" y="1781"/>
                        </a:lnTo>
                        <a:cubicBezTo>
                          <a:pt x="4612" y="1781"/>
                          <a:pt x="4612" y="1804"/>
                          <a:pt x="4612" y="1804"/>
                        </a:cubicBezTo>
                        <a:lnTo>
                          <a:pt x="4680" y="1804"/>
                        </a:lnTo>
                        <a:cubicBezTo>
                          <a:pt x="4794" y="1827"/>
                          <a:pt x="4931" y="1849"/>
                          <a:pt x="5068" y="1849"/>
                        </a:cubicBezTo>
                        <a:cubicBezTo>
                          <a:pt x="5080" y="1856"/>
                          <a:pt x="5093" y="1858"/>
                          <a:pt x="5104" y="1858"/>
                        </a:cubicBezTo>
                        <a:cubicBezTo>
                          <a:pt x="5137" y="1858"/>
                          <a:pt x="5166" y="1837"/>
                          <a:pt x="5182" y="1804"/>
                        </a:cubicBezTo>
                        <a:cubicBezTo>
                          <a:pt x="5228" y="1781"/>
                          <a:pt x="5228" y="1735"/>
                          <a:pt x="5228" y="1690"/>
                        </a:cubicBezTo>
                        <a:cubicBezTo>
                          <a:pt x="5228" y="1667"/>
                          <a:pt x="5228" y="1621"/>
                          <a:pt x="5182" y="1576"/>
                        </a:cubicBezTo>
                        <a:cubicBezTo>
                          <a:pt x="5159" y="1553"/>
                          <a:pt x="5114" y="1530"/>
                          <a:pt x="5068" y="1530"/>
                        </a:cubicBezTo>
                        <a:cubicBezTo>
                          <a:pt x="5000" y="1530"/>
                          <a:pt x="4931" y="1507"/>
                          <a:pt x="4840" y="1507"/>
                        </a:cubicBezTo>
                        <a:cubicBezTo>
                          <a:pt x="4817" y="1507"/>
                          <a:pt x="4817" y="1507"/>
                          <a:pt x="4817" y="1484"/>
                        </a:cubicBezTo>
                        <a:cubicBezTo>
                          <a:pt x="4817" y="1507"/>
                          <a:pt x="4817" y="1507"/>
                          <a:pt x="4817" y="1507"/>
                        </a:cubicBezTo>
                        <a:cubicBezTo>
                          <a:pt x="4794" y="1484"/>
                          <a:pt x="4794" y="1484"/>
                          <a:pt x="4794" y="1484"/>
                        </a:cubicBezTo>
                        <a:lnTo>
                          <a:pt x="4680" y="1484"/>
                        </a:lnTo>
                        <a:cubicBezTo>
                          <a:pt x="4657" y="1461"/>
                          <a:pt x="4657" y="1461"/>
                          <a:pt x="4657" y="1461"/>
                        </a:cubicBezTo>
                        <a:lnTo>
                          <a:pt x="4566" y="1461"/>
                        </a:lnTo>
                        <a:cubicBezTo>
                          <a:pt x="4543" y="1461"/>
                          <a:pt x="4543" y="1461"/>
                          <a:pt x="4520" y="1439"/>
                        </a:cubicBezTo>
                        <a:cubicBezTo>
                          <a:pt x="4383" y="1416"/>
                          <a:pt x="4224" y="1393"/>
                          <a:pt x="4087" y="1370"/>
                        </a:cubicBezTo>
                        <a:lnTo>
                          <a:pt x="4064" y="1370"/>
                        </a:lnTo>
                        <a:cubicBezTo>
                          <a:pt x="4064" y="1370"/>
                          <a:pt x="4041" y="1347"/>
                          <a:pt x="4041" y="1347"/>
                        </a:cubicBezTo>
                        <a:lnTo>
                          <a:pt x="4018" y="1347"/>
                        </a:lnTo>
                        <a:cubicBezTo>
                          <a:pt x="3972" y="1347"/>
                          <a:pt x="3927" y="1324"/>
                          <a:pt x="3881" y="1324"/>
                        </a:cubicBezTo>
                        <a:lnTo>
                          <a:pt x="3858" y="1324"/>
                        </a:lnTo>
                        <a:cubicBezTo>
                          <a:pt x="3676" y="1279"/>
                          <a:pt x="3493" y="1233"/>
                          <a:pt x="3311" y="1188"/>
                        </a:cubicBezTo>
                        <a:cubicBezTo>
                          <a:pt x="2534" y="982"/>
                          <a:pt x="1758" y="708"/>
                          <a:pt x="1005" y="389"/>
                        </a:cubicBezTo>
                        <a:cubicBezTo>
                          <a:pt x="754" y="275"/>
                          <a:pt x="503" y="160"/>
                          <a:pt x="252" y="23"/>
                        </a:cubicBezTo>
                        <a:cubicBezTo>
                          <a:pt x="229" y="1"/>
                          <a:pt x="20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7" name="Google Shape;1587;p22"/>
                  <p:cNvSpPr/>
                  <p:nvPr/>
                </p:nvSpPr>
                <p:spPr>
                  <a:xfrm>
                    <a:off x="8117643" y="2107317"/>
                    <a:ext cx="264705" cy="546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93" h="20224" extrusionOk="0">
                        <a:moveTo>
                          <a:pt x="7921" y="343"/>
                        </a:moveTo>
                        <a:cubicBezTo>
                          <a:pt x="7967" y="343"/>
                          <a:pt x="8035" y="366"/>
                          <a:pt x="8104" y="366"/>
                        </a:cubicBezTo>
                        <a:cubicBezTo>
                          <a:pt x="8172" y="389"/>
                          <a:pt x="8218" y="412"/>
                          <a:pt x="8286" y="434"/>
                        </a:cubicBezTo>
                        <a:cubicBezTo>
                          <a:pt x="8355" y="480"/>
                          <a:pt x="8400" y="503"/>
                          <a:pt x="8469" y="571"/>
                        </a:cubicBezTo>
                        <a:cubicBezTo>
                          <a:pt x="8537" y="640"/>
                          <a:pt x="8606" y="731"/>
                          <a:pt x="8674" y="823"/>
                        </a:cubicBezTo>
                        <a:cubicBezTo>
                          <a:pt x="8766" y="959"/>
                          <a:pt x="8834" y="1119"/>
                          <a:pt x="8903" y="1325"/>
                        </a:cubicBezTo>
                        <a:cubicBezTo>
                          <a:pt x="9085" y="1941"/>
                          <a:pt x="9154" y="2603"/>
                          <a:pt x="9177" y="3196"/>
                        </a:cubicBezTo>
                        <a:cubicBezTo>
                          <a:pt x="9199" y="3333"/>
                          <a:pt x="9199" y="3470"/>
                          <a:pt x="9199" y="3607"/>
                        </a:cubicBezTo>
                        <a:lnTo>
                          <a:pt x="9199" y="3721"/>
                        </a:lnTo>
                        <a:lnTo>
                          <a:pt x="9199" y="3835"/>
                        </a:lnTo>
                        <a:cubicBezTo>
                          <a:pt x="9222" y="4018"/>
                          <a:pt x="9222" y="4201"/>
                          <a:pt x="9222" y="4360"/>
                        </a:cubicBezTo>
                        <a:lnTo>
                          <a:pt x="9222" y="4497"/>
                        </a:lnTo>
                        <a:cubicBezTo>
                          <a:pt x="9199" y="4680"/>
                          <a:pt x="9199" y="4885"/>
                          <a:pt x="9199" y="5068"/>
                        </a:cubicBezTo>
                        <a:lnTo>
                          <a:pt x="8583" y="5068"/>
                        </a:lnTo>
                        <a:cubicBezTo>
                          <a:pt x="7967" y="5045"/>
                          <a:pt x="7351" y="4931"/>
                          <a:pt x="6734" y="4726"/>
                        </a:cubicBezTo>
                        <a:cubicBezTo>
                          <a:pt x="6072" y="4520"/>
                          <a:pt x="5433" y="4223"/>
                          <a:pt x="4863" y="3858"/>
                        </a:cubicBezTo>
                        <a:lnTo>
                          <a:pt x="4817" y="3835"/>
                        </a:lnTo>
                        <a:cubicBezTo>
                          <a:pt x="4908" y="3699"/>
                          <a:pt x="5000" y="3562"/>
                          <a:pt x="5091" y="3425"/>
                        </a:cubicBezTo>
                        <a:lnTo>
                          <a:pt x="5114" y="3356"/>
                        </a:lnTo>
                        <a:lnTo>
                          <a:pt x="5159" y="3288"/>
                        </a:lnTo>
                        <a:cubicBezTo>
                          <a:pt x="5296" y="3082"/>
                          <a:pt x="5410" y="2854"/>
                          <a:pt x="5547" y="2649"/>
                        </a:cubicBezTo>
                        <a:cubicBezTo>
                          <a:pt x="5844" y="2169"/>
                          <a:pt x="6209" y="1621"/>
                          <a:pt x="6643" y="1142"/>
                        </a:cubicBezTo>
                        <a:cubicBezTo>
                          <a:pt x="6894" y="868"/>
                          <a:pt x="7099" y="686"/>
                          <a:pt x="7328" y="549"/>
                        </a:cubicBezTo>
                        <a:cubicBezTo>
                          <a:pt x="7442" y="480"/>
                          <a:pt x="7533" y="434"/>
                          <a:pt x="7647" y="389"/>
                        </a:cubicBezTo>
                        <a:cubicBezTo>
                          <a:pt x="7739" y="366"/>
                          <a:pt x="7807" y="366"/>
                          <a:pt x="7876" y="343"/>
                        </a:cubicBezTo>
                        <a:close/>
                        <a:moveTo>
                          <a:pt x="4497" y="4018"/>
                        </a:moveTo>
                        <a:cubicBezTo>
                          <a:pt x="4794" y="4223"/>
                          <a:pt x="5136" y="4429"/>
                          <a:pt x="5479" y="4589"/>
                        </a:cubicBezTo>
                        <a:cubicBezTo>
                          <a:pt x="5867" y="4794"/>
                          <a:pt x="6278" y="4954"/>
                          <a:pt x="6780" y="5091"/>
                        </a:cubicBezTo>
                        <a:cubicBezTo>
                          <a:pt x="7214" y="5228"/>
                          <a:pt x="7670" y="5319"/>
                          <a:pt x="8127" y="5388"/>
                        </a:cubicBezTo>
                        <a:cubicBezTo>
                          <a:pt x="8332" y="5410"/>
                          <a:pt x="8560" y="5410"/>
                          <a:pt x="8811" y="5410"/>
                        </a:cubicBezTo>
                        <a:lnTo>
                          <a:pt x="9177" y="5410"/>
                        </a:lnTo>
                        <a:cubicBezTo>
                          <a:pt x="9245" y="5410"/>
                          <a:pt x="9314" y="5388"/>
                          <a:pt x="9382" y="5388"/>
                        </a:cubicBezTo>
                        <a:lnTo>
                          <a:pt x="7259" y="12646"/>
                        </a:lnTo>
                        <a:lnTo>
                          <a:pt x="6780" y="14244"/>
                        </a:lnTo>
                        <a:cubicBezTo>
                          <a:pt x="6232" y="16070"/>
                          <a:pt x="5707" y="17919"/>
                          <a:pt x="5159" y="19745"/>
                        </a:cubicBezTo>
                        <a:cubicBezTo>
                          <a:pt x="5022" y="19790"/>
                          <a:pt x="4908" y="19836"/>
                          <a:pt x="4771" y="19859"/>
                        </a:cubicBezTo>
                        <a:cubicBezTo>
                          <a:pt x="4634" y="19882"/>
                          <a:pt x="4475" y="19882"/>
                          <a:pt x="4292" y="19882"/>
                        </a:cubicBezTo>
                        <a:cubicBezTo>
                          <a:pt x="4155" y="19882"/>
                          <a:pt x="4018" y="19882"/>
                          <a:pt x="3881" y="19859"/>
                        </a:cubicBezTo>
                        <a:cubicBezTo>
                          <a:pt x="3356" y="19813"/>
                          <a:pt x="2808" y="19676"/>
                          <a:pt x="2260" y="19471"/>
                        </a:cubicBezTo>
                        <a:cubicBezTo>
                          <a:pt x="1781" y="19288"/>
                          <a:pt x="1393" y="19083"/>
                          <a:pt x="1028" y="18832"/>
                        </a:cubicBezTo>
                        <a:cubicBezTo>
                          <a:pt x="1028" y="18832"/>
                          <a:pt x="1005" y="18809"/>
                          <a:pt x="1005" y="18809"/>
                        </a:cubicBezTo>
                        <a:cubicBezTo>
                          <a:pt x="777" y="18626"/>
                          <a:pt x="571" y="18466"/>
                          <a:pt x="434" y="18261"/>
                        </a:cubicBezTo>
                        <a:lnTo>
                          <a:pt x="343" y="18147"/>
                        </a:lnTo>
                        <a:lnTo>
                          <a:pt x="1416" y="14541"/>
                        </a:lnTo>
                        <a:lnTo>
                          <a:pt x="2466" y="10957"/>
                        </a:lnTo>
                        <a:lnTo>
                          <a:pt x="3516" y="7351"/>
                        </a:lnTo>
                        <a:lnTo>
                          <a:pt x="4497" y="4018"/>
                        </a:lnTo>
                        <a:close/>
                        <a:moveTo>
                          <a:pt x="7944" y="1"/>
                        </a:moveTo>
                        <a:cubicBezTo>
                          <a:pt x="7876" y="1"/>
                          <a:pt x="7807" y="24"/>
                          <a:pt x="7739" y="24"/>
                        </a:cubicBezTo>
                        <a:cubicBezTo>
                          <a:pt x="7624" y="46"/>
                          <a:pt x="7533" y="69"/>
                          <a:pt x="7373" y="138"/>
                        </a:cubicBezTo>
                        <a:cubicBezTo>
                          <a:pt x="7259" y="183"/>
                          <a:pt x="7168" y="252"/>
                          <a:pt x="7054" y="320"/>
                        </a:cubicBezTo>
                        <a:cubicBezTo>
                          <a:pt x="6940" y="412"/>
                          <a:pt x="6826" y="503"/>
                          <a:pt x="6734" y="571"/>
                        </a:cubicBezTo>
                        <a:cubicBezTo>
                          <a:pt x="6506" y="777"/>
                          <a:pt x="6301" y="1005"/>
                          <a:pt x="6049" y="1325"/>
                        </a:cubicBezTo>
                        <a:cubicBezTo>
                          <a:pt x="5776" y="1667"/>
                          <a:pt x="5547" y="2009"/>
                          <a:pt x="5410" y="2238"/>
                        </a:cubicBezTo>
                        <a:cubicBezTo>
                          <a:pt x="5228" y="2512"/>
                          <a:pt x="5068" y="2785"/>
                          <a:pt x="4908" y="3059"/>
                        </a:cubicBezTo>
                        <a:lnTo>
                          <a:pt x="4863" y="3151"/>
                        </a:lnTo>
                        <a:lnTo>
                          <a:pt x="4817" y="3219"/>
                        </a:lnTo>
                        <a:cubicBezTo>
                          <a:pt x="4726" y="3356"/>
                          <a:pt x="4634" y="3493"/>
                          <a:pt x="4543" y="3653"/>
                        </a:cubicBezTo>
                        <a:cubicBezTo>
                          <a:pt x="4520" y="3630"/>
                          <a:pt x="4497" y="3607"/>
                          <a:pt x="4475" y="3607"/>
                        </a:cubicBezTo>
                        <a:cubicBezTo>
                          <a:pt x="4429" y="3584"/>
                          <a:pt x="4406" y="3584"/>
                          <a:pt x="4406" y="3584"/>
                        </a:cubicBezTo>
                        <a:cubicBezTo>
                          <a:pt x="4315" y="3584"/>
                          <a:pt x="4246" y="3653"/>
                          <a:pt x="4246" y="3721"/>
                        </a:cubicBezTo>
                        <a:lnTo>
                          <a:pt x="3676" y="5616"/>
                        </a:lnTo>
                        <a:lnTo>
                          <a:pt x="3584" y="5913"/>
                        </a:lnTo>
                        <a:lnTo>
                          <a:pt x="2808" y="8560"/>
                        </a:lnTo>
                        <a:lnTo>
                          <a:pt x="2763" y="8697"/>
                        </a:lnTo>
                        <a:lnTo>
                          <a:pt x="2785" y="8697"/>
                        </a:lnTo>
                        <a:lnTo>
                          <a:pt x="2694" y="8994"/>
                        </a:lnTo>
                        <a:lnTo>
                          <a:pt x="1736" y="12189"/>
                        </a:lnTo>
                        <a:lnTo>
                          <a:pt x="1758" y="12189"/>
                        </a:lnTo>
                        <a:lnTo>
                          <a:pt x="1667" y="12463"/>
                        </a:lnTo>
                        <a:lnTo>
                          <a:pt x="1393" y="13354"/>
                        </a:lnTo>
                        <a:lnTo>
                          <a:pt x="24" y="18078"/>
                        </a:lnTo>
                        <a:cubicBezTo>
                          <a:pt x="1" y="18124"/>
                          <a:pt x="1" y="18147"/>
                          <a:pt x="24" y="18193"/>
                        </a:cubicBezTo>
                        <a:cubicBezTo>
                          <a:pt x="1" y="18215"/>
                          <a:pt x="24" y="18261"/>
                          <a:pt x="24" y="18307"/>
                        </a:cubicBezTo>
                        <a:cubicBezTo>
                          <a:pt x="252" y="18626"/>
                          <a:pt x="571" y="18923"/>
                          <a:pt x="1005" y="19220"/>
                        </a:cubicBezTo>
                        <a:cubicBezTo>
                          <a:pt x="1393" y="19494"/>
                          <a:pt x="1850" y="19699"/>
                          <a:pt x="2397" y="19882"/>
                        </a:cubicBezTo>
                        <a:cubicBezTo>
                          <a:pt x="2877" y="20041"/>
                          <a:pt x="3379" y="20156"/>
                          <a:pt x="3881" y="20201"/>
                        </a:cubicBezTo>
                        <a:cubicBezTo>
                          <a:pt x="4018" y="20224"/>
                          <a:pt x="4178" y="20224"/>
                          <a:pt x="4315" y="20224"/>
                        </a:cubicBezTo>
                        <a:lnTo>
                          <a:pt x="4543" y="20224"/>
                        </a:lnTo>
                        <a:cubicBezTo>
                          <a:pt x="4680" y="20201"/>
                          <a:pt x="4794" y="20178"/>
                          <a:pt x="4908" y="20178"/>
                        </a:cubicBezTo>
                        <a:cubicBezTo>
                          <a:pt x="5091" y="20133"/>
                          <a:pt x="5251" y="20064"/>
                          <a:pt x="5388" y="19996"/>
                        </a:cubicBezTo>
                        <a:cubicBezTo>
                          <a:pt x="5433" y="19996"/>
                          <a:pt x="5456" y="19927"/>
                          <a:pt x="5479" y="19904"/>
                        </a:cubicBezTo>
                        <a:cubicBezTo>
                          <a:pt x="5479" y="19882"/>
                          <a:pt x="5479" y="19882"/>
                          <a:pt x="5479" y="19859"/>
                        </a:cubicBezTo>
                        <a:lnTo>
                          <a:pt x="6483" y="16458"/>
                        </a:lnTo>
                        <a:lnTo>
                          <a:pt x="7145" y="14198"/>
                        </a:lnTo>
                        <a:lnTo>
                          <a:pt x="7168" y="14130"/>
                        </a:lnTo>
                        <a:lnTo>
                          <a:pt x="7465" y="13080"/>
                        </a:lnTo>
                        <a:lnTo>
                          <a:pt x="8172" y="10683"/>
                        </a:lnTo>
                        <a:lnTo>
                          <a:pt x="8264" y="10386"/>
                        </a:lnTo>
                        <a:lnTo>
                          <a:pt x="8309" y="10249"/>
                        </a:lnTo>
                        <a:lnTo>
                          <a:pt x="9085" y="7624"/>
                        </a:lnTo>
                        <a:lnTo>
                          <a:pt x="9062" y="7602"/>
                        </a:lnTo>
                        <a:lnTo>
                          <a:pt x="9177" y="7305"/>
                        </a:lnTo>
                        <a:lnTo>
                          <a:pt x="9770" y="5228"/>
                        </a:lnTo>
                        <a:cubicBezTo>
                          <a:pt x="9793" y="5205"/>
                          <a:pt x="9793" y="5159"/>
                          <a:pt x="9770" y="5114"/>
                        </a:cubicBezTo>
                        <a:cubicBezTo>
                          <a:pt x="9747" y="5068"/>
                          <a:pt x="9702" y="5045"/>
                          <a:pt x="9656" y="5045"/>
                        </a:cubicBezTo>
                        <a:cubicBezTo>
                          <a:pt x="9633" y="5022"/>
                          <a:pt x="9633" y="5022"/>
                          <a:pt x="9610" y="5022"/>
                        </a:cubicBezTo>
                        <a:cubicBezTo>
                          <a:pt x="9587" y="5022"/>
                          <a:pt x="9587" y="5022"/>
                          <a:pt x="9565" y="5045"/>
                        </a:cubicBezTo>
                        <a:cubicBezTo>
                          <a:pt x="9542" y="4863"/>
                          <a:pt x="9542" y="4680"/>
                          <a:pt x="9542" y="4520"/>
                        </a:cubicBezTo>
                        <a:lnTo>
                          <a:pt x="9542" y="4338"/>
                        </a:lnTo>
                        <a:cubicBezTo>
                          <a:pt x="9565" y="4132"/>
                          <a:pt x="9542" y="3950"/>
                          <a:pt x="9542" y="3767"/>
                        </a:cubicBezTo>
                        <a:cubicBezTo>
                          <a:pt x="9542" y="3493"/>
                          <a:pt x="9519" y="3196"/>
                          <a:pt x="9496" y="2922"/>
                        </a:cubicBezTo>
                        <a:cubicBezTo>
                          <a:pt x="9473" y="2352"/>
                          <a:pt x="9405" y="1690"/>
                          <a:pt x="9154" y="1051"/>
                        </a:cubicBezTo>
                        <a:cubicBezTo>
                          <a:pt x="9040" y="754"/>
                          <a:pt x="8903" y="526"/>
                          <a:pt x="8720" y="343"/>
                        </a:cubicBezTo>
                        <a:cubicBezTo>
                          <a:pt x="8629" y="252"/>
                          <a:pt x="8537" y="183"/>
                          <a:pt x="8423" y="138"/>
                        </a:cubicBezTo>
                        <a:cubicBezTo>
                          <a:pt x="8309" y="69"/>
                          <a:pt x="8195" y="46"/>
                          <a:pt x="8058" y="24"/>
                        </a:cubicBezTo>
                        <a:cubicBezTo>
                          <a:pt x="8012" y="24"/>
                          <a:pt x="7990" y="1"/>
                          <a:pt x="7944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8" name="Google Shape;1588;p22"/>
                  <p:cNvSpPr/>
                  <p:nvPr/>
                </p:nvSpPr>
                <p:spPr>
                  <a:xfrm>
                    <a:off x="8256469" y="2201111"/>
                    <a:ext cx="99984" cy="36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99" h="1347" extrusionOk="0">
                        <a:moveTo>
                          <a:pt x="183" y="0"/>
                        </a:moveTo>
                        <a:cubicBezTo>
                          <a:pt x="115" y="0"/>
                          <a:pt x="69" y="46"/>
                          <a:pt x="46" y="92"/>
                        </a:cubicBezTo>
                        <a:cubicBezTo>
                          <a:pt x="23" y="114"/>
                          <a:pt x="0" y="160"/>
                          <a:pt x="23" y="206"/>
                        </a:cubicBezTo>
                        <a:cubicBezTo>
                          <a:pt x="23" y="251"/>
                          <a:pt x="46" y="297"/>
                          <a:pt x="92" y="320"/>
                        </a:cubicBezTo>
                        <a:cubicBezTo>
                          <a:pt x="571" y="617"/>
                          <a:pt x="1119" y="868"/>
                          <a:pt x="1712" y="1050"/>
                        </a:cubicBezTo>
                        <a:cubicBezTo>
                          <a:pt x="2009" y="1142"/>
                          <a:pt x="2306" y="1233"/>
                          <a:pt x="2603" y="1278"/>
                        </a:cubicBezTo>
                        <a:cubicBezTo>
                          <a:pt x="2876" y="1324"/>
                          <a:pt x="3150" y="1347"/>
                          <a:pt x="3401" y="1347"/>
                        </a:cubicBezTo>
                        <a:lnTo>
                          <a:pt x="3538" y="1347"/>
                        </a:lnTo>
                        <a:cubicBezTo>
                          <a:pt x="3630" y="1324"/>
                          <a:pt x="3698" y="1256"/>
                          <a:pt x="3698" y="1164"/>
                        </a:cubicBezTo>
                        <a:cubicBezTo>
                          <a:pt x="3698" y="1119"/>
                          <a:pt x="3675" y="1073"/>
                          <a:pt x="3653" y="1050"/>
                        </a:cubicBezTo>
                        <a:cubicBezTo>
                          <a:pt x="3630" y="1027"/>
                          <a:pt x="3584" y="1005"/>
                          <a:pt x="3538" y="1005"/>
                        </a:cubicBezTo>
                        <a:lnTo>
                          <a:pt x="3401" y="1005"/>
                        </a:lnTo>
                        <a:cubicBezTo>
                          <a:pt x="3173" y="1005"/>
                          <a:pt x="2945" y="982"/>
                          <a:pt x="2717" y="959"/>
                        </a:cubicBezTo>
                        <a:cubicBezTo>
                          <a:pt x="2192" y="868"/>
                          <a:pt x="1621" y="708"/>
                          <a:pt x="1050" y="457"/>
                        </a:cubicBezTo>
                        <a:cubicBezTo>
                          <a:pt x="777" y="320"/>
                          <a:pt x="525" y="183"/>
                          <a:pt x="274" y="23"/>
                        </a:cubicBezTo>
                        <a:cubicBezTo>
                          <a:pt x="252" y="23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9" name="Google Shape;1589;p22"/>
                  <p:cNvSpPr/>
                  <p:nvPr/>
                </p:nvSpPr>
                <p:spPr>
                  <a:xfrm>
                    <a:off x="7881969" y="2176433"/>
                    <a:ext cx="335037" cy="2690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9953" extrusionOk="0">
                        <a:moveTo>
                          <a:pt x="2237" y="365"/>
                        </a:moveTo>
                        <a:lnTo>
                          <a:pt x="2397" y="411"/>
                        </a:lnTo>
                        <a:lnTo>
                          <a:pt x="2534" y="457"/>
                        </a:lnTo>
                        <a:lnTo>
                          <a:pt x="3653" y="799"/>
                        </a:lnTo>
                        <a:lnTo>
                          <a:pt x="4018" y="913"/>
                        </a:lnTo>
                        <a:lnTo>
                          <a:pt x="3196" y="3744"/>
                        </a:lnTo>
                        <a:lnTo>
                          <a:pt x="1370" y="3241"/>
                        </a:lnTo>
                        <a:lnTo>
                          <a:pt x="2237" y="365"/>
                        </a:lnTo>
                        <a:close/>
                        <a:moveTo>
                          <a:pt x="4337" y="982"/>
                        </a:moveTo>
                        <a:lnTo>
                          <a:pt x="4931" y="1164"/>
                        </a:lnTo>
                        <a:lnTo>
                          <a:pt x="6118" y="1530"/>
                        </a:lnTo>
                        <a:lnTo>
                          <a:pt x="5364" y="4177"/>
                        </a:lnTo>
                        <a:lnTo>
                          <a:pt x="5296" y="4360"/>
                        </a:lnTo>
                        <a:lnTo>
                          <a:pt x="5159" y="4314"/>
                        </a:lnTo>
                        <a:lnTo>
                          <a:pt x="4999" y="4269"/>
                        </a:lnTo>
                        <a:lnTo>
                          <a:pt x="4132" y="4017"/>
                        </a:lnTo>
                        <a:lnTo>
                          <a:pt x="3516" y="3858"/>
                        </a:lnTo>
                        <a:lnTo>
                          <a:pt x="3607" y="3538"/>
                        </a:lnTo>
                        <a:lnTo>
                          <a:pt x="4337" y="982"/>
                        </a:lnTo>
                        <a:close/>
                        <a:moveTo>
                          <a:pt x="6437" y="1621"/>
                        </a:moveTo>
                        <a:lnTo>
                          <a:pt x="8149" y="2123"/>
                        </a:lnTo>
                        <a:lnTo>
                          <a:pt x="7852" y="3127"/>
                        </a:lnTo>
                        <a:lnTo>
                          <a:pt x="7327" y="4930"/>
                        </a:lnTo>
                        <a:lnTo>
                          <a:pt x="5616" y="4451"/>
                        </a:lnTo>
                        <a:lnTo>
                          <a:pt x="5981" y="3241"/>
                        </a:lnTo>
                        <a:lnTo>
                          <a:pt x="6437" y="1621"/>
                        </a:lnTo>
                        <a:close/>
                        <a:moveTo>
                          <a:pt x="8469" y="2214"/>
                        </a:moveTo>
                        <a:lnTo>
                          <a:pt x="8765" y="2328"/>
                        </a:lnTo>
                        <a:lnTo>
                          <a:pt x="9975" y="2694"/>
                        </a:lnTo>
                        <a:lnTo>
                          <a:pt x="9176" y="5478"/>
                        </a:lnTo>
                        <a:lnTo>
                          <a:pt x="7647" y="5022"/>
                        </a:lnTo>
                        <a:lnTo>
                          <a:pt x="8469" y="2214"/>
                        </a:lnTo>
                        <a:close/>
                        <a:moveTo>
                          <a:pt x="10295" y="2762"/>
                        </a:moveTo>
                        <a:lnTo>
                          <a:pt x="11778" y="3219"/>
                        </a:lnTo>
                        <a:lnTo>
                          <a:pt x="10979" y="5980"/>
                        </a:lnTo>
                        <a:lnTo>
                          <a:pt x="9496" y="5570"/>
                        </a:lnTo>
                        <a:lnTo>
                          <a:pt x="9678" y="4930"/>
                        </a:lnTo>
                        <a:lnTo>
                          <a:pt x="10295" y="2762"/>
                        </a:lnTo>
                        <a:close/>
                        <a:moveTo>
                          <a:pt x="1279" y="3561"/>
                        </a:moveTo>
                        <a:lnTo>
                          <a:pt x="3105" y="4086"/>
                        </a:lnTo>
                        <a:lnTo>
                          <a:pt x="2648" y="5707"/>
                        </a:lnTo>
                        <a:lnTo>
                          <a:pt x="2237" y="7122"/>
                        </a:lnTo>
                        <a:cubicBezTo>
                          <a:pt x="2215" y="7145"/>
                          <a:pt x="2215" y="7145"/>
                          <a:pt x="2215" y="7167"/>
                        </a:cubicBezTo>
                        <a:lnTo>
                          <a:pt x="1872" y="7053"/>
                        </a:lnTo>
                        <a:lnTo>
                          <a:pt x="731" y="6734"/>
                        </a:lnTo>
                        <a:lnTo>
                          <a:pt x="640" y="6688"/>
                        </a:lnTo>
                        <a:lnTo>
                          <a:pt x="571" y="6665"/>
                        </a:lnTo>
                        <a:lnTo>
                          <a:pt x="457" y="6642"/>
                        </a:lnTo>
                        <a:lnTo>
                          <a:pt x="366" y="6620"/>
                        </a:lnTo>
                        <a:lnTo>
                          <a:pt x="982" y="4611"/>
                        </a:lnTo>
                        <a:lnTo>
                          <a:pt x="1279" y="3561"/>
                        </a:lnTo>
                        <a:close/>
                        <a:moveTo>
                          <a:pt x="3424" y="4177"/>
                        </a:moveTo>
                        <a:lnTo>
                          <a:pt x="5205" y="4679"/>
                        </a:lnTo>
                        <a:lnTo>
                          <a:pt x="4337" y="7738"/>
                        </a:lnTo>
                        <a:lnTo>
                          <a:pt x="4314" y="7784"/>
                        </a:lnTo>
                        <a:lnTo>
                          <a:pt x="2534" y="7259"/>
                        </a:lnTo>
                        <a:lnTo>
                          <a:pt x="2557" y="7236"/>
                        </a:lnTo>
                        <a:lnTo>
                          <a:pt x="3424" y="4177"/>
                        </a:lnTo>
                        <a:close/>
                        <a:moveTo>
                          <a:pt x="5524" y="4771"/>
                        </a:moveTo>
                        <a:lnTo>
                          <a:pt x="7236" y="5273"/>
                        </a:lnTo>
                        <a:lnTo>
                          <a:pt x="6346" y="8331"/>
                        </a:lnTo>
                        <a:cubicBezTo>
                          <a:pt x="6346" y="8354"/>
                          <a:pt x="6346" y="8377"/>
                          <a:pt x="6346" y="8400"/>
                        </a:cubicBezTo>
                        <a:lnTo>
                          <a:pt x="5456" y="8126"/>
                        </a:lnTo>
                        <a:lnTo>
                          <a:pt x="4634" y="7898"/>
                        </a:lnTo>
                        <a:lnTo>
                          <a:pt x="4657" y="7852"/>
                        </a:lnTo>
                        <a:lnTo>
                          <a:pt x="4771" y="7464"/>
                        </a:lnTo>
                        <a:lnTo>
                          <a:pt x="5524" y="4771"/>
                        </a:lnTo>
                        <a:close/>
                        <a:moveTo>
                          <a:pt x="7556" y="5364"/>
                        </a:moveTo>
                        <a:lnTo>
                          <a:pt x="9085" y="5798"/>
                        </a:lnTo>
                        <a:lnTo>
                          <a:pt x="8811" y="6757"/>
                        </a:lnTo>
                        <a:lnTo>
                          <a:pt x="8788" y="6848"/>
                        </a:lnTo>
                        <a:lnTo>
                          <a:pt x="8583" y="7555"/>
                        </a:lnTo>
                        <a:lnTo>
                          <a:pt x="8309" y="8537"/>
                        </a:lnTo>
                        <a:lnTo>
                          <a:pt x="8263" y="8651"/>
                        </a:lnTo>
                        <a:lnTo>
                          <a:pt x="8218" y="8834"/>
                        </a:lnTo>
                        <a:lnTo>
                          <a:pt x="8195" y="8902"/>
                        </a:lnTo>
                        <a:cubicBezTo>
                          <a:pt x="8195" y="8925"/>
                          <a:pt x="8195" y="8925"/>
                          <a:pt x="8195" y="8948"/>
                        </a:cubicBezTo>
                        <a:lnTo>
                          <a:pt x="6711" y="8514"/>
                        </a:lnTo>
                        <a:lnTo>
                          <a:pt x="6643" y="8491"/>
                        </a:lnTo>
                        <a:cubicBezTo>
                          <a:pt x="6665" y="8491"/>
                          <a:pt x="6665" y="8468"/>
                          <a:pt x="6688" y="8446"/>
                        </a:cubicBezTo>
                        <a:lnTo>
                          <a:pt x="7556" y="5364"/>
                        </a:lnTo>
                        <a:close/>
                        <a:moveTo>
                          <a:pt x="9405" y="5889"/>
                        </a:moveTo>
                        <a:lnTo>
                          <a:pt x="9633" y="5958"/>
                        </a:lnTo>
                        <a:lnTo>
                          <a:pt x="10683" y="6254"/>
                        </a:lnTo>
                        <a:lnTo>
                          <a:pt x="10888" y="6323"/>
                        </a:lnTo>
                        <a:lnTo>
                          <a:pt x="10637" y="7190"/>
                        </a:lnTo>
                        <a:lnTo>
                          <a:pt x="10432" y="7898"/>
                        </a:lnTo>
                        <a:lnTo>
                          <a:pt x="10363" y="8126"/>
                        </a:lnTo>
                        <a:cubicBezTo>
                          <a:pt x="10249" y="8537"/>
                          <a:pt x="10135" y="8971"/>
                          <a:pt x="9998" y="9404"/>
                        </a:cubicBezTo>
                        <a:cubicBezTo>
                          <a:pt x="9998" y="9427"/>
                          <a:pt x="9998" y="9473"/>
                          <a:pt x="9998" y="9496"/>
                        </a:cubicBezTo>
                        <a:lnTo>
                          <a:pt x="8492" y="9039"/>
                        </a:lnTo>
                        <a:cubicBezTo>
                          <a:pt x="8514" y="9039"/>
                          <a:pt x="8514" y="9016"/>
                          <a:pt x="8514" y="9016"/>
                        </a:cubicBezTo>
                        <a:cubicBezTo>
                          <a:pt x="8537" y="8925"/>
                          <a:pt x="8560" y="8834"/>
                          <a:pt x="8583" y="8742"/>
                        </a:cubicBezTo>
                        <a:lnTo>
                          <a:pt x="8606" y="8651"/>
                        </a:lnTo>
                        <a:cubicBezTo>
                          <a:pt x="8765" y="8103"/>
                          <a:pt x="8925" y="7555"/>
                          <a:pt x="9085" y="7008"/>
                        </a:cubicBezTo>
                        <a:lnTo>
                          <a:pt x="9405" y="5889"/>
                        </a:lnTo>
                        <a:close/>
                        <a:moveTo>
                          <a:pt x="2123" y="0"/>
                        </a:moveTo>
                        <a:cubicBezTo>
                          <a:pt x="2100" y="0"/>
                          <a:pt x="2055" y="0"/>
                          <a:pt x="2032" y="23"/>
                        </a:cubicBezTo>
                        <a:cubicBezTo>
                          <a:pt x="1986" y="46"/>
                          <a:pt x="1963" y="69"/>
                          <a:pt x="1963" y="114"/>
                        </a:cubicBezTo>
                        <a:cubicBezTo>
                          <a:pt x="1302" y="2306"/>
                          <a:pt x="662" y="4497"/>
                          <a:pt x="1" y="6688"/>
                        </a:cubicBezTo>
                        <a:cubicBezTo>
                          <a:pt x="1" y="6688"/>
                          <a:pt x="1" y="6688"/>
                          <a:pt x="1" y="6734"/>
                        </a:cubicBezTo>
                        <a:cubicBezTo>
                          <a:pt x="1" y="6757"/>
                          <a:pt x="1" y="6802"/>
                          <a:pt x="23" y="6825"/>
                        </a:cubicBezTo>
                        <a:cubicBezTo>
                          <a:pt x="46" y="6848"/>
                          <a:pt x="69" y="6871"/>
                          <a:pt x="137" y="6893"/>
                        </a:cubicBezTo>
                        <a:lnTo>
                          <a:pt x="2831" y="7692"/>
                        </a:lnTo>
                        <a:lnTo>
                          <a:pt x="5524" y="8491"/>
                        </a:lnTo>
                        <a:lnTo>
                          <a:pt x="10363" y="9952"/>
                        </a:lnTo>
                        <a:lnTo>
                          <a:pt x="10477" y="9632"/>
                        </a:lnTo>
                        <a:lnTo>
                          <a:pt x="10363" y="9587"/>
                        </a:lnTo>
                        <a:lnTo>
                          <a:pt x="10272" y="9564"/>
                        </a:lnTo>
                        <a:cubicBezTo>
                          <a:pt x="10295" y="9564"/>
                          <a:pt x="10318" y="9541"/>
                          <a:pt x="10318" y="9518"/>
                        </a:cubicBezTo>
                        <a:cubicBezTo>
                          <a:pt x="10455" y="9062"/>
                          <a:pt x="10591" y="8605"/>
                          <a:pt x="10706" y="8172"/>
                        </a:cubicBezTo>
                        <a:lnTo>
                          <a:pt x="10957" y="7327"/>
                        </a:lnTo>
                        <a:lnTo>
                          <a:pt x="11208" y="6391"/>
                        </a:lnTo>
                        <a:lnTo>
                          <a:pt x="11390" y="6460"/>
                        </a:lnTo>
                        <a:lnTo>
                          <a:pt x="11504" y="6140"/>
                        </a:lnTo>
                        <a:lnTo>
                          <a:pt x="11390" y="6095"/>
                        </a:lnTo>
                        <a:lnTo>
                          <a:pt x="11299" y="6072"/>
                        </a:lnTo>
                        <a:lnTo>
                          <a:pt x="11527" y="5341"/>
                        </a:lnTo>
                        <a:lnTo>
                          <a:pt x="12098" y="3310"/>
                        </a:lnTo>
                        <a:lnTo>
                          <a:pt x="12189" y="3356"/>
                        </a:lnTo>
                        <a:lnTo>
                          <a:pt x="12303" y="3378"/>
                        </a:lnTo>
                        <a:lnTo>
                          <a:pt x="12395" y="3059"/>
                        </a:lnTo>
                        <a:lnTo>
                          <a:pt x="10409" y="2465"/>
                        </a:lnTo>
                        <a:lnTo>
                          <a:pt x="2785" y="183"/>
                        </a:lnTo>
                        <a:cubicBezTo>
                          <a:pt x="2717" y="160"/>
                          <a:pt x="2671" y="137"/>
                          <a:pt x="2603" y="137"/>
                        </a:cubicBezTo>
                        <a:lnTo>
                          <a:pt x="216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0" name="Google Shape;1590;p22"/>
                  <p:cNvSpPr/>
                  <p:nvPr/>
                </p:nvSpPr>
                <p:spPr>
                  <a:xfrm>
                    <a:off x="8310772" y="2304744"/>
                    <a:ext cx="335037" cy="2708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10022" extrusionOk="0">
                        <a:moveTo>
                          <a:pt x="2488" y="480"/>
                        </a:moveTo>
                        <a:lnTo>
                          <a:pt x="3972" y="937"/>
                        </a:lnTo>
                        <a:lnTo>
                          <a:pt x="3401" y="2763"/>
                        </a:lnTo>
                        <a:lnTo>
                          <a:pt x="3082" y="3699"/>
                        </a:lnTo>
                        <a:lnTo>
                          <a:pt x="2397" y="3470"/>
                        </a:lnTo>
                        <a:lnTo>
                          <a:pt x="1621" y="3219"/>
                        </a:lnTo>
                        <a:cubicBezTo>
                          <a:pt x="1917" y="2329"/>
                          <a:pt x="2214" y="1393"/>
                          <a:pt x="2488" y="480"/>
                        </a:cubicBezTo>
                        <a:close/>
                        <a:moveTo>
                          <a:pt x="4291" y="1028"/>
                        </a:moveTo>
                        <a:lnTo>
                          <a:pt x="5478" y="1416"/>
                        </a:lnTo>
                        <a:lnTo>
                          <a:pt x="5821" y="1507"/>
                        </a:lnTo>
                        <a:lnTo>
                          <a:pt x="4930" y="4292"/>
                        </a:lnTo>
                        <a:lnTo>
                          <a:pt x="3401" y="3813"/>
                        </a:lnTo>
                        <a:lnTo>
                          <a:pt x="4291" y="1028"/>
                        </a:lnTo>
                        <a:close/>
                        <a:moveTo>
                          <a:pt x="6140" y="1599"/>
                        </a:moveTo>
                        <a:lnTo>
                          <a:pt x="7441" y="2010"/>
                        </a:lnTo>
                        <a:lnTo>
                          <a:pt x="7829" y="2124"/>
                        </a:lnTo>
                        <a:lnTo>
                          <a:pt x="7007" y="4703"/>
                        </a:lnTo>
                        <a:lnTo>
                          <a:pt x="6939" y="4931"/>
                        </a:lnTo>
                        <a:lnTo>
                          <a:pt x="5227" y="4383"/>
                        </a:lnTo>
                        <a:lnTo>
                          <a:pt x="6140" y="1599"/>
                        </a:lnTo>
                        <a:close/>
                        <a:moveTo>
                          <a:pt x="8149" y="2215"/>
                        </a:moveTo>
                        <a:lnTo>
                          <a:pt x="9929" y="2763"/>
                        </a:lnTo>
                        <a:lnTo>
                          <a:pt x="9016" y="5593"/>
                        </a:lnTo>
                        <a:lnTo>
                          <a:pt x="7555" y="5137"/>
                        </a:lnTo>
                        <a:lnTo>
                          <a:pt x="7396" y="5068"/>
                        </a:lnTo>
                        <a:lnTo>
                          <a:pt x="7259" y="5022"/>
                        </a:lnTo>
                        <a:lnTo>
                          <a:pt x="7487" y="4292"/>
                        </a:lnTo>
                        <a:lnTo>
                          <a:pt x="8149" y="2215"/>
                        </a:lnTo>
                        <a:close/>
                        <a:moveTo>
                          <a:pt x="10249" y="2854"/>
                        </a:moveTo>
                        <a:lnTo>
                          <a:pt x="10614" y="2968"/>
                        </a:lnTo>
                        <a:lnTo>
                          <a:pt x="11709" y="3311"/>
                        </a:lnTo>
                        <a:lnTo>
                          <a:pt x="12006" y="3402"/>
                        </a:lnTo>
                        <a:lnTo>
                          <a:pt x="11139" y="6255"/>
                        </a:lnTo>
                        <a:lnTo>
                          <a:pt x="9336" y="5684"/>
                        </a:lnTo>
                        <a:lnTo>
                          <a:pt x="10249" y="2854"/>
                        </a:lnTo>
                        <a:close/>
                        <a:moveTo>
                          <a:pt x="1529" y="3539"/>
                        </a:moveTo>
                        <a:lnTo>
                          <a:pt x="1735" y="3630"/>
                        </a:lnTo>
                        <a:lnTo>
                          <a:pt x="2557" y="3881"/>
                        </a:lnTo>
                        <a:lnTo>
                          <a:pt x="2990" y="4018"/>
                        </a:lnTo>
                        <a:lnTo>
                          <a:pt x="2648" y="5114"/>
                        </a:lnTo>
                        <a:lnTo>
                          <a:pt x="2305" y="6164"/>
                        </a:lnTo>
                        <a:lnTo>
                          <a:pt x="2123" y="6757"/>
                        </a:lnTo>
                        <a:lnTo>
                          <a:pt x="2077" y="6848"/>
                        </a:lnTo>
                        <a:lnTo>
                          <a:pt x="2077" y="6917"/>
                        </a:lnTo>
                        <a:cubicBezTo>
                          <a:pt x="2054" y="6985"/>
                          <a:pt x="2032" y="7054"/>
                          <a:pt x="2009" y="7122"/>
                        </a:cubicBezTo>
                        <a:cubicBezTo>
                          <a:pt x="2009" y="7122"/>
                          <a:pt x="2009" y="7145"/>
                          <a:pt x="1986" y="7145"/>
                        </a:cubicBezTo>
                        <a:lnTo>
                          <a:pt x="479" y="6689"/>
                        </a:lnTo>
                        <a:cubicBezTo>
                          <a:pt x="525" y="6689"/>
                          <a:pt x="525" y="6643"/>
                          <a:pt x="548" y="6620"/>
                        </a:cubicBezTo>
                        <a:cubicBezTo>
                          <a:pt x="685" y="6164"/>
                          <a:pt x="845" y="5684"/>
                          <a:pt x="982" y="5228"/>
                        </a:cubicBezTo>
                        <a:lnTo>
                          <a:pt x="1255" y="4429"/>
                        </a:lnTo>
                        <a:lnTo>
                          <a:pt x="1529" y="3539"/>
                        </a:lnTo>
                        <a:close/>
                        <a:moveTo>
                          <a:pt x="3310" y="4109"/>
                        </a:moveTo>
                        <a:lnTo>
                          <a:pt x="4337" y="4452"/>
                        </a:lnTo>
                        <a:lnTo>
                          <a:pt x="4816" y="4612"/>
                        </a:lnTo>
                        <a:lnTo>
                          <a:pt x="3835" y="7670"/>
                        </a:lnTo>
                        <a:cubicBezTo>
                          <a:pt x="3835" y="7693"/>
                          <a:pt x="3835" y="7693"/>
                          <a:pt x="3835" y="7716"/>
                        </a:cubicBezTo>
                        <a:lnTo>
                          <a:pt x="2785" y="7396"/>
                        </a:lnTo>
                        <a:lnTo>
                          <a:pt x="2305" y="7237"/>
                        </a:lnTo>
                        <a:cubicBezTo>
                          <a:pt x="2305" y="7237"/>
                          <a:pt x="2328" y="7214"/>
                          <a:pt x="2328" y="7214"/>
                        </a:cubicBezTo>
                        <a:cubicBezTo>
                          <a:pt x="2351" y="7145"/>
                          <a:pt x="2374" y="7100"/>
                          <a:pt x="2374" y="7054"/>
                        </a:cubicBezTo>
                        <a:lnTo>
                          <a:pt x="2397" y="6985"/>
                        </a:lnTo>
                        <a:lnTo>
                          <a:pt x="2442" y="6826"/>
                        </a:lnTo>
                        <a:lnTo>
                          <a:pt x="2693" y="6095"/>
                        </a:lnTo>
                        <a:lnTo>
                          <a:pt x="2967" y="5182"/>
                        </a:lnTo>
                        <a:lnTo>
                          <a:pt x="3082" y="4840"/>
                        </a:lnTo>
                        <a:lnTo>
                          <a:pt x="3310" y="4109"/>
                        </a:lnTo>
                        <a:close/>
                        <a:moveTo>
                          <a:pt x="5136" y="4703"/>
                        </a:moveTo>
                        <a:lnTo>
                          <a:pt x="6848" y="5251"/>
                        </a:lnTo>
                        <a:cubicBezTo>
                          <a:pt x="6597" y="6004"/>
                          <a:pt x="6346" y="6757"/>
                          <a:pt x="6094" y="7533"/>
                        </a:cubicBezTo>
                        <a:lnTo>
                          <a:pt x="5866" y="8309"/>
                        </a:lnTo>
                        <a:lnTo>
                          <a:pt x="5843" y="8332"/>
                        </a:lnTo>
                        <a:lnTo>
                          <a:pt x="5798" y="8309"/>
                        </a:lnTo>
                        <a:lnTo>
                          <a:pt x="4131" y="7807"/>
                        </a:lnTo>
                        <a:cubicBezTo>
                          <a:pt x="4154" y="7807"/>
                          <a:pt x="4154" y="7784"/>
                          <a:pt x="4177" y="7761"/>
                        </a:cubicBezTo>
                        <a:lnTo>
                          <a:pt x="5136" y="4703"/>
                        </a:lnTo>
                        <a:close/>
                        <a:moveTo>
                          <a:pt x="7144" y="5342"/>
                        </a:moveTo>
                        <a:lnTo>
                          <a:pt x="8925" y="5913"/>
                        </a:lnTo>
                        <a:lnTo>
                          <a:pt x="8811" y="6255"/>
                        </a:lnTo>
                        <a:lnTo>
                          <a:pt x="7966" y="8903"/>
                        </a:lnTo>
                        <a:lnTo>
                          <a:pt x="7943" y="8948"/>
                        </a:lnTo>
                        <a:lnTo>
                          <a:pt x="7943" y="8971"/>
                        </a:lnTo>
                        <a:lnTo>
                          <a:pt x="6163" y="8423"/>
                        </a:lnTo>
                        <a:lnTo>
                          <a:pt x="6642" y="6940"/>
                        </a:lnTo>
                        <a:lnTo>
                          <a:pt x="7144" y="5342"/>
                        </a:lnTo>
                        <a:close/>
                        <a:moveTo>
                          <a:pt x="9244" y="6004"/>
                        </a:moveTo>
                        <a:lnTo>
                          <a:pt x="11048" y="6597"/>
                        </a:lnTo>
                        <a:lnTo>
                          <a:pt x="10112" y="9633"/>
                        </a:lnTo>
                        <a:lnTo>
                          <a:pt x="9998" y="9610"/>
                        </a:lnTo>
                        <a:lnTo>
                          <a:pt x="9929" y="9588"/>
                        </a:lnTo>
                        <a:lnTo>
                          <a:pt x="9747" y="9519"/>
                        </a:lnTo>
                        <a:lnTo>
                          <a:pt x="8993" y="9291"/>
                        </a:lnTo>
                        <a:lnTo>
                          <a:pt x="8263" y="9063"/>
                        </a:lnTo>
                        <a:cubicBezTo>
                          <a:pt x="8263" y="9063"/>
                          <a:pt x="8263" y="9063"/>
                          <a:pt x="8286" y="9040"/>
                        </a:cubicBezTo>
                        <a:lnTo>
                          <a:pt x="9085" y="6506"/>
                        </a:lnTo>
                        <a:lnTo>
                          <a:pt x="9244" y="6004"/>
                        </a:lnTo>
                        <a:close/>
                        <a:moveTo>
                          <a:pt x="2032" y="1"/>
                        </a:moveTo>
                        <a:lnTo>
                          <a:pt x="1917" y="298"/>
                        </a:lnTo>
                        <a:lnTo>
                          <a:pt x="2077" y="366"/>
                        </a:lnTo>
                        <a:lnTo>
                          <a:pt x="2169" y="389"/>
                        </a:lnTo>
                        <a:lnTo>
                          <a:pt x="1301" y="3128"/>
                        </a:lnTo>
                        <a:lnTo>
                          <a:pt x="1119" y="3082"/>
                        </a:lnTo>
                        <a:lnTo>
                          <a:pt x="1027" y="3379"/>
                        </a:lnTo>
                        <a:lnTo>
                          <a:pt x="1210" y="3448"/>
                        </a:lnTo>
                        <a:lnTo>
                          <a:pt x="913" y="4361"/>
                        </a:lnTo>
                        <a:lnTo>
                          <a:pt x="662" y="5159"/>
                        </a:lnTo>
                        <a:cubicBezTo>
                          <a:pt x="502" y="5616"/>
                          <a:pt x="365" y="6072"/>
                          <a:pt x="228" y="6529"/>
                        </a:cubicBezTo>
                        <a:cubicBezTo>
                          <a:pt x="206" y="6552"/>
                          <a:pt x="206" y="6575"/>
                          <a:pt x="206" y="6620"/>
                        </a:cubicBezTo>
                        <a:lnTo>
                          <a:pt x="114" y="6575"/>
                        </a:lnTo>
                        <a:lnTo>
                          <a:pt x="0" y="6894"/>
                        </a:lnTo>
                        <a:lnTo>
                          <a:pt x="2237" y="7579"/>
                        </a:lnTo>
                        <a:lnTo>
                          <a:pt x="4771" y="8355"/>
                        </a:lnTo>
                        <a:lnTo>
                          <a:pt x="7464" y="9177"/>
                        </a:lnTo>
                        <a:lnTo>
                          <a:pt x="10157" y="9998"/>
                        </a:lnTo>
                        <a:cubicBezTo>
                          <a:pt x="10180" y="10021"/>
                          <a:pt x="10203" y="10021"/>
                          <a:pt x="10226" y="10021"/>
                        </a:cubicBezTo>
                        <a:cubicBezTo>
                          <a:pt x="10249" y="10021"/>
                          <a:pt x="10271" y="10021"/>
                          <a:pt x="10294" y="9998"/>
                        </a:cubicBezTo>
                        <a:cubicBezTo>
                          <a:pt x="10317" y="9998"/>
                          <a:pt x="10340" y="9976"/>
                          <a:pt x="10363" y="9930"/>
                        </a:cubicBezTo>
                        <a:lnTo>
                          <a:pt x="10386" y="9907"/>
                        </a:lnTo>
                        <a:cubicBezTo>
                          <a:pt x="11048" y="7716"/>
                          <a:pt x="11709" y="5547"/>
                          <a:pt x="12394" y="3356"/>
                        </a:cubicBezTo>
                        <a:cubicBezTo>
                          <a:pt x="12394" y="3311"/>
                          <a:pt x="12394" y="3265"/>
                          <a:pt x="12394" y="3242"/>
                        </a:cubicBezTo>
                        <a:cubicBezTo>
                          <a:pt x="12371" y="3196"/>
                          <a:pt x="12349" y="3174"/>
                          <a:pt x="12326" y="3151"/>
                        </a:cubicBezTo>
                        <a:lnTo>
                          <a:pt x="12303" y="3151"/>
                        </a:lnTo>
                        <a:lnTo>
                          <a:pt x="11846" y="3014"/>
                        </a:lnTo>
                        <a:lnTo>
                          <a:pt x="11664" y="2945"/>
                        </a:lnTo>
                        <a:lnTo>
                          <a:pt x="7647" y="1713"/>
                        </a:lnTo>
                        <a:lnTo>
                          <a:pt x="2032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591" name="Google Shape;1591;p22"/>
              <p:cNvSpPr/>
              <p:nvPr/>
            </p:nvSpPr>
            <p:spPr>
              <a:xfrm>
                <a:off x="6731328" y="2201111"/>
                <a:ext cx="732973" cy="668182"/>
              </a:xfrm>
              <a:custGeom>
                <a:avLst/>
                <a:gdLst/>
                <a:ahLst/>
                <a:cxnLst/>
                <a:rect l="l" t="t" r="r" b="b"/>
                <a:pathLst>
                  <a:path w="27117" h="24720" extrusionOk="0">
                    <a:moveTo>
                      <a:pt x="5958" y="0"/>
                    </a:moveTo>
                    <a:cubicBezTo>
                      <a:pt x="5866" y="0"/>
                      <a:pt x="5775" y="46"/>
                      <a:pt x="5729" y="137"/>
                    </a:cubicBezTo>
                    <a:cubicBezTo>
                      <a:pt x="5661" y="320"/>
                      <a:pt x="5547" y="525"/>
                      <a:pt x="5456" y="731"/>
                    </a:cubicBezTo>
                    <a:lnTo>
                      <a:pt x="5341" y="959"/>
                    </a:lnTo>
                    <a:cubicBezTo>
                      <a:pt x="5273" y="1096"/>
                      <a:pt x="5204" y="1210"/>
                      <a:pt x="5136" y="1347"/>
                    </a:cubicBezTo>
                    <a:cubicBezTo>
                      <a:pt x="5045" y="1484"/>
                      <a:pt x="4976" y="1621"/>
                      <a:pt x="4908" y="1781"/>
                    </a:cubicBezTo>
                    <a:lnTo>
                      <a:pt x="4839" y="1895"/>
                    </a:lnTo>
                    <a:cubicBezTo>
                      <a:pt x="4794" y="1986"/>
                      <a:pt x="4748" y="2077"/>
                      <a:pt x="4702" y="2169"/>
                    </a:cubicBezTo>
                    <a:cubicBezTo>
                      <a:pt x="4657" y="2283"/>
                      <a:pt x="4611" y="2397"/>
                      <a:pt x="4543" y="2511"/>
                    </a:cubicBezTo>
                    <a:lnTo>
                      <a:pt x="4520" y="2580"/>
                    </a:lnTo>
                    <a:cubicBezTo>
                      <a:pt x="4406" y="2831"/>
                      <a:pt x="4269" y="3127"/>
                      <a:pt x="4109" y="3401"/>
                    </a:cubicBezTo>
                    <a:cubicBezTo>
                      <a:pt x="3926" y="3698"/>
                      <a:pt x="3744" y="3995"/>
                      <a:pt x="3561" y="4269"/>
                    </a:cubicBezTo>
                    <a:lnTo>
                      <a:pt x="3538" y="4291"/>
                    </a:lnTo>
                    <a:cubicBezTo>
                      <a:pt x="3401" y="4497"/>
                      <a:pt x="3264" y="4725"/>
                      <a:pt x="3127" y="4931"/>
                    </a:cubicBezTo>
                    <a:cubicBezTo>
                      <a:pt x="3059" y="5045"/>
                      <a:pt x="2990" y="5136"/>
                      <a:pt x="2922" y="5250"/>
                    </a:cubicBezTo>
                    <a:cubicBezTo>
                      <a:pt x="2831" y="5364"/>
                      <a:pt x="2762" y="5501"/>
                      <a:pt x="2671" y="5638"/>
                    </a:cubicBezTo>
                    <a:lnTo>
                      <a:pt x="2648" y="5707"/>
                    </a:lnTo>
                    <a:cubicBezTo>
                      <a:pt x="2580" y="5798"/>
                      <a:pt x="2511" y="5889"/>
                      <a:pt x="2465" y="6003"/>
                    </a:cubicBezTo>
                    <a:lnTo>
                      <a:pt x="2374" y="6140"/>
                    </a:lnTo>
                    <a:cubicBezTo>
                      <a:pt x="2351" y="6186"/>
                      <a:pt x="2328" y="6232"/>
                      <a:pt x="2283" y="6300"/>
                    </a:cubicBezTo>
                    <a:cubicBezTo>
                      <a:pt x="2214" y="6460"/>
                      <a:pt x="2123" y="6597"/>
                      <a:pt x="2032" y="6734"/>
                    </a:cubicBezTo>
                    <a:lnTo>
                      <a:pt x="1895" y="6962"/>
                    </a:lnTo>
                    <a:lnTo>
                      <a:pt x="1872" y="7030"/>
                    </a:lnTo>
                    <a:cubicBezTo>
                      <a:pt x="1804" y="7122"/>
                      <a:pt x="1758" y="7236"/>
                      <a:pt x="1689" y="7327"/>
                    </a:cubicBezTo>
                    <a:cubicBezTo>
                      <a:pt x="1644" y="7396"/>
                      <a:pt x="1598" y="7487"/>
                      <a:pt x="1552" y="7555"/>
                    </a:cubicBezTo>
                    <a:cubicBezTo>
                      <a:pt x="1530" y="7624"/>
                      <a:pt x="1484" y="7692"/>
                      <a:pt x="1461" y="7738"/>
                    </a:cubicBezTo>
                    <a:cubicBezTo>
                      <a:pt x="1324" y="7966"/>
                      <a:pt x="1187" y="8217"/>
                      <a:pt x="1050" y="8537"/>
                    </a:cubicBezTo>
                    <a:cubicBezTo>
                      <a:pt x="936" y="8742"/>
                      <a:pt x="845" y="8971"/>
                      <a:pt x="754" y="9222"/>
                    </a:cubicBezTo>
                    <a:cubicBezTo>
                      <a:pt x="754" y="9244"/>
                      <a:pt x="754" y="9267"/>
                      <a:pt x="731" y="9267"/>
                    </a:cubicBezTo>
                    <a:cubicBezTo>
                      <a:pt x="639" y="9541"/>
                      <a:pt x="571" y="9838"/>
                      <a:pt x="480" y="10089"/>
                    </a:cubicBezTo>
                    <a:cubicBezTo>
                      <a:pt x="366" y="10546"/>
                      <a:pt x="206" y="11093"/>
                      <a:pt x="137" y="11641"/>
                    </a:cubicBezTo>
                    <a:cubicBezTo>
                      <a:pt x="23" y="12372"/>
                      <a:pt x="0" y="12988"/>
                      <a:pt x="46" y="13558"/>
                    </a:cubicBezTo>
                    <a:cubicBezTo>
                      <a:pt x="69" y="13718"/>
                      <a:pt x="114" y="13901"/>
                      <a:pt x="160" y="14083"/>
                    </a:cubicBezTo>
                    <a:cubicBezTo>
                      <a:pt x="160" y="14152"/>
                      <a:pt x="183" y="14220"/>
                      <a:pt x="183" y="14266"/>
                    </a:cubicBezTo>
                    <a:cubicBezTo>
                      <a:pt x="206" y="14357"/>
                      <a:pt x="229" y="14426"/>
                      <a:pt x="251" y="14494"/>
                    </a:cubicBezTo>
                    <a:cubicBezTo>
                      <a:pt x="274" y="14631"/>
                      <a:pt x="297" y="14745"/>
                      <a:pt x="343" y="14859"/>
                    </a:cubicBezTo>
                    <a:lnTo>
                      <a:pt x="366" y="14928"/>
                    </a:lnTo>
                    <a:lnTo>
                      <a:pt x="388" y="15065"/>
                    </a:lnTo>
                    <a:cubicBezTo>
                      <a:pt x="434" y="15156"/>
                      <a:pt x="457" y="15270"/>
                      <a:pt x="480" y="15362"/>
                    </a:cubicBezTo>
                    <a:cubicBezTo>
                      <a:pt x="594" y="15681"/>
                      <a:pt x="731" y="15978"/>
                      <a:pt x="868" y="16252"/>
                    </a:cubicBezTo>
                    <a:cubicBezTo>
                      <a:pt x="936" y="16412"/>
                      <a:pt x="1027" y="16549"/>
                      <a:pt x="1119" y="16686"/>
                    </a:cubicBezTo>
                    <a:lnTo>
                      <a:pt x="1164" y="16777"/>
                    </a:lnTo>
                    <a:cubicBezTo>
                      <a:pt x="1233" y="16868"/>
                      <a:pt x="1301" y="16959"/>
                      <a:pt x="1370" y="17074"/>
                    </a:cubicBezTo>
                    <a:lnTo>
                      <a:pt x="1507" y="17302"/>
                    </a:lnTo>
                    <a:lnTo>
                      <a:pt x="1575" y="17416"/>
                    </a:lnTo>
                    <a:cubicBezTo>
                      <a:pt x="1644" y="17507"/>
                      <a:pt x="1712" y="17599"/>
                      <a:pt x="1781" y="17690"/>
                    </a:cubicBezTo>
                    <a:lnTo>
                      <a:pt x="1872" y="17804"/>
                    </a:lnTo>
                    <a:lnTo>
                      <a:pt x="1940" y="17895"/>
                    </a:lnTo>
                    <a:cubicBezTo>
                      <a:pt x="1986" y="17987"/>
                      <a:pt x="2055" y="18078"/>
                      <a:pt x="2123" y="18146"/>
                    </a:cubicBezTo>
                    <a:cubicBezTo>
                      <a:pt x="2214" y="18260"/>
                      <a:pt x="2328" y="18397"/>
                      <a:pt x="2420" y="18512"/>
                    </a:cubicBezTo>
                    <a:cubicBezTo>
                      <a:pt x="2580" y="18671"/>
                      <a:pt x="2762" y="18831"/>
                      <a:pt x="2945" y="18991"/>
                    </a:cubicBezTo>
                    <a:lnTo>
                      <a:pt x="3036" y="19059"/>
                    </a:lnTo>
                    <a:lnTo>
                      <a:pt x="3059" y="19105"/>
                    </a:lnTo>
                    <a:cubicBezTo>
                      <a:pt x="3150" y="19173"/>
                      <a:pt x="3242" y="19265"/>
                      <a:pt x="3333" y="19333"/>
                    </a:cubicBezTo>
                    <a:cubicBezTo>
                      <a:pt x="3447" y="19425"/>
                      <a:pt x="3561" y="19493"/>
                      <a:pt x="3675" y="19584"/>
                    </a:cubicBezTo>
                    <a:lnTo>
                      <a:pt x="3766" y="19630"/>
                    </a:lnTo>
                    <a:lnTo>
                      <a:pt x="3881" y="19721"/>
                    </a:lnTo>
                    <a:cubicBezTo>
                      <a:pt x="4086" y="19858"/>
                      <a:pt x="4291" y="20018"/>
                      <a:pt x="4520" y="20155"/>
                    </a:cubicBezTo>
                    <a:cubicBezTo>
                      <a:pt x="4725" y="20269"/>
                      <a:pt x="4908" y="20383"/>
                      <a:pt x="5113" y="20520"/>
                    </a:cubicBezTo>
                    <a:lnTo>
                      <a:pt x="5341" y="20634"/>
                    </a:lnTo>
                    <a:cubicBezTo>
                      <a:pt x="5410" y="20703"/>
                      <a:pt x="5501" y="20748"/>
                      <a:pt x="5593" y="20794"/>
                    </a:cubicBezTo>
                    <a:lnTo>
                      <a:pt x="5729" y="20863"/>
                    </a:lnTo>
                    <a:cubicBezTo>
                      <a:pt x="5798" y="20908"/>
                      <a:pt x="5866" y="20954"/>
                      <a:pt x="5935" y="20999"/>
                    </a:cubicBezTo>
                    <a:cubicBezTo>
                      <a:pt x="6003" y="21022"/>
                      <a:pt x="6072" y="21068"/>
                      <a:pt x="6140" y="21114"/>
                    </a:cubicBezTo>
                    <a:cubicBezTo>
                      <a:pt x="6414" y="21273"/>
                      <a:pt x="6711" y="21410"/>
                      <a:pt x="7008" y="21502"/>
                    </a:cubicBezTo>
                    <a:cubicBezTo>
                      <a:pt x="7122" y="21547"/>
                      <a:pt x="7213" y="21570"/>
                      <a:pt x="7304" y="21593"/>
                    </a:cubicBezTo>
                    <a:lnTo>
                      <a:pt x="7464" y="21639"/>
                    </a:lnTo>
                    <a:cubicBezTo>
                      <a:pt x="7555" y="21661"/>
                      <a:pt x="7670" y="21707"/>
                      <a:pt x="7761" y="21730"/>
                    </a:cubicBezTo>
                    <a:lnTo>
                      <a:pt x="7852" y="21776"/>
                    </a:lnTo>
                    <a:cubicBezTo>
                      <a:pt x="8012" y="21821"/>
                      <a:pt x="8172" y="21867"/>
                      <a:pt x="8332" y="21913"/>
                    </a:cubicBezTo>
                    <a:cubicBezTo>
                      <a:pt x="8423" y="21935"/>
                      <a:pt x="8537" y="21958"/>
                      <a:pt x="8628" y="21981"/>
                    </a:cubicBezTo>
                    <a:lnTo>
                      <a:pt x="8720" y="22027"/>
                    </a:lnTo>
                    <a:cubicBezTo>
                      <a:pt x="8811" y="22049"/>
                      <a:pt x="8879" y="22072"/>
                      <a:pt x="8971" y="22095"/>
                    </a:cubicBezTo>
                    <a:cubicBezTo>
                      <a:pt x="9039" y="22095"/>
                      <a:pt x="9085" y="22118"/>
                      <a:pt x="9153" y="22141"/>
                    </a:cubicBezTo>
                    <a:cubicBezTo>
                      <a:pt x="9199" y="22141"/>
                      <a:pt x="9267" y="22141"/>
                      <a:pt x="9313" y="22164"/>
                    </a:cubicBezTo>
                    <a:lnTo>
                      <a:pt x="9382" y="22186"/>
                    </a:lnTo>
                    <a:cubicBezTo>
                      <a:pt x="9450" y="22209"/>
                      <a:pt x="9518" y="22209"/>
                      <a:pt x="9587" y="22232"/>
                    </a:cubicBezTo>
                    <a:cubicBezTo>
                      <a:pt x="9564" y="22369"/>
                      <a:pt x="9541" y="22506"/>
                      <a:pt x="9518" y="22643"/>
                    </a:cubicBezTo>
                    <a:cubicBezTo>
                      <a:pt x="9496" y="22757"/>
                      <a:pt x="9496" y="22894"/>
                      <a:pt x="9518" y="23054"/>
                    </a:cubicBezTo>
                    <a:cubicBezTo>
                      <a:pt x="9541" y="23282"/>
                      <a:pt x="9678" y="23510"/>
                      <a:pt x="9815" y="23716"/>
                    </a:cubicBezTo>
                    <a:cubicBezTo>
                      <a:pt x="9906" y="23875"/>
                      <a:pt x="10066" y="23990"/>
                      <a:pt x="10203" y="24104"/>
                    </a:cubicBezTo>
                    <a:lnTo>
                      <a:pt x="10272" y="24149"/>
                    </a:lnTo>
                    <a:cubicBezTo>
                      <a:pt x="10363" y="24241"/>
                      <a:pt x="10477" y="24309"/>
                      <a:pt x="10591" y="24378"/>
                    </a:cubicBezTo>
                    <a:lnTo>
                      <a:pt x="10614" y="24400"/>
                    </a:lnTo>
                    <a:lnTo>
                      <a:pt x="10683" y="24423"/>
                    </a:lnTo>
                    <a:cubicBezTo>
                      <a:pt x="10774" y="24469"/>
                      <a:pt x="10842" y="24537"/>
                      <a:pt x="10934" y="24583"/>
                    </a:cubicBezTo>
                    <a:cubicBezTo>
                      <a:pt x="11139" y="24697"/>
                      <a:pt x="11367" y="24697"/>
                      <a:pt x="11596" y="24720"/>
                    </a:cubicBezTo>
                    <a:lnTo>
                      <a:pt x="12052" y="24720"/>
                    </a:lnTo>
                    <a:cubicBezTo>
                      <a:pt x="12121" y="24720"/>
                      <a:pt x="12189" y="24697"/>
                      <a:pt x="12258" y="24697"/>
                    </a:cubicBezTo>
                    <a:cubicBezTo>
                      <a:pt x="12417" y="24697"/>
                      <a:pt x="12554" y="24674"/>
                      <a:pt x="12714" y="24606"/>
                    </a:cubicBezTo>
                    <a:cubicBezTo>
                      <a:pt x="12874" y="24560"/>
                      <a:pt x="13056" y="24469"/>
                      <a:pt x="13216" y="24355"/>
                    </a:cubicBezTo>
                    <a:cubicBezTo>
                      <a:pt x="13444" y="24195"/>
                      <a:pt x="13650" y="23990"/>
                      <a:pt x="13878" y="23670"/>
                    </a:cubicBezTo>
                    <a:cubicBezTo>
                      <a:pt x="13992" y="23510"/>
                      <a:pt x="14084" y="23328"/>
                      <a:pt x="14175" y="23168"/>
                    </a:cubicBezTo>
                    <a:lnTo>
                      <a:pt x="14220" y="23077"/>
                    </a:lnTo>
                    <a:lnTo>
                      <a:pt x="14243" y="23031"/>
                    </a:lnTo>
                    <a:cubicBezTo>
                      <a:pt x="14266" y="22962"/>
                      <a:pt x="14312" y="22894"/>
                      <a:pt x="14335" y="22803"/>
                    </a:cubicBezTo>
                    <a:cubicBezTo>
                      <a:pt x="14380" y="22826"/>
                      <a:pt x="14403" y="22826"/>
                      <a:pt x="14426" y="22826"/>
                    </a:cubicBezTo>
                    <a:cubicBezTo>
                      <a:pt x="14494" y="22826"/>
                      <a:pt x="14563" y="22803"/>
                      <a:pt x="14631" y="22803"/>
                    </a:cubicBezTo>
                    <a:lnTo>
                      <a:pt x="14677" y="22803"/>
                    </a:lnTo>
                    <a:cubicBezTo>
                      <a:pt x="14723" y="22803"/>
                      <a:pt x="14768" y="22803"/>
                      <a:pt x="14837" y="22780"/>
                    </a:cubicBezTo>
                    <a:cubicBezTo>
                      <a:pt x="14928" y="22780"/>
                      <a:pt x="15042" y="22780"/>
                      <a:pt x="15133" y="22757"/>
                    </a:cubicBezTo>
                    <a:cubicBezTo>
                      <a:pt x="15293" y="22734"/>
                      <a:pt x="15453" y="22689"/>
                      <a:pt x="15590" y="22643"/>
                    </a:cubicBezTo>
                    <a:cubicBezTo>
                      <a:pt x="15681" y="22620"/>
                      <a:pt x="15750" y="22597"/>
                      <a:pt x="15818" y="22574"/>
                    </a:cubicBezTo>
                    <a:cubicBezTo>
                      <a:pt x="15887" y="22552"/>
                      <a:pt x="15955" y="22529"/>
                      <a:pt x="16024" y="22506"/>
                    </a:cubicBezTo>
                    <a:cubicBezTo>
                      <a:pt x="16138" y="22483"/>
                      <a:pt x="16229" y="22460"/>
                      <a:pt x="16320" y="22415"/>
                    </a:cubicBezTo>
                    <a:lnTo>
                      <a:pt x="16480" y="22369"/>
                    </a:lnTo>
                    <a:cubicBezTo>
                      <a:pt x="16526" y="22369"/>
                      <a:pt x="16549" y="22392"/>
                      <a:pt x="16594" y="22392"/>
                    </a:cubicBezTo>
                    <a:cubicBezTo>
                      <a:pt x="16617" y="22392"/>
                      <a:pt x="16663" y="22369"/>
                      <a:pt x="16686" y="22369"/>
                    </a:cubicBezTo>
                    <a:cubicBezTo>
                      <a:pt x="16823" y="22323"/>
                      <a:pt x="16960" y="22301"/>
                      <a:pt x="17096" y="22255"/>
                    </a:cubicBezTo>
                    <a:lnTo>
                      <a:pt x="17165" y="22232"/>
                    </a:lnTo>
                    <a:cubicBezTo>
                      <a:pt x="17348" y="22186"/>
                      <a:pt x="17507" y="22141"/>
                      <a:pt x="17667" y="22095"/>
                    </a:cubicBezTo>
                    <a:cubicBezTo>
                      <a:pt x="17758" y="22072"/>
                      <a:pt x="17827" y="22049"/>
                      <a:pt x="17918" y="22004"/>
                    </a:cubicBezTo>
                    <a:cubicBezTo>
                      <a:pt x="17964" y="21958"/>
                      <a:pt x="17987" y="21913"/>
                      <a:pt x="18055" y="21890"/>
                    </a:cubicBezTo>
                    <a:lnTo>
                      <a:pt x="18101" y="21867"/>
                    </a:lnTo>
                    <a:cubicBezTo>
                      <a:pt x="18215" y="21821"/>
                      <a:pt x="18352" y="21776"/>
                      <a:pt x="18489" y="21707"/>
                    </a:cubicBezTo>
                    <a:lnTo>
                      <a:pt x="18603" y="21661"/>
                    </a:lnTo>
                    <a:cubicBezTo>
                      <a:pt x="18717" y="21616"/>
                      <a:pt x="18831" y="21570"/>
                      <a:pt x="18945" y="21524"/>
                    </a:cubicBezTo>
                    <a:cubicBezTo>
                      <a:pt x="19151" y="21410"/>
                      <a:pt x="19333" y="21273"/>
                      <a:pt x="19539" y="21136"/>
                    </a:cubicBezTo>
                    <a:cubicBezTo>
                      <a:pt x="19836" y="20954"/>
                      <a:pt x="20087" y="20726"/>
                      <a:pt x="20292" y="20543"/>
                    </a:cubicBezTo>
                    <a:lnTo>
                      <a:pt x="20315" y="20543"/>
                    </a:lnTo>
                    <a:cubicBezTo>
                      <a:pt x="20406" y="20452"/>
                      <a:pt x="20475" y="20360"/>
                      <a:pt x="20566" y="20269"/>
                    </a:cubicBezTo>
                    <a:lnTo>
                      <a:pt x="20703" y="20132"/>
                    </a:lnTo>
                    <a:cubicBezTo>
                      <a:pt x="20771" y="20064"/>
                      <a:pt x="20840" y="20018"/>
                      <a:pt x="20885" y="19950"/>
                    </a:cubicBezTo>
                    <a:lnTo>
                      <a:pt x="20977" y="19835"/>
                    </a:lnTo>
                    <a:cubicBezTo>
                      <a:pt x="21022" y="19790"/>
                      <a:pt x="21068" y="19744"/>
                      <a:pt x="21137" y="19676"/>
                    </a:cubicBezTo>
                    <a:cubicBezTo>
                      <a:pt x="21205" y="19607"/>
                      <a:pt x="21296" y="19516"/>
                      <a:pt x="21388" y="19425"/>
                    </a:cubicBezTo>
                    <a:cubicBezTo>
                      <a:pt x="21388" y="19425"/>
                      <a:pt x="21410" y="19402"/>
                      <a:pt x="21410" y="19402"/>
                    </a:cubicBezTo>
                    <a:cubicBezTo>
                      <a:pt x="21456" y="19356"/>
                      <a:pt x="21525" y="19288"/>
                      <a:pt x="21570" y="19219"/>
                    </a:cubicBezTo>
                    <a:lnTo>
                      <a:pt x="21593" y="19196"/>
                    </a:lnTo>
                    <a:lnTo>
                      <a:pt x="21639" y="19128"/>
                    </a:lnTo>
                    <a:cubicBezTo>
                      <a:pt x="21662" y="19105"/>
                      <a:pt x="21684" y="19059"/>
                      <a:pt x="21730" y="19037"/>
                    </a:cubicBezTo>
                    <a:cubicBezTo>
                      <a:pt x="21753" y="18991"/>
                      <a:pt x="21776" y="18968"/>
                      <a:pt x="21798" y="18922"/>
                    </a:cubicBezTo>
                    <a:lnTo>
                      <a:pt x="21844" y="18922"/>
                    </a:lnTo>
                    <a:cubicBezTo>
                      <a:pt x="21890" y="18945"/>
                      <a:pt x="21913" y="18945"/>
                      <a:pt x="21958" y="18968"/>
                    </a:cubicBezTo>
                    <a:cubicBezTo>
                      <a:pt x="22004" y="18968"/>
                      <a:pt x="22050" y="18991"/>
                      <a:pt x="22095" y="19014"/>
                    </a:cubicBezTo>
                    <a:lnTo>
                      <a:pt x="22164" y="19014"/>
                    </a:lnTo>
                    <a:cubicBezTo>
                      <a:pt x="22232" y="19037"/>
                      <a:pt x="22301" y="19037"/>
                      <a:pt x="22346" y="19059"/>
                    </a:cubicBezTo>
                    <a:lnTo>
                      <a:pt x="22460" y="19059"/>
                    </a:lnTo>
                    <a:cubicBezTo>
                      <a:pt x="22597" y="19082"/>
                      <a:pt x="22711" y="19105"/>
                      <a:pt x="22848" y="19105"/>
                    </a:cubicBezTo>
                    <a:lnTo>
                      <a:pt x="22963" y="19128"/>
                    </a:lnTo>
                    <a:lnTo>
                      <a:pt x="23191" y="19128"/>
                    </a:lnTo>
                    <a:cubicBezTo>
                      <a:pt x="23236" y="19128"/>
                      <a:pt x="23282" y="19151"/>
                      <a:pt x="23351" y="19151"/>
                    </a:cubicBezTo>
                    <a:cubicBezTo>
                      <a:pt x="23488" y="19128"/>
                      <a:pt x="23602" y="19128"/>
                      <a:pt x="23716" y="19105"/>
                    </a:cubicBezTo>
                    <a:lnTo>
                      <a:pt x="23830" y="19082"/>
                    </a:lnTo>
                    <a:cubicBezTo>
                      <a:pt x="23921" y="19059"/>
                      <a:pt x="24035" y="19037"/>
                      <a:pt x="24127" y="19014"/>
                    </a:cubicBezTo>
                    <a:cubicBezTo>
                      <a:pt x="24195" y="18991"/>
                      <a:pt x="24241" y="18968"/>
                      <a:pt x="24309" y="18945"/>
                    </a:cubicBezTo>
                    <a:lnTo>
                      <a:pt x="24423" y="18922"/>
                    </a:lnTo>
                    <a:lnTo>
                      <a:pt x="24423" y="18900"/>
                    </a:lnTo>
                    <a:cubicBezTo>
                      <a:pt x="24560" y="18854"/>
                      <a:pt x="24674" y="18808"/>
                      <a:pt x="24789" y="18763"/>
                    </a:cubicBezTo>
                    <a:cubicBezTo>
                      <a:pt x="24857" y="18717"/>
                      <a:pt x="24926" y="18671"/>
                      <a:pt x="25017" y="18626"/>
                    </a:cubicBezTo>
                    <a:cubicBezTo>
                      <a:pt x="25085" y="18580"/>
                      <a:pt x="25154" y="18534"/>
                      <a:pt x="25199" y="18489"/>
                    </a:cubicBezTo>
                    <a:lnTo>
                      <a:pt x="25291" y="18420"/>
                    </a:lnTo>
                    <a:lnTo>
                      <a:pt x="25336" y="18397"/>
                    </a:lnTo>
                    <a:lnTo>
                      <a:pt x="25405" y="18397"/>
                    </a:lnTo>
                    <a:cubicBezTo>
                      <a:pt x="25451" y="18352"/>
                      <a:pt x="25496" y="18329"/>
                      <a:pt x="25542" y="18306"/>
                    </a:cubicBezTo>
                    <a:cubicBezTo>
                      <a:pt x="25702" y="18192"/>
                      <a:pt x="25861" y="18055"/>
                      <a:pt x="25998" y="17918"/>
                    </a:cubicBezTo>
                    <a:cubicBezTo>
                      <a:pt x="26158" y="17781"/>
                      <a:pt x="26318" y="17599"/>
                      <a:pt x="26478" y="17393"/>
                    </a:cubicBezTo>
                    <a:cubicBezTo>
                      <a:pt x="26592" y="17279"/>
                      <a:pt x="26683" y="17142"/>
                      <a:pt x="26774" y="16982"/>
                    </a:cubicBezTo>
                    <a:cubicBezTo>
                      <a:pt x="26889" y="16754"/>
                      <a:pt x="26957" y="16503"/>
                      <a:pt x="27025" y="16297"/>
                    </a:cubicBezTo>
                    <a:cubicBezTo>
                      <a:pt x="27094" y="16069"/>
                      <a:pt x="27117" y="15887"/>
                      <a:pt x="27117" y="15727"/>
                    </a:cubicBezTo>
                    <a:cubicBezTo>
                      <a:pt x="27117" y="15567"/>
                      <a:pt x="27094" y="15430"/>
                      <a:pt x="27071" y="15293"/>
                    </a:cubicBezTo>
                    <a:cubicBezTo>
                      <a:pt x="27048" y="15156"/>
                      <a:pt x="27025" y="15042"/>
                      <a:pt x="27003" y="14905"/>
                    </a:cubicBezTo>
                    <a:cubicBezTo>
                      <a:pt x="26980" y="14859"/>
                      <a:pt x="26957" y="14791"/>
                      <a:pt x="26934" y="14745"/>
                    </a:cubicBezTo>
                    <a:lnTo>
                      <a:pt x="26911" y="14654"/>
                    </a:lnTo>
                    <a:cubicBezTo>
                      <a:pt x="26911" y="14631"/>
                      <a:pt x="26889" y="14608"/>
                      <a:pt x="26889" y="14563"/>
                    </a:cubicBezTo>
                    <a:cubicBezTo>
                      <a:pt x="26889" y="14563"/>
                      <a:pt x="26889" y="14540"/>
                      <a:pt x="26889" y="14540"/>
                    </a:cubicBezTo>
                    <a:cubicBezTo>
                      <a:pt x="26820" y="14471"/>
                      <a:pt x="26774" y="14426"/>
                      <a:pt x="26729" y="14380"/>
                    </a:cubicBezTo>
                    <a:lnTo>
                      <a:pt x="26683" y="14335"/>
                    </a:lnTo>
                    <a:cubicBezTo>
                      <a:pt x="26637" y="14312"/>
                      <a:pt x="26569" y="14289"/>
                      <a:pt x="26523" y="14266"/>
                    </a:cubicBezTo>
                    <a:cubicBezTo>
                      <a:pt x="26455" y="14220"/>
                      <a:pt x="26409" y="14175"/>
                      <a:pt x="26364" y="14129"/>
                    </a:cubicBezTo>
                    <a:cubicBezTo>
                      <a:pt x="26318" y="14083"/>
                      <a:pt x="26272" y="14061"/>
                      <a:pt x="26227" y="14015"/>
                    </a:cubicBezTo>
                    <a:cubicBezTo>
                      <a:pt x="26135" y="13946"/>
                      <a:pt x="26067" y="13901"/>
                      <a:pt x="25976" y="13855"/>
                    </a:cubicBezTo>
                    <a:cubicBezTo>
                      <a:pt x="25839" y="13787"/>
                      <a:pt x="25724" y="13718"/>
                      <a:pt x="25587" y="13673"/>
                    </a:cubicBezTo>
                    <a:cubicBezTo>
                      <a:pt x="25405" y="13627"/>
                      <a:pt x="25222" y="13581"/>
                      <a:pt x="25040" y="13513"/>
                    </a:cubicBezTo>
                    <a:cubicBezTo>
                      <a:pt x="24994" y="13490"/>
                      <a:pt x="24926" y="13467"/>
                      <a:pt x="24880" y="13422"/>
                    </a:cubicBezTo>
                    <a:lnTo>
                      <a:pt x="24857" y="13422"/>
                    </a:lnTo>
                    <a:cubicBezTo>
                      <a:pt x="24789" y="13422"/>
                      <a:pt x="24720" y="13444"/>
                      <a:pt x="24674" y="13467"/>
                    </a:cubicBezTo>
                    <a:cubicBezTo>
                      <a:pt x="24629" y="13490"/>
                      <a:pt x="24606" y="13536"/>
                      <a:pt x="24583" y="13558"/>
                    </a:cubicBezTo>
                    <a:cubicBezTo>
                      <a:pt x="24492" y="13718"/>
                      <a:pt x="24401" y="13878"/>
                      <a:pt x="24286" y="14038"/>
                    </a:cubicBezTo>
                    <a:cubicBezTo>
                      <a:pt x="24149" y="14198"/>
                      <a:pt x="24035" y="14312"/>
                      <a:pt x="23898" y="14426"/>
                    </a:cubicBezTo>
                    <a:cubicBezTo>
                      <a:pt x="23876" y="14471"/>
                      <a:pt x="23830" y="14517"/>
                      <a:pt x="23784" y="14540"/>
                    </a:cubicBezTo>
                    <a:cubicBezTo>
                      <a:pt x="23670" y="14677"/>
                      <a:pt x="23556" y="14814"/>
                      <a:pt x="23419" y="14928"/>
                    </a:cubicBezTo>
                    <a:cubicBezTo>
                      <a:pt x="23351" y="14974"/>
                      <a:pt x="23305" y="14996"/>
                      <a:pt x="23236" y="15042"/>
                    </a:cubicBezTo>
                    <a:cubicBezTo>
                      <a:pt x="23122" y="15088"/>
                      <a:pt x="23008" y="15111"/>
                      <a:pt x="22871" y="15133"/>
                    </a:cubicBezTo>
                    <a:cubicBezTo>
                      <a:pt x="22757" y="15179"/>
                      <a:pt x="22666" y="15202"/>
                      <a:pt x="22552" y="15202"/>
                    </a:cubicBezTo>
                    <a:lnTo>
                      <a:pt x="22483" y="15202"/>
                    </a:lnTo>
                    <a:cubicBezTo>
                      <a:pt x="22392" y="15202"/>
                      <a:pt x="22323" y="15179"/>
                      <a:pt x="22255" y="15156"/>
                    </a:cubicBezTo>
                    <a:lnTo>
                      <a:pt x="22232" y="15156"/>
                    </a:lnTo>
                    <a:cubicBezTo>
                      <a:pt x="22164" y="15111"/>
                      <a:pt x="22118" y="15088"/>
                      <a:pt x="22050" y="15065"/>
                    </a:cubicBezTo>
                    <a:lnTo>
                      <a:pt x="22004" y="15019"/>
                    </a:lnTo>
                    <a:cubicBezTo>
                      <a:pt x="22004" y="14996"/>
                      <a:pt x="21981" y="14951"/>
                      <a:pt x="21958" y="14928"/>
                    </a:cubicBezTo>
                    <a:cubicBezTo>
                      <a:pt x="21913" y="14882"/>
                      <a:pt x="21890" y="14814"/>
                      <a:pt x="21867" y="14745"/>
                    </a:cubicBezTo>
                    <a:cubicBezTo>
                      <a:pt x="21844" y="14700"/>
                      <a:pt x="21821" y="14654"/>
                      <a:pt x="21798" y="14608"/>
                    </a:cubicBezTo>
                    <a:cubicBezTo>
                      <a:pt x="21776" y="14494"/>
                      <a:pt x="21753" y="14380"/>
                      <a:pt x="21753" y="14266"/>
                    </a:cubicBezTo>
                    <a:cubicBezTo>
                      <a:pt x="21730" y="14129"/>
                      <a:pt x="21753" y="14015"/>
                      <a:pt x="21753" y="13924"/>
                    </a:cubicBezTo>
                    <a:cubicBezTo>
                      <a:pt x="21776" y="13810"/>
                      <a:pt x="21798" y="13695"/>
                      <a:pt x="21844" y="13558"/>
                    </a:cubicBezTo>
                    <a:cubicBezTo>
                      <a:pt x="21844" y="13536"/>
                      <a:pt x="21844" y="13513"/>
                      <a:pt x="21844" y="13490"/>
                    </a:cubicBezTo>
                    <a:cubicBezTo>
                      <a:pt x="21867" y="13422"/>
                      <a:pt x="21890" y="13353"/>
                      <a:pt x="21913" y="13285"/>
                    </a:cubicBezTo>
                    <a:cubicBezTo>
                      <a:pt x="22004" y="13011"/>
                      <a:pt x="22118" y="12760"/>
                      <a:pt x="22232" y="12508"/>
                    </a:cubicBezTo>
                    <a:lnTo>
                      <a:pt x="22255" y="12463"/>
                    </a:lnTo>
                    <a:cubicBezTo>
                      <a:pt x="22323" y="12326"/>
                      <a:pt x="22392" y="12166"/>
                      <a:pt x="22483" y="12029"/>
                    </a:cubicBezTo>
                    <a:cubicBezTo>
                      <a:pt x="22552" y="11892"/>
                      <a:pt x="22643" y="11755"/>
                      <a:pt x="22734" y="11618"/>
                    </a:cubicBezTo>
                    <a:cubicBezTo>
                      <a:pt x="22757" y="11595"/>
                      <a:pt x="22780" y="11573"/>
                      <a:pt x="22803" y="11550"/>
                    </a:cubicBezTo>
                    <a:cubicBezTo>
                      <a:pt x="22826" y="11527"/>
                      <a:pt x="22848" y="11481"/>
                      <a:pt x="22848" y="11459"/>
                    </a:cubicBezTo>
                    <a:lnTo>
                      <a:pt x="22940" y="11344"/>
                    </a:lnTo>
                    <a:cubicBezTo>
                      <a:pt x="22985" y="11276"/>
                      <a:pt x="23031" y="11207"/>
                      <a:pt x="23077" y="11139"/>
                    </a:cubicBezTo>
                    <a:cubicBezTo>
                      <a:pt x="23122" y="11071"/>
                      <a:pt x="23168" y="11002"/>
                      <a:pt x="23214" y="10934"/>
                    </a:cubicBezTo>
                    <a:lnTo>
                      <a:pt x="23259" y="10865"/>
                    </a:lnTo>
                    <a:cubicBezTo>
                      <a:pt x="23305" y="10842"/>
                      <a:pt x="23328" y="10797"/>
                      <a:pt x="23373" y="10728"/>
                    </a:cubicBezTo>
                    <a:lnTo>
                      <a:pt x="23351" y="10728"/>
                    </a:lnTo>
                    <a:cubicBezTo>
                      <a:pt x="23282" y="10705"/>
                      <a:pt x="23168" y="10682"/>
                      <a:pt x="23054" y="10660"/>
                    </a:cubicBezTo>
                    <a:cubicBezTo>
                      <a:pt x="22917" y="10614"/>
                      <a:pt x="22803" y="10546"/>
                      <a:pt x="22689" y="10477"/>
                    </a:cubicBezTo>
                    <a:cubicBezTo>
                      <a:pt x="22643" y="10477"/>
                      <a:pt x="22597" y="10454"/>
                      <a:pt x="22529" y="10431"/>
                    </a:cubicBezTo>
                    <a:cubicBezTo>
                      <a:pt x="22415" y="10386"/>
                      <a:pt x="22323" y="10340"/>
                      <a:pt x="22232" y="10294"/>
                    </a:cubicBezTo>
                    <a:cubicBezTo>
                      <a:pt x="22072" y="10180"/>
                      <a:pt x="21935" y="10066"/>
                      <a:pt x="21798" y="9929"/>
                    </a:cubicBezTo>
                    <a:cubicBezTo>
                      <a:pt x="21707" y="9792"/>
                      <a:pt x="21616" y="9655"/>
                      <a:pt x="21525" y="9450"/>
                    </a:cubicBezTo>
                    <a:cubicBezTo>
                      <a:pt x="21433" y="9290"/>
                      <a:pt x="21388" y="9153"/>
                      <a:pt x="21365" y="9016"/>
                    </a:cubicBezTo>
                    <a:cubicBezTo>
                      <a:pt x="21342" y="8971"/>
                      <a:pt x="21342" y="8902"/>
                      <a:pt x="21342" y="8856"/>
                    </a:cubicBezTo>
                    <a:cubicBezTo>
                      <a:pt x="21342" y="8811"/>
                      <a:pt x="21342" y="8765"/>
                      <a:pt x="21342" y="8742"/>
                    </a:cubicBezTo>
                    <a:cubicBezTo>
                      <a:pt x="21319" y="8605"/>
                      <a:pt x="21296" y="8468"/>
                      <a:pt x="21274" y="8354"/>
                    </a:cubicBezTo>
                    <a:cubicBezTo>
                      <a:pt x="21251" y="8172"/>
                      <a:pt x="21228" y="8012"/>
                      <a:pt x="21228" y="7829"/>
                    </a:cubicBezTo>
                    <a:cubicBezTo>
                      <a:pt x="21228" y="7670"/>
                      <a:pt x="21228" y="7510"/>
                      <a:pt x="21251" y="7327"/>
                    </a:cubicBezTo>
                    <a:cubicBezTo>
                      <a:pt x="21251" y="7304"/>
                      <a:pt x="21251" y="7282"/>
                      <a:pt x="21251" y="7259"/>
                    </a:cubicBezTo>
                    <a:cubicBezTo>
                      <a:pt x="21251" y="7236"/>
                      <a:pt x="21251" y="7213"/>
                      <a:pt x="21251" y="7190"/>
                    </a:cubicBezTo>
                    <a:lnTo>
                      <a:pt x="21251" y="7167"/>
                    </a:lnTo>
                    <a:cubicBezTo>
                      <a:pt x="21251" y="7099"/>
                      <a:pt x="21251" y="7030"/>
                      <a:pt x="21274" y="6939"/>
                    </a:cubicBezTo>
                    <a:cubicBezTo>
                      <a:pt x="21274" y="6757"/>
                      <a:pt x="21342" y="6574"/>
                      <a:pt x="21410" y="6414"/>
                    </a:cubicBezTo>
                    <a:cubicBezTo>
                      <a:pt x="21433" y="6323"/>
                      <a:pt x="21456" y="6232"/>
                      <a:pt x="21502" y="6140"/>
                    </a:cubicBezTo>
                    <a:cubicBezTo>
                      <a:pt x="21525" y="6072"/>
                      <a:pt x="21547" y="6003"/>
                      <a:pt x="21593" y="5935"/>
                    </a:cubicBezTo>
                    <a:cubicBezTo>
                      <a:pt x="21593" y="5912"/>
                      <a:pt x="21616" y="5866"/>
                      <a:pt x="21639" y="5844"/>
                    </a:cubicBezTo>
                    <a:cubicBezTo>
                      <a:pt x="21616" y="5798"/>
                      <a:pt x="21593" y="5752"/>
                      <a:pt x="21547" y="5729"/>
                    </a:cubicBezTo>
                    <a:cubicBezTo>
                      <a:pt x="21456" y="5752"/>
                      <a:pt x="21365" y="5752"/>
                      <a:pt x="21274" y="5752"/>
                    </a:cubicBezTo>
                    <a:cubicBezTo>
                      <a:pt x="21205" y="5775"/>
                      <a:pt x="21114" y="5775"/>
                      <a:pt x="21045" y="5775"/>
                    </a:cubicBezTo>
                    <a:cubicBezTo>
                      <a:pt x="20977" y="5798"/>
                      <a:pt x="20908" y="5821"/>
                      <a:pt x="20863" y="5844"/>
                    </a:cubicBezTo>
                    <a:lnTo>
                      <a:pt x="20680" y="5844"/>
                    </a:lnTo>
                    <a:cubicBezTo>
                      <a:pt x="20520" y="5821"/>
                      <a:pt x="20360" y="5798"/>
                      <a:pt x="20201" y="5752"/>
                    </a:cubicBezTo>
                    <a:lnTo>
                      <a:pt x="20109" y="5752"/>
                    </a:lnTo>
                    <a:cubicBezTo>
                      <a:pt x="20041" y="5729"/>
                      <a:pt x="19972" y="5707"/>
                      <a:pt x="19881" y="5707"/>
                    </a:cubicBezTo>
                    <a:cubicBezTo>
                      <a:pt x="19744" y="5684"/>
                      <a:pt x="19607" y="5661"/>
                      <a:pt x="19470" y="5615"/>
                    </a:cubicBezTo>
                    <a:cubicBezTo>
                      <a:pt x="19219" y="5524"/>
                      <a:pt x="19037" y="5433"/>
                      <a:pt x="18877" y="5319"/>
                    </a:cubicBezTo>
                    <a:cubicBezTo>
                      <a:pt x="18740" y="5227"/>
                      <a:pt x="18626" y="5113"/>
                      <a:pt x="18512" y="4999"/>
                    </a:cubicBezTo>
                    <a:lnTo>
                      <a:pt x="18420" y="4908"/>
                    </a:lnTo>
                    <a:cubicBezTo>
                      <a:pt x="18329" y="4794"/>
                      <a:pt x="18215" y="4702"/>
                      <a:pt x="18101" y="4588"/>
                    </a:cubicBezTo>
                    <a:lnTo>
                      <a:pt x="18055" y="4520"/>
                    </a:lnTo>
                    <a:lnTo>
                      <a:pt x="18009" y="4451"/>
                    </a:lnTo>
                    <a:cubicBezTo>
                      <a:pt x="17918" y="4337"/>
                      <a:pt x="17804" y="4223"/>
                      <a:pt x="17736" y="4086"/>
                    </a:cubicBezTo>
                    <a:cubicBezTo>
                      <a:pt x="17644" y="3949"/>
                      <a:pt x="17576" y="3812"/>
                      <a:pt x="17507" y="3698"/>
                    </a:cubicBezTo>
                    <a:cubicBezTo>
                      <a:pt x="17393" y="3424"/>
                      <a:pt x="17325" y="3196"/>
                      <a:pt x="17279" y="2990"/>
                    </a:cubicBezTo>
                    <a:cubicBezTo>
                      <a:pt x="17256" y="2899"/>
                      <a:pt x="17233" y="2785"/>
                      <a:pt x="17256" y="2671"/>
                    </a:cubicBezTo>
                    <a:cubicBezTo>
                      <a:pt x="17256" y="2557"/>
                      <a:pt x="17302" y="2420"/>
                      <a:pt x="17348" y="2306"/>
                    </a:cubicBezTo>
                    <a:lnTo>
                      <a:pt x="17348" y="2283"/>
                    </a:lnTo>
                    <a:cubicBezTo>
                      <a:pt x="17348" y="2214"/>
                      <a:pt x="17348" y="2169"/>
                      <a:pt x="17348" y="2100"/>
                    </a:cubicBezTo>
                    <a:cubicBezTo>
                      <a:pt x="17348" y="2009"/>
                      <a:pt x="17348" y="1918"/>
                      <a:pt x="17325" y="1826"/>
                    </a:cubicBezTo>
                    <a:cubicBezTo>
                      <a:pt x="17279" y="1781"/>
                      <a:pt x="17211" y="1735"/>
                      <a:pt x="17119" y="1735"/>
                    </a:cubicBezTo>
                    <a:cubicBezTo>
                      <a:pt x="17096" y="1735"/>
                      <a:pt x="17051" y="1758"/>
                      <a:pt x="17028" y="1758"/>
                    </a:cubicBezTo>
                    <a:cubicBezTo>
                      <a:pt x="17005" y="1758"/>
                      <a:pt x="16982" y="1735"/>
                      <a:pt x="16960" y="1735"/>
                    </a:cubicBezTo>
                    <a:cubicBezTo>
                      <a:pt x="16823" y="1803"/>
                      <a:pt x="16663" y="1872"/>
                      <a:pt x="16526" y="1918"/>
                    </a:cubicBezTo>
                    <a:cubicBezTo>
                      <a:pt x="16435" y="1940"/>
                      <a:pt x="16320" y="1986"/>
                      <a:pt x="16206" y="2009"/>
                    </a:cubicBezTo>
                    <a:cubicBezTo>
                      <a:pt x="16115" y="2055"/>
                      <a:pt x="16024" y="2077"/>
                      <a:pt x="15932" y="2100"/>
                    </a:cubicBezTo>
                    <a:lnTo>
                      <a:pt x="15841" y="2123"/>
                    </a:lnTo>
                    <a:cubicBezTo>
                      <a:pt x="15773" y="2123"/>
                      <a:pt x="15704" y="2146"/>
                      <a:pt x="15636" y="2146"/>
                    </a:cubicBezTo>
                    <a:cubicBezTo>
                      <a:pt x="15522" y="2169"/>
                      <a:pt x="15430" y="2191"/>
                      <a:pt x="15316" y="2214"/>
                    </a:cubicBezTo>
                    <a:cubicBezTo>
                      <a:pt x="15225" y="2237"/>
                      <a:pt x="15111" y="2260"/>
                      <a:pt x="14997" y="2260"/>
                    </a:cubicBezTo>
                    <a:cubicBezTo>
                      <a:pt x="14928" y="2260"/>
                      <a:pt x="14860" y="2283"/>
                      <a:pt x="14791" y="2283"/>
                    </a:cubicBezTo>
                    <a:lnTo>
                      <a:pt x="14723" y="2283"/>
                    </a:lnTo>
                    <a:cubicBezTo>
                      <a:pt x="14563" y="2306"/>
                      <a:pt x="14380" y="2328"/>
                      <a:pt x="14220" y="2328"/>
                    </a:cubicBezTo>
                    <a:lnTo>
                      <a:pt x="14152" y="2328"/>
                    </a:lnTo>
                    <a:cubicBezTo>
                      <a:pt x="13764" y="2328"/>
                      <a:pt x="13399" y="2306"/>
                      <a:pt x="13034" y="2283"/>
                    </a:cubicBezTo>
                    <a:lnTo>
                      <a:pt x="12851" y="2283"/>
                    </a:lnTo>
                    <a:cubicBezTo>
                      <a:pt x="12760" y="2260"/>
                      <a:pt x="12691" y="2260"/>
                      <a:pt x="12600" y="2260"/>
                    </a:cubicBezTo>
                    <a:cubicBezTo>
                      <a:pt x="12326" y="2237"/>
                      <a:pt x="12006" y="2191"/>
                      <a:pt x="11664" y="2146"/>
                    </a:cubicBezTo>
                    <a:cubicBezTo>
                      <a:pt x="11367" y="2100"/>
                      <a:pt x="11048" y="2055"/>
                      <a:pt x="10728" y="1963"/>
                    </a:cubicBezTo>
                    <a:lnTo>
                      <a:pt x="10454" y="1918"/>
                    </a:lnTo>
                    <a:cubicBezTo>
                      <a:pt x="10272" y="1872"/>
                      <a:pt x="10066" y="1826"/>
                      <a:pt x="9861" y="1781"/>
                    </a:cubicBezTo>
                    <a:cubicBezTo>
                      <a:pt x="9770" y="1758"/>
                      <a:pt x="9655" y="1735"/>
                      <a:pt x="9541" y="1689"/>
                    </a:cubicBezTo>
                    <a:lnTo>
                      <a:pt x="9427" y="1644"/>
                    </a:lnTo>
                    <a:cubicBezTo>
                      <a:pt x="9290" y="1598"/>
                      <a:pt x="9130" y="1552"/>
                      <a:pt x="8993" y="1507"/>
                    </a:cubicBezTo>
                    <a:lnTo>
                      <a:pt x="8857" y="1461"/>
                    </a:lnTo>
                    <a:cubicBezTo>
                      <a:pt x="8765" y="1415"/>
                      <a:pt x="8674" y="1393"/>
                      <a:pt x="8583" y="1347"/>
                    </a:cubicBezTo>
                    <a:cubicBezTo>
                      <a:pt x="8491" y="1324"/>
                      <a:pt x="8400" y="1278"/>
                      <a:pt x="8309" y="1233"/>
                    </a:cubicBezTo>
                    <a:cubicBezTo>
                      <a:pt x="8217" y="1210"/>
                      <a:pt x="8149" y="1187"/>
                      <a:pt x="8080" y="1164"/>
                    </a:cubicBezTo>
                    <a:lnTo>
                      <a:pt x="7898" y="1119"/>
                    </a:lnTo>
                    <a:cubicBezTo>
                      <a:pt x="7692" y="1027"/>
                      <a:pt x="7510" y="936"/>
                      <a:pt x="7350" y="845"/>
                    </a:cubicBezTo>
                    <a:lnTo>
                      <a:pt x="7213" y="776"/>
                    </a:lnTo>
                    <a:cubicBezTo>
                      <a:pt x="7053" y="685"/>
                      <a:pt x="6894" y="594"/>
                      <a:pt x="6734" y="502"/>
                    </a:cubicBezTo>
                    <a:cubicBezTo>
                      <a:pt x="6665" y="434"/>
                      <a:pt x="6597" y="388"/>
                      <a:pt x="6551" y="343"/>
                    </a:cubicBezTo>
                    <a:cubicBezTo>
                      <a:pt x="6528" y="320"/>
                      <a:pt x="6528" y="297"/>
                      <a:pt x="6528" y="297"/>
                    </a:cubicBezTo>
                    <a:cubicBezTo>
                      <a:pt x="6437" y="251"/>
                      <a:pt x="6369" y="206"/>
                      <a:pt x="6300" y="160"/>
                    </a:cubicBezTo>
                    <a:cubicBezTo>
                      <a:pt x="6300" y="137"/>
                      <a:pt x="6277" y="137"/>
                      <a:pt x="6254" y="137"/>
                    </a:cubicBezTo>
                    <a:lnTo>
                      <a:pt x="6186" y="137"/>
                    </a:lnTo>
                    <a:cubicBezTo>
                      <a:pt x="6163" y="92"/>
                      <a:pt x="6117" y="46"/>
                      <a:pt x="6072" y="23"/>
                    </a:cubicBezTo>
                    <a:cubicBezTo>
                      <a:pt x="6026" y="0"/>
                      <a:pt x="6003" y="0"/>
                      <a:pt x="5958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22"/>
              <p:cNvSpPr/>
              <p:nvPr/>
            </p:nvSpPr>
            <p:spPr>
              <a:xfrm>
                <a:off x="6818933" y="1932731"/>
                <a:ext cx="823685" cy="885368"/>
              </a:xfrm>
              <a:custGeom>
                <a:avLst/>
                <a:gdLst/>
                <a:ahLst/>
                <a:cxnLst/>
                <a:rect l="l" t="t" r="r" b="b"/>
                <a:pathLst>
                  <a:path w="30473" h="32755" extrusionOk="0">
                    <a:moveTo>
                      <a:pt x="3972" y="0"/>
                    </a:moveTo>
                    <a:cubicBezTo>
                      <a:pt x="3881" y="0"/>
                      <a:pt x="3790" y="0"/>
                      <a:pt x="3698" y="23"/>
                    </a:cubicBezTo>
                    <a:cubicBezTo>
                      <a:pt x="3219" y="69"/>
                      <a:pt x="2831" y="137"/>
                      <a:pt x="2466" y="251"/>
                    </a:cubicBezTo>
                    <a:cubicBezTo>
                      <a:pt x="2329" y="297"/>
                      <a:pt x="2192" y="365"/>
                      <a:pt x="2078" y="434"/>
                    </a:cubicBezTo>
                    <a:cubicBezTo>
                      <a:pt x="1986" y="502"/>
                      <a:pt x="1872" y="571"/>
                      <a:pt x="1781" y="639"/>
                    </a:cubicBezTo>
                    <a:cubicBezTo>
                      <a:pt x="1598" y="776"/>
                      <a:pt x="1416" y="959"/>
                      <a:pt x="1233" y="1164"/>
                    </a:cubicBezTo>
                    <a:lnTo>
                      <a:pt x="1210" y="1210"/>
                    </a:lnTo>
                    <a:lnTo>
                      <a:pt x="1165" y="1256"/>
                    </a:lnTo>
                    <a:lnTo>
                      <a:pt x="936" y="1530"/>
                    </a:lnTo>
                    <a:lnTo>
                      <a:pt x="936" y="1530"/>
                    </a:lnTo>
                    <a:lnTo>
                      <a:pt x="959" y="1507"/>
                    </a:lnTo>
                    <a:lnTo>
                      <a:pt x="959" y="1507"/>
                    </a:lnTo>
                    <a:cubicBezTo>
                      <a:pt x="822" y="1667"/>
                      <a:pt x="685" y="1849"/>
                      <a:pt x="571" y="2032"/>
                    </a:cubicBezTo>
                    <a:cubicBezTo>
                      <a:pt x="525" y="2123"/>
                      <a:pt x="480" y="2191"/>
                      <a:pt x="457" y="2283"/>
                    </a:cubicBezTo>
                    <a:cubicBezTo>
                      <a:pt x="411" y="2374"/>
                      <a:pt x="366" y="2488"/>
                      <a:pt x="343" y="2625"/>
                    </a:cubicBezTo>
                    <a:cubicBezTo>
                      <a:pt x="297" y="2739"/>
                      <a:pt x="274" y="2853"/>
                      <a:pt x="252" y="2968"/>
                    </a:cubicBezTo>
                    <a:lnTo>
                      <a:pt x="252" y="3013"/>
                    </a:lnTo>
                    <a:cubicBezTo>
                      <a:pt x="229" y="3082"/>
                      <a:pt x="206" y="3173"/>
                      <a:pt x="206" y="3241"/>
                    </a:cubicBezTo>
                    <a:cubicBezTo>
                      <a:pt x="183" y="3310"/>
                      <a:pt x="160" y="3378"/>
                      <a:pt x="160" y="3447"/>
                    </a:cubicBezTo>
                    <a:cubicBezTo>
                      <a:pt x="115" y="3629"/>
                      <a:pt x="92" y="3789"/>
                      <a:pt x="69" y="3949"/>
                    </a:cubicBezTo>
                    <a:cubicBezTo>
                      <a:pt x="69" y="4086"/>
                      <a:pt x="46" y="4177"/>
                      <a:pt x="23" y="4291"/>
                    </a:cubicBezTo>
                    <a:lnTo>
                      <a:pt x="23" y="4383"/>
                    </a:lnTo>
                    <a:cubicBezTo>
                      <a:pt x="1" y="4497"/>
                      <a:pt x="1" y="4634"/>
                      <a:pt x="1" y="4771"/>
                    </a:cubicBezTo>
                    <a:lnTo>
                      <a:pt x="1" y="4908"/>
                    </a:lnTo>
                    <a:cubicBezTo>
                      <a:pt x="1" y="4999"/>
                      <a:pt x="1" y="5113"/>
                      <a:pt x="23" y="5204"/>
                    </a:cubicBezTo>
                    <a:cubicBezTo>
                      <a:pt x="23" y="5570"/>
                      <a:pt x="115" y="5889"/>
                      <a:pt x="183" y="6163"/>
                    </a:cubicBezTo>
                    <a:cubicBezTo>
                      <a:pt x="229" y="6323"/>
                      <a:pt x="274" y="6460"/>
                      <a:pt x="320" y="6597"/>
                    </a:cubicBezTo>
                    <a:cubicBezTo>
                      <a:pt x="366" y="6757"/>
                      <a:pt x="434" y="6916"/>
                      <a:pt x="503" y="7076"/>
                    </a:cubicBezTo>
                    <a:lnTo>
                      <a:pt x="617" y="7304"/>
                    </a:lnTo>
                    <a:lnTo>
                      <a:pt x="708" y="7510"/>
                    </a:lnTo>
                    <a:cubicBezTo>
                      <a:pt x="777" y="7670"/>
                      <a:pt x="868" y="7807"/>
                      <a:pt x="959" y="7921"/>
                    </a:cubicBezTo>
                    <a:cubicBezTo>
                      <a:pt x="1005" y="8012"/>
                      <a:pt x="1050" y="8080"/>
                      <a:pt x="1119" y="8172"/>
                    </a:cubicBezTo>
                    <a:cubicBezTo>
                      <a:pt x="1347" y="8491"/>
                      <a:pt x="1598" y="8765"/>
                      <a:pt x="1827" y="8971"/>
                    </a:cubicBezTo>
                    <a:lnTo>
                      <a:pt x="1872" y="8993"/>
                    </a:lnTo>
                    <a:lnTo>
                      <a:pt x="1918" y="9039"/>
                    </a:lnTo>
                    <a:cubicBezTo>
                      <a:pt x="1895" y="9108"/>
                      <a:pt x="1918" y="9176"/>
                      <a:pt x="1986" y="9222"/>
                    </a:cubicBezTo>
                    <a:lnTo>
                      <a:pt x="2009" y="9244"/>
                    </a:lnTo>
                    <a:cubicBezTo>
                      <a:pt x="2055" y="9267"/>
                      <a:pt x="2078" y="9290"/>
                      <a:pt x="2123" y="9313"/>
                    </a:cubicBezTo>
                    <a:cubicBezTo>
                      <a:pt x="2169" y="9336"/>
                      <a:pt x="2192" y="9381"/>
                      <a:pt x="2237" y="9427"/>
                    </a:cubicBezTo>
                    <a:cubicBezTo>
                      <a:pt x="2283" y="9450"/>
                      <a:pt x="2306" y="9473"/>
                      <a:pt x="2329" y="9496"/>
                    </a:cubicBezTo>
                    <a:lnTo>
                      <a:pt x="2397" y="9541"/>
                    </a:lnTo>
                    <a:cubicBezTo>
                      <a:pt x="2466" y="9610"/>
                      <a:pt x="2534" y="9678"/>
                      <a:pt x="2625" y="9724"/>
                    </a:cubicBezTo>
                    <a:lnTo>
                      <a:pt x="2762" y="9838"/>
                    </a:lnTo>
                    <a:cubicBezTo>
                      <a:pt x="2945" y="9998"/>
                      <a:pt x="3173" y="10180"/>
                      <a:pt x="3424" y="10317"/>
                    </a:cubicBezTo>
                    <a:cubicBezTo>
                      <a:pt x="3675" y="10454"/>
                      <a:pt x="3904" y="10614"/>
                      <a:pt x="4155" y="10728"/>
                    </a:cubicBezTo>
                    <a:cubicBezTo>
                      <a:pt x="4383" y="10865"/>
                      <a:pt x="4634" y="10979"/>
                      <a:pt x="4931" y="11116"/>
                    </a:cubicBezTo>
                    <a:cubicBezTo>
                      <a:pt x="5068" y="11185"/>
                      <a:pt x="5205" y="11230"/>
                      <a:pt x="5342" y="11299"/>
                    </a:cubicBezTo>
                    <a:cubicBezTo>
                      <a:pt x="5433" y="11322"/>
                      <a:pt x="5524" y="11344"/>
                      <a:pt x="5616" y="11390"/>
                    </a:cubicBezTo>
                    <a:lnTo>
                      <a:pt x="5752" y="11436"/>
                    </a:lnTo>
                    <a:cubicBezTo>
                      <a:pt x="5889" y="11481"/>
                      <a:pt x="6049" y="11527"/>
                      <a:pt x="6186" y="11573"/>
                    </a:cubicBezTo>
                    <a:lnTo>
                      <a:pt x="6300" y="11618"/>
                    </a:lnTo>
                    <a:cubicBezTo>
                      <a:pt x="6414" y="11664"/>
                      <a:pt x="6529" y="11687"/>
                      <a:pt x="6620" y="11710"/>
                    </a:cubicBezTo>
                    <a:cubicBezTo>
                      <a:pt x="6825" y="11755"/>
                      <a:pt x="7031" y="11801"/>
                      <a:pt x="7213" y="11847"/>
                    </a:cubicBezTo>
                    <a:lnTo>
                      <a:pt x="7487" y="11892"/>
                    </a:lnTo>
                    <a:cubicBezTo>
                      <a:pt x="7807" y="11984"/>
                      <a:pt x="8126" y="12029"/>
                      <a:pt x="8423" y="12075"/>
                    </a:cubicBezTo>
                    <a:cubicBezTo>
                      <a:pt x="8765" y="12120"/>
                      <a:pt x="9085" y="12166"/>
                      <a:pt x="9359" y="12189"/>
                    </a:cubicBezTo>
                    <a:cubicBezTo>
                      <a:pt x="9633" y="12212"/>
                      <a:pt x="9907" y="12212"/>
                      <a:pt x="10203" y="12212"/>
                    </a:cubicBezTo>
                    <a:lnTo>
                      <a:pt x="10249" y="12235"/>
                    </a:lnTo>
                    <a:lnTo>
                      <a:pt x="10706" y="12235"/>
                    </a:lnTo>
                    <a:cubicBezTo>
                      <a:pt x="10843" y="12235"/>
                      <a:pt x="11002" y="12235"/>
                      <a:pt x="11139" y="12212"/>
                    </a:cubicBezTo>
                    <a:lnTo>
                      <a:pt x="11436" y="12212"/>
                    </a:lnTo>
                    <a:lnTo>
                      <a:pt x="11596" y="12189"/>
                    </a:lnTo>
                    <a:cubicBezTo>
                      <a:pt x="11778" y="12189"/>
                      <a:pt x="11961" y="12166"/>
                      <a:pt x="12121" y="12120"/>
                    </a:cubicBezTo>
                    <a:cubicBezTo>
                      <a:pt x="12509" y="12052"/>
                      <a:pt x="12897" y="11984"/>
                      <a:pt x="13285" y="11847"/>
                    </a:cubicBezTo>
                    <a:cubicBezTo>
                      <a:pt x="13467" y="11778"/>
                      <a:pt x="13673" y="11687"/>
                      <a:pt x="13855" y="11595"/>
                    </a:cubicBezTo>
                    <a:lnTo>
                      <a:pt x="14015" y="11527"/>
                    </a:lnTo>
                    <a:lnTo>
                      <a:pt x="14084" y="11504"/>
                    </a:lnTo>
                    <a:lnTo>
                      <a:pt x="14084" y="11550"/>
                    </a:lnTo>
                    <a:lnTo>
                      <a:pt x="14084" y="11595"/>
                    </a:lnTo>
                    <a:cubicBezTo>
                      <a:pt x="14084" y="11732"/>
                      <a:pt x="14107" y="11892"/>
                      <a:pt x="14107" y="12029"/>
                    </a:cubicBezTo>
                    <a:cubicBezTo>
                      <a:pt x="14107" y="12326"/>
                      <a:pt x="14152" y="12623"/>
                      <a:pt x="14198" y="12897"/>
                    </a:cubicBezTo>
                    <a:cubicBezTo>
                      <a:pt x="14243" y="13193"/>
                      <a:pt x="14335" y="13444"/>
                      <a:pt x="14472" y="13695"/>
                    </a:cubicBezTo>
                    <a:cubicBezTo>
                      <a:pt x="14632" y="14015"/>
                      <a:pt x="14791" y="14289"/>
                      <a:pt x="14974" y="14517"/>
                    </a:cubicBezTo>
                    <a:cubicBezTo>
                      <a:pt x="15179" y="14745"/>
                      <a:pt x="15408" y="14905"/>
                      <a:pt x="15659" y="15088"/>
                    </a:cubicBezTo>
                    <a:cubicBezTo>
                      <a:pt x="15818" y="15179"/>
                      <a:pt x="15978" y="15270"/>
                      <a:pt x="16138" y="15362"/>
                    </a:cubicBezTo>
                    <a:cubicBezTo>
                      <a:pt x="16275" y="15430"/>
                      <a:pt x="16435" y="15476"/>
                      <a:pt x="16549" y="15521"/>
                    </a:cubicBezTo>
                    <a:cubicBezTo>
                      <a:pt x="16686" y="15567"/>
                      <a:pt x="16846" y="15613"/>
                      <a:pt x="17028" y="15658"/>
                    </a:cubicBezTo>
                    <a:cubicBezTo>
                      <a:pt x="17188" y="15704"/>
                      <a:pt x="17348" y="15727"/>
                      <a:pt x="17530" y="15727"/>
                    </a:cubicBezTo>
                    <a:cubicBezTo>
                      <a:pt x="17690" y="15727"/>
                      <a:pt x="17850" y="15704"/>
                      <a:pt x="18033" y="15681"/>
                    </a:cubicBezTo>
                    <a:cubicBezTo>
                      <a:pt x="18192" y="15681"/>
                      <a:pt x="18329" y="15658"/>
                      <a:pt x="18489" y="15636"/>
                    </a:cubicBezTo>
                    <a:lnTo>
                      <a:pt x="18489" y="15636"/>
                    </a:lnTo>
                    <a:cubicBezTo>
                      <a:pt x="18421" y="15727"/>
                      <a:pt x="18375" y="15795"/>
                      <a:pt x="18352" y="15864"/>
                    </a:cubicBezTo>
                    <a:cubicBezTo>
                      <a:pt x="18306" y="15932"/>
                      <a:pt x="18284" y="16001"/>
                      <a:pt x="18261" y="16069"/>
                    </a:cubicBezTo>
                    <a:cubicBezTo>
                      <a:pt x="18215" y="16161"/>
                      <a:pt x="18192" y="16252"/>
                      <a:pt x="18169" y="16343"/>
                    </a:cubicBezTo>
                    <a:cubicBezTo>
                      <a:pt x="18101" y="16503"/>
                      <a:pt x="18033" y="16686"/>
                      <a:pt x="18033" y="16868"/>
                    </a:cubicBezTo>
                    <a:cubicBezTo>
                      <a:pt x="18010" y="16937"/>
                      <a:pt x="18010" y="17028"/>
                      <a:pt x="18010" y="17096"/>
                    </a:cubicBezTo>
                    <a:lnTo>
                      <a:pt x="18010" y="17119"/>
                    </a:lnTo>
                    <a:cubicBezTo>
                      <a:pt x="18010" y="17142"/>
                      <a:pt x="18010" y="17165"/>
                      <a:pt x="18010" y="17188"/>
                    </a:cubicBezTo>
                    <a:cubicBezTo>
                      <a:pt x="18010" y="17279"/>
                      <a:pt x="18010" y="17370"/>
                      <a:pt x="18010" y="17462"/>
                    </a:cubicBezTo>
                    <a:lnTo>
                      <a:pt x="18010" y="17530"/>
                    </a:lnTo>
                    <a:cubicBezTo>
                      <a:pt x="17987" y="17667"/>
                      <a:pt x="17987" y="17781"/>
                      <a:pt x="18010" y="17918"/>
                    </a:cubicBezTo>
                    <a:cubicBezTo>
                      <a:pt x="18010" y="18078"/>
                      <a:pt x="18033" y="18215"/>
                      <a:pt x="18055" y="18352"/>
                    </a:cubicBezTo>
                    <a:cubicBezTo>
                      <a:pt x="18101" y="18648"/>
                      <a:pt x="18215" y="18922"/>
                      <a:pt x="18352" y="19219"/>
                    </a:cubicBezTo>
                    <a:cubicBezTo>
                      <a:pt x="18512" y="19562"/>
                      <a:pt x="18694" y="19835"/>
                      <a:pt x="18946" y="20041"/>
                    </a:cubicBezTo>
                    <a:cubicBezTo>
                      <a:pt x="19060" y="20155"/>
                      <a:pt x="19197" y="20269"/>
                      <a:pt x="19334" y="20338"/>
                    </a:cubicBezTo>
                    <a:cubicBezTo>
                      <a:pt x="19470" y="20429"/>
                      <a:pt x="19630" y="20520"/>
                      <a:pt x="19813" y="20589"/>
                    </a:cubicBezTo>
                    <a:cubicBezTo>
                      <a:pt x="19927" y="20611"/>
                      <a:pt x="20041" y="20634"/>
                      <a:pt x="20132" y="20657"/>
                    </a:cubicBezTo>
                    <a:cubicBezTo>
                      <a:pt x="20087" y="20726"/>
                      <a:pt x="20064" y="20771"/>
                      <a:pt x="20018" y="20794"/>
                    </a:cubicBezTo>
                    <a:lnTo>
                      <a:pt x="19973" y="20863"/>
                    </a:lnTo>
                    <a:cubicBezTo>
                      <a:pt x="19927" y="20931"/>
                      <a:pt x="19881" y="21000"/>
                      <a:pt x="19836" y="21068"/>
                    </a:cubicBezTo>
                    <a:cubicBezTo>
                      <a:pt x="19767" y="21136"/>
                      <a:pt x="19744" y="21205"/>
                      <a:pt x="19699" y="21273"/>
                    </a:cubicBezTo>
                    <a:lnTo>
                      <a:pt x="19607" y="21388"/>
                    </a:lnTo>
                    <a:cubicBezTo>
                      <a:pt x="19585" y="21433"/>
                      <a:pt x="19562" y="21479"/>
                      <a:pt x="19539" y="21524"/>
                    </a:cubicBezTo>
                    <a:cubicBezTo>
                      <a:pt x="19493" y="21570"/>
                      <a:pt x="19448" y="21639"/>
                      <a:pt x="19402" y="21707"/>
                    </a:cubicBezTo>
                    <a:cubicBezTo>
                      <a:pt x="19311" y="21867"/>
                      <a:pt x="19242" y="22027"/>
                      <a:pt x="19174" y="22164"/>
                    </a:cubicBezTo>
                    <a:cubicBezTo>
                      <a:pt x="19128" y="22278"/>
                      <a:pt x="19082" y="22369"/>
                      <a:pt x="19014" y="22483"/>
                    </a:cubicBezTo>
                    <a:lnTo>
                      <a:pt x="18991" y="22552"/>
                    </a:lnTo>
                    <a:cubicBezTo>
                      <a:pt x="18968" y="22597"/>
                      <a:pt x="18946" y="22666"/>
                      <a:pt x="18923" y="22711"/>
                    </a:cubicBezTo>
                    <a:cubicBezTo>
                      <a:pt x="18900" y="22757"/>
                      <a:pt x="18877" y="22803"/>
                      <a:pt x="18831" y="22871"/>
                    </a:cubicBezTo>
                    <a:lnTo>
                      <a:pt x="18809" y="22940"/>
                    </a:lnTo>
                    <a:lnTo>
                      <a:pt x="18740" y="23077"/>
                    </a:lnTo>
                    <a:cubicBezTo>
                      <a:pt x="18672" y="23214"/>
                      <a:pt x="18626" y="23328"/>
                      <a:pt x="18580" y="23487"/>
                    </a:cubicBezTo>
                    <a:cubicBezTo>
                      <a:pt x="18557" y="23624"/>
                      <a:pt x="18535" y="23739"/>
                      <a:pt x="18512" y="23830"/>
                    </a:cubicBezTo>
                    <a:cubicBezTo>
                      <a:pt x="18512" y="23944"/>
                      <a:pt x="18489" y="24058"/>
                      <a:pt x="18512" y="24195"/>
                    </a:cubicBezTo>
                    <a:cubicBezTo>
                      <a:pt x="18512" y="24309"/>
                      <a:pt x="18535" y="24423"/>
                      <a:pt x="18557" y="24537"/>
                    </a:cubicBezTo>
                    <a:cubicBezTo>
                      <a:pt x="18580" y="24583"/>
                      <a:pt x="18603" y="24629"/>
                      <a:pt x="18626" y="24674"/>
                    </a:cubicBezTo>
                    <a:cubicBezTo>
                      <a:pt x="18649" y="24743"/>
                      <a:pt x="18672" y="24811"/>
                      <a:pt x="18717" y="24880"/>
                    </a:cubicBezTo>
                    <a:cubicBezTo>
                      <a:pt x="18854" y="25017"/>
                      <a:pt x="19014" y="25108"/>
                      <a:pt x="19242" y="25131"/>
                    </a:cubicBezTo>
                    <a:lnTo>
                      <a:pt x="19311" y="25131"/>
                    </a:lnTo>
                    <a:cubicBezTo>
                      <a:pt x="19425" y="25131"/>
                      <a:pt x="19516" y="25108"/>
                      <a:pt x="19630" y="25062"/>
                    </a:cubicBezTo>
                    <a:cubicBezTo>
                      <a:pt x="19699" y="25040"/>
                      <a:pt x="19744" y="25017"/>
                      <a:pt x="19813" y="24971"/>
                    </a:cubicBezTo>
                    <a:cubicBezTo>
                      <a:pt x="19836" y="24971"/>
                      <a:pt x="19836" y="24971"/>
                      <a:pt x="19859" y="24948"/>
                    </a:cubicBezTo>
                    <a:lnTo>
                      <a:pt x="19881" y="24948"/>
                    </a:lnTo>
                    <a:cubicBezTo>
                      <a:pt x="19995" y="24880"/>
                      <a:pt x="20155" y="24788"/>
                      <a:pt x="20269" y="24674"/>
                    </a:cubicBezTo>
                    <a:lnTo>
                      <a:pt x="20384" y="24606"/>
                    </a:lnTo>
                    <a:cubicBezTo>
                      <a:pt x="20475" y="24537"/>
                      <a:pt x="20566" y="24446"/>
                      <a:pt x="20657" y="24355"/>
                    </a:cubicBezTo>
                    <a:cubicBezTo>
                      <a:pt x="20794" y="24241"/>
                      <a:pt x="20908" y="24127"/>
                      <a:pt x="21045" y="23967"/>
                    </a:cubicBezTo>
                    <a:cubicBezTo>
                      <a:pt x="21160" y="23807"/>
                      <a:pt x="21251" y="23647"/>
                      <a:pt x="21342" y="23487"/>
                    </a:cubicBezTo>
                    <a:cubicBezTo>
                      <a:pt x="21365" y="23442"/>
                      <a:pt x="21411" y="23419"/>
                      <a:pt x="21456" y="23373"/>
                    </a:cubicBezTo>
                    <a:cubicBezTo>
                      <a:pt x="21479" y="23328"/>
                      <a:pt x="21502" y="23305"/>
                      <a:pt x="21548" y="23282"/>
                    </a:cubicBezTo>
                    <a:cubicBezTo>
                      <a:pt x="21616" y="23373"/>
                      <a:pt x="21707" y="23396"/>
                      <a:pt x="21799" y="23442"/>
                    </a:cubicBezTo>
                    <a:cubicBezTo>
                      <a:pt x="21981" y="23510"/>
                      <a:pt x="22164" y="23556"/>
                      <a:pt x="22346" y="23602"/>
                    </a:cubicBezTo>
                    <a:cubicBezTo>
                      <a:pt x="22483" y="23647"/>
                      <a:pt x="22620" y="23716"/>
                      <a:pt x="22735" y="23784"/>
                    </a:cubicBezTo>
                    <a:cubicBezTo>
                      <a:pt x="22826" y="23830"/>
                      <a:pt x="22894" y="23875"/>
                      <a:pt x="22986" y="23944"/>
                    </a:cubicBezTo>
                    <a:cubicBezTo>
                      <a:pt x="23031" y="23967"/>
                      <a:pt x="23077" y="24012"/>
                      <a:pt x="23123" y="24058"/>
                    </a:cubicBezTo>
                    <a:cubicBezTo>
                      <a:pt x="23168" y="24104"/>
                      <a:pt x="23214" y="24149"/>
                      <a:pt x="23282" y="24195"/>
                    </a:cubicBezTo>
                    <a:cubicBezTo>
                      <a:pt x="23351" y="24241"/>
                      <a:pt x="23419" y="24264"/>
                      <a:pt x="23465" y="24264"/>
                    </a:cubicBezTo>
                    <a:cubicBezTo>
                      <a:pt x="23511" y="24264"/>
                      <a:pt x="23533" y="24241"/>
                      <a:pt x="23556" y="24241"/>
                    </a:cubicBezTo>
                    <a:cubicBezTo>
                      <a:pt x="23579" y="24332"/>
                      <a:pt x="23625" y="24400"/>
                      <a:pt x="23648" y="24492"/>
                    </a:cubicBezTo>
                    <a:cubicBezTo>
                      <a:pt x="23648" y="24515"/>
                      <a:pt x="23670" y="24560"/>
                      <a:pt x="23670" y="24583"/>
                    </a:cubicBezTo>
                    <a:lnTo>
                      <a:pt x="23693" y="24674"/>
                    </a:lnTo>
                    <a:cubicBezTo>
                      <a:pt x="23716" y="24720"/>
                      <a:pt x="23739" y="24788"/>
                      <a:pt x="23762" y="24834"/>
                    </a:cubicBezTo>
                    <a:cubicBezTo>
                      <a:pt x="23784" y="24971"/>
                      <a:pt x="23807" y="25085"/>
                      <a:pt x="23830" y="25222"/>
                    </a:cubicBezTo>
                    <a:cubicBezTo>
                      <a:pt x="23853" y="25359"/>
                      <a:pt x="23876" y="25496"/>
                      <a:pt x="23876" y="25656"/>
                    </a:cubicBezTo>
                    <a:cubicBezTo>
                      <a:pt x="23876" y="25816"/>
                      <a:pt x="23853" y="25998"/>
                      <a:pt x="23784" y="26226"/>
                    </a:cubicBezTo>
                    <a:cubicBezTo>
                      <a:pt x="23716" y="26432"/>
                      <a:pt x="23648" y="26683"/>
                      <a:pt x="23533" y="26911"/>
                    </a:cubicBezTo>
                    <a:cubicBezTo>
                      <a:pt x="23442" y="27048"/>
                      <a:pt x="23351" y="27208"/>
                      <a:pt x="23237" y="27322"/>
                    </a:cubicBezTo>
                    <a:cubicBezTo>
                      <a:pt x="23077" y="27528"/>
                      <a:pt x="22917" y="27710"/>
                      <a:pt x="22757" y="27870"/>
                    </a:cubicBezTo>
                    <a:cubicBezTo>
                      <a:pt x="22620" y="27984"/>
                      <a:pt x="22461" y="28121"/>
                      <a:pt x="22301" y="28235"/>
                    </a:cubicBezTo>
                    <a:cubicBezTo>
                      <a:pt x="22255" y="28258"/>
                      <a:pt x="22210" y="28281"/>
                      <a:pt x="22164" y="28326"/>
                    </a:cubicBezTo>
                    <a:cubicBezTo>
                      <a:pt x="22118" y="28349"/>
                      <a:pt x="22073" y="28372"/>
                      <a:pt x="22050" y="28395"/>
                    </a:cubicBezTo>
                    <a:lnTo>
                      <a:pt x="21981" y="28418"/>
                    </a:lnTo>
                    <a:cubicBezTo>
                      <a:pt x="21936" y="28463"/>
                      <a:pt x="21890" y="28486"/>
                      <a:pt x="21822" y="28532"/>
                    </a:cubicBezTo>
                    <a:cubicBezTo>
                      <a:pt x="21707" y="28577"/>
                      <a:pt x="21616" y="28646"/>
                      <a:pt x="21502" y="28714"/>
                    </a:cubicBezTo>
                    <a:cubicBezTo>
                      <a:pt x="21433" y="28737"/>
                      <a:pt x="21388" y="28760"/>
                      <a:pt x="21319" y="28783"/>
                    </a:cubicBezTo>
                    <a:cubicBezTo>
                      <a:pt x="21297" y="28806"/>
                      <a:pt x="21251" y="28829"/>
                      <a:pt x="21205" y="28829"/>
                    </a:cubicBezTo>
                    <a:lnTo>
                      <a:pt x="21182" y="28851"/>
                    </a:lnTo>
                    <a:lnTo>
                      <a:pt x="21068" y="28874"/>
                    </a:lnTo>
                    <a:cubicBezTo>
                      <a:pt x="21000" y="28897"/>
                      <a:pt x="20954" y="28920"/>
                      <a:pt x="20886" y="28943"/>
                    </a:cubicBezTo>
                    <a:cubicBezTo>
                      <a:pt x="20794" y="28966"/>
                      <a:pt x="20680" y="28988"/>
                      <a:pt x="20589" y="29011"/>
                    </a:cubicBezTo>
                    <a:lnTo>
                      <a:pt x="20475" y="29034"/>
                    </a:lnTo>
                    <a:cubicBezTo>
                      <a:pt x="20361" y="29057"/>
                      <a:pt x="20247" y="29057"/>
                      <a:pt x="20110" y="29080"/>
                    </a:cubicBezTo>
                    <a:cubicBezTo>
                      <a:pt x="20041" y="29057"/>
                      <a:pt x="19995" y="29057"/>
                      <a:pt x="19950" y="29057"/>
                    </a:cubicBezTo>
                    <a:lnTo>
                      <a:pt x="19722" y="29057"/>
                    </a:lnTo>
                    <a:lnTo>
                      <a:pt x="19607" y="29034"/>
                    </a:lnTo>
                    <a:cubicBezTo>
                      <a:pt x="19470" y="29034"/>
                      <a:pt x="19356" y="29011"/>
                      <a:pt x="19219" y="28988"/>
                    </a:cubicBezTo>
                    <a:lnTo>
                      <a:pt x="19105" y="28988"/>
                    </a:lnTo>
                    <a:cubicBezTo>
                      <a:pt x="19060" y="28966"/>
                      <a:pt x="18991" y="28966"/>
                      <a:pt x="18923" y="28966"/>
                    </a:cubicBezTo>
                    <a:lnTo>
                      <a:pt x="18854" y="28943"/>
                    </a:lnTo>
                    <a:cubicBezTo>
                      <a:pt x="18786" y="28920"/>
                      <a:pt x="18740" y="28897"/>
                      <a:pt x="18694" y="28897"/>
                    </a:cubicBezTo>
                    <a:lnTo>
                      <a:pt x="18649" y="28897"/>
                    </a:lnTo>
                    <a:cubicBezTo>
                      <a:pt x="18535" y="28920"/>
                      <a:pt x="18443" y="28988"/>
                      <a:pt x="18398" y="29057"/>
                    </a:cubicBezTo>
                    <a:lnTo>
                      <a:pt x="18352" y="29125"/>
                    </a:lnTo>
                    <a:lnTo>
                      <a:pt x="18329" y="29148"/>
                    </a:lnTo>
                    <a:cubicBezTo>
                      <a:pt x="18284" y="29217"/>
                      <a:pt x="18215" y="29285"/>
                      <a:pt x="18169" y="29331"/>
                    </a:cubicBezTo>
                    <a:cubicBezTo>
                      <a:pt x="18169" y="29331"/>
                      <a:pt x="18147" y="29354"/>
                      <a:pt x="18147" y="29354"/>
                    </a:cubicBezTo>
                    <a:cubicBezTo>
                      <a:pt x="18055" y="29445"/>
                      <a:pt x="17964" y="29536"/>
                      <a:pt x="17896" y="29627"/>
                    </a:cubicBezTo>
                    <a:cubicBezTo>
                      <a:pt x="17827" y="29673"/>
                      <a:pt x="17781" y="29719"/>
                      <a:pt x="17736" y="29764"/>
                    </a:cubicBezTo>
                    <a:lnTo>
                      <a:pt x="17644" y="29879"/>
                    </a:lnTo>
                    <a:cubicBezTo>
                      <a:pt x="17599" y="29947"/>
                      <a:pt x="17530" y="29993"/>
                      <a:pt x="17462" y="30061"/>
                    </a:cubicBezTo>
                    <a:lnTo>
                      <a:pt x="17325" y="30198"/>
                    </a:lnTo>
                    <a:cubicBezTo>
                      <a:pt x="17234" y="30289"/>
                      <a:pt x="17165" y="30381"/>
                      <a:pt x="17074" y="30472"/>
                    </a:cubicBezTo>
                    <a:lnTo>
                      <a:pt x="17051" y="30495"/>
                    </a:lnTo>
                    <a:lnTo>
                      <a:pt x="16937" y="30609"/>
                    </a:lnTo>
                    <a:lnTo>
                      <a:pt x="16846" y="30677"/>
                    </a:lnTo>
                    <a:lnTo>
                      <a:pt x="16823" y="30700"/>
                    </a:lnTo>
                    <a:cubicBezTo>
                      <a:pt x="16754" y="30746"/>
                      <a:pt x="16709" y="30814"/>
                      <a:pt x="16686" y="30883"/>
                    </a:cubicBezTo>
                    <a:cubicBezTo>
                      <a:pt x="16663" y="30906"/>
                      <a:pt x="16663" y="30906"/>
                      <a:pt x="16663" y="30928"/>
                    </a:cubicBezTo>
                    <a:cubicBezTo>
                      <a:pt x="16617" y="30951"/>
                      <a:pt x="16595" y="30974"/>
                      <a:pt x="16549" y="30997"/>
                    </a:cubicBezTo>
                    <a:cubicBezTo>
                      <a:pt x="16458" y="31065"/>
                      <a:pt x="16343" y="31111"/>
                      <a:pt x="16252" y="31180"/>
                    </a:cubicBezTo>
                    <a:cubicBezTo>
                      <a:pt x="16184" y="31202"/>
                      <a:pt x="16138" y="31225"/>
                      <a:pt x="16092" y="31248"/>
                    </a:cubicBezTo>
                    <a:cubicBezTo>
                      <a:pt x="16024" y="31271"/>
                      <a:pt x="15955" y="31317"/>
                      <a:pt x="15887" y="31339"/>
                    </a:cubicBezTo>
                    <a:cubicBezTo>
                      <a:pt x="15704" y="31431"/>
                      <a:pt x="15545" y="31522"/>
                      <a:pt x="15362" y="31590"/>
                    </a:cubicBezTo>
                    <a:lnTo>
                      <a:pt x="15248" y="31636"/>
                    </a:lnTo>
                    <a:cubicBezTo>
                      <a:pt x="15111" y="31705"/>
                      <a:pt x="14974" y="31750"/>
                      <a:pt x="14860" y="31796"/>
                    </a:cubicBezTo>
                    <a:lnTo>
                      <a:pt x="14814" y="31819"/>
                    </a:lnTo>
                    <a:cubicBezTo>
                      <a:pt x="14746" y="31842"/>
                      <a:pt x="14700" y="31887"/>
                      <a:pt x="14654" y="31978"/>
                    </a:cubicBezTo>
                    <a:cubicBezTo>
                      <a:pt x="14609" y="32070"/>
                      <a:pt x="14677" y="32230"/>
                      <a:pt x="14746" y="32275"/>
                    </a:cubicBezTo>
                    <a:cubicBezTo>
                      <a:pt x="14768" y="32275"/>
                      <a:pt x="14768" y="32298"/>
                      <a:pt x="14768" y="32298"/>
                    </a:cubicBezTo>
                    <a:cubicBezTo>
                      <a:pt x="14837" y="32321"/>
                      <a:pt x="14905" y="32344"/>
                      <a:pt x="14974" y="32389"/>
                    </a:cubicBezTo>
                    <a:cubicBezTo>
                      <a:pt x="15020" y="32389"/>
                      <a:pt x="15065" y="32412"/>
                      <a:pt x="15134" y="32412"/>
                    </a:cubicBezTo>
                    <a:cubicBezTo>
                      <a:pt x="15225" y="32435"/>
                      <a:pt x="15316" y="32458"/>
                      <a:pt x="15385" y="32503"/>
                    </a:cubicBezTo>
                    <a:cubicBezTo>
                      <a:pt x="15430" y="32526"/>
                      <a:pt x="15476" y="32549"/>
                      <a:pt x="15499" y="32595"/>
                    </a:cubicBezTo>
                    <a:cubicBezTo>
                      <a:pt x="15522" y="32618"/>
                      <a:pt x="15567" y="32663"/>
                      <a:pt x="15590" y="32686"/>
                    </a:cubicBezTo>
                    <a:cubicBezTo>
                      <a:pt x="15636" y="32709"/>
                      <a:pt x="15704" y="32732"/>
                      <a:pt x="15773" y="32732"/>
                    </a:cubicBezTo>
                    <a:lnTo>
                      <a:pt x="15818" y="32732"/>
                    </a:lnTo>
                    <a:cubicBezTo>
                      <a:pt x="15887" y="32755"/>
                      <a:pt x="15933" y="32755"/>
                      <a:pt x="15978" y="32755"/>
                    </a:cubicBezTo>
                    <a:lnTo>
                      <a:pt x="16024" y="32755"/>
                    </a:lnTo>
                    <a:cubicBezTo>
                      <a:pt x="16161" y="32755"/>
                      <a:pt x="16321" y="32732"/>
                      <a:pt x="16526" y="32686"/>
                    </a:cubicBezTo>
                    <a:cubicBezTo>
                      <a:pt x="16868" y="32640"/>
                      <a:pt x="17211" y="32526"/>
                      <a:pt x="17553" y="32435"/>
                    </a:cubicBezTo>
                    <a:lnTo>
                      <a:pt x="17713" y="32389"/>
                    </a:lnTo>
                    <a:cubicBezTo>
                      <a:pt x="17759" y="32389"/>
                      <a:pt x="17781" y="32412"/>
                      <a:pt x="17827" y="32412"/>
                    </a:cubicBezTo>
                    <a:lnTo>
                      <a:pt x="17918" y="32412"/>
                    </a:lnTo>
                    <a:cubicBezTo>
                      <a:pt x="18055" y="32412"/>
                      <a:pt x="18192" y="32389"/>
                      <a:pt x="18329" y="32366"/>
                    </a:cubicBezTo>
                    <a:cubicBezTo>
                      <a:pt x="18489" y="32344"/>
                      <a:pt x="18626" y="32275"/>
                      <a:pt x="18763" y="32230"/>
                    </a:cubicBezTo>
                    <a:lnTo>
                      <a:pt x="18854" y="32207"/>
                    </a:lnTo>
                    <a:cubicBezTo>
                      <a:pt x="18968" y="32161"/>
                      <a:pt x="19105" y="32093"/>
                      <a:pt x="19242" y="32047"/>
                    </a:cubicBezTo>
                    <a:lnTo>
                      <a:pt x="19311" y="32001"/>
                    </a:lnTo>
                    <a:cubicBezTo>
                      <a:pt x="19470" y="31933"/>
                      <a:pt x="19630" y="31864"/>
                      <a:pt x="19767" y="31773"/>
                    </a:cubicBezTo>
                    <a:lnTo>
                      <a:pt x="19950" y="31682"/>
                    </a:lnTo>
                    <a:lnTo>
                      <a:pt x="20110" y="31590"/>
                    </a:lnTo>
                    <a:cubicBezTo>
                      <a:pt x="20155" y="31636"/>
                      <a:pt x="20224" y="31659"/>
                      <a:pt x="20292" y="31659"/>
                    </a:cubicBezTo>
                    <a:cubicBezTo>
                      <a:pt x="20338" y="31659"/>
                      <a:pt x="20384" y="31659"/>
                      <a:pt x="20429" y="31636"/>
                    </a:cubicBezTo>
                    <a:cubicBezTo>
                      <a:pt x="20520" y="31590"/>
                      <a:pt x="20612" y="31545"/>
                      <a:pt x="20680" y="31499"/>
                    </a:cubicBezTo>
                    <a:cubicBezTo>
                      <a:pt x="20749" y="31476"/>
                      <a:pt x="20817" y="31431"/>
                      <a:pt x="20886" y="31408"/>
                    </a:cubicBezTo>
                    <a:cubicBezTo>
                      <a:pt x="21000" y="31339"/>
                      <a:pt x="21114" y="31248"/>
                      <a:pt x="21228" y="31180"/>
                    </a:cubicBezTo>
                    <a:lnTo>
                      <a:pt x="21297" y="31134"/>
                    </a:lnTo>
                    <a:cubicBezTo>
                      <a:pt x="21365" y="31088"/>
                      <a:pt x="21433" y="31043"/>
                      <a:pt x="21502" y="30997"/>
                    </a:cubicBezTo>
                    <a:lnTo>
                      <a:pt x="21548" y="30974"/>
                    </a:lnTo>
                    <a:cubicBezTo>
                      <a:pt x="21685" y="30883"/>
                      <a:pt x="21822" y="30792"/>
                      <a:pt x="21958" y="30677"/>
                    </a:cubicBezTo>
                    <a:cubicBezTo>
                      <a:pt x="22073" y="30586"/>
                      <a:pt x="22187" y="30495"/>
                      <a:pt x="22301" y="30404"/>
                    </a:cubicBezTo>
                    <a:lnTo>
                      <a:pt x="22346" y="30381"/>
                    </a:lnTo>
                    <a:cubicBezTo>
                      <a:pt x="22506" y="30221"/>
                      <a:pt x="22689" y="30084"/>
                      <a:pt x="22826" y="29924"/>
                    </a:cubicBezTo>
                    <a:cubicBezTo>
                      <a:pt x="22894" y="29856"/>
                      <a:pt x="22986" y="29787"/>
                      <a:pt x="23054" y="29719"/>
                    </a:cubicBezTo>
                    <a:cubicBezTo>
                      <a:pt x="23168" y="29605"/>
                      <a:pt x="23282" y="29513"/>
                      <a:pt x="23396" y="29399"/>
                    </a:cubicBezTo>
                    <a:cubicBezTo>
                      <a:pt x="23465" y="29308"/>
                      <a:pt x="23533" y="29239"/>
                      <a:pt x="23625" y="29148"/>
                    </a:cubicBezTo>
                    <a:lnTo>
                      <a:pt x="23739" y="29034"/>
                    </a:lnTo>
                    <a:cubicBezTo>
                      <a:pt x="23944" y="28806"/>
                      <a:pt x="24173" y="28532"/>
                      <a:pt x="24401" y="28235"/>
                    </a:cubicBezTo>
                    <a:cubicBezTo>
                      <a:pt x="24515" y="28121"/>
                      <a:pt x="24629" y="27984"/>
                      <a:pt x="24720" y="27847"/>
                    </a:cubicBezTo>
                    <a:lnTo>
                      <a:pt x="24812" y="27733"/>
                    </a:lnTo>
                    <a:cubicBezTo>
                      <a:pt x="24880" y="27642"/>
                      <a:pt x="24949" y="27573"/>
                      <a:pt x="24994" y="27482"/>
                    </a:cubicBezTo>
                    <a:cubicBezTo>
                      <a:pt x="25200" y="27231"/>
                      <a:pt x="25359" y="26980"/>
                      <a:pt x="25496" y="26729"/>
                    </a:cubicBezTo>
                    <a:cubicBezTo>
                      <a:pt x="25725" y="26295"/>
                      <a:pt x="25930" y="25861"/>
                      <a:pt x="26113" y="25405"/>
                    </a:cubicBezTo>
                    <a:lnTo>
                      <a:pt x="26272" y="25062"/>
                    </a:lnTo>
                    <a:lnTo>
                      <a:pt x="26409" y="24743"/>
                    </a:lnTo>
                    <a:cubicBezTo>
                      <a:pt x="26478" y="24606"/>
                      <a:pt x="26546" y="24446"/>
                      <a:pt x="26615" y="24309"/>
                    </a:cubicBezTo>
                    <a:cubicBezTo>
                      <a:pt x="26729" y="24035"/>
                      <a:pt x="26843" y="23761"/>
                      <a:pt x="26934" y="23487"/>
                    </a:cubicBezTo>
                    <a:lnTo>
                      <a:pt x="26957" y="23442"/>
                    </a:lnTo>
                    <a:cubicBezTo>
                      <a:pt x="26980" y="23373"/>
                      <a:pt x="27026" y="23305"/>
                      <a:pt x="27048" y="23236"/>
                    </a:cubicBezTo>
                    <a:cubicBezTo>
                      <a:pt x="27071" y="23168"/>
                      <a:pt x="27117" y="23099"/>
                      <a:pt x="27140" y="23031"/>
                    </a:cubicBezTo>
                    <a:cubicBezTo>
                      <a:pt x="27185" y="22871"/>
                      <a:pt x="27231" y="22734"/>
                      <a:pt x="27300" y="22597"/>
                    </a:cubicBezTo>
                    <a:cubicBezTo>
                      <a:pt x="27414" y="22323"/>
                      <a:pt x="27482" y="22027"/>
                      <a:pt x="27551" y="21730"/>
                    </a:cubicBezTo>
                    <a:cubicBezTo>
                      <a:pt x="27619" y="21410"/>
                      <a:pt x="27665" y="21114"/>
                      <a:pt x="27710" y="20817"/>
                    </a:cubicBezTo>
                    <a:lnTo>
                      <a:pt x="27733" y="20611"/>
                    </a:lnTo>
                    <a:cubicBezTo>
                      <a:pt x="27733" y="20543"/>
                      <a:pt x="27756" y="20452"/>
                      <a:pt x="27756" y="20360"/>
                    </a:cubicBezTo>
                    <a:cubicBezTo>
                      <a:pt x="27779" y="20246"/>
                      <a:pt x="27779" y="20109"/>
                      <a:pt x="27802" y="19972"/>
                    </a:cubicBezTo>
                    <a:lnTo>
                      <a:pt x="27802" y="19904"/>
                    </a:lnTo>
                    <a:cubicBezTo>
                      <a:pt x="27825" y="19493"/>
                      <a:pt x="27779" y="19037"/>
                      <a:pt x="27642" y="18466"/>
                    </a:cubicBezTo>
                    <a:cubicBezTo>
                      <a:pt x="27619" y="18352"/>
                      <a:pt x="27596" y="18215"/>
                      <a:pt x="27573" y="18078"/>
                    </a:cubicBezTo>
                    <a:cubicBezTo>
                      <a:pt x="27573" y="18032"/>
                      <a:pt x="27551" y="17964"/>
                      <a:pt x="27551" y="17918"/>
                    </a:cubicBezTo>
                    <a:cubicBezTo>
                      <a:pt x="27528" y="17850"/>
                      <a:pt x="27528" y="17804"/>
                      <a:pt x="27505" y="17735"/>
                    </a:cubicBezTo>
                    <a:lnTo>
                      <a:pt x="27505" y="17735"/>
                    </a:lnTo>
                    <a:cubicBezTo>
                      <a:pt x="27596" y="17758"/>
                      <a:pt x="27642" y="17758"/>
                      <a:pt x="27710" y="17758"/>
                    </a:cubicBezTo>
                    <a:lnTo>
                      <a:pt x="27893" y="17758"/>
                    </a:lnTo>
                    <a:cubicBezTo>
                      <a:pt x="27939" y="17781"/>
                      <a:pt x="27984" y="17781"/>
                      <a:pt x="28030" y="17781"/>
                    </a:cubicBezTo>
                    <a:cubicBezTo>
                      <a:pt x="28098" y="17781"/>
                      <a:pt x="28167" y="17804"/>
                      <a:pt x="28235" y="17804"/>
                    </a:cubicBezTo>
                    <a:cubicBezTo>
                      <a:pt x="28350" y="17804"/>
                      <a:pt x="28464" y="17781"/>
                      <a:pt x="28623" y="17758"/>
                    </a:cubicBezTo>
                    <a:lnTo>
                      <a:pt x="28806" y="17713"/>
                    </a:lnTo>
                    <a:cubicBezTo>
                      <a:pt x="28875" y="17690"/>
                      <a:pt x="28966" y="17667"/>
                      <a:pt x="29034" y="17644"/>
                    </a:cubicBezTo>
                    <a:cubicBezTo>
                      <a:pt x="29171" y="17599"/>
                      <a:pt x="29263" y="17553"/>
                      <a:pt x="29354" y="17507"/>
                    </a:cubicBezTo>
                    <a:lnTo>
                      <a:pt x="29468" y="17462"/>
                    </a:lnTo>
                    <a:cubicBezTo>
                      <a:pt x="29628" y="17416"/>
                      <a:pt x="29765" y="17302"/>
                      <a:pt x="29902" y="17211"/>
                    </a:cubicBezTo>
                    <a:cubicBezTo>
                      <a:pt x="29993" y="17165"/>
                      <a:pt x="30061" y="17074"/>
                      <a:pt x="30153" y="16959"/>
                    </a:cubicBezTo>
                    <a:cubicBezTo>
                      <a:pt x="30313" y="16708"/>
                      <a:pt x="30472" y="16434"/>
                      <a:pt x="30449" y="16115"/>
                    </a:cubicBezTo>
                    <a:cubicBezTo>
                      <a:pt x="30427" y="15932"/>
                      <a:pt x="30404" y="15818"/>
                      <a:pt x="30335" y="15704"/>
                    </a:cubicBezTo>
                    <a:cubicBezTo>
                      <a:pt x="30313" y="15636"/>
                      <a:pt x="30244" y="15567"/>
                      <a:pt x="30176" y="15476"/>
                    </a:cubicBezTo>
                    <a:cubicBezTo>
                      <a:pt x="30130" y="15430"/>
                      <a:pt x="30084" y="15407"/>
                      <a:pt x="30039" y="15362"/>
                    </a:cubicBezTo>
                    <a:cubicBezTo>
                      <a:pt x="29993" y="15316"/>
                      <a:pt x="29924" y="15270"/>
                      <a:pt x="29856" y="15248"/>
                    </a:cubicBezTo>
                    <a:cubicBezTo>
                      <a:pt x="29765" y="15202"/>
                      <a:pt x="29673" y="15179"/>
                      <a:pt x="29582" y="15156"/>
                    </a:cubicBezTo>
                    <a:lnTo>
                      <a:pt x="29536" y="15133"/>
                    </a:lnTo>
                    <a:cubicBezTo>
                      <a:pt x="29377" y="15111"/>
                      <a:pt x="29217" y="15065"/>
                      <a:pt x="29057" y="15042"/>
                    </a:cubicBezTo>
                    <a:cubicBezTo>
                      <a:pt x="28989" y="15042"/>
                      <a:pt x="28966" y="15042"/>
                      <a:pt x="28943" y="15065"/>
                    </a:cubicBezTo>
                    <a:lnTo>
                      <a:pt x="28669" y="15065"/>
                    </a:lnTo>
                    <a:cubicBezTo>
                      <a:pt x="28555" y="15065"/>
                      <a:pt x="28486" y="15065"/>
                      <a:pt x="28395" y="15088"/>
                    </a:cubicBezTo>
                    <a:cubicBezTo>
                      <a:pt x="28350" y="15088"/>
                      <a:pt x="28281" y="15111"/>
                      <a:pt x="28235" y="15133"/>
                    </a:cubicBezTo>
                    <a:cubicBezTo>
                      <a:pt x="28235" y="15133"/>
                      <a:pt x="28213" y="15156"/>
                      <a:pt x="28213" y="15156"/>
                    </a:cubicBezTo>
                    <a:lnTo>
                      <a:pt x="28190" y="15156"/>
                    </a:lnTo>
                    <a:cubicBezTo>
                      <a:pt x="28190" y="15156"/>
                      <a:pt x="28167" y="15179"/>
                      <a:pt x="28167" y="15179"/>
                    </a:cubicBezTo>
                    <a:cubicBezTo>
                      <a:pt x="28030" y="15202"/>
                      <a:pt x="27893" y="15248"/>
                      <a:pt x="27756" y="15293"/>
                    </a:cubicBezTo>
                    <a:cubicBezTo>
                      <a:pt x="27825" y="15225"/>
                      <a:pt x="27847" y="15179"/>
                      <a:pt x="27893" y="15111"/>
                    </a:cubicBezTo>
                    <a:cubicBezTo>
                      <a:pt x="28030" y="14951"/>
                      <a:pt x="28167" y="14791"/>
                      <a:pt x="28304" y="14654"/>
                    </a:cubicBezTo>
                    <a:cubicBezTo>
                      <a:pt x="28395" y="14540"/>
                      <a:pt x="28509" y="14426"/>
                      <a:pt x="28601" y="14335"/>
                    </a:cubicBezTo>
                    <a:cubicBezTo>
                      <a:pt x="28715" y="14198"/>
                      <a:pt x="28852" y="14083"/>
                      <a:pt x="28966" y="13946"/>
                    </a:cubicBezTo>
                    <a:cubicBezTo>
                      <a:pt x="29057" y="13832"/>
                      <a:pt x="29148" y="13718"/>
                      <a:pt x="29240" y="13604"/>
                    </a:cubicBezTo>
                    <a:lnTo>
                      <a:pt x="29285" y="13558"/>
                    </a:lnTo>
                    <a:cubicBezTo>
                      <a:pt x="29377" y="13467"/>
                      <a:pt x="29445" y="13376"/>
                      <a:pt x="29514" y="13262"/>
                    </a:cubicBezTo>
                    <a:cubicBezTo>
                      <a:pt x="29559" y="13193"/>
                      <a:pt x="29582" y="13102"/>
                      <a:pt x="29628" y="13033"/>
                    </a:cubicBezTo>
                    <a:cubicBezTo>
                      <a:pt x="29673" y="12942"/>
                      <a:pt x="29696" y="12851"/>
                      <a:pt x="29696" y="12782"/>
                    </a:cubicBezTo>
                    <a:cubicBezTo>
                      <a:pt x="29742" y="12623"/>
                      <a:pt x="29742" y="12440"/>
                      <a:pt x="29696" y="12280"/>
                    </a:cubicBezTo>
                    <a:cubicBezTo>
                      <a:pt x="29673" y="12166"/>
                      <a:pt x="29605" y="12052"/>
                      <a:pt x="29514" y="11961"/>
                    </a:cubicBezTo>
                    <a:cubicBezTo>
                      <a:pt x="29445" y="11892"/>
                      <a:pt x="29377" y="11824"/>
                      <a:pt x="29308" y="11755"/>
                    </a:cubicBezTo>
                    <a:cubicBezTo>
                      <a:pt x="29171" y="11641"/>
                      <a:pt x="29011" y="11573"/>
                      <a:pt x="28760" y="11550"/>
                    </a:cubicBezTo>
                    <a:lnTo>
                      <a:pt x="28692" y="11550"/>
                    </a:lnTo>
                    <a:cubicBezTo>
                      <a:pt x="28418" y="11550"/>
                      <a:pt x="28144" y="11641"/>
                      <a:pt x="27916" y="11755"/>
                    </a:cubicBezTo>
                    <a:cubicBezTo>
                      <a:pt x="27665" y="11915"/>
                      <a:pt x="27437" y="12098"/>
                      <a:pt x="27231" y="12303"/>
                    </a:cubicBezTo>
                    <a:cubicBezTo>
                      <a:pt x="27071" y="12463"/>
                      <a:pt x="26912" y="12691"/>
                      <a:pt x="26775" y="12942"/>
                    </a:cubicBezTo>
                    <a:lnTo>
                      <a:pt x="26729" y="13011"/>
                    </a:lnTo>
                    <a:cubicBezTo>
                      <a:pt x="26683" y="13079"/>
                      <a:pt x="26660" y="13148"/>
                      <a:pt x="26615" y="13193"/>
                    </a:cubicBezTo>
                    <a:cubicBezTo>
                      <a:pt x="26546" y="13307"/>
                      <a:pt x="26478" y="13399"/>
                      <a:pt x="26387" y="13513"/>
                    </a:cubicBezTo>
                    <a:lnTo>
                      <a:pt x="26364" y="13558"/>
                    </a:lnTo>
                    <a:lnTo>
                      <a:pt x="26272" y="13627"/>
                    </a:lnTo>
                    <a:cubicBezTo>
                      <a:pt x="26204" y="13376"/>
                      <a:pt x="26090" y="13125"/>
                      <a:pt x="25953" y="12805"/>
                    </a:cubicBezTo>
                    <a:cubicBezTo>
                      <a:pt x="25770" y="12394"/>
                      <a:pt x="25565" y="11984"/>
                      <a:pt x="25337" y="11550"/>
                    </a:cubicBezTo>
                    <a:cubicBezTo>
                      <a:pt x="25200" y="11299"/>
                      <a:pt x="25040" y="11048"/>
                      <a:pt x="24834" y="10751"/>
                    </a:cubicBezTo>
                    <a:cubicBezTo>
                      <a:pt x="24766" y="10637"/>
                      <a:pt x="24675" y="10500"/>
                      <a:pt x="24606" y="10386"/>
                    </a:cubicBezTo>
                    <a:cubicBezTo>
                      <a:pt x="24561" y="10340"/>
                      <a:pt x="24515" y="10272"/>
                      <a:pt x="24469" y="10226"/>
                    </a:cubicBezTo>
                    <a:cubicBezTo>
                      <a:pt x="24424" y="10135"/>
                      <a:pt x="24378" y="10066"/>
                      <a:pt x="24309" y="9998"/>
                    </a:cubicBezTo>
                    <a:cubicBezTo>
                      <a:pt x="24150" y="9769"/>
                      <a:pt x="23967" y="9518"/>
                      <a:pt x="23762" y="9290"/>
                    </a:cubicBezTo>
                    <a:cubicBezTo>
                      <a:pt x="23556" y="9062"/>
                      <a:pt x="23351" y="8834"/>
                      <a:pt x="23145" y="8605"/>
                    </a:cubicBezTo>
                    <a:lnTo>
                      <a:pt x="23123" y="8605"/>
                    </a:lnTo>
                    <a:lnTo>
                      <a:pt x="23100" y="8560"/>
                    </a:lnTo>
                    <a:lnTo>
                      <a:pt x="22940" y="8400"/>
                    </a:lnTo>
                    <a:cubicBezTo>
                      <a:pt x="22849" y="8309"/>
                      <a:pt x="22757" y="8195"/>
                      <a:pt x="22643" y="8103"/>
                    </a:cubicBezTo>
                    <a:lnTo>
                      <a:pt x="22620" y="8058"/>
                    </a:lnTo>
                    <a:cubicBezTo>
                      <a:pt x="22483" y="7943"/>
                      <a:pt x="22369" y="7807"/>
                      <a:pt x="22210" y="7692"/>
                    </a:cubicBezTo>
                    <a:cubicBezTo>
                      <a:pt x="22141" y="7647"/>
                      <a:pt x="22073" y="7578"/>
                      <a:pt x="22004" y="7533"/>
                    </a:cubicBezTo>
                    <a:lnTo>
                      <a:pt x="21936" y="7487"/>
                    </a:lnTo>
                    <a:cubicBezTo>
                      <a:pt x="21867" y="7441"/>
                      <a:pt x="21799" y="7396"/>
                      <a:pt x="21730" y="7350"/>
                    </a:cubicBezTo>
                    <a:cubicBezTo>
                      <a:pt x="21593" y="7259"/>
                      <a:pt x="21433" y="7167"/>
                      <a:pt x="21297" y="7076"/>
                    </a:cubicBezTo>
                    <a:lnTo>
                      <a:pt x="21182" y="7008"/>
                    </a:lnTo>
                    <a:cubicBezTo>
                      <a:pt x="21114" y="6985"/>
                      <a:pt x="21045" y="6939"/>
                      <a:pt x="21000" y="6916"/>
                    </a:cubicBezTo>
                    <a:cubicBezTo>
                      <a:pt x="20954" y="6893"/>
                      <a:pt x="20931" y="6893"/>
                      <a:pt x="20908" y="6871"/>
                    </a:cubicBezTo>
                    <a:cubicBezTo>
                      <a:pt x="20817" y="6779"/>
                      <a:pt x="20703" y="6711"/>
                      <a:pt x="20589" y="6642"/>
                    </a:cubicBezTo>
                    <a:cubicBezTo>
                      <a:pt x="20475" y="6574"/>
                      <a:pt x="20361" y="6505"/>
                      <a:pt x="20269" y="6437"/>
                    </a:cubicBezTo>
                    <a:lnTo>
                      <a:pt x="20178" y="6391"/>
                    </a:lnTo>
                    <a:cubicBezTo>
                      <a:pt x="19904" y="6232"/>
                      <a:pt x="19653" y="6072"/>
                      <a:pt x="19379" y="5912"/>
                    </a:cubicBezTo>
                    <a:cubicBezTo>
                      <a:pt x="19128" y="5798"/>
                      <a:pt x="18877" y="5661"/>
                      <a:pt x="18580" y="5524"/>
                    </a:cubicBezTo>
                    <a:cubicBezTo>
                      <a:pt x="18443" y="5455"/>
                      <a:pt x="18306" y="5387"/>
                      <a:pt x="18169" y="5319"/>
                    </a:cubicBezTo>
                    <a:lnTo>
                      <a:pt x="18010" y="5250"/>
                    </a:lnTo>
                    <a:cubicBezTo>
                      <a:pt x="17987" y="5250"/>
                      <a:pt x="17964" y="5227"/>
                      <a:pt x="17941" y="5227"/>
                    </a:cubicBezTo>
                    <a:lnTo>
                      <a:pt x="17896" y="5204"/>
                    </a:lnTo>
                    <a:lnTo>
                      <a:pt x="17827" y="5159"/>
                    </a:lnTo>
                    <a:cubicBezTo>
                      <a:pt x="17759" y="5136"/>
                      <a:pt x="17690" y="5113"/>
                      <a:pt x="17622" y="5090"/>
                    </a:cubicBezTo>
                    <a:lnTo>
                      <a:pt x="17553" y="5045"/>
                    </a:lnTo>
                    <a:lnTo>
                      <a:pt x="17462" y="5022"/>
                    </a:lnTo>
                    <a:lnTo>
                      <a:pt x="17439" y="4999"/>
                    </a:lnTo>
                    <a:lnTo>
                      <a:pt x="17371" y="4976"/>
                    </a:lnTo>
                    <a:lnTo>
                      <a:pt x="17325" y="4953"/>
                    </a:lnTo>
                    <a:lnTo>
                      <a:pt x="17234" y="4908"/>
                    </a:lnTo>
                    <a:cubicBezTo>
                      <a:pt x="16960" y="4794"/>
                      <a:pt x="16709" y="4657"/>
                      <a:pt x="16458" y="4497"/>
                    </a:cubicBezTo>
                    <a:lnTo>
                      <a:pt x="16321" y="4406"/>
                    </a:lnTo>
                    <a:cubicBezTo>
                      <a:pt x="16115" y="4291"/>
                      <a:pt x="15910" y="4177"/>
                      <a:pt x="15727" y="4040"/>
                    </a:cubicBezTo>
                    <a:cubicBezTo>
                      <a:pt x="15636" y="3972"/>
                      <a:pt x="15545" y="3926"/>
                      <a:pt x="15430" y="3858"/>
                    </a:cubicBezTo>
                    <a:cubicBezTo>
                      <a:pt x="15316" y="3789"/>
                      <a:pt x="15202" y="3721"/>
                      <a:pt x="15088" y="3629"/>
                    </a:cubicBezTo>
                    <a:lnTo>
                      <a:pt x="14928" y="3515"/>
                    </a:lnTo>
                    <a:lnTo>
                      <a:pt x="14746" y="3401"/>
                    </a:lnTo>
                    <a:cubicBezTo>
                      <a:pt x="14654" y="3333"/>
                      <a:pt x="14563" y="3264"/>
                      <a:pt x="14495" y="3196"/>
                    </a:cubicBezTo>
                    <a:lnTo>
                      <a:pt x="14449" y="3150"/>
                    </a:lnTo>
                    <a:lnTo>
                      <a:pt x="14449" y="3150"/>
                    </a:lnTo>
                    <a:lnTo>
                      <a:pt x="14472" y="3196"/>
                    </a:lnTo>
                    <a:cubicBezTo>
                      <a:pt x="14380" y="3104"/>
                      <a:pt x="14312" y="3036"/>
                      <a:pt x="14221" y="2945"/>
                    </a:cubicBezTo>
                    <a:lnTo>
                      <a:pt x="14152" y="2876"/>
                    </a:lnTo>
                    <a:cubicBezTo>
                      <a:pt x="14038" y="2762"/>
                      <a:pt x="13924" y="2648"/>
                      <a:pt x="13833" y="2534"/>
                    </a:cubicBezTo>
                    <a:cubicBezTo>
                      <a:pt x="13764" y="2443"/>
                      <a:pt x="13696" y="2374"/>
                      <a:pt x="13650" y="2283"/>
                    </a:cubicBezTo>
                    <a:lnTo>
                      <a:pt x="13559" y="2191"/>
                    </a:lnTo>
                    <a:lnTo>
                      <a:pt x="13490" y="2100"/>
                    </a:lnTo>
                    <a:cubicBezTo>
                      <a:pt x="13422" y="2009"/>
                      <a:pt x="13330" y="1918"/>
                      <a:pt x="13262" y="1826"/>
                    </a:cubicBezTo>
                    <a:lnTo>
                      <a:pt x="13239" y="1781"/>
                    </a:lnTo>
                    <a:cubicBezTo>
                      <a:pt x="13194" y="1712"/>
                      <a:pt x="13125" y="1621"/>
                      <a:pt x="13079" y="1552"/>
                    </a:cubicBezTo>
                    <a:cubicBezTo>
                      <a:pt x="13034" y="1484"/>
                      <a:pt x="12965" y="1415"/>
                      <a:pt x="12897" y="1347"/>
                    </a:cubicBezTo>
                    <a:lnTo>
                      <a:pt x="12851" y="1301"/>
                    </a:lnTo>
                    <a:cubicBezTo>
                      <a:pt x="12783" y="1210"/>
                      <a:pt x="12714" y="1142"/>
                      <a:pt x="12623" y="1050"/>
                    </a:cubicBezTo>
                    <a:cubicBezTo>
                      <a:pt x="12623" y="1027"/>
                      <a:pt x="12623" y="1005"/>
                      <a:pt x="12600" y="1005"/>
                    </a:cubicBezTo>
                    <a:cubicBezTo>
                      <a:pt x="12554" y="913"/>
                      <a:pt x="12486" y="845"/>
                      <a:pt x="12417" y="776"/>
                    </a:cubicBezTo>
                    <a:cubicBezTo>
                      <a:pt x="12349" y="708"/>
                      <a:pt x="12281" y="662"/>
                      <a:pt x="12189" y="594"/>
                    </a:cubicBezTo>
                    <a:cubicBezTo>
                      <a:pt x="12121" y="525"/>
                      <a:pt x="12029" y="480"/>
                      <a:pt x="11961" y="411"/>
                    </a:cubicBezTo>
                    <a:cubicBezTo>
                      <a:pt x="11938" y="388"/>
                      <a:pt x="11892" y="365"/>
                      <a:pt x="11847" y="343"/>
                    </a:cubicBezTo>
                    <a:lnTo>
                      <a:pt x="11801" y="320"/>
                    </a:lnTo>
                    <a:cubicBezTo>
                      <a:pt x="11710" y="251"/>
                      <a:pt x="11596" y="206"/>
                      <a:pt x="11482" y="183"/>
                    </a:cubicBezTo>
                    <a:cubicBezTo>
                      <a:pt x="11459" y="160"/>
                      <a:pt x="11413" y="160"/>
                      <a:pt x="11368" y="137"/>
                    </a:cubicBezTo>
                    <a:lnTo>
                      <a:pt x="11322" y="137"/>
                    </a:lnTo>
                    <a:cubicBezTo>
                      <a:pt x="11231" y="114"/>
                      <a:pt x="11162" y="92"/>
                      <a:pt x="11071" y="92"/>
                    </a:cubicBezTo>
                    <a:lnTo>
                      <a:pt x="10843" y="92"/>
                    </a:lnTo>
                    <a:cubicBezTo>
                      <a:pt x="10774" y="114"/>
                      <a:pt x="10728" y="137"/>
                      <a:pt x="10706" y="160"/>
                    </a:cubicBezTo>
                    <a:cubicBezTo>
                      <a:pt x="10660" y="206"/>
                      <a:pt x="10637" y="229"/>
                      <a:pt x="10637" y="274"/>
                    </a:cubicBezTo>
                    <a:cubicBezTo>
                      <a:pt x="10569" y="274"/>
                      <a:pt x="10477" y="297"/>
                      <a:pt x="10409" y="320"/>
                    </a:cubicBezTo>
                    <a:cubicBezTo>
                      <a:pt x="10295" y="365"/>
                      <a:pt x="10181" y="411"/>
                      <a:pt x="10089" y="480"/>
                    </a:cubicBezTo>
                    <a:cubicBezTo>
                      <a:pt x="9998" y="571"/>
                      <a:pt x="9884" y="639"/>
                      <a:pt x="9770" y="731"/>
                    </a:cubicBezTo>
                    <a:cubicBezTo>
                      <a:pt x="9564" y="913"/>
                      <a:pt x="9427" y="1119"/>
                      <a:pt x="9382" y="1347"/>
                    </a:cubicBezTo>
                    <a:cubicBezTo>
                      <a:pt x="9359" y="1484"/>
                      <a:pt x="9336" y="1621"/>
                      <a:pt x="9313" y="1758"/>
                    </a:cubicBezTo>
                    <a:lnTo>
                      <a:pt x="9313" y="1803"/>
                    </a:lnTo>
                    <a:cubicBezTo>
                      <a:pt x="9290" y="1895"/>
                      <a:pt x="9290" y="1940"/>
                      <a:pt x="9290" y="2009"/>
                    </a:cubicBezTo>
                    <a:cubicBezTo>
                      <a:pt x="9290" y="2077"/>
                      <a:pt x="9290" y="2169"/>
                      <a:pt x="9313" y="2237"/>
                    </a:cubicBezTo>
                    <a:cubicBezTo>
                      <a:pt x="9336" y="2397"/>
                      <a:pt x="9359" y="2534"/>
                      <a:pt x="9405" y="2694"/>
                    </a:cubicBezTo>
                    <a:lnTo>
                      <a:pt x="9427" y="2739"/>
                    </a:lnTo>
                    <a:cubicBezTo>
                      <a:pt x="9473" y="2899"/>
                      <a:pt x="9519" y="3036"/>
                      <a:pt x="9564" y="3196"/>
                    </a:cubicBezTo>
                    <a:cubicBezTo>
                      <a:pt x="9610" y="3310"/>
                      <a:pt x="9678" y="3447"/>
                      <a:pt x="9770" y="3584"/>
                    </a:cubicBezTo>
                    <a:cubicBezTo>
                      <a:pt x="9701" y="3515"/>
                      <a:pt x="9610" y="3447"/>
                      <a:pt x="9519" y="3378"/>
                    </a:cubicBezTo>
                    <a:cubicBezTo>
                      <a:pt x="9336" y="3219"/>
                      <a:pt x="9153" y="3059"/>
                      <a:pt x="8971" y="2876"/>
                    </a:cubicBezTo>
                    <a:lnTo>
                      <a:pt x="8788" y="2716"/>
                    </a:lnTo>
                    <a:cubicBezTo>
                      <a:pt x="8674" y="2625"/>
                      <a:pt x="8560" y="2511"/>
                      <a:pt x="8446" y="2420"/>
                    </a:cubicBezTo>
                    <a:cubicBezTo>
                      <a:pt x="8400" y="2351"/>
                      <a:pt x="8332" y="2306"/>
                      <a:pt x="8263" y="2237"/>
                    </a:cubicBezTo>
                    <a:cubicBezTo>
                      <a:pt x="8218" y="2191"/>
                      <a:pt x="8172" y="2146"/>
                      <a:pt x="8126" y="2100"/>
                    </a:cubicBezTo>
                    <a:cubicBezTo>
                      <a:pt x="8012" y="1986"/>
                      <a:pt x="7875" y="1895"/>
                      <a:pt x="7761" y="1781"/>
                    </a:cubicBezTo>
                    <a:lnTo>
                      <a:pt x="7693" y="1712"/>
                    </a:lnTo>
                    <a:cubicBezTo>
                      <a:pt x="7579" y="1621"/>
                      <a:pt x="7487" y="1530"/>
                      <a:pt x="7373" y="1461"/>
                    </a:cubicBezTo>
                    <a:lnTo>
                      <a:pt x="7145" y="1278"/>
                    </a:lnTo>
                    <a:cubicBezTo>
                      <a:pt x="7008" y="1164"/>
                      <a:pt x="6871" y="1050"/>
                      <a:pt x="6734" y="936"/>
                    </a:cubicBezTo>
                    <a:cubicBezTo>
                      <a:pt x="6551" y="822"/>
                      <a:pt x="6323" y="662"/>
                      <a:pt x="6095" y="548"/>
                    </a:cubicBezTo>
                    <a:cubicBezTo>
                      <a:pt x="5935" y="480"/>
                      <a:pt x="5798" y="411"/>
                      <a:pt x="5661" y="365"/>
                    </a:cubicBezTo>
                    <a:cubicBezTo>
                      <a:pt x="5570" y="343"/>
                      <a:pt x="5479" y="320"/>
                      <a:pt x="5410" y="297"/>
                    </a:cubicBezTo>
                    <a:lnTo>
                      <a:pt x="5273" y="251"/>
                    </a:lnTo>
                    <a:cubicBezTo>
                      <a:pt x="5136" y="206"/>
                      <a:pt x="4999" y="160"/>
                      <a:pt x="4862" y="137"/>
                    </a:cubicBezTo>
                    <a:cubicBezTo>
                      <a:pt x="4725" y="92"/>
                      <a:pt x="4588" y="69"/>
                      <a:pt x="4451" y="46"/>
                    </a:cubicBezTo>
                    <a:cubicBezTo>
                      <a:pt x="4292" y="23"/>
                      <a:pt x="4132" y="0"/>
                      <a:pt x="39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22"/>
              <p:cNvSpPr/>
              <p:nvPr/>
            </p:nvSpPr>
            <p:spPr>
              <a:xfrm>
                <a:off x="6781307" y="2181974"/>
                <a:ext cx="107363" cy="19453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7197" extrusionOk="0">
                    <a:moveTo>
                      <a:pt x="3652" y="1"/>
                    </a:moveTo>
                    <a:cubicBezTo>
                      <a:pt x="3584" y="1"/>
                      <a:pt x="3492" y="23"/>
                      <a:pt x="3447" y="69"/>
                    </a:cubicBezTo>
                    <a:cubicBezTo>
                      <a:pt x="3409" y="50"/>
                      <a:pt x="3363" y="39"/>
                      <a:pt x="3318" y="39"/>
                    </a:cubicBezTo>
                    <a:cubicBezTo>
                      <a:pt x="3254" y="39"/>
                      <a:pt x="3190" y="61"/>
                      <a:pt x="3150" y="115"/>
                    </a:cubicBezTo>
                    <a:cubicBezTo>
                      <a:pt x="2990" y="297"/>
                      <a:pt x="2853" y="457"/>
                      <a:pt x="2716" y="640"/>
                    </a:cubicBezTo>
                    <a:cubicBezTo>
                      <a:pt x="2557" y="822"/>
                      <a:pt x="2420" y="1005"/>
                      <a:pt x="2260" y="1188"/>
                    </a:cubicBezTo>
                    <a:cubicBezTo>
                      <a:pt x="2214" y="1233"/>
                      <a:pt x="2191" y="1279"/>
                      <a:pt x="2146" y="1325"/>
                    </a:cubicBezTo>
                    <a:cubicBezTo>
                      <a:pt x="2077" y="1370"/>
                      <a:pt x="2032" y="1439"/>
                      <a:pt x="1986" y="1484"/>
                    </a:cubicBezTo>
                    <a:cubicBezTo>
                      <a:pt x="1917" y="1598"/>
                      <a:pt x="1826" y="1713"/>
                      <a:pt x="1758" y="1827"/>
                    </a:cubicBezTo>
                    <a:cubicBezTo>
                      <a:pt x="1621" y="2009"/>
                      <a:pt x="1484" y="2215"/>
                      <a:pt x="1347" y="2420"/>
                    </a:cubicBezTo>
                    <a:cubicBezTo>
                      <a:pt x="1233" y="2603"/>
                      <a:pt x="1141" y="2808"/>
                      <a:pt x="1050" y="3036"/>
                    </a:cubicBezTo>
                    <a:cubicBezTo>
                      <a:pt x="1050" y="3014"/>
                      <a:pt x="1073" y="2991"/>
                      <a:pt x="1073" y="2968"/>
                    </a:cubicBezTo>
                    <a:lnTo>
                      <a:pt x="1073" y="2968"/>
                    </a:lnTo>
                    <a:cubicBezTo>
                      <a:pt x="1027" y="3082"/>
                      <a:pt x="959" y="3219"/>
                      <a:pt x="913" y="3356"/>
                    </a:cubicBezTo>
                    <a:cubicBezTo>
                      <a:pt x="845" y="3493"/>
                      <a:pt x="776" y="3653"/>
                      <a:pt x="708" y="3790"/>
                    </a:cubicBezTo>
                    <a:cubicBezTo>
                      <a:pt x="662" y="3904"/>
                      <a:pt x="639" y="4018"/>
                      <a:pt x="594" y="4132"/>
                    </a:cubicBezTo>
                    <a:cubicBezTo>
                      <a:pt x="571" y="4269"/>
                      <a:pt x="525" y="4406"/>
                      <a:pt x="502" y="4543"/>
                    </a:cubicBezTo>
                    <a:cubicBezTo>
                      <a:pt x="457" y="4680"/>
                      <a:pt x="411" y="4817"/>
                      <a:pt x="388" y="4931"/>
                    </a:cubicBezTo>
                    <a:cubicBezTo>
                      <a:pt x="343" y="5182"/>
                      <a:pt x="297" y="5433"/>
                      <a:pt x="251" y="5661"/>
                    </a:cubicBezTo>
                    <a:cubicBezTo>
                      <a:pt x="206" y="5890"/>
                      <a:pt x="160" y="6095"/>
                      <a:pt x="114" y="6300"/>
                    </a:cubicBezTo>
                    <a:cubicBezTo>
                      <a:pt x="91" y="6415"/>
                      <a:pt x="69" y="6529"/>
                      <a:pt x="46" y="6643"/>
                    </a:cubicBezTo>
                    <a:cubicBezTo>
                      <a:pt x="46" y="6711"/>
                      <a:pt x="23" y="6803"/>
                      <a:pt x="23" y="6871"/>
                    </a:cubicBezTo>
                    <a:cubicBezTo>
                      <a:pt x="23" y="6940"/>
                      <a:pt x="0" y="6985"/>
                      <a:pt x="23" y="7054"/>
                    </a:cubicBezTo>
                    <a:cubicBezTo>
                      <a:pt x="46" y="7122"/>
                      <a:pt x="114" y="7168"/>
                      <a:pt x="183" y="7191"/>
                    </a:cubicBezTo>
                    <a:cubicBezTo>
                      <a:pt x="199" y="7195"/>
                      <a:pt x="215" y="7197"/>
                      <a:pt x="231" y="7197"/>
                    </a:cubicBezTo>
                    <a:cubicBezTo>
                      <a:pt x="305" y="7197"/>
                      <a:pt x="373" y="7156"/>
                      <a:pt x="411" y="7099"/>
                    </a:cubicBezTo>
                    <a:cubicBezTo>
                      <a:pt x="434" y="7076"/>
                      <a:pt x="457" y="7031"/>
                      <a:pt x="457" y="7008"/>
                    </a:cubicBezTo>
                    <a:cubicBezTo>
                      <a:pt x="479" y="6985"/>
                      <a:pt x="479" y="6962"/>
                      <a:pt x="502" y="6917"/>
                    </a:cubicBezTo>
                    <a:cubicBezTo>
                      <a:pt x="548" y="6848"/>
                      <a:pt x="571" y="6780"/>
                      <a:pt x="616" y="6688"/>
                    </a:cubicBezTo>
                    <a:cubicBezTo>
                      <a:pt x="685" y="6552"/>
                      <a:pt x="753" y="6392"/>
                      <a:pt x="822" y="6255"/>
                    </a:cubicBezTo>
                    <a:cubicBezTo>
                      <a:pt x="913" y="6095"/>
                      <a:pt x="982" y="5935"/>
                      <a:pt x="1073" y="5775"/>
                    </a:cubicBezTo>
                    <a:cubicBezTo>
                      <a:pt x="1119" y="5730"/>
                      <a:pt x="1164" y="5684"/>
                      <a:pt x="1210" y="5639"/>
                    </a:cubicBezTo>
                    <a:cubicBezTo>
                      <a:pt x="1256" y="5570"/>
                      <a:pt x="1301" y="5502"/>
                      <a:pt x="1347" y="5456"/>
                    </a:cubicBezTo>
                    <a:cubicBezTo>
                      <a:pt x="1438" y="5319"/>
                      <a:pt x="1529" y="5205"/>
                      <a:pt x="1598" y="5091"/>
                    </a:cubicBezTo>
                    <a:cubicBezTo>
                      <a:pt x="1689" y="4954"/>
                      <a:pt x="1781" y="4817"/>
                      <a:pt x="1872" y="4680"/>
                    </a:cubicBezTo>
                    <a:cubicBezTo>
                      <a:pt x="1963" y="4566"/>
                      <a:pt x="2054" y="4429"/>
                      <a:pt x="2123" y="4292"/>
                    </a:cubicBezTo>
                    <a:cubicBezTo>
                      <a:pt x="2214" y="4064"/>
                      <a:pt x="2328" y="3835"/>
                      <a:pt x="2465" y="3607"/>
                    </a:cubicBezTo>
                    <a:cubicBezTo>
                      <a:pt x="2511" y="3607"/>
                      <a:pt x="2579" y="3561"/>
                      <a:pt x="2602" y="3516"/>
                    </a:cubicBezTo>
                    <a:cubicBezTo>
                      <a:pt x="2716" y="3310"/>
                      <a:pt x="2853" y="3105"/>
                      <a:pt x="2945" y="2877"/>
                    </a:cubicBezTo>
                    <a:cubicBezTo>
                      <a:pt x="3082" y="2648"/>
                      <a:pt x="3173" y="2397"/>
                      <a:pt x="3287" y="2146"/>
                    </a:cubicBezTo>
                    <a:cubicBezTo>
                      <a:pt x="3401" y="1895"/>
                      <a:pt x="3492" y="1644"/>
                      <a:pt x="3607" y="1393"/>
                    </a:cubicBezTo>
                    <a:cubicBezTo>
                      <a:pt x="3675" y="1279"/>
                      <a:pt x="3721" y="1142"/>
                      <a:pt x="3766" y="1028"/>
                    </a:cubicBezTo>
                    <a:cubicBezTo>
                      <a:pt x="3812" y="959"/>
                      <a:pt x="3835" y="914"/>
                      <a:pt x="3858" y="845"/>
                    </a:cubicBezTo>
                    <a:cubicBezTo>
                      <a:pt x="3903" y="777"/>
                      <a:pt x="3926" y="685"/>
                      <a:pt x="3949" y="594"/>
                    </a:cubicBezTo>
                    <a:cubicBezTo>
                      <a:pt x="3972" y="548"/>
                      <a:pt x="3972" y="480"/>
                      <a:pt x="3926" y="434"/>
                    </a:cubicBezTo>
                    <a:cubicBezTo>
                      <a:pt x="3949" y="389"/>
                      <a:pt x="3949" y="366"/>
                      <a:pt x="3949" y="320"/>
                    </a:cubicBezTo>
                    <a:cubicBezTo>
                      <a:pt x="3949" y="275"/>
                      <a:pt x="3949" y="206"/>
                      <a:pt x="3903" y="160"/>
                    </a:cubicBezTo>
                    <a:cubicBezTo>
                      <a:pt x="3880" y="115"/>
                      <a:pt x="3858" y="69"/>
                      <a:pt x="3789" y="46"/>
                    </a:cubicBezTo>
                    <a:cubicBezTo>
                      <a:pt x="3744" y="23"/>
                      <a:pt x="3698" y="1"/>
                      <a:pt x="3652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22"/>
              <p:cNvSpPr/>
              <p:nvPr/>
            </p:nvSpPr>
            <p:spPr>
              <a:xfrm>
                <a:off x="6829420" y="2794636"/>
                <a:ext cx="473863" cy="480647"/>
              </a:xfrm>
              <a:custGeom>
                <a:avLst/>
                <a:gdLst/>
                <a:ahLst/>
                <a:cxnLst/>
                <a:rect l="l" t="t" r="r" b="b"/>
                <a:pathLst>
                  <a:path w="17531" h="17782" extrusionOk="0">
                    <a:moveTo>
                      <a:pt x="4292" y="0"/>
                    </a:moveTo>
                    <a:cubicBezTo>
                      <a:pt x="4246" y="23"/>
                      <a:pt x="4200" y="46"/>
                      <a:pt x="4155" y="46"/>
                    </a:cubicBezTo>
                    <a:cubicBezTo>
                      <a:pt x="4086" y="69"/>
                      <a:pt x="4018" y="91"/>
                      <a:pt x="3949" y="114"/>
                    </a:cubicBezTo>
                    <a:lnTo>
                      <a:pt x="3904" y="137"/>
                    </a:lnTo>
                    <a:cubicBezTo>
                      <a:pt x="3812" y="183"/>
                      <a:pt x="3744" y="206"/>
                      <a:pt x="3675" y="228"/>
                    </a:cubicBezTo>
                    <a:cubicBezTo>
                      <a:pt x="3561" y="274"/>
                      <a:pt x="3424" y="320"/>
                      <a:pt x="3333" y="365"/>
                    </a:cubicBezTo>
                    <a:cubicBezTo>
                      <a:pt x="3219" y="434"/>
                      <a:pt x="3128" y="479"/>
                      <a:pt x="3036" y="548"/>
                    </a:cubicBezTo>
                    <a:cubicBezTo>
                      <a:pt x="2968" y="594"/>
                      <a:pt x="2899" y="639"/>
                      <a:pt x="2831" y="685"/>
                    </a:cubicBezTo>
                    <a:cubicBezTo>
                      <a:pt x="2694" y="753"/>
                      <a:pt x="2603" y="799"/>
                      <a:pt x="2534" y="868"/>
                    </a:cubicBezTo>
                    <a:cubicBezTo>
                      <a:pt x="2488" y="890"/>
                      <a:pt x="2466" y="936"/>
                      <a:pt x="2420" y="959"/>
                    </a:cubicBezTo>
                    <a:cubicBezTo>
                      <a:pt x="2397" y="982"/>
                      <a:pt x="2352" y="1004"/>
                      <a:pt x="2329" y="1050"/>
                    </a:cubicBezTo>
                    <a:lnTo>
                      <a:pt x="2283" y="1073"/>
                    </a:lnTo>
                    <a:cubicBezTo>
                      <a:pt x="2192" y="1141"/>
                      <a:pt x="2100" y="1210"/>
                      <a:pt x="2032" y="1278"/>
                    </a:cubicBezTo>
                    <a:cubicBezTo>
                      <a:pt x="1918" y="1370"/>
                      <a:pt x="1849" y="1484"/>
                      <a:pt x="1758" y="1575"/>
                    </a:cubicBezTo>
                    <a:lnTo>
                      <a:pt x="1735" y="1621"/>
                    </a:lnTo>
                    <a:lnTo>
                      <a:pt x="1644" y="1712"/>
                    </a:lnTo>
                    <a:cubicBezTo>
                      <a:pt x="1553" y="1826"/>
                      <a:pt x="1439" y="1940"/>
                      <a:pt x="1370" y="2054"/>
                    </a:cubicBezTo>
                    <a:cubicBezTo>
                      <a:pt x="1279" y="2169"/>
                      <a:pt x="1210" y="2306"/>
                      <a:pt x="1119" y="2420"/>
                    </a:cubicBezTo>
                    <a:lnTo>
                      <a:pt x="1096" y="2488"/>
                    </a:lnTo>
                    <a:cubicBezTo>
                      <a:pt x="1005" y="2625"/>
                      <a:pt x="936" y="2762"/>
                      <a:pt x="845" y="2899"/>
                    </a:cubicBezTo>
                    <a:cubicBezTo>
                      <a:pt x="777" y="3059"/>
                      <a:pt x="731" y="3219"/>
                      <a:pt x="662" y="3378"/>
                    </a:cubicBezTo>
                    <a:cubicBezTo>
                      <a:pt x="617" y="3492"/>
                      <a:pt x="594" y="3629"/>
                      <a:pt x="548" y="3743"/>
                    </a:cubicBezTo>
                    <a:cubicBezTo>
                      <a:pt x="526" y="3812"/>
                      <a:pt x="503" y="3858"/>
                      <a:pt x="480" y="3926"/>
                    </a:cubicBezTo>
                    <a:cubicBezTo>
                      <a:pt x="457" y="3995"/>
                      <a:pt x="434" y="4086"/>
                      <a:pt x="411" y="4154"/>
                    </a:cubicBezTo>
                    <a:cubicBezTo>
                      <a:pt x="366" y="4360"/>
                      <a:pt x="320" y="4565"/>
                      <a:pt x="274" y="4748"/>
                    </a:cubicBezTo>
                    <a:cubicBezTo>
                      <a:pt x="206" y="4976"/>
                      <a:pt x="183" y="5181"/>
                      <a:pt x="137" y="5410"/>
                    </a:cubicBezTo>
                    <a:lnTo>
                      <a:pt x="115" y="5570"/>
                    </a:lnTo>
                    <a:lnTo>
                      <a:pt x="115" y="5684"/>
                    </a:lnTo>
                    <a:lnTo>
                      <a:pt x="92" y="5843"/>
                    </a:lnTo>
                    <a:lnTo>
                      <a:pt x="69" y="5980"/>
                    </a:lnTo>
                    <a:cubicBezTo>
                      <a:pt x="69" y="5980"/>
                      <a:pt x="69" y="6003"/>
                      <a:pt x="69" y="6003"/>
                    </a:cubicBezTo>
                    <a:cubicBezTo>
                      <a:pt x="23" y="6277"/>
                      <a:pt x="1" y="6505"/>
                      <a:pt x="1" y="6734"/>
                    </a:cubicBezTo>
                    <a:cubicBezTo>
                      <a:pt x="1" y="6825"/>
                      <a:pt x="1" y="6893"/>
                      <a:pt x="1" y="6985"/>
                    </a:cubicBezTo>
                    <a:lnTo>
                      <a:pt x="1" y="7076"/>
                    </a:lnTo>
                    <a:lnTo>
                      <a:pt x="1" y="7144"/>
                    </a:lnTo>
                    <a:cubicBezTo>
                      <a:pt x="1" y="7236"/>
                      <a:pt x="1" y="7350"/>
                      <a:pt x="1" y="7441"/>
                    </a:cubicBezTo>
                    <a:cubicBezTo>
                      <a:pt x="1" y="7692"/>
                      <a:pt x="23" y="7921"/>
                      <a:pt x="46" y="8149"/>
                    </a:cubicBezTo>
                    <a:cubicBezTo>
                      <a:pt x="69" y="8377"/>
                      <a:pt x="92" y="8582"/>
                      <a:pt x="115" y="8811"/>
                    </a:cubicBezTo>
                    <a:cubicBezTo>
                      <a:pt x="160" y="9085"/>
                      <a:pt x="206" y="9359"/>
                      <a:pt x="252" y="9610"/>
                    </a:cubicBezTo>
                    <a:cubicBezTo>
                      <a:pt x="320" y="9883"/>
                      <a:pt x="366" y="10157"/>
                      <a:pt x="434" y="10431"/>
                    </a:cubicBezTo>
                    <a:cubicBezTo>
                      <a:pt x="503" y="10728"/>
                      <a:pt x="571" y="11002"/>
                      <a:pt x="640" y="11299"/>
                    </a:cubicBezTo>
                    <a:lnTo>
                      <a:pt x="662" y="11413"/>
                    </a:lnTo>
                    <a:cubicBezTo>
                      <a:pt x="708" y="11504"/>
                      <a:pt x="731" y="11595"/>
                      <a:pt x="754" y="11687"/>
                    </a:cubicBezTo>
                    <a:cubicBezTo>
                      <a:pt x="799" y="11824"/>
                      <a:pt x="845" y="11938"/>
                      <a:pt x="914" y="12075"/>
                    </a:cubicBezTo>
                    <a:lnTo>
                      <a:pt x="936" y="12120"/>
                    </a:lnTo>
                    <a:cubicBezTo>
                      <a:pt x="982" y="12212"/>
                      <a:pt x="1028" y="12303"/>
                      <a:pt x="1073" y="12371"/>
                    </a:cubicBezTo>
                    <a:cubicBezTo>
                      <a:pt x="1142" y="12508"/>
                      <a:pt x="1256" y="12623"/>
                      <a:pt x="1324" y="12714"/>
                    </a:cubicBezTo>
                    <a:cubicBezTo>
                      <a:pt x="1416" y="12828"/>
                      <a:pt x="1530" y="12919"/>
                      <a:pt x="1621" y="13011"/>
                    </a:cubicBezTo>
                    <a:lnTo>
                      <a:pt x="1644" y="13033"/>
                    </a:lnTo>
                    <a:cubicBezTo>
                      <a:pt x="1735" y="13102"/>
                      <a:pt x="1849" y="13193"/>
                      <a:pt x="2009" y="13284"/>
                    </a:cubicBezTo>
                    <a:cubicBezTo>
                      <a:pt x="2123" y="13353"/>
                      <a:pt x="2237" y="13421"/>
                      <a:pt x="2352" y="13490"/>
                    </a:cubicBezTo>
                    <a:cubicBezTo>
                      <a:pt x="2397" y="13513"/>
                      <a:pt x="2466" y="13558"/>
                      <a:pt x="2534" y="13604"/>
                    </a:cubicBezTo>
                    <a:cubicBezTo>
                      <a:pt x="2603" y="13627"/>
                      <a:pt x="2648" y="13672"/>
                      <a:pt x="2717" y="13695"/>
                    </a:cubicBezTo>
                    <a:cubicBezTo>
                      <a:pt x="2945" y="13855"/>
                      <a:pt x="3196" y="13992"/>
                      <a:pt x="3424" y="14175"/>
                    </a:cubicBezTo>
                    <a:lnTo>
                      <a:pt x="3493" y="14220"/>
                    </a:lnTo>
                    <a:cubicBezTo>
                      <a:pt x="3561" y="14266"/>
                      <a:pt x="3630" y="14312"/>
                      <a:pt x="3698" y="14357"/>
                    </a:cubicBezTo>
                    <a:cubicBezTo>
                      <a:pt x="3721" y="14357"/>
                      <a:pt x="3744" y="14380"/>
                      <a:pt x="3744" y="14380"/>
                    </a:cubicBezTo>
                    <a:cubicBezTo>
                      <a:pt x="3790" y="14403"/>
                      <a:pt x="3835" y="14449"/>
                      <a:pt x="3858" y="14471"/>
                    </a:cubicBezTo>
                    <a:cubicBezTo>
                      <a:pt x="3881" y="14494"/>
                      <a:pt x="3904" y="14517"/>
                      <a:pt x="3949" y="14540"/>
                    </a:cubicBezTo>
                    <a:lnTo>
                      <a:pt x="3972" y="14540"/>
                    </a:lnTo>
                    <a:cubicBezTo>
                      <a:pt x="4041" y="14608"/>
                      <a:pt x="4109" y="14654"/>
                      <a:pt x="4178" y="14722"/>
                    </a:cubicBezTo>
                    <a:cubicBezTo>
                      <a:pt x="4246" y="14768"/>
                      <a:pt x="4315" y="14814"/>
                      <a:pt x="4383" y="14882"/>
                    </a:cubicBezTo>
                    <a:lnTo>
                      <a:pt x="4406" y="14905"/>
                    </a:lnTo>
                    <a:lnTo>
                      <a:pt x="4543" y="14996"/>
                    </a:lnTo>
                    <a:cubicBezTo>
                      <a:pt x="4634" y="15065"/>
                      <a:pt x="4703" y="15133"/>
                      <a:pt x="4794" y="15202"/>
                    </a:cubicBezTo>
                    <a:cubicBezTo>
                      <a:pt x="4862" y="15247"/>
                      <a:pt x="4908" y="15293"/>
                      <a:pt x="4976" y="15339"/>
                    </a:cubicBezTo>
                    <a:cubicBezTo>
                      <a:pt x="5022" y="15384"/>
                      <a:pt x="5068" y="15407"/>
                      <a:pt x="5136" y="15453"/>
                    </a:cubicBezTo>
                    <a:lnTo>
                      <a:pt x="5250" y="15544"/>
                    </a:lnTo>
                    <a:cubicBezTo>
                      <a:pt x="5342" y="15613"/>
                      <a:pt x="5410" y="15681"/>
                      <a:pt x="5501" y="15750"/>
                    </a:cubicBezTo>
                    <a:lnTo>
                      <a:pt x="5547" y="15772"/>
                    </a:lnTo>
                    <a:lnTo>
                      <a:pt x="5593" y="15795"/>
                    </a:lnTo>
                    <a:cubicBezTo>
                      <a:pt x="5707" y="15909"/>
                      <a:pt x="5798" y="16001"/>
                      <a:pt x="5912" y="16069"/>
                    </a:cubicBezTo>
                    <a:lnTo>
                      <a:pt x="6026" y="16183"/>
                    </a:lnTo>
                    <a:cubicBezTo>
                      <a:pt x="6163" y="16320"/>
                      <a:pt x="6300" y="16434"/>
                      <a:pt x="6437" y="16571"/>
                    </a:cubicBezTo>
                    <a:cubicBezTo>
                      <a:pt x="6666" y="16777"/>
                      <a:pt x="6871" y="17051"/>
                      <a:pt x="7054" y="17279"/>
                    </a:cubicBezTo>
                    <a:cubicBezTo>
                      <a:pt x="7099" y="17325"/>
                      <a:pt x="7145" y="17370"/>
                      <a:pt x="7168" y="17416"/>
                    </a:cubicBezTo>
                    <a:lnTo>
                      <a:pt x="7282" y="17530"/>
                    </a:lnTo>
                    <a:cubicBezTo>
                      <a:pt x="7350" y="17598"/>
                      <a:pt x="7396" y="17690"/>
                      <a:pt x="7464" y="17758"/>
                    </a:cubicBezTo>
                    <a:cubicBezTo>
                      <a:pt x="7487" y="17758"/>
                      <a:pt x="7510" y="17758"/>
                      <a:pt x="7510" y="17781"/>
                    </a:cubicBezTo>
                    <a:lnTo>
                      <a:pt x="7601" y="17781"/>
                    </a:lnTo>
                    <a:cubicBezTo>
                      <a:pt x="7647" y="17781"/>
                      <a:pt x="7715" y="17758"/>
                      <a:pt x="7761" y="17735"/>
                    </a:cubicBezTo>
                    <a:cubicBezTo>
                      <a:pt x="7784" y="17735"/>
                      <a:pt x="7807" y="17713"/>
                      <a:pt x="7830" y="17667"/>
                    </a:cubicBezTo>
                    <a:cubicBezTo>
                      <a:pt x="7967" y="17621"/>
                      <a:pt x="8058" y="17576"/>
                      <a:pt x="8149" y="17530"/>
                    </a:cubicBezTo>
                    <a:cubicBezTo>
                      <a:pt x="8218" y="17484"/>
                      <a:pt x="8286" y="17416"/>
                      <a:pt x="8377" y="17370"/>
                    </a:cubicBezTo>
                    <a:lnTo>
                      <a:pt x="8492" y="17256"/>
                    </a:lnTo>
                    <a:cubicBezTo>
                      <a:pt x="8560" y="17210"/>
                      <a:pt x="8629" y="17165"/>
                      <a:pt x="8674" y="17096"/>
                    </a:cubicBezTo>
                    <a:cubicBezTo>
                      <a:pt x="8697" y="17096"/>
                      <a:pt x="8743" y="17051"/>
                      <a:pt x="8788" y="17028"/>
                    </a:cubicBezTo>
                    <a:cubicBezTo>
                      <a:pt x="8834" y="17005"/>
                      <a:pt x="8857" y="16982"/>
                      <a:pt x="8902" y="16959"/>
                    </a:cubicBezTo>
                    <a:cubicBezTo>
                      <a:pt x="8925" y="16936"/>
                      <a:pt x="8971" y="16914"/>
                      <a:pt x="8994" y="16891"/>
                    </a:cubicBezTo>
                    <a:cubicBezTo>
                      <a:pt x="9108" y="16822"/>
                      <a:pt x="9199" y="16754"/>
                      <a:pt x="9313" y="16663"/>
                    </a:cubicBezTo>
                    <a:lnTo>
                      <a:pt x="9382" y="16594"/>
                    </a:lnTo>
                    <a:cubicBezTo>
                      <a:pt x="9519" y="16503"/>
                      <a:pt x="9633" y="16434"/>
                      <a:pt x="9747" y="16366"/>
                    </a:cubicBezTo>
                    <a:cubicBezTo>
                      <a:pt x="9884" y="16297"/>
                      <a:pt x="9998" y="16229"/>
                      <a:pt x="10135" y="16138"/>
                    </a:cubicBezTo>
                    <a:lnTo>
                      <a:pt x="10295" y="16046"/>
                    </a:lnTo>
                    <a:cubicBezTo>
                      <a:pt x="10386" y="16001"/>
                      <a:pt x="10455" y="15955"/>
                      <a:pt x="10523" y="15909"/>
                    </a:cubicBezTo>
                    <a:cubicBezTo>
                      <a:pt x="10591" y="15887"/>
                      <a:pt x="10660" y="15841"/>
                      <a:pt x="10728" y="15795"/>
                    </a:cubicBezTo>
                    <a:cubicBezTo>
                      <a:pt x="10797" y="15750"/>
                      <a:pt x="10865" y="15704"/>
                      <a:pt x="10934" y="15658"/>
                    </a:cubicBezTo>
                    <a:lnTo>
                      <a:pt x="11116" y="15544"/>
                    </a:lnTo>
                    <a:cubicBezTo>
                      <a:pt x="11185" y="15499"/>
                      <a:pt x="11253" y="15476"/>
                      <a:pt x="11322" y="15430"/>
                    </a:cubicBezTo>
                    <a:cubicBezTo>
                      <a:pt x="11390" y="15384"/>
                      <a:pt x="11459" y="15339"/>
                      <a:pt x="11527" y="15270"/>
                    </a:cubicBezTo>
                    <a:cubicBezTo>
                      <a:pt x="11596" y="15247"/>
                      <a:pt x="11664" y="15202"/>
                      <a:pt x="11710" y="15156"/>
                    </a:cubicBezTo>
                    <a:cubicBezTo>
                      <a:pt x="11938" y="15019"/>
                      <a:pt x="12189" y="14859"/>
                      <a:pt x="12486" y="14700"/>
                    </a:cubicBezTo>
                    <a:cubicBezTo>
                      <a:pt x="12646" y="14608"/>
                      <a:pt x="12828" y="14517"/>
                      <a:pt x="13011" y="14449"/>
                    </a:cubicBezTo>
                    <a:lnTo>
                      <a:pt x="12988" y="14449"/>
                    </a:lnTo>
                    <a:cubicBezTo>
                      <a:pt x="13102" y="14403"/>
                      <a:pt x="13216" y="14334"/>
                      <a:pt x="13331" y="14289"/>
                    </a:cubicBezTo>
                    <a:cubicBezTo>
                      <a:pt x="13445" y="14243"/>
                      <a:pt x="13559" y="14175"/>
                      <a:pt x="13673" y="14129"/>
                    </a:cubicBezTo>
                    <a:lnTo>
                      <a:pt x="13764" y="14106"/>
                    </a:lnTo>
                    <a:lnTo>
                      <a:pt x="13810" y="14083"/>
                    </a:lnTo>
                    <a:lnTo>
                      <a:pt x="13901" y="14038"/>
                    </a:lnTo>
                    <a:lnTo>
                      <a:pt x="13924" y="14038"/>
                    </a:lnTo>
                    <a:lnTo>
                      <a:pt x="13947" y="14015"/>
                    </a:lnTo>
                    <a:lnTo>
                      <a:pt x="14129" y="13946"/>
                    </a:lnTo>
                    <a:cubicBezTo>
                      <a:pt x="14221" y="13924"/>
                      <a:pt x="14312" y="13878"/>
                      <a:pt x="14403" y="13832"/>
                    </a:cubicBezTo>
                    <a:lnTo>
                      <a:pt x="14449" y="13809"/>
                    </a:lnTo>
                    <a:cubicBezTo>
                      <a:pt x="14540" y="13787"/>
                      <a:pt x="14609" y="13741"/>
                      <a:pt x="14700" y="13718"/>
                    </a:cubicBezTo>
                    <a:cubicBezTo>
                      <a:pt x="14791" y="13650"/>
                      <a:pt x="14860" y="13581"/>
                      <a:pt x="14928" y="13513"/>
                    </a:cubicBezTo>
                    <a:cubicBezTo>
                      <a:pt x="14997" y="13444"/>
                      <a:pt x="15065" y="13376"/>
                      <a:pt x="15134" y="13307"/>
                    </a:cubicBezTo>
                    <a:cubicBezTo>
                      <a:pt x="15339" y="13079"/>
                      <a:pt x="15476" y="12805"/>
                      <a:pt x="15613" y="12554"/>
                    </a:cubicBezTo>
                    <a:cubicBezTo>
                      <a:pt x="15704" y="12349"/>
                      <a:pt x="15796" y="12166"/>
                      <a:pt x="15864" y="11961"/>
                    </a:cubicBezTo>
                    <a:lnTo>
                      <a:pt x="15933" y="11846"/>
                    </a:lnTo>
                    <a:cubicBezTo>
                      <a:pt x="16024" y="11641"/>
                      <a:pt x="16115" y="11436"/>
                      <a:pt x="16207" y="11299"/>
                    </a:cubicBezTo>
                    <a:cubicBezTo>
                      <a:pt x="16343" y="11025"/>
                      <a:pt x="16458" y="10774"/>
                      <a:pt x="16549" y="10545"/>
                    </a:cubicBezTo>
                    <a:lnTo>
                      <a:pt x="16572" y="10454"/>
                    </a:lnTo>
                    <a:cubicBezTo>
                      <a:pt x="16640" y="10272"/>
                      <a:pt x="16709" y="10066"/>
                      <a:pt x="16754" y="9883"/>
                    </a:cubicBezTo>
                    <a:cubicBezTo>
                      <a:pt x="16777" y="9792"/>
                      <a:pt x="16800" y="9701"/>
                      <a:pt x="16800" y="9610"/>
                    </a:cubicBezTo>
                    <a:lnTo>
                      <a:pt x="16823" y="9541"/>
                    </a:lnTo>
                    <a:lnTo>
                      <a:pt x="16823" y="9473"/>
                    </a:lnTo>
                    <a:cubicBezTo>
                      <a:pt x="16846" y="9427"/>
                      <a:pt x="16891" y="9404"/>
                      <a:pt x="16914" y="9359"/>
                    </a:cubicBezTo>
                    <a:cubicBezTo>
                      <a:pt x="16960" y="9267"/>
                      <a:pt x="16983" y="9153"/>
                      <a:pt x="17028" y="9016"/>
                    </a:cubicBezTo>
                    <a:cubicBezTo>
                      <a:pt x="17051" y="8925"/>
                      <a:pt x="17074" y="8811"/>
                      <a:pt x="17120" y="8697"/>
                    </a:cubicBezTo>
                    <a:cubicBezTo>
                      <a:pt x="17120" y="8628"/>
                      <a:pt x="17142" y="8537"/>
                      <a:pt x="17165" y="8468"/>
                    </a:cubicBezTo>
                    <a:cubicBezTo>
                      <a:pt x="17211" y="8240"/>
                      <a:pt x="17256" y="8035"/>
                      <a:pt x="17279" y="7852"/>
                    </a:cubicBezTo>
                    <a:cubicBezTo>
                      <a:pt x="17302" y="7738"/>
                      <a:pt x="17325" y="7624"/>
                      <a:pt x="17325" y="7487"/>
                    </a:cubicBezTo>
                    <a:cubicBezTo>
                      <a:pt x="17325" y="7441"/>
                      <a:pt x="17348" y="7396"/>
                      <a:pt x="17348" y="7327"/>
                    </a:cubicBezTo>
                    <a:cubicBezTo>
                      <a:pt x="17348" y="7327"/>
                      <a:pt x="17348" y="7304"/>
                      <a:pt x="17348" y="7281"/>
                    </a:cubicBezTo>
                    <a:cubicBezTo>
                      <a:pt x="17371" y="7259"/>
                      <a:pt x="17371" y="7236"/>
                      <a:pt x="17371" y="7213"/>
                    </a:cubicBezTo>
                    <a:cubicBezTo>
                      <a:pt x="17393" y="7167"/>
                      <a:pt x="17393" y="7122"/>
                      <a:pt x="17393" y="7099"/>
                    </a:cubicBezTo>
                    <a:cubicBezTo>
                      <a:pt x="17416" y="7030"/>
                      <a:pt x="17439" y="6962"/>
                      <a:pt x="17462" y="6893"/>
                    </a:cubicBezTo>
                    <a:cubicBezTo>
                      <a:pt x="17485" y="6779"/>
                      <a:pt x="17508" y="6665"/>
                      <a:pt x="17508" y="6551"/>
                    </a:cubicBezTo>
                    <a:cubicBezTo>
                      <a:pt x="17530" y="6346"/>
                      <a:pt x="17530" y="6117"/>
                      <a:pt x="17508" y="5866"/>
                    </a:cubicBezTo>
                    <a:cubicBezTo>
                      <a:pt x="17508" y="5661"/>
                      <a:pt x="17485" y="5478"/>
                      <a:pt x="17462" y="5273"/>
                    </a:cubicBezTo>
                    <a:lnTo>
                      <a:pt x="17439" y="5159"/>
                    </a:lnTo>
                    <a:cubicBezTo>
                      <a:pt x="17416" y="4930"/>
                      <a:pt x="17371" y="4679"/>
                      <a:pt x="17348" y="4451"/>
                    </a:cubicBezTo>
                    <a:lnTo>
                      <a:pt x="17325" y="4383"/>
                    </a:lnTo>
                    <a:lnTo>
                      <a:pt x="17325" y="4337"/>
                    </a:lnTo>
                    <a:cubicBezTo>
                      <a:pt x="17325" y="4314"/>
                      <a:pt x="17325" y="4291"/>
                      <a:pt x="17302" y="4268"/>
                    </a:cubicBezTo>
                    <a:lnTo>
                      <a:pt x="17302" y="4223"/>
                    </a:lnTo>
                    <a:lnTo>
                      <a:pt x="17302" y="4200"/>
                    </a:lnTo>
                    <a:cubicBezTo>
                      <a:pt x="17234" y="3766"/>
                      <a:pt x="17142" y="3310"/>
                      <a:pt x="16937" y="2899"/>
                    </a:cubicBezTo>
                    <a:cubicBezTo>
                      <a:pt x="16891" y="2808"/>
                      <a:pt x="16823" y="2716"/>
                      <a:pt x="16777" y="2602"/>
                    </a:cubicBezTo>
                    <a:lnTo>
                      <a:pt x="16731" y="2534"/>
                    </a:lnTo>
                    <a:cubicBezTo>
                      <a:pt x="16686" y="2465"/>
                      <a:pt x="16640" y="2397"/>
                      <a:pt x="16595" y="2328"/>
                    </a:cubicBezTo>
                    <a:cubicBezTo>
                      <a:pt x="16480" y="2169"/>
                      <a:pt x="16366" y="2009"/>
                      <a:pt x="16229" y="1872"/>
                    </a:cubicBezTo>
                    <a:lnTo>
                      <a:pt x="16115" y="1735"/>
                    </a:lnTo>
                    <a:cubicBezTo>
                      <a:pt x="16024" y="1621"/>
                      <a:pt x="15933" y="1529"/>
                      <a:pt x="15841" y="1438"/>
                    </a:cubicBezTo>
                    <a:cubicBezTo>
                      <a:pt x="15750" y="1347"/>
                      <a:pt x="15659" y="1278"/>
                      <a:pt x="15567" y="1187"/>
                    </a:cubicBezTo>
                    <a:lnTo>
                      <a:pt x="15522" y="1141"/>
                    </a:lnTo>
                    <a:cubicBezTo>
                      <a:pt x="15316" y="959"/>
                      <a:pt x="15088" y="799"/>
                      <a:pt x="14905" y="685"/>
                    </a:cubicBezTo>
                    <a:cubicBezTo>
                      <a:pt x="14837" y="639"/>
                      <a:pt x="14791" y="594"/>
                      <a:pt x="14746" y="571"/>
                    </a:cubicBezTo>
                    <a:cubicBezTo>
                      <a:pt x="14723" y="548"/>
                      <a:pt x="14700" y="548"/>
                      <a:pt x="14654" y="525"/>
                    </a:cubicBezTo>
                    <a:lnTo>
                      <a:pt x="14586" y="502"/>
                    </a:lnTo>
                    <a:cubicBezTo>
                      <a:pt x="14426" y="411"/>
                      <a:pt x="14266" y="365"/>
                      <a:pt x="14129" y="343"/>
                    </a:cubicBezTo>
                    <a:cubicBezTo>
                      <a:pt x="14038" y="343"/>
                      <a:pt x="13947" y="320"/>
                      <a:pt x="13855" y="320"/>
                    </a:cubicBezTo>
                    <a:cubicBezTo>
                      <a:pt x="13741" y="320"/>
                      <a:pt x="13604" y="343"/>
                      <a:pt x="13490" y="365"/>
                    </a:cubicBezTo>
                    <a:cubicBezTo>
                      <a:pt x="13422" y="388"/>
                      <a:pt x="13376" y="411"/>
                      <a:pt x="13308" y="434"/>
                    </a:cubicBezTo>
                    <a:lnTo>
                      <a:pt x="13262" y="434"/>
                    </a:lnTo>
                    <a:cubicBezTo>
                      <a:pt x="13171" y="479"/>
                      <a:pt x="13057" y="502"/>
                      <a:pt x="12965" y="525"/>
                    </a:cubicBezTo>
                    <a:cubicBezTo>
                      <a:pt x="12851" y="548"/>
                      <a:pt x="12737" y="571"/>
                      <a:pt x="12623" y="616"/>
                    </a:cubicBezTo>
                    <a:cubicBezTo>
                      <a:pt x="12532" y="639"/>
                      <a:pt x="12440" y="662"/>
                      <a:pt x="12372" y="662"/>
                    </a:cubicBezTo>
                    <a:lnTo>
                      <a:pt x="12235" y="708"/>
                    </a:lnTo>
                    <a:cubicBezTo>
                      <a:pt x="12052" y="753"/>
                      <a:pt x="11893" y="776"/>
                      <a:pt x="11710" y="822"/>
                    </a:cubicBezTo>
                    <a:cubicBezTo>
                      <a:pt x="11596" y="845"/>
                      <a:pt x="11459" y="845"/>
                      <a:pt x="11345" y="868"/>
                    </a:cubicBezTo>
                    <a:lnTo>
                      <a:pt x="11276" y="868"/>
                    </a:lnTo>
                    <a:cubicBezTo>
                      <a:pt x="11208" y="890"/>
                      <a:pt x="11116" y="890"/>
                      <a:pt x="11048" y="913"/>
                    </a:cubicBezTo>
                    <a:cubicBezTo>
                      <a:pt x="10980" y="913"/>
                      <a:pt x="10934" y="913"/>
                      <a:pt x="10888" y="936"/>
                    </a:cubicBezTo>
                    <a:cubicBezTo>
                      <a:pt x="10774" y="982"/>
                      <a:pt x="10706" y="1027"/>
                      <a:pt x="10660" y="1096"/>
                    </a:cubicBezTo>
                    <a:cubicBezTo>
                      <a:pt x="10591" y="1187"/>
                      <a:pt x="10546" y="1278"/>
                      <a:pt x="10523" y="1392"/>
                    </a:cubicBezTo>
                    <a:lnTo>
                      <a:pt x="10500" y="1484"/>
                    </a:lnTo>
                    <a:cubicBezTo>
                      <a:pt x="10455" y="1575"/>
                      <a:pt x="10409" y="1666"/>
                      <a:pt x="10386" y="1758"/>
                    </a:cubicBezTo>
                    <a:cubicBezTo>
                      <a:pt x="10318" y="1895"/>
                      <a:pt x="10226" y="2009"/>
                      <a:pt x="10135" y="2123"/>
                    </a:cubicBezTo>
                    <a:cubicBezTo>
                      <a:pt x="10089" y="2169"/>
                      <a:pt x="10044" y="2237"/>
                      <a:pt x="9975" y="2283"/>
                    </a:cubicBezTo>
                    <a:cubicBezTo>
                      <a:pt x="9861" y="2374"/>
                      <a:pt x="9724" y="2488"/>
                      <a:pt x="9542" y="2579"/>
                    </a:cubicBezTo>
                    <a:cubicBezTo>
                      <a:pt x="9405" y="2671"/>
                      <a:pt x="9245" y="2762"/>
                      <a:pt x="9085" y="2830"/>
                    </a:cubicBezTo>
                    <a:cubicBezTo>
                      <a:pt x="8971" y="2876"/>
                      <a:pt x="8834" y="2922"/>
                      <a:pt x="8674" y="2945"/>
                    </a:cubicBezTo>
                    <a:cubicBezTo>
                      <a:pt x="8560" y="2967"/>
                      <a:pt x="8423" y="2990"/>
                      <a:pt x="8286" y="2990"/>
                    </a:cubicBezTo>
                    <a:lnTo>
                      <a:pt x="8218" y="2990"/>
                    </a:lnTo>
                    <a:cubicBezTo>
                      <a:pt x="8104" y="2990"/>
                      <a:pt x="7989" y="2990"/>
                      <a:pt x="7875" y="2967"/>
                    </a:cubicBezTo>
                    <a:cubicBezTo>
                      <a:pt x="7761" y="2945"/>
                      <a:pt x="7647" y="2945"/>
                      <a:pt x="7533" y="2899"/>
                    </a:cubicBezTo>
                    <a:cubicBezTo>
                      <a:pt x="7396" y="2876"/>
                      <a:pt x="7259" y="2830"/>
                      <a:pt x="7099" y="2785"/>
                    </a:cubicBezTo>
                    <a:cubicBezTo>
                      <a:pt x="7031" y="2739"/>
                      <a:pt x="6962" y="2716"/>
                      <a:pt x="6894" y="2694"/>
                    </a:cubicBezTo>
                    <a:cubicBezTo>
                      <a:pt x="6917" y="2625"/>
                      <a:pt x="6894" y="2557"/>
                      <a:pt x="6871" y="2488"/>
                    </a:cubicBezTo>
                    <a:cubicBezTo>
                      <a:pt x="6848" y="2465"/>
                      <a:pt x="6848" y="2442"/>
                      <a:pt x="6825" y="2420"/>
                    </a:cubicBezTo>
                    <a:cubicBezTo>
                      <a:pt x="6780" y="2374"/>
                      <a:pt x="6757" y="2351"/>
                      <a:pt x="6688" y="2306"/>
                    </a:cubicBezTo>
                    <a:cubicBezTo>
                      <a:pt x="6666" y="2283"/>
                      <a:pt x="6643" y="2283"/>
                      <a:pt x="6620" y="2260"/>
                    </a:cubicBezTo>
                    <a:cubicBezTo>
                      <a:pt x="6529" y="2214"/>
                      <a:pt x="6437" y="2169"/>
                      <a:pt x="6346" y="2100"/>
                    </a:cubicBezTo>
                    <a:cubicBezTo>
                      <a:pt x="6277" y="2032"/>
                      <a:pt x="6186" y="1940"/>
                      <a:pt x="6118" y="1849"/>
                    </a:cubicBezTo>
                    <a:cubicBezTo>
                      <a:pt x="6049" y="1781"/>
                      <a:pt x="6004" y="1712"/>
                      <a:pt x="5958" y="1644"/>
                    </a:cubicBezTo>
                    <a:cubicBezTo>
                      <a:pt x="5958" y="1621"/>
                      <a:pt x="5958" y="1575"/>
                      <a:pt x="5935" y="1529"/>
                    </a:cubicBezTo>
                    <a:cubicBezTo>
                      <a:pt x="5935" y="1461"/>
                      <a:pt x="5912" y="1392"/>
                      <a:pt x="5912" y="1324"/>
                    </a:cubicBezTo>
                    <a:lnTo>
                      <a:pt x="5912" y="1256"/>
                    </a:lnTo>
                    <a:cubicBezTo>
                      <a:pt x="5889" y="1141"/>
                      <a:pt x="5867" y="1027"/>
                      <a:pt x="5844" y="913"/>
                    </a:cubicBezTo>
                    <a:lnTo>
                      <a:pt x="5821" y="845"/>
                    </a:lnTo>
                    <a:lnTo>
                      <a:pt x="5821" y="799"/>
                    </a:lnTo>
                    <a:cubicBezTo>
                      <a:pt x="5821" y="662"/>
                      <a:pt x="5798" y="548"/>
                      <a:pt x="5707" y="457"/>
                    </a:cubicBezTo>
                    <a:cubicBezTo>
                      <a:pt x="5661" y="434"/>
                      <a:pt x="5616" y="411"/>
                      <a:pt x="5570" y="411"/>
                    </a:cubicBezTo>
                    <a:cubicBezTo>
                      <a:pt x="5570" y="365"/>
                      <a:pt x="5524" y="343"/>
                      <a:pt x="5479" y="320"/>
                    </a:cubicBezTo>
                    <a:cubicBezTo>
                      <a:pt x="5387" y="251"/>
                      <a:pt x="5273" y="228"/>
                      <a:pt x="5159" y="206"/>
                    </a:cubicBezTo>
                    <a:lnTo>
                      <a:pt x="5113" y="183"/>
                    </a:lnTo>
                    <a:lnTo>
                      <a:pt x="5068" y="183"/>
                    </a:lnTo>
                    <a:cubicBezTo>
                      <a:pt x="4999" y="183"/>
                      <a:pt x="4954" y="160"/>
                      <a:pt x="4908" y="160"/>
                    </a:cubicBezTo>
                    <a:cubicBezTo>
                      <a:pt x="4817" y="137"/>
                      <a:pt x="4748" y="114"/>
                      <a:pt x="4680" y="91"/>
                    </a:cubicBezTo>
                    <a:lnTo>
                      <a:pt x="4634" y="91"/>
                    </a:lnTo>
                    <a:cubicBezTo>
                      <a:pt x="4588" y="91"/>
                      <a:pt x="4566" y="69"/>
                      <a:pt x="4520" y="69"/>
                    </a:cubicBezTo>
                    <a:cubicBezTo>
                      <a:pt x="4474" y="23"/>
                      <a:pt x="4406" y="0"/>
                      <a:pt x="43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22"/>
              <p:cNvSpPr/>
              <p:nvPr/>
            </p:nvSpPr>
            <p:spPr>
              <a:xfrm>
                <a:off x="6606071" y="3079667"/>
                <a:ext cx="872420" cy="457807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16937" extrusionOk="0">
                    <a:moveTo>
                      <a:pt x="3196" y="0"/>
                    </a:moveTo>
                    <a:cubicBezTo>
                      <a:pt x="3105" y="0"/>
                      <a:pt x="3014" y="0"/>
                      <a:pt x="2922" y="23"/>
                    </a:cubicBezTo>
                    <a:cubicBezTo>
                      <a:pt x="2717" y="46"/>
                      <a:pt x="2534" y="115"/>
                      <a:pt x="2352" y="183"/>
                    </a:cubicBezTo>
                    <a:cubicBezTo>
                      <a:pt x="2215" y="229"/>
                      <a:pt x="2101" y="274"/>
                      <a:pt x="2009" y="320"/>
                    </a:cubicBezTo>
                    <a:lnTo>
                      <a:pt x="1872" y="388"/>
                    </a:lnTo>
                    <a:lnTo>
                      <a:pt x="1736" y="457"/>
                    </a:lnTo>
                    <a:cubicBezTo>
                      <a:pt x="1530" y="571"/>
                      <a:pt x="1347" y="662"/>
                      <a:pt x="1211" y="776"/>
                    </a:cubicBezTo>
                    <a:cubicBezTo>
                      <a:pt x="1096" y="845"/>
                      <a:pt x="1028" y="936"/>
                      <a:pt x="937" y="1005"/>
                    </a:cubicBezTo>
                    <a:lnTo>
                      <a:pt x="914" y="1028"/>
                    </a:lnTo>
                    <a:cubicBezTo>
                      <a:pt x="822" y="1119"/>
                      <a:pt x="754" y="1210"/>
                      <a:pt x="640" y="1347"/>
                    </a:cubicBezTo>
                    <a:cubicBezTo>
                      <a:pt x="457" y="1598"/>
                      <a:pt x="320" y="1826"/>
                      <a:pt x="229" y="2078"/>
                    </a:cubicBezTo>
                    <a:cubicBezTo>
                      <a:pt x="206" y="2192"/>
                      <a:pt x="161" y="2306"/>
                      <a:pt x="115" y="2420"/>
                    </a:cubicBezTo>
                    <a:cubicBezTo>
                      <a:pt x="92" y="2534"/>
                      <a:pt x="69" y="2648"/>
                      <a:pt x="46" y="2808"/>
                    </a:cubicBezTo>
                    <a:cubicBezTo>
                      <a:pt x="24" y="2876"/>
                      <a:pt x="24" y="2968"/>
                      <a:pt x="24" y="3059"/>
                    </a:cubicBezTo>
                    <a:cubicBezTo>
                      <a:pt x="1" y="3173"/>
                      <a:pt x="24" y="3287"/>
                      <a:pt x="46" y="3401"/>
                    </a:cubicBezTo>
                    <a:cubicBezTo>
                      <a:pt x="69" y="3538"/>
                      <a:pt x="69" y="3630"/>
                      <a:pt x="92" y="3744"/>
                    </a:cubicBezTo>
                    <a:lnTo>
                      <a:pt x="115" y="3881"/>
                    </a:lnTo>
                    <a:cubicBezTo>
                      <a:pt x="138" y="3949"/>
                      <a:pt x="138" y="4018"/>
                      <a:pt x="161" y="4063"/>
                    </a:cubicBezTo>
                    <a:cubicBezTo>
                      <a:pt x="138" y="4109"/>
                      <a:pt x="115" y="4155"/>
                      <a:pt x="115" y="4200"/>
                    </a:cubicBezTo>
                    <a:cubicBezTo>
                      <a:pt x="115" y="4520"/>
                      <a:pt x="206" y="4839"/>
                      <a:pt x="298" y="5113"/>
                    </a:cubicBezTo>
                    <a:cubicBezTo>
                      <a:pt x="389" y="5433"/>
                      <a:pt x="503" y="5752"/>
                      <a:pt x="640" y="6026"/>
                    </a:cubicBezTo>
                    <a:cubicBezTo>
                      <a:pt x="708" y="6163"/>
                      <a:pt x="777" y="6277"/>
                      <a:pt x="845" y="6414"/>
                    </a:cubicBezTo>
                    <a:cubicBezTo>
                      <a:pt x="914" y="6528"/>
                      <a:pt x="1005" y="6643"/>
                      <a:pt x="1074" y="6757"/>
                    </a:cubicBezTo>
                    <a:lnTo>
                      <a:pt x="1119" y="6825"/>
                    </a:lnTo>
                    <a:cubicBezTo>
                      <a:pt x="1279" y="7053"/>
                      <a:pt x="1462" y="7259"/>
                      <a:pt x="1644" y="7464"/>
                    </a:cubicBezTo>
                    <a:lnTo>
                      <a:pt x="1690" y="7510"/>
                    </a:lnTo>
                    <a:cubicBezTo>
                      <a:pt x="1781" y="7624"/>
                      <a:pt x="1872" y="7715"/>
                      <a:pt x="1964" y="7829"/>
                    </a:cubicBezTo>
                    <a:cubicBezTo>
                      <a:pt x="2032" y="7898"/>
                      <a:pt x="2078" y="7966"/>
                      <a:pt x="2146" y="8035"/>
                    </a:cubicBezTo>
                    <a:lnTo>
                      <a:pt x="2260" y="8172"/>
                    </a:lnTo>
                    <a:cubicBezTo>
                      <a:pt x="2466" y="8400"/>
                      <a:pt x="2671" y="8651"/>
                      <a:pt x="2854" y="8834"/>
                    </a:cubicBezTo>
                    <a:cubicBezTo>
                      <a:pt x="3196" y="9222"/>
                      <a:pt x="3607" y="9610"/>
                      <a:pt x="4132" y="10066"/>
                    </a:cubicBezTo>
                    <a:cubicBezTo>
                      <a:pt x="4269" y="10203"/>
                      <a:pt x="4429" y="10317"/>
                      <a:pt x="4589" y="10454"/>
                    </a:cubicBezTo>
                    <a:lnTo>
                      <a:pt x="4771" y="10614"/>
                    </a:lnTo>
                    <a:lnTo>
                      <a:pt x="4840" y="10660"/>
                    </a:lnTo>
                    <a:lnTo>
                      <a:pt x="4863" y="10683"/>
                    </a:lnTo>
                    <a:cubicBezTo>
                      <a:pt x="4885" y="10705"/>
                      <a:pt x="4908" y="10728"/>
                      <a:pt x="4931" y="10728"/>
                    </a:cubicBezTo>
                    <a:lnTo>
                      <a:pt x="4954" y="10751"/>
                    </a:lnTo>
                    <a:cubicBezTo>
                      <a:pt x="4954" y="10751"/>
                      <a:pt x="4954" y="10774"/>
                      <a:pt x="4977" y="10774"/>
                    </a:cubicBezTo>
                    <a:cubicBezTo>
                      <a:pt x="5205" y="10979"/>
                      <a:pt x="5410" y="11139"/>
                      <a:pt x="5639" y="11322"/>
                    </a:cubicBezTo>
                    <a:cubicBezTo>
                      <a:pt x="5707" y="11390"/>
                      <a:pt x="5798" y="11436"/>
                      <a:pt x="5890" y="11504"/>
                    </a:cubicBezTo>
                    <a:lnTo>
                      <a:pt x="6004" y="11596"/>
                    </a:lnTo>
                    <a:lnTo>
                      <a:pt x="6118" y="11687"/>
                    </a:lnTo>
                    <a:cubicBezTo>
                      <a:pt x="6186" y="11755"/>
                      <a:pt x="6278" y="11824"/>
                      <a:pt x="6369" y="11870"/>
                    </a:cubicBezTo>
                    <a:lnTo>
                      <a:pt x="6483" y="11961"/>
                    </a:lnTo>
                    <a:cubicBezTo>
                      <a:pt x="6552" y="12029"/>
                      <a:pt x="6643" y="12075"/>
                      <a:pt x="6711" y="12121"/>
                    </a:cubicBezTo>
                    <a:cubicBezTo>
                      <a:pt x="6826" y="12212"/>
                      <a:pt x="6940" y="12280"/>
                      <a:pt x="7054" y="12349"/>
                    </a:cubicBezTo>
                    <a:cubicBezTo>
                      <a:pt x="7214" y="12440"/>
                      <a:pt x="7373" y="12531"/>
                      <a:pt x="7579" y="12646"/>
                    </a:cubicBezTo>
                    <a:cubicBezTo>
                      <a:pt x="7670" y="12668"/>
                      <a:pt x="7739" y="12714"/>
                      <a:pt x="7830" y="12737"/>
                    </a:cubicBezTo>
                    <a:cubicBezTo>
                      <a:pt x="7898" y="12737"/>
                      <a:pt x="7967" y="12760"/>
                      <a:pt x="8035" y="12760"/>
                    </a:cubicBezTo>
                    <a:lnTo>
                      <a:pt x="8355" y="12760"/>
                    </a:lnTo>
                    <a:cubicBezTo>
                      <a:pt x="8423" y="12737"/>
                      <a:pt x="8492" y="12737"/>
                      <a:pt x="8560" y="12737"/>
                    </a:cubicBezTo>
                    <a:lnTo>
                      <a:pt x="8583" y="12737"/>
                    </a:lnTo>
                    <a:cubicBezTo>
                      <a:pt x="8629" y="12737"/>
                      <a:pt x="8674" y="12714"/>
                      <a:pt x="8720" y="12714"/>
                    </a:cubicBezTo>
                    <a:cubicBezTo>
                      <a:pt x="8766" y="12714"/>
                      <a:pt x="8811" y="12691"/>
                      <a:pt x="8857" y="12668"/>
                    </a:cubicBezTo>
                    <a:cubicBezTo>
                      <a:pt x="8925" y="12646"/>
                      <a:pt x="8994" y="12646"/>
                      <a:pt x="9040" y="12623"/>
                    </a:cubicBezTo>
                    <a:lnTo>
                      <a:pt x="9108" y="12623"/>
                    </a:lnTo>
                    <a:cubicBezTo>
                      <a:pt x="9108" y="12646"/>
                      <a:pt x="9108" y="12668"/>
                      <a:pt x="9108" y="12691"/>
                    </a:cubicBezTo>
                    <a:cubicBezTo>
                      <a:pt x="9108" y="12760"/>
                      <a:pt x="9131" y="12805"/>
                      <a:pt x="9131" y="12851"/>
                    </a:cubicBezTo>
                    <a:cubicBezTo>
                      <a:pt x="9131" y="12874"/>
                      <a:pt x="9131" y="12920"/>
                      <a:pt x="9131" y="12942"/>
                    </a:cubicBezTo>
                    <a:lnTo>
                      <a:pt x="9131" y="12988"/>
                    </a:lnTo>
                    <a:lnTo>
                      <a:pt x="9131" y="13079"/>
                    </a:lnTo>
                    <a:cubicBezTo>
                      <a:pt x="9131" y="13125"/>
                      <a:pt x="9131" y="13171"/>
                      <a:pt x="9131" y="13216"/>
                    </a:cubicBezTo>
                    <a:lnTo>
                      <a:pt x="9131" y="13262"/>
                    </a:lnTo>
                    <a:lnTo>
                      <a:pt x="9131" y="13330"/>
                    </a:lnTo>
                    <a:cubicBezTo>
                      <a:pt x="9131" y="13399"/>
                      <a:pt x="9131" y="13467"/>
                      <a:pt x="9154" y="13559"/>
                    </a:cubicBezTo>
                    <a:cubicBezTo>
                      <a:pt x="9154" y="13627"/>
                      <a:pt x="9177" y="13718"/>
                      <a:pt x="9222" y="13810"/>
                    </a:cubicBezTo>
                    <a:cubicBezTo>
                      <a:pt x="9222" y="13855"/>
                      <a:pt x="9245" y="13901"/>
                      <a:pt x="9268" y="13969"/>
                    </a:cubicBezTo>
                    <a:cubicBezTo>
                      <a:pt x="9291" y="14015"/>
                      <a:pt x="9314" y="14084"/>
                      <a:pt x="9359" y="14152"/>
                    </a:cubicBezTo>
                    <a:cubicBezTo>
                      <a:pt x="9405" y="14221"/>
                      <a:pt x="9428" y="14289"/>
                      <a:pt x="9450" y="14358"/>
                    </a:cubicBezTo>
                    <a:cubicBezTo>
                      <a:pt x="9473" y="14403"/>
                      <a:pt x="9473" y="14426"/>
                      <a:pt x="9496" y="14449"/>
                    </a:cubicBezTo>
                    <a:lnTo>
                      <a:pt x="9565" y="14540"/>
                    </a:lnTo>
                    <a:cubicBezTo>
                      <a:pt x="9633" y="14654"/>
                      <a:pt x="9679" y="14768"/>
                      <a:pt x="9747" y="14860"/>
                    </a:cubicBezTo>
                    <a:cubicBezTo>
                      <a:pt x="9793" y="14974"/>
                      <a:pt x="9838" y="15042"/>
                      <a:pt x="9884" y="15134"/>
                    </a:cubicBezTo>
                    <a:cubicBezTo>
                      <a:pt x="9930" y="15225"/>
                      <a:pt x="9975" y="15293"/>
                      <a:pt x="10021" y="15385"/>
                    </a:cubicBezTo>
                    <a:cubicBezTo>
                      <a:pt x="10090" y="15476"/>
                      <a:pt x="10135" y="15567"/>
                      <a:pt x="10204" y="15659"/>
                    </a:cubicBezTo>
                    <a:lnTo>
                      <a:pt x="10227" y="15727"/>
                    </a:lnTo>
                    <a:lnTo>
                      <a:pt x="10249" y="15727"/>
                    </a:lnTo>
                    <a:cubicBezTo>
                      <a:pt x="10295" y="15796"/>
                      <a:pt x="10341" y="15841"/>
                      <a:pt x="10363" y="15910"/>
                    </a:cubicBezTo>
                    <a:cubicBezTo>
                      <a:pt x="10386" y="15910"/>
                      <a:pt x="10386" y="15932"/>
                      <a:pt x="10409" y="15955"/>
                    </a:cubicBezTo>
                    <a:cubicBezTo>
                      <a:pt x="10478" y="16047"/>
                      <a:pt x="10546" y="16115"/>
                      <a:pt x="10615" y="16161"/>
                    </a:cubicBezTo>
                    <a:cubicBezTo>
                      <a:pt x="10660" y="16206"/>
                      <a:pt x="10683" y="16229"/>
                      <a:pt x="10729" y="16252"/>
                    </a:cubicBezTo>
                    <a:cubicBezTo>
                      <a:pt x="10774" y="16298"/>
                      <a:pt x="10843" y="16320"/>
                      <a:pt x="10888" y="16343"/>
                    </a:cubicBezTo>
                    <a:cubicBezTo>
                      <a:pt x="10980" y="16389"/>
                      <a:pt x="11048" y="16389"/>
                      <a:pt x="11140" y="16389"/>
                    </a:cubicBezTo>
                    <a:lnTo>
                      <a:pt x="11345" y="16389"/>
                    </a:lnTo>
                    <a:cubicBezTo>
                      <a:pt x="11482" y="16366"/>
                      <a:pt x="11619" y="16343"/>
                      <a:pt x="11779" y="16320"/>
                    </a:cubicBezTo>
                    <a:cubicBezTo>
                      <a:pt x="11893" y="16298"/>
                      <a:pt x="12007" y="16275"/>
                      <a:pt x="12144" y="16275"/>
                    </a:cubicBezTo>
                    <a:lnTo>
                      <a:pt x="12829" y="16275"/>
                    </a:lnTo>
                    <a:cubicBezTo>
                      <a:pt x="13034" y="16298"/>
                      <a:pt x="13217" y="16298"/>
                      <a:pt x="13422" y="16298"/>
                    </a:cubicBezTo>
                    <a:lnTo>
                      <a:pt x="14175" y="16298"/>
                    </a:lnTo>
                    <a:cubicBezTo>
                      <a:pt x="14426" y="16298"/>
                      <a:pt x="14655" y="16298"/>
                      <a:pt x="14929" y="16275"/>
                    </a:cubicBezTo>
                    <a:cubicBezTo>
                      <a:pt x="15043" y="16252"/>
                      <a:pt x="15180" y="16252"/>
                      <a:pt x="15294" y="16252"/>
                    </a:cubicBezTo>
                    <a:cubicBezTo>
                      <a:pt x="15408" y="16252"/>
                      <a:pt x="15499" y="16252"/>
                      <a:pt x="15590" y="16275"/>
                    </a:cubicBezTo>
                    <a:cubicBezTo>
                      <a:pt x="15750" y="16298"/>
                      <a:pt x="15910" y="16343"/>
                      <a:pt x="16093" y="16366"/>
                    </a:cubicBezTo>
                    <a:cubicBezTo>
                      <a:pt x="16275" y="16412"/>
                      <a:pt x="16481" y="16457"/>
                      <a:pt x="16663" y="16503"/>
                    </a:cubicBezTo>
                    <a:cubicBezTo>
                      <a:pt x="16755" y="16503"/>
                      <a:pt x="16823" y="16526"/>
                      <a:pt x="16892" y="16549"/>
                    </a:cubicBezTo>
                    <a:lnTo>
                      <a:pt x="16960" y="16572"/>
                    </a:lnTo>
                    <a:cubicBezTo>
                      <a:pt x="17074" y="16594"/>
                      <a:pt x="17165" y="16617"/>
                      <a:pt x="17280" y="16640"/>
                    </a:cubicBezTo>
                    <a:lnTo>
                      <a:pt x="17348" y="16640"/>
                    </a:lnTo>
                    <a:cubicBezTo>
                      <a:pt x="17645" y="16709"/>
                      <a:pt x="17941" y="16777"/>
                      <a:pt x="18284" y="16823"/>
                    </a:cubicBezTo>
                    <a:cubicBezTo>
                      <a:pt x="18512" y="16845"/>
                      <a:pt x="18740" y="16891"/>
                      <a:pt x="18969" y="16914"/>
                    </a:cubicBezTo>
                    <a:cubicBezTo>
                      <a:pt x="19083" y="16937"/>
                      <a:pt x="19197" y="16937"/>
                      <a:pt x="19311" y="16937"/>
                    </a:cubicBezTo>
                    <a:lnTo>
                      <a:pt x="19425" y="16937"/>
                    </a:lnTo>
                    <a:cubicBezTo>
                      <a:pt x="19494" y="16937"/>
                      <a:pt x="19585" y="16937"/>
                      <a:pt x="19676" y="16914"/>
                    </a:cubicBezTo>
                    <a:cubicBezTo>
                      <a:pt x="19767" y="16891"/>
                      <a:pt x="19859" y="16845"/>
                      <a:pt x="19950" y="16800"/>
                    </a:cubicBezTo>
                    <a:cubicBezTo>
                      <a:pt x="20019" y="16777"/>
                      <a:pt x="20087" y="16731"/>
                      <a:pt x="20133" y="16686"/>
                    </a:cubicBezTo>
                    <a:cubicBezTo>
                      <a:pt x="20156" y="16663"/>
                      <a:pt x="20178" y="16640"/>
                      <a:pt x="20201" y="16617"/>
                    </a:cubicBezTo>
                    <a:cubicBezTo>
                      <a:pt x="20201" y="16617"/>
                      <a:pt x="20224" y="16594"/>
                      <a:pt x="20247" y="16594"/>
                    </a:cubicBezTo>
                    <a:cubicBezTo>
                      <a:pt x="20338" y="16503"/>
                      <a:pt x="20429" y="16412"/>
                      <a:pt x="20521" y="16298"/>
                    </a:cubicBezTo>
                    <a:cubicBezTo>
                      <a:pt x="20589" y="16229"/>
                      <a:pt x="20681" y="16138"/>
                      <a:pt x="20749" y="16069"/>
                    </a:cubicBezTo>
                    <a:lnTo>
                      <a:pt x="20817" y="16001"/>
                    </a:lnTo>
                    <a:cubicBezTo>
                      <a:pt x="20840" y="15978"/>
                      <a:pt x="20886" y="15955"/>
                      <a:pt x="20909" y="15910"/>
                    </a:cubicBezTo>
                    <a:cubicBezTo>
                      <a:pt x="20954" y="15864"/>
                      <a:pt x="20977" y="15796"/>
                      <a:pt x="21046" y="15750"/>
                    </a:cubicBezTo>
                    <a:cubicBezTo>
                      <a:pt x="21114" y="15659"/>
                      <a:pt x="21160" y="15567"/>
                      <a:pt x="21228" y="15476"/>
                    </a:cubicBezTo>
                    <a:cubicBezTo>
                      <a:pt x="21251" y="15476"/>
                      <a:pt x="21251" y="15453"/>
                      <a:pt x="21274" y="15430"/>
                    </a:cubicBezTo>
                    <a:cubicBezTo>
                      <a:pt x="21274" y="15407"/>
                      <a:pt x="21274" y="15407"/>
                      <a:pt x="21297" y="15385"/>
                    </a:cubicBezTo>
                    <a:cubicBezTo>
                      <a:pt x="21320" y="15362"/>
                      <a:pt x="21320" y="15316"/>
                      <a:pt x="21342" y="15271"/>
                    </a:cubicBezTo>
                    <a:cubicBezTo>
                      <a:pt x="21388" y="15202"/>
                      <a:pt x="21434" y="15111"/>
                      <a:pt x="21479" y="15042"/>
                    </a:cubicBezTo>
                    <a:cubicBezTo>
                      <a:pt x="21525" y="14974"/>
                      <a:pt x="21548" y="14928"/>
                      <a:pt x="21594" y="14860"/>
                    </a:cubicBezTo>
                    <a:cubicBezTo>
                      <a:pt x="21616" y="14837"/>
                      <a:pt x="21639" y="14791"/>
                      <a:pt x="21662" y="14746"/>
                    </a:cubicBezTo>
                    <a:cubicBezTo>
                      <a:pt x="21685" y="14723"/>
                      <a:pt x="21708" y="14700"/>
                      <a:pt x="21708" y="14677"/>
                    </a:cubicBezTo>
                    <a:cubicBezTo>
                      <a:pt x="21708" y="14631"/>
                      <a:pt x="21708" y="14609"/>
                      <a:pt x="21708" y="14586"/>
                    </a:cubicBezTo>
                    <a:cubicBezTo>
                      <a:pt x="21730" y="14563"/>
                      <a:pt x="21776" y="14563"/>
                      <a:pt x="21799" y="14540"/>
                    </a:cubicBezTo>
                    <a:cubicBezTo>
                      <a:pt x="21799" y="14540"/>
                      <a:pt x="21799" y="14517"/>
                      <a:pt x="21822" y="14517"/>
                    </a:cubicBezTo>
                    <a:cubicBezTo>
                      <a:pt x="21845" y="14494"/>
                      <a:pt x="21890" y="14449"/>
                      <a:pt x="21913" y="14426"/>
                    </a:cubicBezTo>
                    <a:cubicBezTo>
                      <a:pt x="21959" y="14403"/>
                      <a:pt x="22004" y="14380"/>
                      <a:pt x="22050" y="14335"/>
                    </a:cubicBezTo>
                    <a:cubicBezTo>
                      <a:pt x="22164" y="14289"/>
                      <a:pt x="22278" y="14266"/>
                      <a:pt x="22415" y="14221"/>
                    </a:cubicBezTo>
                    <a:cubicBezTo>
                      <a:pt x="22507" y="14198"/>
                      <a:pt x="22575" y="14152"/>
                      <a:pt x="22643" y="14106"/>
                    </a:cubicBezTo>
                    <a:cubicBezTo>
                      <a:pt x="22780" y="14061"/>
                      <a:pt x="22917" y="13992"/>
                      <a:pt x="23054" y="13924"/>
                    </a:cubicBezTo>
                    <a:cubicBezTo>
                      <a:pt x="23146" y="13878"/>
                      <a:pt x="23260" y="13833"/>
                      <a:pt x="23374" y="13764"/>
                    </a:cubicBezTo>
                    <a:cubicBezTo>
                      <a:pt x="23488" y="13696"/>
                      <a:pt x="23625" y="13627"/>
                      <a:pt x="23762" y="13559"/>
                    </a:cubicBezTo>
                    <a:lnTo>
                      <a:pt x="24059" y="13399"/>
                    </a:lnTo>
                    <a:cubicBezTo>
                      <a:pt x="24196" y="13330"/>
                      <a:pt x="24333" y="13239"/>
                      <a:pt x="24470" y="13171"/>
                    </a:cubicBezTo>
                    <a:cubicBezTo>
                      <a:pt x="24629" y="13102"/>
                      <a:pt x="24789" y="13011"/>
                      <a:pt x="24949" y="12920"/>
                    </a:cubicBezTo>
                    <a:lnTo>
                      <a:pt x="25223" y="12783"/>
                    </a:lnTo>
                    <a:cubicBezTo>
                      <a:pt x="25291" y="12737"/>
                      <a:pt x="25360" y="12691"/>
                      <a:pt x="25451" y="12668"/>
                    </a:cubicBezTo>
                    <a:cubicBezTo>
                      <a:pt x="25519" y="12623"/>
                      <a:pt x="25588" y="12600"/>
                      <a:pt x="25634" y="12554"/>
                    </a:cubicBezTo>
                    <a:cubicBezTo>
                      <a:pt x="25793" y="12486"/>
                      <a:pt x="25930" y="12417"/>
                      <a:pt x="26067" y="12326"/>
                    </a:cubicBezTo>
                    <a:cubicBezTo>
                      <a:pt x="26569" y="12029"/>
                      <a:pt x="27094" y="11710"/>
                      <a:pt x="27597" y="11367"/>
                    </a:cubicBezTo>
                    <a:cubicBezTo>
                      <a:pt x="27711" y="11276"/>
                      <a:pt x="27848" y="11185"/>
                      <a:pt x="27962" y="11071"/>
                    </a:cubicBezTo>
                    <a:cubicBezTo>
                      <a:pt x="28236" y="10865"/>
                      <a:pt x="28487" y="10660"/>
                      <a:pt x="28738" y="10454"/>
                    </a:cubicBezTo>
                    <a:cubicBezTo>
                      <a:pt x="28806" y="10386"/>
                      <a:pt x="28875" y="10340"/>
                      <a:pt x="28943" y="10272"/>
                    </a:cubicBezTo>
                    <a:cubicBezTo>
                      <a:pt x="29103" y="10158"/>
                      <a:pt x="29286" y="10021"/>
                      <a:pt x="29423" y="9861"/>
                    </a:cubicBezTo>
                    <a:lnTo>
                      <a:pt x="29582" y="9701"/>
                    </a:lnTo>
                    <a:lnTo>
                      <a:pt x="29765" y="9541"/>
                    </a:lnTo>
                    <a:cubicBezTo>
                      <a:pt x="29811" y="9496"/>
                      <a:pt x="29856" y="9450"/>
                      <a:pt x="29902" y="9404"/>
                    </a:cubicBezTo>
                    <a:cubicBezTo>
                      <a:pt x="29970" y="9359"/>
                      <a:pt x="30016" y="9290"/>
                      <a:pt x="30085" y="9245"/>
                    </a:cubicBezTo>
                    <a:cubicBezTo>
                      <a:pt x="30336" y="8994"/>
                      <a:pt x="30564" y="8697"/>
                      <a:pt x="30746" y="8491"/>
                    </a:cubicBezTo>
                    <a:cubicBezTo>
                      <a:pt x="30815" y="8377"/>
                      <a:pt x="30906" y="8286"/>
                      <a:pt x="30998" y="8172"/>
                    </a:cubicBezTo>
                    <a:cubicBezTo>
                      <a:pt x="31112" y="8035"/>
                      <a:pt x="31249" y="7875"/>
                      <a:pt x="31363" y="7715"/>
                    </a:cubicBezTo>
                    <a:cubicBezTo>
                      <a:pt x="31431" y="7601"/>
                      <a:pt x="31523" y="7487"/>
                      <a:pt x="31591" y="7373"/>
                    </a:cubicBezTo>
                    <a:cubicBezTo>
                      <a:pt x="31659" y="7236"/>
                      <a:pt x="31728" y="7122"/>
                      <a:pt x="31796" y="6962"/>
                    </a:cubicBezTo>
                    <a:cubicBezTo>
                      <a:pt x="31933" y="6665"/>
                      <a:pt x="32025" y="6369"/>
                      <a:pt x="32116" y="6049"/>
                    </a:cubicBezTo>
                    <a:lnTo>
                      <a:pt x="32139" y="5935"/>
                    </a:lnTo>
                    <a:cubicBezTo>
                      <a:pt x="32162" y="5821"/>
                      <a:pt x="32184" y="5730"/>
                      <a:pt x="32207" y="5615"/>
                    </a:cubicBezTo>
                    <a:cubicBezTo>
                      <a:pt x="32253" y="5478"/>
                      <a:pt x="32253" y="5319"/>
                      <a:pt x="32253" y="5182"/>
                    </a:cubicBezTo>
                    <a:cubicBezTo>
                      <a:pt x="32276" y="4862"/>
                      <a:pt x="32230" y="4565"/>
                      <a:pt x="32116" y="4292"/>
                    </a:cubicBezTo>
                    <a:cubicBezTo>
                      <a:pt x="32025" y="4063"/>
                      <a:pt x="31911" y="3835"/>
                      <a:pt x="31796" y="3630"/>
                    </a:cubicBezTo>
                    <a:lnTo>
                      <a:pt x="31705" y="3470"/>
                    </a:lnTo>
                    <a:lnTo>
                      <a:pt x="31614" y="3287"/>
                    </a:lnTo>
                    <a:cubicBezTo>
                      <a:pt x="31500" y="3082"/>
                      <a:pt x="31408" y="2876"/>
                      <a:pt x="31271" y="2694"/>
                    </a:cubicBezTo>
                    <a:cubicBezTo>
                      <a:pt x="31157" y="2557"/>
                      <a:pt x="31043" y="2420"/>
                      <a:pt x="30929" y="2283"/>
                    </a:cubicBezTo>
                    <a:cubicBezTo>
                      <a:pt x="30815" y="2146"/>
                      <a:pt x="30678" y="2032"/>
                      <a:pt x="30541" y="1941"/>
                    </a:cubicBezTo>
                    <a:cubicBezTo>
                      <a:pt x="30427" y="1849"/>
                      <a:pt x="30290" y="1781"/>
                      <a:pt x="30153" y="1735"/>
                    </a:cubicBezTo>
                    <a:cubicBezTo>
                      <a:pt x="30016" y="1712"/>
                      <a:pt x="29879" y="1689"/>
                      <a:pt x="29742" y="1667"/>
                    </a:cubicBezTo>
                    <a:lnTo>
                      <a:pt x="29468" y="1667"/>
                    </a:lnTo>
                    <a:cubicBezTo>
                      <a:pt x="29331" y="1667"/>
                      <a:pt x="29194" y="1667"/>
                      <a:pt x="29057" y="1644"/>
                    </a:cubicBezTo>
                    <a:cubicBezTo>
                      <a:pt x="28943" y="1621"/>
                      <a:pt x="28829" y="1621"/>
                      <a:pt x="28715" y="1621"/>
                    </a:cubicBezTo>
                    <a:lnTo>
                      <a:pt x="28647" y="1621"/>
                    </a:lnTo>
                    <a:cubicBezTo>
                      <a:pt x="28578" y="1598"/>
                      <a:pt x="28487" y="1598"/>
                      <a:pt x="28418" y="1598"/>
                    </a:cubicBezTo>
                    <a:lnTo>
                      <a:pt x="28327" y="1598"/>
                    </a:lnTo>
                    <a:cubicBezTo>
                      <a:pt x="28122" y="1621"/>
                      <a:pt x="27939" y="1644"/>
                      <a:pt x="27734" y="1667"/>
                    </a:cubicBezTo>
                    <a:lnTo>
                      <a:pt x="27551" y="1712"/>
                    </a:lnTo>
                    <a:lnTo>
                      <a:pt x="27482" y="1712"/>
                    </a:lnTo>
                    <a:cubicBezTo>
                      <a:pt x="27345" y="1735"/>
                      <a:pt x="27186" y="1758"/>
                      <a:pt x="27049" y="1781"/>
                    </a:cubicBezTo>
                    <a:cubicBezTo>
                      <a:pt x="26912" y="1804"/>
                      <a:pt x="26775" y="1826"/>
                      <a:pt x="26661" y="1872"/>
                    </a:cubicBezTo>
                    <a:lnTo>
                      <a:pt x="26569" y="1895"/>
                    </a:lnTo>
                    <a:cubicBezTo>
                      <a:pt x="26410" y="1941"/>
                      <a:pt x="26273" y="1963"/>
                      <a:pt x="26136" y="2009"/>
                    </a:cubicBezTo>
                    <a:cubicBezTo>
                      <a:pt x="25976" y="2055"/>
                      <a:pt x="25816" y="2123"/>
                      <a:pt x="25679" y="2169"/>
                    </a:cubicBezTo>
                    <a:cubicBezTo>
                      <a:pt x="25474" y="2237"/>
                      <a:pt x="25291" y="2306"/>
                      <a:pt x="25109" y="2374"/>
                    </a:cubicBezTo>
                    <a:lnTo>
                      <a:pt x="24789" y="2488"/>
                    </a:lnTo>
                    <a:cubicBezTo>
                      <a:pt x="24492" y="2603"/>
                      <a:pt x="24218" y="2694"/>
                      <a:pt x="23922" y="2808"/>
                    </a:cubicBezTo>
                    <a:cubicBezTo>
                      <a:pt x="23625" y="2945"/>
                      <a:pt x="23328" y="3059"/>
                      <a:pt x="23054" y="3196"/>
                    </a:cubicBezTo>
                    <a:lnTo>
                      <a:pt x="22963" y="3242"/>
                    </a:lnTo>
                    <a:cubicBezTo>
                      <a:pt x="22712" y="3333"/>
                      <a:pt x="22484" y="3447"/>
                      <a:pt x="22233" y="3584"/>
                    </a:cubicBezTo>
                    <a:cubicBezTo>
                      <a:pt x="22164" y="3607"/>
                      <a:pt x="22096" y="3652"/>
                      <a:pt x="22027" y="3675"/>
                    </a:cubicBezTo>
                    <a:lnTo>
                      <a:pt x="21936" y="3721"/>
                    </a:lnTo>
                    <a:cubicBezTo>
                      <a:pt x="21776" y="3767"/>
                      <a:pt x="21594" y="3835"/>
                      <a:pt x="21411" y="3926"/>
                    </a:cubicBezTo>
                    <a:cubicBezTo>
                      <a:pt x="21274" y="3972"/>
                      <a:pt x="21137" y="4063"/>
                      <a:pt x="21023" y="4132"/>
                    </a:cubicBezTo>
                    <a:lnTo>
                      <a:pt x="20977" y="4155"/>
                    </a:lnTo>
                    <a:cubicBezTo>
                      <a:pt x="20703" y="4292"/>
                      <a:pt x="20429" y="4451"/>
                      <a:pt x="20156" y="4588"/>
                    </a:cubicBezTo>
                    <a:cubicBezTo>
                      <a:pt x="19859" y="4725"/>
                      <a:pt x="19631" y="4862"/>
                      <a:pt x="19402" y="5022"/>
                    </a:cubicBezTo>
                    <a:cubicBezTo>
                      <a:pt x="19128" y="5205"/>
                      <a:pt x="18832" y="5387"/>
                      <a:pt x="18581" y="5547"/>
                    </a:cubicBezTo>
                    <a:cubicBezTo>
                      <a:pt x="18512" y="5593"/>
                      <a:pt x="18444" y="5615"/>
                      <a:pt x="18398" y="5661"/>
                    </a:cubicBezTo>
                    <a:cubicBezTo>
                      <a:pt x="18307" y="5707"/>
                      <a:pt x="18238" y="5752"/>
                      <a:pt x="18170" y="5798"/>
                    </a:cubicBezTo>
                    <a:cubicBezTo>
                      <a:pt x="18010" y="5889"/>
                      <a:pt x="17873" y="5981"/>
                      <a:pt x="17736" y="6072"/>
                    </a:cubicBezTo>
                    <a:cubicBezTo>
                      <a:pt x="17645" y="6163"/>
                      <a:pt x="17531" y="6232"/>
                      <a:pt x="17439" y="6300"/>
                    </a:cubicBezTo>
                    <a:cubicBezTo>
                      <a:pt x="17280" y="6437"/>
                      <a:pt x="17120" y="6551"/>
                      <a:pt x="16960" y="6665"/>
                    </a:cubicBezTo>
                    <a:cubicBezTo>
                      <a:pt x="16755" y="6802"/>
                      <a:pt x="16549" y="6916"/>
                      <a:pt x="16344" y="7053"/>
                    </a:cubicBezTo>
                    <a:lnTo>
                      <a:pt x="16161" y="7168"/>
                    </a:lnTo>
                    <a:cubicBezTo>
                      <a:pt x="16093" y="7213"/>
                      <a:pt x="16024" y="7259"/>
                      <a:pt x="15956" y="7305"/>
                    </a:cubicBezTo>
                    <a:lnTo>
                      <a:pt x="15887" y="7373"/>
                    </a:lnTo>
                    <a:lnTo>
                      <a:pt x="15819" y="7305"/>
                    </a:lnTo>
                    <a:cubicBezTo>
                      <a:pt x="15727" y="7213"/>
                      <a:pt x="15636" y="7099"/>
                      <a:pt x="15545" y="6985"/>
                    </a:cubicBezTo>
                    <a:lnTo>
                      <a:pt x="15431" y="6871"/>
                    </a:lnTo>
                    <a:cubicBezTo>
                      <a:pt x="15225" y="6620"/>
                      <a:pt x="14974" y="6414"/>
                      <a:pt x="14723" y="6209"/>
                    </a:cubicBezTo>
                    <a:lnTo>
                      <a:pt x="14540" y="6049"/>
                    </a:lnTo>
                    <a:lnTo>
                      <a:pt x="14404" y="5935"/>
                    </a:lnTo>
                    <a:lnTo>
                      <a:pt x="14289" y="5844"/>
                    </a:lnTo>
                    <a:cubicBezTo>
                      <a:pt x="14175" y="5730"/>
                      <a:pt x="14061" y="5638"/>
                      <a:pt x="13947" y="5547"/>
                    </a:cubicBezTo>
                    <a:lnTo>
                      <a:pt x="13742" y="5387"/>
                    </a:lnTo>
                    <a:cubicBezTo>
                      <a:pt x="13673" y="5319"/>
                      <a:pt x="13605" y="5273"/>
                      <a:pt x="13536" y="5205"/>
                    </a:cubicBezTo>
                    <a:cubicBezTo>
                      <a:pt x="13468" y="5136"/>
                      <a:pt x="13399" y="5068"/>
                      <a:pt x="13331" y="5022"/>
                    </a:cubicBezTo>
                    <a:cubicBezTo>
                      <a:pt x="13239" y="4931"/>
                      <a:pt x="13148" y="4862"/>
                      <a:pt x="13057" y="4794"/>
                    </a:cubicBezTo>
                    <a:lnTo>
                      <a:pt x="12874" y="4657"/>
                    </a:lnTo>
                    <a:cubicBezTo>
                      <a:pt x="12737" y="4520"/>
                      <a:pt x="12623" y="4383"/>
                      <a:pt x="12486" y="4269"/>
                    </a:cubicBezTo>
                    <a:cubicBezTo>
                      <a:pt x="12349" y="4109"/>
                      <a:pt x="12189" y="3972"/>
                      <a:pt x="12007" y="3835"/>
                    </a:cubicBezTo>
                    <a:cubicBezTo>
                      <a:pt x="11961" y="3812"/>
                      <a:pt x="11893" y="3789"/>
                      <a:pt x="11847" y="3789"/>
                    </a:cubicBezTo>
                    <a:cubicBezTo>
                      <a:pt x="11779" y="3789"/>
                      <a:pt x="11733" y="3789"/>
                      <a:pt x="11687" y="3835"/>
                    </a:cubicBezTo>
                    <a:cubicBezTo>
                      <a:pt x="11459" y="3630"/>
                      <a:pt x="11208" y="3447"/>
                      <a:pt x="10980" y="3287"/>
                    </a:cubicBezTo>
                    <a:cubicBezTo>
                      <a:pt x="10843" y="3173"/>
                      <a:pt x="10729" y="3105"/>
                      <a:pt x="10592" y="3013"/>
                    </a:cubicBezTo>
                    <a:cubicBezTo>
                      <a:pt x="10500" y="2945"/>
                      <a:pt x="10409" y="2876"/>
                      <a:pt x="10318" y="2831"/>
                    </a:cubicBezTo>
                    <a:lnTo>
                      <a:pt x="10204" y="2762"/>
                    </a:lnTo>
                    <a:cubicBezTo>
                      <a:pt x="10090" y="2694"/>
                      <a:pt x="9975" y="2625"/>
                      <a:pt x="9861" y="2557"/>
                    </a:cubicBezTo>
                    <a:cubicBezTo>
                      <a:pt x="9770" y="2511"/>
                      <a:pt x="9702" y="2443"/>
                      <a:pt x="9610" y="2397"/>
                    </a:cubicBezTo>
                    <a:lnTo>
                      <a:pt x="9496" y="2329"/>
                    </a:lnTo>
                    <a:cubicBezTo>
                      <a:pt x="9291" y="2192"/>
                      <a:pt x="9062" y="2055"/>
                      <a:pt x="8857" y="1941"/>
                    </a:cubicBezTo>
                    <a:lnTo>
                      <a:pt x="8789" y="1895"/>
                    </a:lnTo>
                    <a:cubicBezTo>
                      <a:pt x="8743" y="1872"/>
                      <a:pt x="8674" y="1826"/>
                      <a:pt x="8629" y="1804"/>
                    </a:cubicBezTo>
                    <a:lnTo>
                      <a:pt x="8469" y="1712"/>
                    </a:lnTo>
                    <a:cubicBezTo>
                      <a:pt x="8355" y="1644"/>
                      <a:pt x="8241" y="1575"/>
                      <a:pt x="8127" y="1507"/>
                    </a:cubicBezTo>
                    <a:cubicBezTo>
                      <a:pt x="7898" y="1393"/>
                      <a:pt x="7693" y="1279"/>
                      <a:pt x="7465" y="1187"/>
                    </a:cubicBezTo>
                    <a:lnTo>
                      <a:pt x="7396" y="1142"/>
                    </a:lnTo>
                    <a:cubicBezTo>
                      <a:pt x="6871" y="913"/>
                      <a:pt x="6369" y="685"/>
                      <a:pt x="5867" y="503"/>
                    </a:cubicBezTo>
                    <a:cubicBezTo>
                      <a:pt x="5684" y="411"/>
                      <a:pt x="5456" y="320"/>
                      <a:pt x="5228" y="274"/>
                    </a:cubicBezTo>
                    <a:cubicBezTo>
                      <a:pt x="5159" y="252"/>
                      <a:pt x="5091" y="229"/>
                      <a:pt x="5022" y="206"/>
                    </a:cubicBezTo>
                    <a:lnTo>
                      <a:pt x="4931" y="206"/>
                    </a:lnTo>
                    <a:cubicBezTo>
                      <a:pt x="4817" y="160"/>
                      <a:pt x="4726" y="137"/>
                      <a:pt x="4611" y="115"/>
                    </a:cubicBezTo>
                    <a:cubicBezTo>
                      <a:pt x="4269" y="69"/>
                      <a:pt x="3881" y="23"/>
                      <a:pt x="3470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22"/>
              <p:cNvSpPr/>
              <p:nvPr/>
            </p:nvSpPr>
            <p:spPr>
              <a:xfrm>
                <a:off x="7148401" y="3460953"/>
                <a:ext cx="238161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4840" extrusionOk="0">
                    <a:moveTo>
                      <a:pt x="2876" y="0"/>
                    </a:moveTo>
                    <a:cubicBezTo>
                      <a:pt x="2716" y="23"/>
                      <a:pt x="2579" y="46"/>
                      <a:pt x="2443" y="92"/>
                    </a:cubicBezTo>
                    <a:lnTo>
                      <a:pt x="2374" y="115"/>
                    </a:lnTo>
                    <a:cubicBezTo>
                      <a:pt x="2237" y="160"/>
                      <a:pt x="2100" y="183"/>
                      <a:pt x="1986" y="229"/>
                    </a:cubicBezTo>
                    <a:cubicBezTo>
                      <a:pt x="1940" y="252"/>
                      <a:pt x="1895" y="297"/>
                      <a:pt x="1849" y="320"/>
                    </a:cubicBezTo>
                    <a:cubicBezTo>
                      <a:pt x="1826" y="343"/>
                      <a:pt x="1781" y="388"/>
                      <a:pt x="1758" y="411"/>
                    </a:cubicBezTo>
                    <a:cubicBezTo>
                      <a:pt x="1712" y="457"/>
                      <a:pt x="1689" y="480"/>
                      <a:pt x="1689" y="503"/>
                    </a:cubicBezTo>
                    <a:cubicBezTo>
                      <a:pt x="1666" y="548"/>
                      <a:pt x="1621" y="594"/>
                      <a:pt x="1598" y="640"/>
                    </a:cubicBezTo>
                    <a:cubicBezTo>
                      <a:pt x="1575" y="685"/>
                      <a:pt x="1552" y="731"/>
                      <a:pt x="1530" y="754"/>
                    </a:cubicBezTo>
                    <a:cubicBezTo>
                      <a:pt x="1484" y="822"/>
                      <a:pt x="1461" y="868"/>
                      <a:pt x="1415" y="936"/>
                    </a:cubicBezTo>
                    <a:cubicBezTo>
                      <a:pt x="1370" y="1005"/>
                      <a:pt x="1324" y="1096"/>
                      <a:pt x="1278" y="1165"/>
                    </a:cubicBezTo>
                    <a:cubicBezTo>
                      <a:pt x="1256" y="1233"/>
                      <a:pt x="1233" y="1279"/>
                      <a:pt x="1187" y="1347"/>
                    </a:cubicBezTo>
                    <a:cubicBezTo>
                      <a:pt x="1119" y="1438"/>
                      <a:pt x="1050" y="1530"/>
                      <a:pt x="982" y="1644"/>
                    </a:cubicBezTo>
                    <a:cubicBezTo>
                      <a:pt x="890" y="1758"/>
                      <a:pt x="822" y="1849"/>
                      <a:pt x="753" y="1941"/>
                    </a:cubicBezTo>
                    <a:cubicBezTo>
                      <a:pt x="708" y="2009"/>
                      <a:pt x="639" y="2100"/>
                      <a:pt x="571" y="2192"/>
                    </a:cubicBezTo>
                    <a:lnTo>
                      <a:pt x="480" y="2283"/>
                    </a:lnTo>
                    <a:cubicBezTo>
                      <a:pt x="434" y="2329"/>
                      <a:pt x="388" y="2397"/>
                      <a:pt x="365" y="2443"/>
                    </a:cubicBezTo>
                    <a:cubicBezTo>
                      <a:pt x="365" y="2466"/>
                      <a:pt x="343" y="2488"/>
                      <a:pt x="343" y="2534"/>
                    </a:cubicBezTo>
                    <a:cubicBezTo>
                      <a:pt x="297" y="2488"/>
                      <a:pt x="274" y="2488"/>
                      <a:pt x="251" y="2488"/>
                    </a:cubicBezTo>
                    <a:cubicBezTo>
                      <a:pt x="160" y="2488"/>
                      <a:pt x="69" y="2534"/>
                      <a:pt x="46" y="2625"/>
                    </a:cubicBezTo>
                    <a:cubicBezTo>
                      <a:pt x="0" y="2717"/>
                      <a:pt x="46" y="2854"/>
                      <a:pt x="160" y="2899"/>
                    </a:cubicBezTo>
                    <a:cubicBezTo>
                      <a:pt x="228" y="2922"/>
                      <a:pt x="297" y="2968"/>
                      <a:pt x="365" y="2991"/>
                    </a:cubicBezTo>
                    <a:cubicBezTo>
                      <a:pt x="457" y="3059"/>
                      <a:pt x="548" y="3127"/>
                      <a:pt x="639" y="3196"/>
                    </a:cubicBezTo>
                    <a:cubicBezTo>
                      <a:pt x="799" y="3287"/>
                      <a:pt x="936" y="3401"/>
                      <a:pt x="1119" y="3493"/>
                    </a:cubicBezTo>
                    <a:lnTo>
                      <a:pt x="1256" y="3561"/>
                    </a:lnTo>
                    <a:cubicBezTo>
                      <a:pt x="1347" y="3607"/>
                      <a:pt x="1415" y="3652"/>
                      <a:pt x="1484" y="3675"/>
                    </a:cubicBezTo>
                    <a:cubicBezTo>
                      <a:pt x="1621" y="3744"/>
                      <a:pt x="1735" y="3789"/>
                      <a:pt x="1872" y="3858"/>
                    </a:cubicBezTo>
                    <a:lnTo>
                      <a:pt x="1986" y="3904"/>
                    </a:lnTo>
                    <a:cubicBezTo>
                      <a:pt x="2077" y="3949"/>
                      <a:pt x="2169" y="3972"/>
                      <a:pt x="2260" y="4018"/>
                    </a:cubicBezTo>
                    <a:cubicBezTo>
                      <a:pt x="2374" y="4063"/>
                      <a:pt x="2488" y="4132"/>
                      <a:pt x="2625" y="4177"/>
                    </a:cubicBezTo>
                    <a:cubicBezTo>
                      <a:pt x="2716" y="4200"/>
                      <a:pt x="2785" y="4223"/>
                      <a:pt x="2876" y="4269"/>
                    </a:cubicBezTo>
                    <a:lnTo>
                      <a:pt x="3059" y="4314"/>
                    </a:lnTo>
                    <a:cubicBezTo>
                      <a:pt x="3150" y="4360"/>
                      <a:pt x="3264" y="4406"/>
                      <a:pt x="3378" y="4451"/>
                    </a:cubicBezTo>
                    <a:lnTo>
                      <a:pt x="3470" y="4497"/>
                    </a:lnTo>
                    <a:cubicBezTo>
                      <a:pt x="3721" y="4588"/>
                      <a:pt x="3995" y="4657"/>
                      <a:pt x="4246" y="4725"/>
                    </a:cubicBezTo>
                    <a:lnTo>
                      <a:pt x="4360" y="4748"/>
                    </a:lnTo>
                    <a:cubicBezTo>
                      <a:pt x="4474" y="4771"/>
                      <a:pt x="4611" y="4794"/>
                      <a:pt x="4771" y="4817"/>
                    </a:cubicBezTo>
                    <a:cubicBezTo>
                      <a:pt x="4930" y="4839"/>
                      <a:pt x="5090" y="4839"/>
                      <a:pt x="5227" y="4839"/>
                    </a:cubicBezTo>
                    <a:cubicBezTo>
                      <a:pt x="5387" y="4839"/>
                      <a:pt x="5547" y="4839"/>
                      <a:pt x="5707" y="4817"/>
                    </a:cubicBezTo>
                    <a:cubicBezTo>
                      <a:pt x="5844" y="4817"/>
                      <a:pt x="5980" y="4794"/>
                      <a:pt x="6095" y="4794"/>
                    </a:cubicBezTo>
                    <a:cubicBezTo>
                      <a:pt x="6346" y="4748"/>
                      <a:pt x="6620" y="4680"/>
                      <a:pt x="6962" y="4588"/>
                    </a:cubicBezTo>
                    <a:cubicBezTo>
                      <a:pt x="7076" y="4543"/>
                      <a:pt x="7213" y="4497"/>
                      <a:pt x="7327" y="4451"/>
                    </a:cubicBezTo>
                    <a:cubicBezTo>
                      <a:pt x="7464" y="4406"/>
                      <a:pt x="7578" y="4337"/>
                      <a:pt x="7715" y="4246"/>
                    </a:cubicBezTo>
                    <a:cubicBezTo>
                      <a:pt x="7829" y="4177"/>
                      <a:pt x="7943" y="4109"/>
                      <a:pt x="8035" y="4041"/>
                    </a:cubicBezTo>
                    <a:cubicBezTo>
                      <a:pt x="8195" y="3926"/>
                      <a:pt x="8309" y="3789"/>
                      <a:pt x="8423" y="3675"/>
                    </a:cubicBezTo>
                    <a:cubicBezTo>
                      <a:pt x="8560" y="3538"/>
                      <a:pt x="8674" y="3356"/>
                      <a:pt x="8742" y="3127"/>
                    </a:cubicBezTo>
                    <a:cubicBezTo>
                      <a:pt x="8765" y="3013"/>
                      <a:pt x="8788" y="2922"/>
                      <a:pt x="8811" y="2808"/>
                    </a:cubicBezTo>
                    <a:cubicBezTo>
                      <a:pt x="8811" y="2739"/>
                      <a:pt x="8811" y="2671"/>
                      <a:pt x="8811" y="2603"/>
                    </a:cubicBezTo>
                    <a:lnTo>
                      <a:pt x="8811" y="2557"/>
                    </a:lnTo>
                    <a:cubicBezTo>
                      <a:pt x="8811" y="2443"/>
                      <a:pt x="8811" y="2351"/>
                      <a:pt x="8788" y="2237"/>
                    </a:cubicBezTo>
                    <a:cubicBezTo>
                      <a:pt x="8788" y="2146"/>
                      <a:pt x="8742" y="2078"/>
                      <a:pt x="8719" y="1986"/>
                    </a:cubicBezTo>
                    <a:lnTo>
                      <a:pt x="8697" y="1918"/>
                    </a:lnTo>
                    <a:cubicBezTo>
                      <a:pt x="8697" y="1895"/>
                      <a:pt x="8674" y="1849"/>
                      <a:pt x="8674" y="1804"/>
                    </a:cubicBezTo>
                    <a:cubicBezTo>
                      <a:pt x="8628" y="1735"/>
                      <a:pt x="8605" y="1667"/>
                      <a:pt x="8560" y="1621"/>
                    </a:cubicBezTo>
                    <a:lnTo>
                      <a:pt x="8537" y="1575"/>
                    </a:lnTo>
                    <a:cubicBezTo>
                      <a:pt x="8491" y="1484"/>
                      <a:pt x="8446" y="1416"/>
                      <a:pt x="8377" y="1347"/>
                    </a:cubicBezTo>
                    <a:cubicBezTo>
                      <a:pt x="8309" y="1233"/>
                      <a:pt x="8195" y="1142"/>
                      <a:pt x="8080" y="1028"/>
                    </a:cubicBezTo>
                    <a:cubicBezTo>
                      <a:pt x="7829" y="845"/>
                      <a:pt x="7533" y="754"/>
                      <a:pt x="7236" y="685"/>
                    </a:cubicBezTo>
                    <a:lnTo>
                      <a:pt x="7145" y="662"/>
                    </a:lnTo>
                    <a:cubicBezTo>
                      <a:pt x="7099" y="662"/>
                      <a:pt x="7076" y="640"/>
                      <a:pt x="7053" y="640"/>
                    </a:cubicBezTo>
                    <a:cubicBezTo>
                      <a:pt x="6779" y="548"/>
                      <a:pt x="6460" y="503"/>
                      <a:pt x="6140" y="457"/>
                    </a:cubicBezTo>
                    <a:cubicBezTo>
                      <a:pt x="5912" y="411"/>
                      <a:pt x="5661" y="388"/>
                      <a:pt x="5410" y="366"/>
                    </a:cubicBezTo>
                    <a:lnTo>
                      <a:pt x="5159" y="320"/>
                    </a:lnTo>
                    <a:cubicBezTo>
                      <a:pt x="5067" y="320"/>
                      <a:pt x="4999" y="297"/>
                      <a:pt x="4908" y="274"/>
                    </a:cubicBezTo>
                    <a:cubicBezTo>
                      <a:pt x="4839" y="274"/>
                      <a:pt x="4771" y="252"/>
                      <a:pt x="4702" y="252"/>
                    </a:cubicBezTo>
                    <a:cubicBezTo>
                      <a:pt x="4588" y="229"/>
                      <a:pt x="4474" y="206"/>
                      <a:pt x="4360" y="206"/>
                    </a:cubicBezTo>
                    <a:lnTo>
                      <a:pt x="4246" y="183"/>
                    </a:lnTo>
                    <a:lnTo>
                      <a:pt x="4040" y="160"/>
                    </a:lnTo>
                    <a:lnTo>
                      <a:pt x="3835" y="115"/>
                    </a:lnTo>
                    <a:lnTo>
                      <a:pt x="3721" y="115"/>
                    </a:lnTo>
                    <a:cubicBezTo>
                      <a:pt x="3629" y="92"/>
                      <a:pt x="3538" y="92"/>
                      <a:pt x="3447" y="69"/>
                    </a:cubicBezTo>
                    <a:cubicBezTo>
                      <a:pt x="3264" y="23"/>
                      <a:pt x="3082" y="0"/>
                      <a:pt x="2922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22"/>
              <p:cNvSpPr/>
              <p:nvPr/>
            </p:nvSpPr>
            <p:spPr>
              <a:xfrm>
                <a:off x="7210706" y="3555963"/>
                <a:ext cx="71602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105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3"/>
                    </a:cubicBezTo>
                    <a:cubicBezTo>
                      <a:pt x="1" y="46"/>
                      <a:pt x="1" y="92"/>
                      <a:pt x="23" y="137"/>
                    </a:cubicBezTo>
                    <a:cubicBezTo>
                      <a:pt x="46" y="160"/>
                      <a:pt x="69" y="183"/>
                      <a:pt x="92" y="206"/>
                    </a:cubicBezTo>
                    <a:cubicBezTo>
                      <a:pt x="115" y="229"/>
                      <a:pt x="160" y="252"/>
                      <a:pt x="183" y="297"/>
                    </a:cubicBezTo>
                    <a:cubicBezTo>
                      <a:pt x="206" y="320"/>
                      <a:pt x="252" y="343"/>
                      <a:pt x="274" y="366"/>
                    </a:cubicBezTo>
                    <a:cubicBezTo>
                      <a:pt x="320" y="389"/>
                      <a:pt x="343" y="411"/>
                      <a:pt x="366" y="434"/>
                    </a:cubicBezTo>
                    <a:cubicBezTo>
                      <a:pt x="434" y="480"/>
                      <a:pt x="526" y="526"/>
                      <a:pt x="594" y="571"/>
                    </a:cubicBezTo>
                    <a:cubicBezTo>
                      <a:pt x="663" y="617"/>
                      <a:pt x="731" y="662"/>
                      <a:pt x="799" y="685"/>
                    </a:cubicBezTo>
                    <a:cubicBezTo>
                      <a:pt x="822" y="708"/>
                      <a:pt x="868" y="731"/>
                      <a:pt x="891" y="754"/>
                    </a:cubicBezTo>
                    <a:cubicBezTo>
                      <a:pt x="936" y="777"/>
                      <a:pt x="982" y="799"/>
                      <a:pt x="1028" y="799"/>
                    </a:cubicBezTo>
                    <a:cubicBezTo>
                      <a:pt x="1119" y="845"/>
                      <a:pt x="1210" y="891"/>
                      <a:pt x="1324" y="914"/>
                    </a:cubicBezTo>
                    <a:cubicBezTo>
                      <a:pt x="1370" y="936"/>
                      <a:pt x="1416" y="959"/>
                      <a:pt x="1484" y="959"/>
                    </a:cubicBezTo>
                    <a:cubicBezTo>
                      <a:pt x="1530" y="982"/>
                      <a:pt x="1576" y="1005"/>
                      <a:pt x="1621" y="1005"/>
                    </a:cubicBezTo>
                    <a:cubicBezTo>
                      <a:pt x="1735" y="1028"/>
                      <a:pt x="1849" y="1050"/>
                      <a:pt x="1964" y="1050"/>
                    </a:cubicBezTo>
                    <a:lnTo>
                      <a:pt x="2101" y="1050"/>
                    </a:lnTo>
                    <a:cubicBezTo>
                      <a:pt x="2146" y="1050"/>
                      <a:pt x="2215" y="1028"/>
                      <a:pt x="2260" y="1028"/>
                    </a:cubicBezTo>
                    <a:cubicBezTo>
                      <a:pt x="2306" y="1005"/>
                      <a:pt x="2352" y="1005"/>
                      <a:pt x="2397" y="982"/>
                    </a:cubicBezTo>
                    <a:cubicBezTo>
                      <a:pt x="2466" y="959"/>
                      <a:pt x="2511" y="936"/>
                      <a:pt x="2580" y="936"/>
                    </a:cubicBezTo>
                    <a:cubicBezTo>
                      <a:pt x="2603" y="914"/>
                      <a:pt x="2625" y="891"/>
                      <a:pt x="2625" y="868"/>
                    </a:cubicBezTo>
                    <a:cubicBezTo>
                      <a:pt x="2648" y="845"/>
                      <a:pt x="2648" y="822"/>
                      <a:pt x="2625" y="799"/>
                    </a:cubicBezTo>
                    <a:cubicBezTo>
                      <a:pt x="2625" y="777"/>
                      <a:pt x="2603" y="754"/>
                      <a:pt x="2580" y="754"/>
                    </a:cubicBezTo>
                    <a:cubicBezTo>
                      <a:pt x="2568" y="742"/>
                      <a:pt x="2557" y="737"/>
                      <a:pt x="2546" y="737"/>
                    </a:cubicBezTo>
                    <a:cubicBezTo>
                      <a:pt x="2534" y="737"/>
                      <a:pt x="2523" y="742"/>
                      <a:pt x="2511" y="754"/>
                    </a:cubicBezTo>
                    <a:cubicBezTo>
                      <a:pt x="2397" y="777"/>
                      <a:pt x="2306" y="799"/>
                      <a:pt x="2215" y="845"/>
                    </a:cubicBezTo>
                    <a:lnTo>
                      <a:pt x="2123" y="845"/>
                    </a:lnTo>
                    <a:cubicBezTo>
                      <a:pt x="2080" y="867"/>
                      <a:pt x="2036" y="868"/>
                      <a:pt x="1972" y="868"/>
                    </a:cubicBezTo>
                    <a:lnTo>
                      <a:pt x="1972" y="868"/>
                    </a:lnTo>
                    <a:cubicBezTo>
                      <a:pt x="1840" y="868"/>
                      <a:pt x="1708" y="866"/>
                      <a:pt x="1576" y="822"/>
                    </a:cubicBezTo>
                    <a:cubicBezTo>
                      <a:pt x="1530" y="822"/>
                      <a:pt x="1484" y="799"/>
                      <a:pt x="1416" y="777"/>
                    </a:cubicBezTo>
                    <a:cubicBezTo>
                      <a:pt x="1324" y="754"/>
                      <a:pt x="1233" y="731"/>
                      <a:pt x="1142" y="685"/>
                    </a:cubicBezTo>
                    <a:cubicBezTo>
                      <a:pt x="1073" y="662"/>
                      <a:pt x="1028" y="617"/>
                      <a:pt x="959" y="594"/>
                    </a:cubicBezTo>
                    <a:cubicBezTo>
                      <a:pt x="914" y="571"/>
                      <a:pt x="891" y="548"/>
                      <a:pt x="845" y="548"/>
                    </a:cubicBezTo>
                    <a:cubicBezTo>
                      <a:pt x="799" y="526"/>
                      <a:pt x="777" y="503"/>
                      <a:pt x="731" y="480"/>
                    </a:cubicBezTo>
                    <a:cubicBezTo>
                      <a:pt x="640" y="411"/>
                      <a:pt x="548" y="366"/>
                      <a:pt x="480" y="297"/>
                    </a:cubicBezTo>
                    <a:cubicBezTo>
                      <a:pt x="411" y="252"/>
                      <a:pt x="366" y="229"/>
                      <a:pt x="320" y="183"/>
                    </a:cubicBezTo>
                    <a:cubicBezTo>
                      <a:pt x="274" y="160"/>
                      <a:pt x="229" y="115"/>
                      <a:pt x="183" y="69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22"/>
              <p:cNvSpPr/>
              <p:nvPr/>
            </p:nvSpPr>
            <p:spPr>
              <a:xfrm>
                <a:off x="6651130" y="3423922"/>
                <a:ext cx="236323" cy="13206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4886" extrusionOk="0">
                    <a:moveTo>
                      <a:pt x="6848" y="1"/>
                    </a:moveTo>
                    <a:cubicBezTo>
                      <a:pt x="6756" y="24"/>
                      <a:pt x="6665" y="24"/>
                      <a:pt x="6574" y="47"/>
                    </a:cubicBezTo>
                    <a:cubicBezTo>
                      <a:pt x="6460" y="69"/>
                      <a:pt x="6323" y="69"/>
                      <a:pt x="6209" y="92"/>
                    </a:cubicBezTo>
                    <a:cubicBezTo>
                      <a:pt x="6140" y="92"/>
                      <a:pt x="6072" y="115"/>
                      <a:pt x="6003" y="115"/>
                    </a:cubicBezTo>
                    <a:cubicBezTo>
                      <a:pt x="5820" y="138"/>
                      <a:pt x="5638" y="138"/>
                      <a:pt x="5478" y="138"/>
                    </a:cubicBezTo>
                    <a:lnTo>
                      <a:pt x="4976" y="138"/>
                    </a:lnTo>
                    <a:cubicBezTo>
                      <a:pt x="4862" y="138"/>
                      <a:pt x="4725" y="138"/>
                      <a:pt x="4611" y="115"/>
                    </a:cubicBezTo>
                    <a:lnTo>
                      <a:pt x="4382" y="115"/>
                    </a:lnTo>
                    <a:cubicBezTo>
                      <a:pt x="4223" y="92"/>
                      <a:pt x="4063" y="92"/>
                      <a:pt x="3880" y="92"/>
                    </a:cubicBezTo>
                    <a:lnTo>
                      <a:pt x="3310" y="92"/>
                    </a:lnTo>
                    <a:cubicBezTo>
                      <a:pt x="2967" y="92"/>
                      <a:pt x="2671" y="92"/>
                      <a:pt x="2374" y="138"/>
                    </a:cubicBezTo>
                    <a:cubicBezTo>
                      <a:pt x="2214" y="161"/>
                      <a:pt x="2077" y="161"/>
                      <a:pt x="1940" y="206"/>
                    </a:cubicBezTo>
                    <a:cubicBezTo>
                      <a:pt x="1758" y="252"/>
                      <a:pt x="1598" y="298"/>
                      <a:pt x="1484" y="343"/>
                    </a:cubicBezTo>
                    <a:cubicBezTo>
                      <a:pt x="1370" y="389"/>
                      <a:pt x="1233" y="457"/>
                      <a:pt x="1118" y="526"/>
                    </a:cubicBezTo>
                    <a:cubicBezTo>
                      <a:pt x="1004" y="572"/>
                      <a:pt x="890" y="640"/>
                      <a:pt x="776" y="731"/>
                    </a:cubicBezTo>
                    <a:cubicBezTo>
                      <a:pt x="685" y="800"/>
                      <a:pt x="616" y="891"/>
                      <a:pt x="548" y="960"/>
                    </a:cubicBezTo>
                    <a:lnTo>
                      <a:pt x="479" y="1051"/>
                    </a:lnTo>
                    <a:cubicBezTo>
                      <a:pt x="365" y="1165"/>
                      <a:pt x="297" y="1256"/>
                      <a:pt x="251" y="1348"/>
                    </a:cubicBezTo>
                    <a:cubicBezTo>
                      <a:pt x="183" y="1485"/>
                      <a:pt x="137" y="1622"/>
                      <a:pt x="91" y="1736"/>
                    </a:cubicBezTo>
                    <a:cubicBezTo>
                      <a:pt x="69" y="1827"/>
                      <a:pt x="69" y="1895"/>
                      <a:pt x="46" y="1987"/>
                    </a:cubicBezTo>
                    <a:cubicBezTo>
                      <a:pt x="46" y="2032"/>
                      <a:pt x="23" y="2055"/>
                      <a:pt x="23" y="2101"/>
                    </a:cubicBezTo>
                    <a:lnTo>
                      <a:pt x="23" y="2169"/>
                    </a:lnTo>
                    <a:cubicBezTo>
                      <a:pt x="0" y="2443"/>
                      <a:pt x="23" y="2626"/>
                      <a:pt x="69" y="2808"/>
                    </a:cubicBezTo>
                    <a:cubicBezTo>
                      <a:pt x="114" y="2945"/>
                      <a:pt x="205" y="3082"/>
                      <a:pt x="274" y="3174"/>
                    </a:cubicBezTo>
                    <a:cubicBezTo>
                      <a:pt x="297" y="3219"/>
                      <a:pt x="342" y="3242"/>
                      <a:pt x="388" y="3288"/>
                    </a:cubicBezTo>
                    <a:cubicBezTo>
                      <a:pt x="411" y="3402"/>
                      <a:pt x="457" y="3493"/>
                      <a:pt x="525" y="3607"/>
                    </a:cubicBezTo>
                    <a:cubicBezTo>
                      <a:pt x="593" y="3721"/>
                      <a:pt x="708" y="3836"/>
                      <a:pt x="867" y="3973"/>
                    </a:cubicBezTo>
                    <a:cubicBezTo>
                      <a:pt x="913" y="3995"/>
                      <a:pt x="959" y="4018"/>
                      <a:pt x="1004" y="4064"/>
                    </a:cubicBezTo>
                    <a:lnTo>
                      <a:pt x="1050" y="4109"/>
                    </a:lnTo>
                    <a:lnTo>
                      <a:pt x="1255" y="4246"/>
                    </a:lnTo>
                    <a:cubicBezTo>
                      <a:pt x="1301" y="4269"/>
                      <a:pt x="1324" y="4269"/>
                      <a:pt x="1324" y="4292"/>
                    </a:cubicBezTo>
                    <a:cubicBezTo>
                      <a:pt x="1461" y="4361"/>
                      <a:pt x="1575" y="4429"/>
                      <a:pt x="1712" y="4520"/>
                    </a:cubicBezTo>
                    <a:cubicBezTo>
                      <a:pt x="1940" y="4634"/>
                      <a:pt x="2214" y="4726"/>
                      <a:pt x="2602" y="4794"/>
                    </a:cubicBezTo>
                    <a:cubicBezTo>
                      <a:pt x="2716" y="4817"/>
                      <a:pt x="2853" y="4840"/>
                      <a:pt x="2967" y="4863"/>
                    </a:cubicBezTo>
                    <a:lnTo>
                      <a:pt x="3059" y="4863"/>
                    </a:lnTo>
                    <a:cubicBezTo>
                      <a:pt x="3150" y="4886"/>
                      <a:pt x="3241" y="4886"/>
                      <a:pt x="3333" y="4886"/>
                    </a:cubicBezTo>
                    <a:lnTo>
                      <a:pt x="3584" y="4886"/>
                    </a:lnTo>
                    <a:cubicBezTo>
                      <a:pt x="3698" y="4886"/>
                      <a:pt x="3812" y="4886"/>
                      <a:pt x="3926" y="4863"/>
                    </a:cubicBezTo>
                    <a:cubicBezTo>
                      <a:pt x="3994" y="4863"/>
                      <a:pt x="4086" y="4840"/>
                      <a:pt x="4154" y="4840"/>
                    </a:cubicBezTo>
                    <a:lnTo>
                      <a:pt x="4246" y="4817"/>
                    </a:lnTo>
                    <a:cubicBezTo>
                      <a:pt x="4360" y="4794"/>
                      <a:pt x="4474" y="4771"/>
                      <a:pt x="4565" y="4771"/>
                    </a:cubicBezTo>
                    <a:cubicBezTo>
                      <a:pt x="4656" y="4749"/>
                      <a:pt x="4771" y="4749"/>
                      <a:pt x="4862" y="4726"/>
                    </a:cubicBezTo>
                    <a:cubicBezTo>
                      <a:pt x="5022" y="4703"/>
                      <a:pt x="5181" y="4657"/>
                      <a:pt x="5341" y="4634"/>
                    </a:cubicBezTo>
                    <a:lnTo>
                      <a:pt x="5432" y="4612"/>
                    </a:lnTo>
                    <a:cubicBezTo>
                      <a:pt x="5569" y="4566"/>
                      <a:pt x="5729" y="4520"/>
                      <a:pt x="5889" y="4475"/>
                    </a:cubicBezTo>
                    <a:cubicBezTo>
                      <a:pt x="5957" y="4452"/>
                      <a:pt x="6049" y="4429"/>
                      <a:pt x="6117" y="4406"/>
                    </a:cubicBezTo>
                    <a:lnTo>
                      <a:pt x="6209" y="4383"/>
                    </a:lnTo>
                    <a:lnTo>
                      <a:pt x="6254" y="4383"/>
                    </a:lnTo>
                    <a:cubicBezTo>
                      <a:pt x="6460" y="4315"/>
                      <a:pt x="6688" y="4246"/>
                      <a:pt x="6916" y="4178"/>
                    </a:cubicBezTo>
                    <a:cubicBezTo>
                      <a:pt x="7007" y="4132"/>
                      <a:pt x="7099" y="4109"/>
                      <a:pt x="7190" y="4064"/>
                    </a:cubicBezTo>
                    <a:cubicBezTo>
                      <a:pt x="7304" y="4041"/>
                      <a:pt x="7418" y="3995"/>
                      <a:pt x="7532" y="3950"/>
                    </a:cubicBezTo>
                    <a:cubicBezTo>
                      <a:pt x="7647" y="3904"/>
                      <a:pt x="7761" y="3881"/>
                      <a:pt x="7852" y="3836"/>
                    </a:cubicBezTo>
                    <a:cubicBezTo>
                      <a:pt x="8035" y="3767"/>
                      <a:pt x="8194" y="3699"/>
                      <a:pt x="8377" y="3653"/>
                    </a:cubicBezTo>
                    <a:lnTo>
                      <a:pt x="8491" y="3630"/>
                    </a:lnTo>
                    <a:cubicBezTo>
                      <a:pt x="8605" y="3584"/>
                      <a:pt x="8696" y="3470"/>
                      <a:pt x="8719" y="3333"/>
                    </a:cubicBezTo>
                    <a:cubicBezTo>
                      <a:pt x="8742" y="3219"/>
                      <a:pt x="8696" y="3105"/>
                      <a:pt x="8560" y="2991"/>
                    </a:cubicBezTo>
                    <a:lnTo>
                      <a:pt x="8491" y="2923"/>
                    </a:lnTo>
                    <a:cubicBezTo>
                      <a:pt x="8423" y="2854"/>
                      <a:pt x="8377" y="2786"/>
                      <a:pt x="8331" y="2717"/>
                    </a:cubicBezTo>
                    <a:lnTo>
                      <a:pt x="8286" y="2626"/>
                    </a:lnTo>
                    <a:lnTo>
                      <a:pt x="8194" y="2466"/>
                    </a:lnTo>
                    <a:lnTo>
                      <a:pt x="8149" y="2398"/>
                    </a:lnTo>
                    <a:lnTo>
                      <a:pt x="8103" y="2306"/>
                    </a:lnTo>
                    <a:lnTo>
                      <a:pt x="8080" y="2283"/>
                    </a:lnTo>
                    <a:cubicBezTo>
                      <a:pt x="8035" y="2215"/>
                      <a:pt x="8012" y="2169"/>
                      <a:pt x="7989" y="2101"/>
                    </a:cubicBezTo>
                    <a:lnTo>
                      <a:pt x="7943" y="2032"/>
                    </a:lnTo>
                    <a:cubicBezTo>
                      <a:pt x="7920" y="1964"/>
                      <a:pt x="7875" y="1895"/>
                      <a:pt x="7852" y="1827"/>
                    </a:cubicBezTo>
                    <a:cubicBezTo>
                      <a:pt x="7829" y="1758"/>
                      <a:pt x="7806" y="1713"/>
                      <a:pt x="7783" y="1667"/>
                    </a:cubicBezTo>
                    <a:lnTo>
                      <a:pt x="7783" y="1622"/>
                    </a:lnTo>
                    <a:cubicBezTo>
                      <a:pt x="7761" y="1553"/>
                      <a:pt x="7738" y="1485"/>
                      <a:pt x="7692" y="1416"/>
                    </a:cubicBezTo>
                    <a:cubicBezTo>
                      <a:pt x="7624" y="1279"/>
                      <a:pt x="7578" y="1165"/>
                      <a:pt x="7532" y="1074"/>
                    </a:cubicBezTo>
                    <a:cubicBezTo>
                      <a:pt x="7510" y="1028"/>
                      <a:pt x="7510" y="982"/>
                      <a:pt x="7487" y="960"/>
                    </a:cubicBezTo>
                    <a:cubicBezTo>
                      <a:pt x="7464" y="914"/>
                      <a:pt x="7441" y="845"/>
                      <a:pt x="7418" y="800"/>
                    </a:cubicBezTo>
                    <a:cubicBezTo>
                      <a:pt x="7418" y="754"/>
                      <a:pt x="7395" y="709"/>
                      <a:pt x="7395" y="663"/>
                    </a:cubicBezTo>
                    <a:lnTo>
                      <a:pt x="7373" y="594"/>
                    </a:lnTo>
                    <a:cubicBezTo>
                      <a:pt x="7373" y="572"/>
                      <a:pt x="7373" y="549"/>
                      <a:pt x="7373" y="526"/>
                    </a:cubicBezTo>
                    <a:lnTo>
                      <a:pt x="7373" y="480"/>
                    </a:lnTo>
                    <a:cubicBezTo>
                      <a:pt x="7373" y="457"/>
                      <a:pt x="7373" y="435"/>
                      <a:pt x="7373" y="435"/>
                    </a:cubicBezTo>
                    <a:cubicBezTo>
                      <a:pt x="7373" y="389"/>
                      <a:pt x="7373" y="343"/>
                      <a:pt x="7373" y="320"/>
                    </a:cubicBezTo>
                    <a:cubicBezTo>
                      <a:pt x="7373" y="252"/>
                      <a:pt x="7350" y="206"/>
                      <a:pt x="7327" y="161"/>
                    </a:cubicBezTo>
                    <a:cubicBezTo>
                      <a:pt x="7236" y="47"/>
                      <a:pt x="7099" y="1"/>
                      <a:pt x="705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22"/>
              <p:cNvSpPr/>
              <p:nvPr/>
            </p:nvSpPr>
            <p:spPr>
              <a:xfrm>
                <a:off x="6875074" y="2205436"/>
                <a:ext cx="323333" cy="93902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3474" extrusionOk="0">
                    <a:moveTo>
                      <a:pt x="1785" y="2138"/>
                    </a:moveTo>
                    <a:cubicBezTo>
                      <a:pt x="1788" y="2141"/>
                      <a:pt x="1792" y="2144"/>
                      <a:pt x="1798" y="2145"/>
                    </a:cubicBezTo>
                    <a:lnTo>
                      <a:pt x="1798" y="2145"/>
                    </a:lnTo>
                    <a:cubicBezTo>
                      <a:pt x="1793" y="2143"/>
                      <a:pt x="1789" y="2140"/>
                      <a:pt x="1785" y="2138"/>
                    </a:cubicBezTo>
                    <a:close/>
                    <a:moveTo>
                      <a:pt x="685" y="0"/>
                    </a:moveTo>
                    <a:cubicBezTo>
                      <a:pt x="548" y="0"/>
                      <a:pt x="434" y="69"/>
                      <a:pt x="343" y="183"/>
                    </a:cubicBezTo>
                    <a:cubicBezTo>
                      <a:pt x="275" y="297"/>
                      <a:pt x="229" y="411"/>
                      <a:pt x="183" y="525"/>
                    </a:cubicBezTo>
                    <a:cubicBezTo>
                      <a:pt x="183" y="548"/>
                      <a:pt x="160" y="593"/>
                      <a:pt x="160" y="616"/>
                    </a:cubicBezTo>
                    <a:cubicBezTo>
                      <a:pt x="138" y="639"/>
                      <a:pt x="115" y="662"/>
                      <a:pt x="92" y="685"/>
                    </a:cubicBezTo>
                    <a:cubicBezTo>
                      <a:pt x="1" y="799"/>
                      <a:pt x="46" y="982"/>
                      <a:pt x="160" y="1050"/>
                    </a:cubicBezTo>
                    <a:cubicBezTo>
                      <a:pt x="206" y="1073"/>
                      <a:pt x="229" y="1096"/>
                      <a:pt x="275" y="1141"/>
                    </a:cubicBezTo>
                    <a:cubicBezTo>
                      <a:pt x="320" y="1164"/>
                      <a:pt x="366" y="1210"/>
                      <a:pt x="411" y="1233"/>
                    </a:cubicBezTo>
                    <a:cubicBezTo>
                      <a:pt x="503" y="1324"/>
                      <a:pt x="594" y="1392"/>
                      <a:pt x="685" y="1461"/>
                    </a:cubicBezTo>
                    <a:cubicBezTo>
                      <a:pt x="799" y="1552"/>
                      <a:pt x="914" y="1643"/>
                      <a:pt x="1028" y="1712"/>
                    </a:cubicBezTo>
                    <a:cubicBezTo>
                      <a:pt x="1265" y="1863"/>
                      <a:pt x="1502" y="1993"/>
                      <a:pt x="1758" y="2123"/>
                    </a:cubicBezTo>
                    <a:lnTo>
                      <a:pt x="1758" y="2123"/>
                    </a:lnTo>
                    <a:cubicBezTo>
                      <a:pt x="1758" y="2123"/>
                      <a:pt x="1758" y="2123"/>
                      <a:pt x="1758" y="2123"/>
                    </a:cubicBezTo>
                    <a:cubicBezTo>
                      <a:pt x="1767" y="2128"/>
                      <a:pt x="1776" y="2133"/>
                      <a:pt x="1785" y="2138"/>
                    </a:cubicBezTo>
                    <a:lnTo>
                      <a:pt x="1785" y="2138"/>
                    </a:lnTo>
                    <a:cubicBezTo>
                      <a:pt x="1783" y="2137"/>
                      <a:pt x="1782" y="2135"/>
                      <a:pt x="1781" y="2134"/>
                    </a:cubicBezTo>
                    <a:lnTo>
                      <a:pt x="1781" y="2134"/>
                    </a:lnTo>
                    <a:cubicBezTo>
                      <a:pt x="1789" y="2138"/>
                      <a:pt x="1796" y="2142"/>
                      <a:pt x="1804" y="2146"/>
                    </a:cubicBezTo>
                    <a:cubicBezTo>
                      <a:pt x="1802" y="2146"/>
                      <a:pt x="1800" y="2145"/>
                      <a:pt x="1798" y="2145"/>
                    </a:cubicBezTo>
                    <a:lnTo>
                      <a:pt x="1798" y="2145"/>
                    </a:lnTo>
                    <a:cubicBezTo>
                      <a:pt x="1944" y="2225"/>
                      <a:pt x="2089" y="2288"/>
                      <a:pt x="2215" y="2351"/>
                    </a:cubicBezTo>
                    <a:cubicBezTo>
                      <a:pt x="2374" y="2420"/>
                      <a:pt x="2511" y="2465"/>
                      <a:pt x="2648" y="2534"/>
                    </a:cubicBezTo>
                    <a:cubicBezTo>
                      <a:pt x="2968" y="2648"/>
                      <a:pt x="3265" y="2739"/>
                      <a:pt x="3561" y="2853"/>
                    </a:cubicBezTo>
                    <a:cubicBezTo>
                      <a:pt x="3721" y="2899"/>
                      <a:pt x="3858" y="2944"/>
                      <a:pt x="4018" y="2967"/>
                    </a:cubicBezTo>
                    <a:cubicBezTo>
                      <a:pt x="4178" y="3013"/>
                      <a:pt x="4315" y="3059"/>
                      <a:pt x="4474" y="3104"/>
                    </a:cubicBezTo>
                    <a:cubicBezTo>
                      <a:pt x="4794" y="3173"/>
                      <a:pt x="5136" y="3241"/>
                      <a:pt x="5456" y="3287"/>
                    </a:cubicBezTo>
                    <a:cubicBezTo>
                      <a:pt x="5958" y="3378"/>
                      <a:pt x="6460" y="3447"/>
                      <a:pt x="6962" y="3469"/>
                    </a:cubicBezTo>
                    <a:cubicBezTo>
                      <a:pt x="7040" y="3473"/>
                      <a:pt x="7119" y="3474"/>
                      <a:pt x="7197" y="3474"/>
                    </a:cubicBezTo>
                    <a:cubicBezTo>
                      <a:pt x="7695" y="3474"/>
                      <a:pt x="8204" y="3418"/>
                      <a:pt x="8697" y="3378"/>
                    </a:cubicBezTo>
                    <a:lnTo>
                      <a:pt x="8788" y="3378"/>
                    </a:lnTo>
                    <a:cubicBezTo>
                      <a:pt x="9108" y="3355"/>
                      <a:pt x="9427" y="3333"/>
                      <a:pt x="9747" y="3287"/>
                    </a:cubicBezTo>
                    <a:cubicBezTo>
                      <a:pt x="10044" y="3241"/>
                      <a:pt x="10318" y="3150"/>
                      <a:pt x="10614" y="3081"/>
                    </a:cubicBezTo>
                    <a:cubicBezTo>
                      <a:pt x="10729" y="3036"/>
                      <a:pt x="10865" y="2990"/>
                      <a:pt x="10980" y="2922"/>
                    </a:cubicBezTo>
                    <a:cubicBezTo>
                      <a:pt x="11071" y="2876"/>
                      <a:pt x="11185" y="2830"/>
                      <a:pt x="11276" y="2762"/>
                    </a:cubicBezTo>
                    <a:cubicBezTo>
                      <a:pt x="11390" y="2716"/>
                      <a:pt x="11482" y="2625"/>
                      <a:pt x="11573" y="2556"/>
                    </a:cubicBezTo>
                    <a:cubicBezTo>
                      <a:pt x="11664" y="2465"/>
                      <a:pt x="11733" y="2374"/>
                      <a:pt x="11824" y="2283"/>
                    </a:cubicBezTo>
                    <a:cubicBezTo>
                      <a:pt x="11870" y="2237"/>
                      <a:pt x="11915" y="2146"/>
                      <a:pt x="11938" y="2077"/>
                    </a:cubicBezTo>
                    <a:cubicBezTo>
                      <a:pt x="11961" y="2031"/>
                      <a:pt x="11961" y="1963"/>
                      <a:pt x="11961" y="1895"/>
                    </a:cubicBezTo>
                    <a:cubicBezTo>
                      <a:pt x="11915" y="1780"/>
                      <a:pt x="11847" y="1689"/>
                      <a:pt x="11733" y="1643"/>
                    </a:cubicBezTo>
                    <a:cubicBezTo>
                      <a:pt x="11687" y="1632"/>
                      <a:pt x="11642" y="1626"/>
                      <a:pt x="11596" y="1626"/>
                    </a:cubicBezTo>
                    <a:cubicBezTo>
                      <a:pt x="11550" y="1626"/>
                      <a:pt x="11505" y="1632"/>
                      <a:pt x="11459" y="1643"/>
                    </a:cubicBezTo>
                    <a:cubicBezTo>
                      <a:pt x="11231" y="1712"/>
                      <a:pt x="11025" y="1803"/>
                      <a:pt x="10820" y="1872"/>
                    </a:cubicBezTo>
                    <a:cubicBezTo>
                      <a:pt x="10477" y="1986"/>
                      <a:pt x="10135" y="2077"/>
                      <a:pt x="9793" y="2168"/>
                    </a:cubicBezTo>
                    <a:cubicBezTo>
                      <a:pt x="9736" y="2093"/>
                      <a:pt x="9648" y="2048"/>
                      <a:pt x="9554" y="2048"/>
                    </a:cubicBezTo>
                    <a:cubicBezTo>
                      <a:pt x="9535" y="2048"/>
                      <a:pt x="9516" y="2050"/>
                      <a:pt x="9496" y="2054"/>
                    </a:cubicBezTo>
                    <a:cubicBezTo>
                      <a:pt x="9154" y="2123"/>
                      <a:pt x="8788" y="2168"/>
                      <a:pt x="8446" y="2191"/>
                    </a:cubicBezTo>
                    <a:cubicBezTo>
                      <a:pt x="8385" y="2199"/>
                      <a:pt x="8322" y="2201"/>
                      <a:pt x="8257" y="2201"/>
                    </a:cubicBezTo>
                    <a:cubicBezTo>
                      <a:pt x="8126" y="2201"/>
                      <a:pt x="7989" y="2191"/>
                      <a:pt x="7853" y="2191"/>
                    </a:cubicBezTo>
                    <a:cubicBezTo>
                      <a:pt x="7647" y="2191"/>
                      <a:pt x="7442" y="2168"/>
                      <a:pt x="7236" y="2168"/>
                    </a:cubicBezTo>
                    <a:cubicBezTo>
                      <a:pt x="6803" y="2123"/>
                      <a:pt x="6392" y="2100"/>
                      <a:pt x="5981" y="2031"/>
                    </a:cubicBezTo>
                    <a:cubicBezTo>
                      <a:pt x="5707" y="1986"/>
                      <a:pt x="5456" y="1917"/>
                      <a:pt x="5205" y="1826"/>
                    </a:cubicBezTo>
                    <a:cubicBezTo>
                      <a:pt x="5022" y="1780"/>
                      <a:pt x="4862" y="1735"/>
                      <a:pt x="4703" y="1689"/>
                    </a:cubicBezTo>
                    <a:cubicBezTo>
                      <a:pt x="4543" y="1643"/>
                      <a:pt x="4406" y="1575"/>
                      <a:pt x="4246" y="1529"/>
                    </a:cubicBezTo>
                    <a:cubicBezTo>
                      <a:pt x="3904" y="1415"/>
                      <a:pt x="3561" y="1278"/>
                      <a:pt x="3242" y="1164"/>
                    </a:cubicBezTo>
                    <a:cubicBezTo>
                      <a:pt x="2922" y="1027"/>
                      <a:pt x="2603" y="890"/>
                      <a:pt x="2283" y="753"/>
                    </a:cubicBezTo>
                    <a:cubicBezTo>
                      <a:pt x="2146" y="685"/>
                      <a:pt x="2009" y="639"/>
                      <a:pt x="1872" y="571"/>
                    </a:cubicBezTo>
                    <a:cubicBezTo>
                      <a:pt x="1758" y="502"/>
                      <a:pt x="1621" y="434"/>
                      <a:pt x="1507" y="342"/>
                    </a:cubicBezTo>
                    <a:cubicBezTo>
                      <a:pt x="1439" y="320"/>
                      <a:pt x="1370" y="274"/>
                      <a:pt x="1302" y="228"/>
                    </a:cubicBezTo>
                    <a:cubicBezTo>
                      <a:pt x="1233" y="183"/>
                      <a:pt x="1165" y="114"/>
                      <a:pt x="1073" y="69"/>
                    </a:cubicBezTo>
                    <a:cubicBezTo>
                      <a:pt x="1028" y="46"/>
                      <a:pt x="982" y="23"/>
                      <a:pt x="914" y="23"/>
                    </a:cubicBezTo>
                    <a:lnTo>
                      <a:pt x="822" y="23"/>
                    </a:lnTo>
                    <a:cubicBezTo>
                      <a:pt x="777" y="23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22"/>
              <p:cNvSpPr/>
              <p:nvPr/>
            </p:nvSpPr>
            <p:spPr>
              <a:xfrm>
                <a:off x="7161970" y="2256631"/>
                <a:ext cx="154260" cy="125500"/>
              </a:xfrm>
              <a:custGeom>
                <a:avLst/>
                <a:gdLst/>
                <a:ahLst/>
                <a:cxnLst/>
                <a:rect l="l" t="t" r="r" b="b"/>
                <a:pathLst>
                  <a:path w="5707" h="4643" extrusionOk="0">
                    <a:moveTo>
                      <a:pt x="982" y="1"/>
                    </a:moveTo>
                    <a:cubicBezTo>
                      <a:pt x="913" y="1"/>
                      <a:pt x="868" y="1"/>
                      <a:pt x="822" y="46"/>
                    </a:cubicBezTo>
                    <a:cubicBezTo>
                      <a:pt x="731" y="92"/>
                      <a:pt x="685" y="183"/>
                      <a:pt x="662" y="274"/>
                    </a:cubicBezTo>
                    <a:cubicBezTo>
                      <a:pt x="639" y="343"/>
                      <a:pt x="639" y="411"/>
                      <a:pt x="639" y="480"/>
                    </a:cubicBezTo>
                    <a:cubicBezTo>
                      <a:pt x="639" y="503"/>
                      <a:pt x="639" y="548"/>
                      <a:pt x="639" y="594"/>
                    </a:cubicBezTo>
                    <a:cubicBezTo>
                      <a:pt x="583" y="481"/>
                      <a:pt x="465" y="400"/>
                      <a:pt x="336" y="400"/>
                    </a:cubicBezTo>
                    <a:cubicBezTo>
                      <a:pt x="308" y="400"/>
                      <a:pt x="280" y="403"/>
                      <a:pt x="251" y="411"/>
                    </a:cubicBezTo>
                    <a:cubicBezTo>
                      <a:pt x="92" y="457"/>
                      <a:pt x="0" y="640"/>
                      <a:pt x="46" y="822"/>
                    </a:cubicBezTo>
                    <a:cubicBezTo>
                      <a:pt x="69" y="936"/>
                      <a:pt x="92" y="1073"/>
                      <a:pt x="137" y="1210"/>
                    </a:cubicBezTo>
                    <a:cubicBezTo>
                      <a:pt x="183" y="1347"/>
                      <a:pt x="229" y="1507"/>
                      <a:pt x="274" y="1644"/>
                    </a:cubicBezTo>
                    <a:cubicBezTo>
                      <a:pt x="388" y="1963"/>
                      <a:pt x="571" y="2260"/>
                      <a:pt x="754" y="2557"/>
                    </a:cubicBezTo>
                    <a:cubicBezTo>
                      <a:pt x="845" y="2694"/>
                      <a:pt x="936" y="2808"/>
                      <a:pt x="1050" y="2922"/>
                    </a:cubicBezTo>
                    <a:cubicBezTo>
                      <a:pt x="1142" y="3036"/>
                      <a:pt x="1233" y="3150"/>
                      <a:pt x="1347" y="3242"/>
                    </a:cubicBezTo>
                    <a:cubicBezTo>
                      <a:pt x="1575" y="3470"/>
                      <a:pt x="1849" y="3698"/>
                      <a:pt x="2123" y="3858"/>
                    </a:cubicBezTo>
                    <a:cubicBezTo>
                      <a:pt x="2260" y="3949"/>
                      <a:pt x="2397" y="4018"/>
                      <a:pt x="2534" y="4086"/>
                    </a:cubicBezTo>
                    <a:cubicBezTo>
                      <a:pt x="2694" y="4155"/>
                      <a:pt x="2831" y="4223"/>
                      <a:pt x="2968" y="4292"/>
                    </a:cubicBezTo>
                    <a:cubicBezTo>
                      <a:pt x="3287" y="4429"/>
                      <a:pt x="3607" y="4520"/>
                      <a:pt x="3949" y="4588"/>
                    </a:cubicBezTo>
                    <a:cubicBezTo>
                      <a:pt x="4066" y="4622"/>
                      <a:pt x="4183" y="4643"/>
                      <a:pt x="4300" y="4643"/>
                    </a:cubicBezTo>
                    <a:cubicBezTo>
                      <a:pt x="4343" y="4643"/>
                      <a:pt x="4386" y="4640"/>
                      <a:pt x="4428" y="4634"/>
                    </a:cubicBezTo>
                    <a:cubicBezTo>
                      <a:pt x="4588" y="4634"/>
                      <a:pt x="4748" y="4611"/>
                      <a:pt x="4885" y="4566"/>
                    </a:cubicBezTo>
                    <a:cubicBezTo>
                      <a:pt x="5090" y="4520"/>
                      <a:pt x="5296" y="4474"/>
                      <a:pt x="5478" y="4383"/>
                    </a:cubicBezTo>
                    <a:cubicBezTo>
                      <a:pt x="5570" y="4337"/>
                      <a:pt x="5638" y="4246"/>
                      <a:pt x="5661" y="4155"/>
                    </a:cubicBezTo>
                    <a:cubicBezTo>
                      <a:pt x="5707" y="3995"/>
                      <a:pt x="5615" y="3858"/>
                      <a:pt x="5478" y="3767"/>
                    </a:cubicBezTo>
                    <a:cubicBezTo>
                      <a:pt x="5387" y="3721"/>
                      <a:pt x="5250" y="3721"/>
                      <a:pt x="5136" y="3721"/>
                    </a:cubicBezTo>
                    <a:lnTo>
                      <a:pt x="4588" y="3721"/>
                    </a:lnTo>
                    <a:cubicBezTo>
                      <a:pt x="4451" y="3698"/>
                      <a:pt x="4292" y="3653"/>
                      <a:pt x="4155" y="3607"/>
                    </a:cubicBezTo>
                    <a:cubicBezTo>
                      <a:pt x="4018" y="3561"/>
                      <a:pt x="3881" y="3516"/>
                      <a:pt x="3744" y="3470"/>
                    </a:cubicBezTo>
                    <a:cubicBezTo>
                      <a:pt x="3561" y="3401"/>
                      <a:pt x="3379" y="3310"/>
                      <a:pt x="3219" y="3219"/>
                    </a:cubicBezTo>
                    <a:cubicBezTo>
                      <a:pt x="3054" y="3116"/>
                      <a:pt x="2890" y="3013"/>
                      <a:pt x="2742" y="2894"/>
                    </a:cubicBezTo>
                    <a:lnTo>
                      <a:pt x="2742" y="2894"/>
                    </a:lnTo>
                    <a:cubicBezTo>
                      <a:pt x="2749" y="2897"/>
                      <a:pt x="2756" y="2899"/>
                      <a:pt x="2762" y="2899"/>
                    </a:cubicBezTo>
                    <a:cubicBezTo>
                      <a:pt x="2741" y="2886"/>
                      <a:pt x="2720" y="2873"/>
                      <a:pt x="2700" y="2859"/>
                    </a:cubicBezTo>
                    <a:lnTo>
                      <a:pt x="2700" y="2859"/>
                    </a:lnTo>
                    <a:cubicBezTo>
                      <a:pt x="2698" y="2857"/>
                      <a:pt x="2696" y="2855"/>
                      <a:pt x="2694" y="2854"/>
                    </a:cubicBezTo>
                    <a:lnTo>
                      <a:pt x="2694" y="2854"/>
                    </a:lnTo>
                    <a:cubicBezTo>
                      <a:pt x="2695" y="2855"/>
                      <a:pt x="2696" y="2856"/>
                      <a:pt x="2697" y="2857"/>
                    </a:cubicBezTo>
                    <a:lnTo>
                      <a:pt x="2697" y="2857"/>
                    </a:lnTo>
                    <a:cubicBezTo>
                      <a:pt x="2541" y="2752"/>
                      <a:pt x="2403" y="2632"/>
                      <a:pt x="2283" y="2511"/>
                    </a:cubicBezTo>
                    <a:cubicBezTo>
                      <a:pt x="2123" y="2374"/>
                      <a:pt x="1986" y="2215"/>
                      <a:pt x="1849" y="2055"/>
                    </a:cubicBezTo>
                    <a:cubicBezTo>
                      <a:pt x="1712" y="1895"/>
                      <a:pt x="1575" y="1690"/>
                      <a:pt x="1484" y="1507"/>
                    </a:cubicBezTo>
                    <a:cubicBezTo>
                      <a:pt x="1393" y="1302"/>
                      <a:pt x="1347" y="1073"/>
                      <a:pt x="1324" y="868"/>
                    </a:cubicBezTo>
                    <a:cubicBezTo>
                      <a:pt x="1301" y="731"/>
                      <a:pt x="1279" y="594"/>
                      <a:pt x="1301" y="434"/>
                    </a:cubicBezTo>
                    <a:cubicBezTo>
                      <a:pt x="1301" y="434"/>
                      <a:pt x="1301" y="411"/>
                      <a:pt x="1324" y="389"/>
                    </a:cubicBezTo>
                    <a:cubicBezTo>
                      <a:pt x="1347" y="252"/>
                      <a:pt x="1279" y="92"/>
                      <a:pt x="1164" y="46"/>
                    </a:cubicBezTo>
                    <a:cubicBezTo>
                      <a:pt x="1119" y="23"/>
                      <a:pt x="1050" y="1"/>
                      <a:pt x="1005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22"/>
              <p:cNvSpPr/>
              <p:nvPr/>
            </p:nvSpPr>
            <p:spPr>
              <a:xfrm>
                <a:off x="7253899" y="2352263"/>
                <a:ext cx="50627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572" extrusionOk="0">
                    <a:moveTo>
                      <a:pt x="114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0" y="92"/>
                      <a:pt x="23" y="160"/>
                      <a:pt x="69" y="206"/>
                    </a:cubicBezTo>
                    <a:cubicBezTo>
                      <a:pt x="92" y="206"/>
                      <a:pt x="137" y="229"/>
                      <a:pt x="183" y="252"/>
                    </a:cubicBezTo>
                    <a:cubicBezTo>
                      <a:pt x="206" y="252"/>
                      <a:pt x="229" y="274"/>
                      <a:pt x="251" y="274"/>
                    </a:cubicBezTo>
                    <a:cubicBezTo>
                      <a:pt x="274" y="297"/>
                      <a:pt x="320" y="297"/>
                      <a:pt x="343" y="297"/>
                    </a:cubicBezTo>
                    <a:cubicBezTo>
                      <a:pt x="411" y="320"/>
                      <a:pt x="480" y="320"/>
                      <a:pt x="548" y="343"/>
                    </a:cubicBezTo>
                    <a:cubicBezTo>
                      <a:pt x="685" y="366"/>
                      <a:pt x="822" y="366"/>
                      <a:pt x="959" y="388"/>
                    </a:cubicBezTo>
                    <a:cubicBezTo>
                      <a:pt x="1027" y="411"/>
                      <a:pt x="1073" y="411"/>
                      <a:pt x="1142" y="434"/>
                    </a:cubicBezTo>
                    <a:cubicBezTo>
                      <a:pt x="1187" y="434"/>
                      <a:pt x="1256" y="434"/>
                      <a:pt x="1324" y="457"/>
                    </a:cubicBezTo>
                    <a:cubicBezTo>
                      <a:pt x="1438" y="480"/>
                      <a:pt x="1552" y="503"/>
                      <a:pt x="1667" y="525"/>
                    </a:cubicBezTo>
                    <a:cubicBezTo>
                      <a:pt x="1689" y="548"/>
                      <a:pt x="1712" y="548"/>
                      <a:pt x="1735" y="548"/>
                    </a:cubicBezTo>
                    <a:cubicBezTo>
                      <a:pt x="1758" y="571"/>
                      <a:pt x="1781" y="571"/>
                      <a:pt x="1804" y="571"/>
                    </a:cubicBezTo>
                    <a:cubicBezTo>
                      <a:pt x="1826" y="548"/>
                      <a:pt x="1849" y="548"/>
                      <a:pt x="1849" y="525"/>
                    </a:cubicBezTo>
                    <a:cubicBezTo>
                      <a:pt x="1872" y="503"/>
                      <a:pt x="1872" y="457"/>
                      <a:pt x="1872" y="434"/>
                    </a:cubicBezTo>
                    <a:cubicBezTo>
                      <a:pt x="1849" y="411"/>
                      <a:pt x="1849" y="388"/>
                      <a:pt x="1804" y="388"/>
                    </a:cubicBezTo>
                    <a:cubicBezTo>
                      <a:pt x="1758" y="366"/>
                      <a:pt x="1689" y="343"/>
                      <a:pt x="1621" y="320"/>
                    </a:cubicBezTo>
                    <a:cubicBezTo>
                      <a:pt x="1575" y="297"/>
                      <a:pt x="1507" y="297"/>
                      <a:pt x="1461" y="274"/>
                    </a:cubicBezTo>
                    <a:cubicBezTo>
                      <a:pt x="1393" y="274"/>
                      <a:pt x="1347" y="252"/>
                      <a:pt x="1279" y="252"/>
                    </a:cubicBezTo>
                    <a:cubicBezTo>
                      <a:pt x="1210" y="229"/>
                      <a:pt x="1164" y="229"/>
                      <a:pt x="1096" y="206"/>
                    </a:cubicBezTo>
                    <a:cubicBezTo>
                      <a:pt x="959" y="183"/>
                      <a:pt x="822" y="160"/>
                      <a:pt x="685" y="137"/>
                    </a:cubicBezTo>
                    <a:cubicBezTo>
                      <a:pt x="548" y="115"/>
                      <a:pt x="388" y="92"/>
                      <a:pt x="274" y="46"/>
                    </a:cubicBezTo>
                    <a:cubicBezTo>
                      <a:pt x="229" y="46"/>
                      <a:pt x="206" y="23"/>
                      <a:pt x="18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22"/>
              <p:cNvSpPr/>
              <p:nvPr/>
            </p:nvSpPr>
            <p:spPr>
              <a:xfrm>
                <a:off x="7269928" y="2368914"/>
                <a:ext cx="88875" cy="133907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4954" extrusionOk="0">
                    <a:moveTo>
                      <a:pt x="617" y="1"/>
                    </a:moveTo>
                    <a:cubicBezTo>
                      <a:pt x="549" y="1"/>
                      <a:pt x="480" y="24"/>
                      <a:pt x="434" y="92"/>
                    </a:cubicBezTo>
                    <a:cubicBezTo>
                      <a:pt x="366" y="160"/>
                      <a:pt x="298" y="229"/>
                      <a:pt x="252" y="320"/>
                    </a:cubicBezTo>
                    <a:cubicBezTo>
                      <a:pt x="206" y="412"/>
                      <a:pt x="183" y="503"/>
                      <a:pt x="138" y="571"/>
                    </a:cubicBezTo>
                    <a:cubicBezTo>
                      <a:pt x="92" y="731"/>
                      <a:pt x="46" y="891"/>
                      <a:pt x="24" y="1051"/>
                    </a:cubicBezTo>
                    <a:cubicBezTo>
                      <a:pt x="24" y="1142"/>
                      <a:pt x="1" y="1233"/>
                      <a:pt x="1" y="1325"/>
                    </a:cubicBezTo>
                    <a:cubicBezTo>
                      <a:pt x="1" y="1416"/>
                      <a:pt x="1" y="1507"/>
                      <a:pt x="1" y="1598"/>
                    </a:cubicBezTo>
                    <a:cubicBezTo>
                      <a:pt x="24" y="1758"/>
                      <a:pt x="24" y="1918"/>
                      <a:pt x="69" y="2078"/>
                    </a:cubicBezTo>
                    <a:cubicBezTo>
                      <a:pt x="69" y="2238"/>
                      <a:pt x="115" y="2397"/>
                      <a:pt x="161" y="2557"/>
                    </a:cubicBezTo>
                    <a:cubicBezTo>
                      <a:pt x="206" y="2717"/>
                      <a:pt x="252" y="2854"/>
                      <a:pt x="320" y="3014"/>
                    </a:cubicBezTo>
                    <a:cubicBezTo>
                      <a:pt x="389" y="3173"/>
                      <a:pt x="457" y="3333"/>
                      <a:pt x="549" y="3493"/>
                    </a:cubicBezTo>
                    <a:cubicBezTo>
                      <a:pt x="617" y="3607"/>
                      <a:pt x="686" y="3744"/>
                      <a:pt x="777" y="3858"/>
                    </a:cubicBezTo>
                    <a:cubicBezTo>
                      <a:pt x="868" y="3972"/>
                      <a:pt x="937" y="4064"/>
                      <a:pt x="1028" y="4155"/>
                    </a:cubicBezTo>
                    <a:cubicBezTo>
                      <a:pt x="1119" y="4246"/>
                      <a:pt x="1211" y="4315"/>
                      <a:pt x="1302" y="4406"/>
                    </a:cubicBezTo>
                    <a:cubicBezTo>
                      <a:pt x="1416" y="4497"/>
                      <a:pt x="1507" y="4566"/>
                      <a:pt x="1621" y="4634"/>
                    </a:cubicBezTo>
                    <a:cubicBezTo>
                      <a:pt x="1713" y="4703"/>
                      <a:pt x="1827" y="4771"/>
                      <a:pt x="1918" y="4817"/>
                    </a:cubicBezTo>
                    <a:cubicBezTo>
                      <a:pt x="2032" y="4863"/>
                      <a:pt x="2169" y="4908"/>
                      <a:pt x="2283" y="4931"/>
                    </a:cubicBezTo>
                    <a:cubicBezTo>
                      <a:pt x="2397" y="4954"/>
                      <a:pt x="2512" y="4954"/>
                      <a:pt x="2626" y="4954"/>
                    </a:cubicBezTo>
                    <a:cubicBezTo>
                      <a:pt x="2717" y="4954"/>
                      <a:pt x="2808" y="4954"/>
                      <a:pt x="2900" y="4931"/>
                    </a:cubicBezTo>
                    <a:cubicBezTo>
                      <a:pt x="2945" y="4908"/>
                      <a:pt x="2968" y="4908"/>
                      <a:pt x="3014" y="4908"/>
                    </a:cubicBezTo>
                    <a:cubicBezTo>
                      <a:pt x="3128" y="4863"/>
                      <a:pt x="3196" y="4817"/>
                      <a:pt x="3265" y="4726"/>
                    </a:cubicBezTo>
                    <a:cubicBezTo>
                      <a:pt x="3288" y="4680"/>
                      <a:pt x="3288" y="4611"/>
                      <a:pt x="3288" y="4566"/>
                    </a:cubicBezTo>
                    <a:cubicBezTo>
                      <a:pt x="3288" y="4474"/>
                      <a:pt x="3265" y="4383"/>
                      <a:pt x="3196" y="4338"/>
                    </a:cubicBezTo>
                    <a:cubicBezTo>
                      <a:pt x="3128" y="4269"/>
                      <a:pt x="3128" y="4269"/>
                      <a:pt x="3037" y="4246"/>
                    </a:cubicBezTo>
                    <a:cubicBezTo>
                      <a:pt x="3014" y="4246"/>
                      <a:pt x="3014" y="4246"/>
                      <a:pt x="2991" y="4223"/>
                    </a:cubicBezTo>
                    <a:cubicBezTo>
                      <a:pt x="2968" y="4223"/>
                      <a:pt x="2945" y="4223"/>
                      <a:pt x="2922" y="4201"/>
                    </a:cubicBezTo>
                    <a:cubicBezTo>
                      <a:pt x="2808" y="4155"/>
                      <a:pt x="2671" y="4109"/>
                      <a:pt x="2557" y="4064"/>
                    </a:cubicBezTo>
                    <a:cubicBezTo>
                      <a:pt x="2443" y="3995"/>
                      <a:pt x="2352" y="3949"/>
                      <a:pt x="2261" y="3881"/>
                    </a:cubicBezTo>
                    <a:cubicBezTo>
                      <a:pt x="2169" y="3813"/>
                      <a:pt x="2078" y="3744"/>
                      <a:pt x="2009" y="3653"/>
                    </a:cubicBezTo>
                    <a:cubicBezTo>
                      <a:pt x="1941" y="3584"/>
                      <a:pt x="1872" y="3516"/>
                      <a:pt x="1804" y="3425"/>
                    </a:cubicBezTo>
                    <a:cubicBezTo>
                      <a:pt x="1667" y="3242"/>
                      <a:pt x="1530" y="3036"/>
                      <a:pt x="1416" y="2831"/>
                    </a:cubicBezTo>
                    <a:cubicBezTo>
                      <a:pt x="1370" y="2671"/>
                      <a:pt x="1302" y="2511"/>
                      <a:pt x="1256" y="2329"/>
                    </a:cubicBezTo>
                    <a:cubicBezTo>
                      <a:pt x="1233" y="2260"/>
                      <a:pt x="1211" y="2192"/>
                      <a:pt x="1188" y="2123"/>
                    </a:cubicBezTo>
                    <a:cubicBezTo>
                      <a:pt x="1165" y="2055"/>
                      <a:pt x="1165" y="1987"/>
                      <a:pt x="1142" y="1941"/>
                    </a:cubicBezTo>
                    <a:cubicBezTo>
                      <a:pt x="1119" y="1690"/>
                      <a:pt x="1142" y="1462"/>
                      <a:pt x="1165" y="1233"/>
                    </a:cubicBezTo>
                    <a:cubicBezTo>
                      <a:pt x="1188" y="1119"/>
                      <a:pt x="1211" y="982"/>
                      <a:pt x="1233" y="868"/>
                    </a:cubicBezTo>
                    <a:lnTo>
                      <a:pt x="1279" y="663"/>
                    </a:lnTo>
                    <a:cubicBezTo>
                      <a:pt x="1279" y="640"/>
                      <a:pt x="1279" y="594"/>
                      <a:pt x="1302" y="571"/>
                    </a:cubicBezTo>
                    <a:cubicBezTo>
                      <a:pt x="1348" y="434"/>
                      <a:pt x="1325" y="297"/>
                      <a:pt x="1233" y="183"/>
                    </a:cubicBezTo>
                    <a:cubicBezTo>
                      <a:pt x="1177" y="146"/>
                      <a:pt x="1122" y="109"/>
                      <a:pt x="1053" y="109"/>
                    </a:cubicBezTo>
                    <a:cubicBezTo>
                      <a:pt x="1038" y="109"/>
                      <a:pt x="1022" y="111"/>
                      <a:pt x="1005" y="115"/>
                    </a:cubicBezTo>
                    <a:cubicBezTo>
                      <a:pt x="959" y="115"/>
                      <a:pt x="891" y="115"/>
                      <a:pt x="845" y="138"/>
                    </a:cubicBezTo>
                    <a:cubicBezTo>
                      <a:pt x="845" y="115"/>
                      <a:pt x="823" y="92"/>
                      <a:pt x="800" y="69"/>
                    </a:cubicBezTo>
                    <a:cubicBezTo>
                      <a:pt x="754" y="24"/>
                      <a:pt x="686" y="1"/>
                      <a:pt x="617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22"/>
              <p:cNvSpPr/>
              <p:nvPr/>
            </p:nvSpPr>
            <p:spPr>
              <a:xfrm>
                <a:off x="7304500" y="2494171"/>
                <a:ext cx="49978" cy="106012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922" extrusionOk="0">
                    <a:moveTo>
                      <a:pt x="1438" y="0"/>
                    </a:moveTo>
                    <a:cubicBezTo>
                      <a:pt x="1392" y="0"/>
                      <a:pt x="1347" y="23"/>
                      <a:pt x="1301" y="46"/>
                    </a:cubicBezTo>
                    <a:cubicBezTo>
                      <a:pt x="1164" y="137"/>
                      <a:pt x="1073" y="229"/>
                      <a:pt x="959" y="365"/>
                    </a:cubicBezTo>
                    <a:cubicBezTo>
                      <a:pt x="890" y="457"/>
                      <a:pt x="822" y="594"/>
                      <a:pt x="753" y="708"/>
                    </a:cubicBezTo>
                    <a:cubicBezTo>
                      <a:pt x="662" y="845"/>
                      <a:pt x="571" y="982"/>
                      <a:pt x="502" y="1119"/>
                    </a:cubicBezTo>
                    <a:cubicBezTo>
                      <a:pt x="411" y="1256"/>
                      <a:pt x="365" y="1415"/>
                      <a:pt x="320" y="1552"/>
                    </a:cubicBezTo>
                    <a:cubicBezTo>
                      <a:pt x="205" y="1849"/>
                      <a:pt x="114" y="2146"/>
                      <a:pt x="69" y="2465"/>
                    </a:cubicBezTo>
                    <a:cubicBezTo>
                      <a:pt x="23" y="2762"/>
                      <a:pt x="0" y="3059"/>
                      <a:pt x="46" y="3356"/>
                    </a:cubicBezTo>
                    <a:cubicBezTo>
                      <a:pt x="69" y="3470"/>
                      <a:pt x="114" y="3584"/>
                      <a:pt x="160" y="3675"/>
                    </a:cubicBezTo>
                    <a:cubicBezTo>
                      <a:pt x="183" y="3721"/>
                      <a:pt x="205" y="3766"/>
                      <a:pt x="228" y="3812"/>
                    </a:cubicBezTo>
                    <a:cubicBezTo>
                      <a:pt x="278" y="3879"/>
                      <a:pt x="341" y="3921"/>
                      <a:pt x="415" y="3921"/>
                    </a:cubicBezTo>
                    <a:cubicBezTo>
                      <a:pt x="443" y="3921"/>
                      <a:pt x="472" y="3916"/>
                      <a:pt x="502" y="3903"/>
                    </a:cubicBezTo>
                    <a:cubicBezTo>
                      <a:pt x="571" y="3881"/>
                      <a:pt x="616" y="3812"/>
                      <a:pt x="616" y="3766"/>
                    </a:cubicBezTo>
                    <a:cubicBezTo>
                      <a:pt x="616" y="3721"/>
                      <a:pt x="616" y="3652"/>
                      <a:pt x="616" y="3607"/>
                    </a:cubicBezTo>
                    <a:cubicBezTo>
                      <a:pt x="616" y="3561"/>
                      <a:pt x="616" y="3493"/>
                      <a:pt x="616" y="3447"/>
                    </a:cubicBezTo>
                    <a:cubicBezTo>
                      <a:pt x="616" y="3219"/>
                      <a:pt x="639" y="2990"/>
                      <a:pt x="662" y="2762"/>
                    </a:cubicBezTo>
                    <a:cubicBezTo>
                      <a:pt x="662" y="2625"/>
                      <a:pt x="685" y="2511"/>
                      <a:pt x="708" y="2397"/>
                    </a:cubicBezTo>
                    <a:cubicBezTo>
                      <a:pt x="730" y="2260"/>
                      <a:pt x="753" y="2146"/>
                      <a:pt x="799" y="2032"/>
                    </a:cubicBezTo>
                    <a:lnTo>
                      <a:pt x="799" y="2032"/>
                    </a:lnTo>
                    <a:cubicBezTo>
                      <a:pt x="799" y="2032"/>
                      <a:pt x="792" y="2039"/>
                      <a:pt x="786" y="2049"/>
                    </a:cubicBezTo>
                    <a:lnTo>
                      <a:pt x="786" y="2049"/>
                    </a:lnTo>
                    <a:cubicBezTo>
                      <a:pt x="898" y="1718"/>
                      <a:pt x="1032" y="1430"/>
                      <a:pt x="1210" y="1142"/>
                    </a:cubicBezTo>
                    <a:cubicBezTo>
                      <a:pt x="1278" y="1027"/>
                      <a:pt x="1347" y="936"/>
                      <a:pt x="1438" y="822"/>
                    </a:cubicBezTo>
                    <a:cubicBezTo>
                      <a:pt x="1484" y="776"/>
                      <a:pt x="1552" y="731"/>
                      <a:pt x="1598" y="662"/>
                    </a:cubicBezTo>
                    <a:cubicBezTo>
                      <a:pt x="1643" y="617"/>
                      <a:pt x="1689" y="571"/>
                      <a:pt x="1735" y="525"/>
                    </a:cubicBezTo>
                    <a:cubicBezTo>
                      <a:pt x="1735" y="525"/>
                      <a:pt x="1735" y="525"/>
                      <a:pt x="1735" y="502"/>
                    </a:cubicBezTo>
                    <a:cubicBezTo>
                      <a:pt x="1826" y="434"/>
                      <a:pt x="1849" y="320"/>
                      <a:pt x="1780" y="229"/>
                    </a:cubicBezTo>
                    <a:cubicBezTo>
                      <a:pt x="1735" y="183"/>
                      <a:pt x="1689" y="137"/>
                      <a:pt x="1643" y="137"/>
                    </a:cubicBezTo>
                    <a:cubicBezTo>
                      <a:pt x="1621" y="114"/>
                      <a:pt x="1621" y="114"/>
                      <a:pt x="1598" y="92"/>
                    </a:cubicBezTo>
                    <a:cubicBezTo>
                      <a:pt x="1575" y="23"/>
                      <a:pt x="1506" y="0"/>
                      <a:pt x="1438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22"/>
              <p:cNvSpPr/>
              <p:nvPr/>
            </p:nvSpPr>
            <p:spPr>
              <a:xfrm>
                <a:off x="7347667" y="2609535"/>
                <a:ext cx="78387" cy="79955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58" extrusionOk="0">
                    <a:moveTo>
                      <a:pt x="2443" y="1"/>
                    </a:moveTo>
                    <a:cubicBezTo>
                      <a:pt x="2397" y="1"/>
                      <a:pt x="2352" y="23"/>
                      <a:pt x="2306" y="23"/>
                    </a:cubicBezTo>
                    <a:cubicBezTo>
                      <a:pt x="2169" y="23"/>
                      <a:pt x="2055" y="69"/>
                      <a:pt x="1941" y="92"/>
                    </a:cubicBezTo>
                    <a:cubicBezTo>
                      <a:pt x="1690" y="160"/>
                      <a:pt x="1462" y="297"/>
                      <a:pt x="1302" y="480"/>
                    </a:cubicBezTo>
                    <a:cubicBezTo>
                      <a:pt x="1233" y="480"/>
                      <a:pt x="1165" y="503"/>
                      <a:pt x="1119" y="571"/>
                    </a:cubicBezTo>
                    <a:cubicBezTo>
                      <a:pt x="1051" y="685"/>
                      <a:pt x="959" y="822"/>
                      <a:pt x="982" y="982"/>
                    </a:cubicBezTo>
                    <a:cubicBezTo>
                      <a:pt x="982" y="1051"/>
                      <a:pt x="959" y="1142"/>
                      <a:pt x="959" y="1210"/>
                    </a:cubicBezTo>
                    <a:cubicBezTo>
                      <a:pt x="959" y="1279"/>
                      <a:pt x="937" y="1324"/>
                      <a:pt x="914" y="1370"/>
                    </a:cubicBezTo>
                    <a:cubicBezTo>
                      <a:pt x="914" y="1416"/>
                      <a:pt x="891" y="1484"/>
                      <a:pt x="868" y="1530"/>
                    </a:cubicBezTo>
                    <a:cubicBezTo>
                      <a:pt x="855" y="1557"/>
                      <a:pt x="841" y="1576"/>
                      <a:pt x="832" y="1592"/>
                    </a:cubicBezTo>
                    <a:lnTo>
                      <a:pt x="832" y="1592"/>
                    </a:lnTo>
                    <a:lnTo>
                      <a:pt x="845" y="1553"/>
                    </a:lnTo>
                    <a:lnTo>
                      <a:pt x="845" y="1553"/>
                    </a:lnTo>
                    <a:cubicBezTo>
                      <a:pt x="777" y="1690"/>
                      <a:pt x="686" y="1827"/>
                      <a:pt x="617" y="1964"/>
                    </a:cubicBezTo>
                    <a:cubicBezTo>
                      <a:pt x="617" y="1986"/>
                      <a:pt x="594" y="1986"/>
                      <a:pt x="594" y="2009"/>
                    </a:cubicBezTo>
                    <a:cubicBezTo>
                      <a:pt x="571" y="2032"/>
                      <a:pt x="571" y="2055"/>
                      <a:pt x="549" y="2078"/>
                    </a:cubicBezTo>
                    <a:cubicBezTo>
                      <a:pt x="480" y="2146"/>
                      <a:pt x="389" y="2237"/>
                      <a:pt x="320" y="2329"/>
                    </a:cubicBezTo>
                    <a:cubicBezTo>
                      <a:pt x="275" y="2352"/>
                      <a:pt x="229" y="2397"/>
                      <a:pt x="183" y="2443"/>
                    </a:cubicBezTo>
                    <a:cubicBezTo>
                      <a:pt x="138" y="2489"/>
                      <a:pt x="69" y="2534"/>
                      <a:pt x="46" y="2603"/>
                    </a:cubicBezTo>
                    <a:cubicBezTo>
                      <a:pt x="1" y="2648"/>
                      <a:pt x="1" y="2717"/>
                      <a:pt x="1" y="2762"/>
                    </a:cubicBezTo>
                    <a:cubicBezTo>
                      <a:pt x="24" y="2854"/>
                      <a:pt x="92" y="2899"/>
                      <a:pt x="161" y="2945"/>
                    </a:cubicBezTo>
                    <a:cubicBezTo>
                      <a:pt x="186" y="2954"/>
                      <a:pt x="212" y="2957"/>
                      <a:pt x="237" y="2957"/>
                    </a:cubicBezTo>
                    <a:cubicBezTo>
                      <a:pt x="348" y="2957"/>
                      <a:pt x="456" y="2887"/>
                      <a:pt x="549" y="2831"/>
                    </a:cubicBezTo>
                    <a:cubicBezTo>
                      <a:pt x="663" y="2762"/>
                      <a:pt x="754" y="2694"/>
                      <a:pt x="845" y="2603"/>
                    </a:cubicBezTo>
                    <a:cubicBezTo>
                      <a:pt x="959" y="2489"/>
                      <a:pt x="1051" y="2352"/>
                      <a:pt x="1142" y="2237"/>
                    </a:cubicBezTo>
                    <a:cubicBezTo>
                      <a:pt x="1188" y="2169"/>
                      <a:pt x="1233" y="2078"/>
                      <a:pt x="1279" y="2009"/>
                    </a:cubicBezTo>
                    <a:cubicBezTo>
                      <a:pt x="1325" y="1941"/>
                      <a:pt x="1347" y="1872"/>
                      <a:pt x="1370" y="1827"/>
                    </a:cubicBezTo>
                    <a:cubicBezTo>
                      <a:pt x="1416" y="1758"/>
                      <a:pt x="1439" y="1690"/>
                      <a:pt x="1462" y="1621"/>
                    </a:cubicBezTo>
                    <a:cubicBezTo>
                      <a:pt x="1484" y="1576"/>
                      <a:pt x="1484" y="1530"/>
                      <a:pt x="1507" y="1484"/>
                    </a:cubicBezTo>
                    <a:cubicBezTo>
                      <a:pt x="1530" y="1416"/>
                      <a:pt x="1530" y="1324"/>
                      <a:pt x="1553" y="1233"/>
                    </a:cubicBezTo>
                    <a:cubicBezTo>
                      <a:pt x="1576" y="1142"/>
                      <a:pt x="1599" y="1051"/>
                      <a:pt x="1621" y="959"/>
                    </a:cubicBezTo>
                    <a:cubicBezTo>
                      <a:pt x="1667" y="914"/>
                      <a:pt x="1690" y="845"/>
                      <a:pt x="1736" y="799"/>
                    </a:cubicBezTo>
                    <a:cubicBezTo>
                      <a:pt x="1781" y="754"/>
                      <a:pt x="1850" y="685"/>
                      <a:pt x="1895" y="640"/>
                    </a:cubicBezTo>
                    <a:cubicBezTo>
                      <a:pt x="2009" y="594"/>
                      <a:pt x="2101" y="548"/>
                      <a:pt x="2192" y="503"/>
                    </a:cubicBezTo>
                    <a:cubicBezTo>
                      <a:pt x="2283" y="480"/>
                      <a:pt x="2352" y="457"/>
                      <a:pt x="2443" y="457"/>
                    </a:cubicBezTo>
                    <a:cubicBezTo>
                      <a:pt x="2451" y="449"/>
                      <a:pt x="2458" y="447"/>
                      <a:pt x="2466" y="447"/>
                    </a:cubicBezTo>
                    <a:cubicBezTo>
                      <a:pt x="2481" y="447"/>
                      <a:pt x="2496" y="457"/>
                      <a:pt x="2512" y="457"/>
                    </a:cubicBezTo>
                    <a:cubicBezTo>
                      <a:pt x="2534" y="457"/>
                      <a:pt x="2557" y="457"/>
                      <a:pt x="2580" y="480"/>
                    </a:cubicBezTo>
                    <a:cubicBezTo>
                      <a:pt x="2595" y="483"/>
                      <a:pt x="2610" y="484"/>
                      <a:pt x="2625" y="484"/>
                    </a:cubicBezTo>
                    <a:cubicBezTo>
                      <a:pt x="2728" y="484"/>
                      <a:pt x="2834" y="420"/>
                      <a:pt x="2854" y="320"/>
                    </a:cubicBezTo>
                    <a:cubicBezTo>
                      <a:pt x="2900" y="229"/>
                      <a:pt x="2831" y="92"/>
                      <a:pt x="2717" y="46"/>
                    </a:cubicBezTo>
                    <a:cubicBezTo>
                      <a:pt x="2649" y="46"/>
                      <a:pt x="2603" y="23"/>
                      <a:pt x="2534" y="23"/>
                    </a:cubicBezTo>
                    <a:cubicBezTo>
                      <a:pt x="2489" y="1"/>
                      <a:pt x="2466" y="1"/>
                      <a:pt x="24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22"/>
              <p:cNvSpPr/>
              <p:nvPr/>
            </p:nvSpPr>
            <p:spPr>
              <a:xfrm>
                <a:off x="7038578" y="2623104"/>
                <a:ext cx="425723" cy="197454"/>
              </a:xfrm>
              <a:custGeom>
                <a:avLst/>
                <a:gdLst/>
                <a:ahLst/>
                <a:cxnLst/>
                <a:rect l="l" t="t" r="r" b="b"/>
                <a:pathLst>
                  <a:path w="15750" h="7305" extrusionOk="0">
                    <a:moveTo>
                      <a:pt x="5729" y="6529"/>
                    </a:moveTo>
                    <a:cubicBezTo>
                      <a:pt x="5712" y="6536"/>
                      <a:pt x="5694" y="6543"/>
                      <a:pt x="5677" y="6550"/>
                    </a:cubicBezTo>
                    <a:lnTo>
                      <a:pt x="5677" y="6550"/>
                    </a:lnTo>
                    <a:cubicBezTo>
                      <a:pt x="5696" y="6547"/>
                      <a:pt x="5716" y="6542"/>
                      <a:pt x="5729" y="6529"/>
                    </a:cubicBezTo>
                    <a:close/>
                    <a:moveTo>
                      <a:pt x="15750" y="1"/>
                    </a:moveTo>
                    <a:cubicBezTo>
                      <a:pt x="15681" y="1"/>
                      <a:pt x="15613" y="24"/>
                      <a:pt x="15590" y="92"/>
                    </a:cubicBezTo>
                    <a:cubicBezTo>
                      <a:pt x="15590" y="138"/>
                      <a:pt x="15567" y="183"/>
                      <a:pt x="15544" y="229"/>
                    </a:cubicBezTo>
                    <a:cubicBezTo>
                      <a:pt x="15476" y="343"/>
                      <a:pt x="15407" y="457"/>
                      <a:pt x="15339" y="571"/>
                    </a:cubicBezTo>
                    <a:cubicBezTo>
                      <a:pt x="15248" y="685"/>
                      <a:pt x="15179" y="777"/>
                      <a:pt x="15088" y="891"/>
                    </a:cubicBezTo>
                    <a:cubicBezTo>
                      <a:pt x="14997" y="982"/>
                      <a:pt x="14928" y="1074"/>
                      <a:pt x="14837" y="1165"/>
                    </a:cubicBezTo>
                    <a:cubicBezTo>
                      <a:pt x="14723" y="1256"/>
                      <a:pt x="14631" y="1347"/>
                      <a:pt x="14517" y="1439"/>
                    </a:cubicBezTo>
                    <a:cubicBezTo>
                      <a:pt x="14357" y="1598"/>
                      <a:pt x="14175" y="1735"/>
                      <a:pt x="13992" y="1872"/>
                    </a:cubicBezTo>
                    <a:cubicBezTo>
                      <a:pt x="13696" y="2055"/>
                      <a:pt x="13399" y="2215"/>
                      <a:pt x="13079" y="2329"/>
                    </a:cubicBezTo>
                    <a:cubicBezTo>
                      <a:pt x="12919" y="2375"/>
                      <a:pt x="12782" y="2420"/>
                      <a:pt x="12623" y="2443"/>
                    </a:cubicBezTo>
                    <a:cubicBezTo>
                      <a:pt x="12463" y="2489"/>
                      <a:pt x="12303" y="2512"/>
                      <a:pt x="12166" y="2534"/>
                    </a:cubicBezTo>
                    <a:lnTo>
                      <a:pt x="11984" y="2534"/>
                    </a:lnTo>
                    <a:cubicBezTo>
                      <a:pt x="11915" y="2534"/>
                      <a:pt x="11847" y="2512"/>
                      <a:pt x="11801" y="2512"/>
                    </a:cubicBezTo>
                    <a:cubicBezTo>
                      <a:pt x="11687" y="2489"/>
                      <a:pt x="11596" y="2466"/>
                      <a:pt x="11504" y="2443"/>
                    </a:cubicBezTo>
                    <a:cubicBezTo>
                      <a:pt x="11390" y="2397"/>
                      <a:pt x="11253" y="2352"/>
                      <a:pt x="11116" y="2306"/>
                    </a:cubicBezTo>
                    <a:cubicBezTo>
                      <a:pt x="10949" y="2250"/>
                      <a:pt x="10767" y="2180"/>
                      <a:pt x="10582" y="2180"/>
                    </a:cubicBezTo>
                    <a:cubicBezTo>
                      <a:pt x="10540" y="2180"/>
                      <a:pt x="10497" y="2183"/>
                      <a:pt x="10454" y="2192"/>
                    </a:cubicBezTo>
                    <a:cubicBezTo>
                      <a:pt x="10340" y="2215"/>
                      <a:pt x="10226" y="2260"/>
                      <a:pt x="10112" y="2329"/>
                    </a:cubicBezTo>
                    <a:cubicBezTo>
                      <a:pt x="10021" y="2375"/>
                      <a:pt x="9929" y="2443"/>
                      <a:pt x="9838" y="2534"/>
                    </a:cubicBezTo>
                    <a:cubicBezTo>
                      <a:pt x="9792" y="2557"/>
                      <a:pt x="9770" y="2603"/>
                      <a:pt x="9724" y="2626"/>
                    </a:cubicBezTo>
                    <a:cubicBezTo>
                      <a:pt x="9678" y="2694"/>
                      <a:pt x="9610" y="2785"/>
                      <a:pt x="9564" y="2854"/>
                    </a:cubicBezTo>
                    <a:cubicBezTo>
                      <a:pt x="9473" y="2968"/>
                      <a:pt x="9404" y="3105"/>
                      <a:pt x="9313" y="3219"/>
                    </a:cubicBezTo>
                    <a:cubicBezTo>
                      <a:pt x="9222" y="3356"/>
                      <a:pt x="9108" y="3493"/>
                      <a:pt x="8993" y="3607"/>
                    </a:cubicBezTo>
                    <a:cubicBezTo>
                      <a:pt x="8993" y="3630"/>
                      <a:pt x="8993" y="3630"/>
                      <a:pt x="8993" y="3630"/>
                    </a:cubicBezTo>
                    <a:cubicBezTo>
                      <a:pt x="8765" y="3881"/>
                      <a:pt x="8514" y="4132"/>
                      <a:pt x="8240" y="4360"/>
                    </a:cubicBezTo>
                    <a:cubicBezTo>
                      <a:pt x="8032" y="4527"/>
                      <a:pt x="7823" y="4694"/>
                      <a:pt x="7598" y="4843"/>
                    </a:cubicBezTo>
                    <a:lnTo>
                      <a:pt x="7598" y="4843"/>
                    </a:lnTo>
                    <a:cubicBezTo>
                      <a:pt x="7599" y="4842"/>
                      <a:pt x="7600" y="4841"/>
                      <a:pt x="7601" y="4840"/>
                    </a:cubicBezTo>
                    <a:lnTo>
                      <a:pt x="7601" y="4840"/>
                    </a:lnTo>
                    <a:cubicBezTo>
                      <a:pt x="7600" y="4841"/>
                      <a:pt x="7599" y="4842"/>
                      <a:pt x="7598" y="4843"/>
                    </a:cubicBezTo>
                    <a:lnTo>
                      <a:pt x="7598" y="4843"/>
                    </a:lnTo>
                    <a:cubicBezTo>
                      <a:pt x="7576" y="4857"/>
                      <a:pt x="7554" y="4871"/>
                      <a:pt x="7533" y="4885"/>
                    </a:cubicBezTo>
                    <a:cubicBezTo>
                      <a:pt x="7540" y="4885"/>
                      <a:pt x="7548" y="4883"/>
                      <a:pt x="7555" y="4879"/>
                    </a:cubicBezTo>
                    <a:lnTo>
                      <a:pt x="7555" y="4879"/>
                    </a:lnTo>
                    <a:cubicBezTo>
                      <a:pt x="7540" y="4890"/>
                      <a:pt x="7525" y="4899"/>
                      <a:pt x="7510" y="4907"/>
                    </a:cubicBezTo>
                    <a:lnTo>
                      <a:pt x="7510" y="4907"/>
                    </a:lnTo>
                    <a:cubicBezTo>
                      <a:pt x="7517" y="4901"/>
                      <a:pt x="7525" y="4893"/>
                      <a:pt x="7533" y="4885"/>
                    </a:cubicBezTo>
                    <a:lnTo>
                      <a:pt x="7533" y="4885"/>
                    </a:lnTo>
                    <a:cubicBezTo>
                      <a:pt x="7514" y="4899"/>
                      <a:pt x="7496" y="4912"/>
                      <a:pt x="7478" y="4924"/>
                    </a:cubicBezTo>
                    <a:lnTo>
                      <a:pt x="7478" y="4924"/>
                    </a:lnTo>
                    <a:cubicBezTo>
                      <a:pt x="7474" y="4926"/>
                      <a:pt x="7469" y="4929"/>
                      <a:pt x="7464" y="4931"/>
                    </a:cubicBezTo>
                    <a:cubicBezTo>
                      <a:pt x="7465" y="4931"/>
                      <a:pt x="7467" y="4931"/>
                      <a:pt x="7468" y="4931"/>
                    </a:cubicBezTo>
                    <a:lnTo>
                      <a:pt x="7468" y="4931"/>
                    </a:lnTo>
                    <a:cubicBezTo>
                      <a:pt x="7399" y="4977"/>
                      <a:pt x="7334" y="5016"/>
                      <a:pt x="7282" y="5068"/>
                    </a:cubicBezTo>
                    <a:lnTo>
                      <a:pt x="7259" y="5068"/>
                    </a:lnTo>
                    <a:cubicBezTo>
                      <a:pt x="7259" y="5068"/>
                      <a:pt x="7259" y="5068"/>
                      <a:pt x="7259" y="5091"/>
                    </a:cubicBezTo>
                    <a:lnTo>
                      <a:pt x="7213" y="5114"/>
                    </a:lnTo>
                    <a:lnTo>
                      <a:pt x="7213" y="5114"/>
                    </a:lnTo>
                    <a:lnTo>
                      <a:pt x="7236" y="5091"/>
                    </a:lnTo>
                    <a:lnTo>
                      <a:pt x="7236" y="5091"/>
                    </a:lnTo>
                    <a:cubicBezTo>
                      <a:pt x="6985" y="5251"/>
                      <a:pt x="6734" y="5410"/>
                      <a:pt x="6460" y="5502"/>
                    </a:cubicBezTo>
                    <a:cubicBezTo>
                      <a:pt x="6300" y="5570"/>
                      <a:pt x="6140" y="5661"/>
                      <a:pt x="6003" y="5730"/>
                    </a:cubicBezTo>
                    <a:cubicBezTo>
                      <a:pt x="5844" y="5798"/>
                      <a:pt x="5707" y="5844"/>
                      <a:pt x="5570" y="5912"/>
                    </a:cubicBezTo>
                    <a:lnTo>
                      <a:pt x="5524" y="5912"/>
                    </a:lnTo>
                    <a:cubicBezTo>
                      <a:pt x="5501" y="5935"/>
                      <a:pt x="5478" y="5935"/>
                      <a:pt x="5456" y="5935"/>
                    </a:cubicBezTo>
                    <a:cubicBezTo>
                      <a:pt x="5364" y="5981"/>
                      <a:pt x="5296" y="6004"/>
                      <a:pt x="5204" y="6027"/>
                    </a:cubicBezTo>
                    <a:cubicBezTo>
                      <a:pt x="5113" y="6049"/>
                      <a:pt x="5022" y="6095"/>
                      <a:pt x="4931" y="6118"/>
                    </a:cubicBezTo>
                    <a:cubicBezTo>
                      <a:pt x="4908" y="6141"/>
                      <a:pt x="4908" y="6141"/>
                      <a:pt x="4885" y="6141"/>
                    </a:cubicBezTo>
                    <a:lnTo>
                      <a:pt x="4908" y="6141"/>
                    </a:lnTo>
                    <a:cubicBezTo>
                      <a:pt x="4702" y="6209"/>
                      <a:pt x="4497" y="6255"/>
                      <a:pt x="4291" y="6301"/>
                    </a:cubicBezTo>
                    <a:cubicBezTo>
                      <a:pt x="4200" y="6323"/>
                      <a:pt x="4086" y="6346"/>
                      <a:pt x="3972" y="6369"/>
                    </a:cubicBezTo>
                    <a:cubicBezTo>
                      <a:pt x="3858" y="6392"/>
                      <a:pt x="3744" y="6415"/>
                      <a:pt x="3607" y="6437"/>
                    </a:cubicBezTo>
                    <a:cubicBezTo>
                      <a:pt x="3378" y="6483"/>
                      <a:pt x="3150" y="6529"/>
                      <a:pt x="2922" y="6552"/>
                    </a:cubicBezTo>
                    <a:cubicBezTo>
                      <a:pt x="2671" y="6597"/>
                      <a:pt x="2443" y="6620"/>
                      <a:pt x="2192" y="6643"/>
                    </a:cubicBezTo>
                    <a:cubicBezTo>
                      <a:pt x="2123" y="6643"/>
                      <a:pt x="2032" y="6666"/>
                      <a:pt x="1963" y="6666"/>
                    </a:cubicBezTo>
                    <a:cubicBezTo>
                      <a:pt x="1872" y="6666"/>
                      <a:pt x="1804" y="6643"/>
                      <a:pt x="1712" y="6643"/>
                    </a:cubicBezTo>
                    <a:lnTo>
                      <a:pt x="1256" y="6643"/>
                    </a:lnTo>
                    <a:cubicBezTo>
                      <a:pt x="1164" y="6643"/>
                      <a:pt x="1083" y="6633"/>
                      <a:pt x="999" y="6633"/>
                    </a:cubicBezTo>
                    <a:cubicBezTo>
                      <a:pt x="956" y="6633"/>
                      <a:pt x="913" y="6635"/>
                      <a:pt x="868" y="6643"/>
                    </a:cubicBezTo>
                    <a:lnTo>
                      <a:pt x="594" y="6643"/>
                    </a:lnTo>
                    <a:cubicBezTo>
                      <a:pt x="525" y="6643"/>
                      <a:pt x="457" y="6666"/>
                      <a:pt x="388" y="6666"/>
                    </a:cubicBezTo>
                    <a:cubicBezTo>
                      <a:pt x="320" y="6689"/>
                      <a:pt x="229" y="6711"/>
                      <a:pt x="160" y="6734"/>
                    </a:cubicBezTo>
                    <a:cubicBezTo>
                      <a:pt x="114" y="6757"/>
                      <a:pt x="92" y="6780"/>
                      <a:pt x="46" y="6825"/>
                    </a:cubicBezTo>
                    <a:cubicBezTo>
                      <a:pt x="23" y="6894"/>
                      <a:pt x="0" y="6962"/>
                      <a:pt x="23" y="7031"/>
                    </a:cubicBezTo>
                    <a:cubicBezTo>
                      <a:pt x="23" y="7099"/>
                      <a:pt x="69" y="7168"/>
                      <a:pt x="137" y="7191"/>
                    </a:cubicBezTo>
                    <a:cubicBezTo>
                      <a:pt x="206" y="7236"/>
                      <a:pt x="251" y="7236"/>
                      <a:pt x="343" y="7236"/>
                    </a:cubicBezTo>
                    <a:lnTo>
                      <a:pt x="799" y="7236"/>
                    </a:lnTo>
                    <a:cubicBezTo>
                      <a:pt x="913" y="7236"/>
                      <a:pt x="1027" y="7259"/>
                      <a:pt x="1142" y="7259"/>
                    </a:cubicBezTo>
                    <a:cubicBezTo>
                      <a:pt x="1256" y="7282"/>
                      <a:pt x="1370" y="7282"/>
                      <a:pt x="1484" y="7282"/>
                    </a:cubicBezTo>
                    <a:cubicBezTo>
                      <a:pt x="1621" y="7282"/>
                      <a:pt x="1758" y="7305"/>
                      <a:pt x="1895" y="7305"/>
                    </a:cubicBezTo>
                    <a:cubicBezTo>
                      <a:pt x="2077" y="7305"/>
                      <a:pt x="2260" y="7282"/>
                      <a:pt x="2443" y="7259"/>
                    </a:cubicBezTo>
                    <a:cubicBezTo>
                      <a:pt x="2557" y="7259"/>
                      <a:pt x="2694" y="7236"/>
                      <a:pt x="2808" y="7236"/>
                    </a:cubicBezTo>
                    <a:cubicBezTo>
                      <a:pt x="2876" y="7168"/>
                      <a:pt x="2945" y="7122"/>
                      <a:pt x="3036" y="7122"/>
                    </a:cubicBezTo>
                    <a:cubicBezTo>
                      <a:pt x="3059" y="7122"/>
                      <a:pt x="3082" y="7122"/>
                      <a:pt x="3105" y="7145"/>
                    </a:cubicBezTo>
                    <a:cubicBezTo>
                      <a:pt x="3150" y="7145"/>
                      <a:pt x="3196" y="7168"/>
                      <a:pt x="3219" y="7168"/>
                    </a:cubicBezTo>
                    <a:cubicBezTo>
                      <a:pt x="3424" y="7145"/>
                      <a:pt x="3630" y="7099"/>
                      <a:pt x="3835" y="7054"/>
                    </a:cubicBezTo>
                    <a:cubicBezTo>
                      <a:pt x="3972" y="7031"/>
                      <a:pt x="4086" y="7031"/>
                      <a:pt x="4223" y="6985"/>
                    </a:cubicBezTo>
                    <a:cubicBezTo>
                      <a:pt x="4360" y="6962"/>
                      <a:pt x="4497" y="6940"/>
                      <a:pt x="4611" y="6894"/>
                    </a:cubicBezTo>
                    <a:cubicBezTo>
                      <a:pt x="4862" y="6848"/>
                      <a:pt x="5090" y="6757"/>
                      <a:pt x="5341" y="6666"/>
                    </a:cubicBezTo>
                    <a:lnTo>
                      <a:pt x="5364" y="6666"/>
                    </a:lnTo>
                    <a:cubicBezTo>
                      <a:pt x="5364" y="6643"/>
                      <a:pt x="5387" y="6643"/>
                      <a:pt x="5387" y="6643"/>
                    </a:cubicBezTo>
                    <a:lnTo>
                      <a:pt x="5364" y="6643"/>
                    </a:lnTo>
                    <a:cubicBezTo>
                      <a:pt x="5480" y="6624"/>
                      <a:pt x="5580" y="6588"/>
                      <a:pt x="5677" y="6550"/>
                    </a:cubicBezTo>
                    <a:lnTo>
                      <a:pt x="5677" y="6550"/>
                    </a:lnTo>
                    <a:cubicBezTo>
                      <a:pt x="5662" y="6552"/>
                      <a:pt x="5648" y="6552"/>
                      <a:pt x="5638" y="6552"/>
                    </a:cubicBezTo>
                    <a:cubicBezTo>
                      <a:pt x="5844" y="6483"/>
                      <a:pt x="6049" y="6415"/>
                      <a:pt x="6232" y="6323"/>
                    </a:cubicBezTo>
                    <a:cubicBezTo>
                      <a:pt x="6323" y="6301"/>
                      <a:pt x="6391" y="6255"/>
                      <a:pt x="6483" y="6209"/>
                    </a:cubicBezTo>
                    <a:cubicBezTo>
                      <a:pt x="6574" y="6164"/>
                      <a:pt x="6665" y="6141"/>
                      <a:pt x="6757" y="6095"/>
                    </a:cubicBezTo>
                    <a:cubicBezTo>
                      <a:pt x="7076" y="5958"/>
                      <a:pt x="7396" y="5776"/>
                      <a:pt x="7670" y="5570"/>
                    </a:cubicBezTo>
                    <a:cubicBezTo>
                      <a:pt x="7738" y="5547"/>
                      <a:pt x="7784" y="5502"/>
                      <a:pt x="7852" y="5456"/>
                    </a:cubicBezTo>
                    <a:cubicBezTo>
                      <a:pt x="7875" y="5433"/>
                      <a:pt x="7921" y="5410"/>
                      <a:pt x="7944" y="5387"/>
                    </a:cubicBezTo>
                    <a:cubicBezTo>
                      <a:pt x="8103" y="5273"/>
                      <a:pt x="8263" y="5159"/>
                      <a:pt x="8423" y="5045"/>
                    </a:cubicBezTo>
                    <a:cubicBezTo>
                      <a:pt x="8651" y="4863"/>
                      <a:pt x="8857" y="4703"/>
                      <a:pt x="9039" y="4497"/>
                    </a:cubicBezTo>
                    <a:cubicBezTo>
                      <a:pt x="9153" y="4406"/>
                      <a:pt x="9245" y="4292"/>
                      <a:pt x="9359" y="4201"/>
                    </a:cubicBezTo>
                    <a:cubicBezTo>
                      <a:pt x="9450" y="4064"/>
                      <a:pt x="9564" y="3950"/>
                      <a:pt x="9678" y="3813"/>
                    </a:cubicBezTo>
                    <a:cubicBezTo>
                      <a:pt x="9770" y="3698"/>
                      <a:pt x="9861" y="3561"/>
                      <a:pt x="9952" y="3447"/>
                    </a:cubicBezTo>
                    <a:cubicBezTo>
                      <a:pt x="10021" y="3333"/>
                      <a:pt x="10089" y="3219"/>
                      <a:pt x="10180" y="3105"/>
                    </a:cubicBezTo>
                    <a:cubicBezTo>
                      <a:pt x="10180" y="3105"/>
                      <a:pt x="10180" y="3105"/>
                      <a:pt x="10180" y="3082"/>
                    </a:cubicBezTo>
                    <a:cubicBezTo>
                      <a:pt x="10203" y="3059"/>
                      <a:pt x="10249" y="3036"/>
                      <a:pt x="10272" y="3014"/>
                    </a:cubicBezTo>
                    <a:cubicBezTo>
                      <a:pt x="10295" y="2991"/>
                      <a:pt x="10295" y="2968"/>
                      <a:pt x="10317" y="2968"/>
                    </a:cubicBezTo>
                    <a:cubicBezTo>
                      <a:pt x="10409" y="2922"/>
                      <a:pt x="10477" y="2877"/>
                      <a:pt x="10568" y="2831"/>
                    </a:cubicBezTo>
                    <a:lnTo>
                      <a:pt x="10637" y="2831"/>
                    </a:lnTo>
                    <a:cubicBezTo>
                      <a:pt x="10705" y="2854"/>
                      <a:pt x="10774" y="2877"/>
                      <a:pt x="10842" y="2900"/>
                    </a:cubicBezTo>
                    <a:cubicBezTo>
                      <a:pt x="10956" y="2945"/>
                      <a:pt x="11071" y="2968"/>
                      <a:pt x="11208" y="3014"/>
                    </a:cubicBezTo>
                    <a:cubicBezTo>
                      <a:pt x="11413" y="3105"/>
                      <a:pt x="11641" y="3151"/>
                      <a:pt x="11869" y="3173"/>
                    </a:cubicBezTo>
                    <a:cubicBezTo>
                      <a:pt x="11923" y="3180"/>
                      <a:pt x="11978" y="3183"/>
                      <a:pt x="12035" y="3183"/>
                    </a:cubicBezTo>
                    <a:cubicBezTo>
                      <a:pt x="12170" y="3183"/>
                      <a:pt x="12311" y="3167"/>
                      <a:pt x="12440" y="3151"/>
                    </a:cubicBezTo>
                    <a:cubicBezTo>
                      <a:pt x="12737" y="3082"/>
                      <a:pt x="13034" y="3036"/>
                      <a:pt x="13307" y="2922"/>
                    </a:cubicBezTo>
                    <a:cubicBezTo>
                      <a:pt x="13581" y="2831"/>
                      <a:pt x="13832" y="2694"/>
                      <a:pt x="14084" y="2534"/>
                    </a:cubicBezTo>
                    <a:cubicBezTo>
                      <a:pt x="14220" y="2466"/>
                      <a:pt x="14335" y="2375"/>
                      <a:pt x="14472" y="2260"/>
                    </a:cubicBezTo>
                    <a:cubicBezTo>
                      <a:pt x="14563" y="2192"/>
                      <a:pt x="14631" y="2123"/>
                      <a:pt x="14723" y="2032"/>
                    </a:cubicBezTo>
                    <a:cubicBezTo>
                      <a:pt x="14837" y="1918"/>
                      <a:pt x="14951" y="1781"/>
                      <a:pt x="15065" y="1667"/>
                    </a:cubicBezTo>
                    <a:cubicBezTo>
                      <a:pt x="15111" y="1598"/>
                      <a:pt x="15133" y="1553"/>
                      <a:pt x="15179" y="1507"/>
                    </a:cubicBezTo>
                    <a:cubicBezTo>
                      <a:pt x="15225" y="1439"/>
                      <a:pt x="15270" y="1370"/>
                      <a:pt x="15316" y="1302"/>
                    </a:cubicBezTo>
                    <a:cubicBezTo>
                      <a:pt x="15407" y="1188"/>
                      <a:pt x="15476" y="1051"/>
                      <a:pt x="15544" y="937"/>
                    </a:cubicBezTo>
                    <a:cubicBezTo>
                      <a:pt x="15567" y="891"/>
                      <a:pt x="15590" y="845"/>
                      <a:pt x="15590" y="822"/>
                    </a:cubicBezTo>
                    <a:cubicBezTo>
                      <a:pt x="15613" y="754"/>
                      <a:pt x="15636" y="708"/>
                      <a:pt x="15658" y="640"/>
                    </a:cubicBezTo>
                    <a:cubicBezTo>
                      <a:pt x="15658" y="571"/>
                      <a:pt x="15681" y="503"/>
                      <a:pt x="15681" y="434"/>
                    </a:cubicBezTo>
                    <a:lnTo>
                      <a:pt x="15704" y="343"/>
                    </a:lnTo>
                    <a:cubicBezTo>
                      <a:pt x="15727" y="297"/>
                      <a:pt x="15727" y="229"/>
                      <a:pt x="15727" y="161"/>
                    </a:cubicBezTo>
                    <a:cubicBezTo>
                      <a:pt x="15750" y="115"/>
                      <a:pt x="15750" y="46"/>
                      <a:pt x="15750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22"/>
              <p:cNvSpPr/>
              <p:nvPr/>
            </p:nvSpPr>
            <p:spPr>
              <a:xfrm>
                <a:off x="6942946" y="2698382"/>
                <a:ext cx="380069" cy="11417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4224" extrusionOk="0">
                    <a:moveTo>
                      <a:pt x="13833" y="0"/>
                    </a:moveTo>
                    <a:cubicBezTo>
                      <a:pt x="13833" y="0"/>
                      <a:pt x="13833" y="0"/>
                      <a:pt x="13810" y="23"/>
                    </a:cubicBezTo>
                    <a:cubicBezTo>
                      <a:pt x="13764" y="23"/>
                      <a:pt x="13718" y="46"/>
                      <a:pt x="13696" y="92"/>
                    </a:cubicBezTo>
                    <a:cubicBezTo>
                      <a:pt x="13650" y="137"/>
                      <a:pt x="13604" y="183"/>
                      <a:pt x="13559" y="251"/>
                    </a:cubicBezTo>
                    <a:cubicBezTo>
                      <a:pt x="13536" y="274"/>
                      <a:pt x="13513" y="297"/>
                      <a:pt x="13513" y="320"/>
                    </a:cubicBezTo>
                    <a:cubicBezTo>
                      <a:pt x="13490" y="320"/>
                      <a:pt x="13490" y="320"/>
                      <a:pt x="13467" y="343"/>
                    </a:cubicBezTo>
                    <a:cubicBezTo>
                      <a:pt x="13422" y="388"/>
                      <a:pt x="13376" y="457"/>
                      <a:pt x="13330" y="503"/>
                    </a:cubicBezTo>
                    <a:cubicBezTo>
                      <a:pt x="13308" y="548"/>
                      <a:pt x="13262" y="594"/>
                      <a:pt x="13239" y="640"/>
                    </a:cubicBezTo>
                    <a:cubicBezTo>
                      <a:pt x="13216" y="640"/>
                      <a:pt x="13216" y="662"/>
                      <a:pt x="13216" y="662"/>
                    </a:cubicBezTo>
                    <a:cubicBezTo>
                      <a:pt x="13193" y="651"/>
                      <a:pt x="13171" y="645"/>
                      <a:pt x="13145" y="645"/>
                    </a:cubicBezTo>
                    <a:cubicBezTo>
                      <a:pt x="13119" y="645"/>
                      <a:pt x="13091" y="651"/>
                      <a:pt x="13056" y="662"/>
                    </a:cubicBezTo>
                    <a:cubicBezTo>
                      <a:pt x="13034" y="662"/>
                      <a:pt x="12988" y="708"/>
                      <a:pt x="12965" y="708"/>
                    </a:cubicBezTo>
                    <a:cubicBezTo>
                      <a:pt x="12920" y="754"/>
                      <a:pt x="12874" y="776"/>
                      <a:pt x="12851" y="822"/>
                    </a:cubicBezTo>
                    <a:cubicBezTo>
                      <a:pt x="12760" y="891"/>
                      <a:pt x="12668" y="959"/>
                      <a:pt x="12577" y="1028"/>
                    </a:cubicBezTo>
                    <a:cubicBezTo>
                      <a:pt x="12395" y="1165"/>
                      <a:pt x="12212" y="1324"/>
                      <a:pt x="12007" y="1484"/>
                    </a:cubicBezTo>
                    <a:cubicBezTo>
                      <a:pt x="11801" y="1621"/>
                      <a:pt x="11618" y="1781"/>
                      <a:pt x="11390" y="1918"/>
                    </a:cubicBezTo>
                    <a:cubicBezTo>
                      <a:pt x="11322" y="1963"/>
                      <a:pt x="11230" y="2009"/>
                      <a:pt x="11139" y="2055"/>
                    </a:cubicBezTo>
                    <a:cubicBezTo>
                      <a:pt x="11071" y="2100"/>
                      <a:pt x="10979" y="2169"/>
                      <a:pt x="10911" y="2214"/>
                    </a:cubicBezTo>
                    <a:lnTo>
                      <a:pt x="10888" y="2214"/>
                    </a:lnTo>
                    <a:cubicBezTo>
                      <a:pt x="10683" y="2329"/>
                      <a:pt x="10477" y="2443"/>
                      <a:pt x="10249" y="2534"/>
                    </a:cubicBezTo>
                    <a:cubicBezTo>
                      <a:pt x="10135" y="2580"/>
                      <a:pt x="10021" y="2625"/>
                      <a:pt x="9907" y="2694"/>
                    </a:cubicBezTo>
                    <a:cubicBezTo>
                      <a:pt x="9792" y="2739"/>
                      <a:pt x="9678" y="2785"/>
                      <a:pt x="9564" y="2831"/>
                    </a:cubicBezTo>
                    <a:cubicBezTo>
                      <a:pt x="9450" y="2876"/>
                      <a:pt x="9336" y="2899"/>
                      <a:pt x="9222" y="2945"/>
                    </a:cubicBezTo>
                    <a:cubicBezTo>
                      <a:pt x="9108" y="2991"/>
                      <a:pt x="8994" y="3036"/>
                      <a:pt x="8879" y="3059"/>
                    </a:cubicBezTo>
                    <a:cubicBezTo>
                      <a:pt x="8742" y="3105"/>
                      <a:pt x="8628" y="3150"/>
                      <a:pt x="8514" y="3196"/>
                    </a:cubicBezTo>
                    <a:cubicBezTo>
                      <a:pt x="8377" y="3219"/>
                      <a:pt x="8263" y="3264"/>
                      <a:pt x="8149" y="3310"/>
                    </a:cubicBezTo>
                    <a:cubicBezTo>
                      <a:pt x="8012" y="3333"/>
                      <a:pt x="7875" y="3379"/>
                      <a:pt x="7738" y="3401"/>
                    </a:cubicBezTo>
                    <a:cubicBezTo>
                      <a:pt x="7601" y="3424"/>
                      <a:pt x="7464" y="3447"/>
                      <a:pt x="7350" y="3493"/>
                    </a:cubicBezTo>
                    <a:cubicBezTo>
                      <a:pt x="7053" y="3538"/>
                      <a:pt x="6757" y="3584"/>
                      <a:pt x="6460" y="3607"/>
                    </a:cubicBezTo>
                    <a:cubicBezTo>
                      <a:pt x="6186" y="3630"/>
                      <a:pt x="5912" y="3652"/>
                      <a:pt x="5615" y="3675"/>
                    </a:cubicBezTo>
                    <a:lnTo>
                      <a:pt x="4109" y="3675"/>
                    </a:lnTo>
                    <a:cubicBezTo>
                      <a:pt x="3926" y="3675"/>
                      <a:pt x="3744" y="3652"/>
                      <a:pt x="3561" y="3652"/>
                    </a:cubicBezTo>
                    <a:lnTo>
                      <a:pt x="2899" y="3652"/>
                    </a:lnTo>
                    <a:cubicBezTo>
                      <a:pt x="2831" y="3652"/>
                      <a:pt x="2739" y="3630"/>
                      <a:pt x="2648" y="3630"/>
                    </a:cubicBezTo>
                    <a:lnTo>
                      <a:pt x="2717" y="3630"/>
                    </a:lnTo>
                    <a:cubicBezTo>
                      <a:pt x="2511" y="3630"/>
                      <a:pt x="2329" y="3630"/>
                      <a:pt x="2123" y="3607"/>
                    </a:cubicBezTo>
                    <a:cubicBezTo>
                      <a:pt x="1963" y="3607"/>
                      <a:pt x="1804" y="3584"/>
                      <a:pt x="1621" y="3561"/>
                    </a:cubicBezTo>
                    <a:cubicBezTo>
                      <a:pt x="1553" y="3561"/>
                      <a:pt x="1484" y="3561"/>
                      <a:pt x="1393" y="3538"/>
                    </a:cubicBezTo>
                    <a:cubicBezTo>
                      <a:pt x="1301" y="3538"/>
                      <a:pt x="1210" y="3538"/>
                      <a:pt x="1119" y="3516"/>
                    </a:cubicBezTo>
                    <a:cubicBezTo>
                      <a:pt x="1028" y="3516"/>
                      <a:pt x="936" y="3493"/>
                      <a:pt x="845" y="3470"/>
                    </a:cubicBezTo>
                    <a:cubicBezTo>
                      <a:pt x="799" y="3470"/>
                      <a:pt x="731" y="3470"/>
                      <a:pt x="685" y="3447"/>
                    </a:cubicBezTo>
                    <a:cubicBezTo>
                      <a:pt x="662" y="3447"/>
                      <a:pt x="617" y="3424"/>
                      <a:pt x="594" y="3424"/>
                    </a:cubicBezTo>
                    <a:cubicBezTo>
                      <a:pt x="434" y="3379"/>
                      <a:pt x="274" y="3333"/>
                      <a:pt x="115" y="3310"/>
                    </a:cubicBezTo>
                    <a:cubicBezTo>
                      <a:pt x="106" y="3306"/>
                      <a:pt x="98" y="3304"/>
                      <a:pt x="90" y="3304"/>
                    </a:cubicBezTo>
                    <a:cubicBezTo>
                      <a:pt x="54" y="3304"/>
                      <a:pt x="23" y="3341"/>
                      <a:pt x="23" y="3379"/>
                    </a:cubicBezTo>
                    <a:cubicBezTo>
                      <a:pt x="0" y="3424"/>
                      <a:pt x="46" y="3447"/>
                      <a:pt x="92" y="3470"/>
                    </a:cubicBezTo>
                    <a:cubicBezTo>
                      <a:pt x="229" y="3470"/>
                      <a:pt x="343" y="3516"/>
                      <a:pt x="480" y="3561"/>
                    </a:cubicBezTo>
                    <a:lnTo>
                      <a:pt x="457" y="3561"/>
                    </a:lnTo>
                    <a:cubicBezTo>
                      <a:pt x="594" y="3607"/>
                      <a:pt x="731" y="3652"/>
                      <a:pt x="868" y="3675"/>
                    </a:cubicBezTo>
                    <a:lnTo>
                      <a:pt x="845" y="3675"/>
                    </a:lnTo>
                    <a:cubicBezTo>
                      <a:pt x="913" y="3698"/>
                      <a:pt x="982" y="3721"/>
                      <a:pt x="1050" y="3744"/>
                    </a:cubicBezTo>
                    <a:cubicBezTo>
                      <a:pt x="1119" y="3767"/>
                      <a:pt x="1164" y="3767"/>
                      <a:pt x="1233" y="3789"/>
                    </a:cubicBezTo>
                    <a:lnTo>
                      <a:pt x="1256" y="3789"/>
                    </a:lnTo>
                    <a:cubicBezTo>
                      <a:pt x="1484" y="3858"/>
                      <a:pt x="1712" y="3926"/>
                      <a:pt x="1941" y="3972"/>
                    </a:cubicBezTo>
                    <a:cubicBezTo>
                      <a:pt x="2009" y="3995"/>
                      <a:pt x="2077" y="3995"/>
                      <a:pt x="2123" y="3995"/>
                    </a:cubicBezTo>
                    <a:cubicBezTo>
                      <a:pt x="2214" y="4018"/>
                      <a:pt x="2283" y="4040"/>
                      <a:pt x="2351" y="4040"/>
                    </a:cubicBezTo>
                    <a:cubicBezTo>
                      <a:pt x="2488" y="4063"/>
                      <a:pt x="2625" y="4086"/>
                      <a:pt x="2762" y="4109"/>
                    </a:cubicBezTo>
                    <a:cubicBezTo>
                      <a:pt x="2899" y="4132"/>
                      <a:pt x="3059" y="4132"/>
                      <a:pt x="3196" y="4155"/>
                    </a:cubicBezTo>
                    <a:cubicBezTo>
                      <a:pt x="3310" y="4155"/>
                      <a:pt x="3424" y="4177"/>
                      <a:pt x="3538" y="4177"/>
                    </a:cubicBezTo>
                    <a:cubicBezTo>
                      <a:pt x="3789" y="4200"/>
                      <a:pt x="4040" y="4223"/>
                      <a:pt x="4292" y="4223"/>
                    </a:cubicBezTo>
                    <a:lnTo>
                      <a:pt x="5570" y="4223"/>
                    </a:lnTo>
                    <a:cubicBezTo>
                      <a:pt x="5707" y="4200"/>
                      <a:pt x="5844" y="4200"/>
                      <a:pt x="5981" y="4177"/>
                    </a:cubicBezTo>
                    <a:cubicBezTo>
                      <a:pt x="6277" y="4155"/>
                      <a:pt x="6551" y="4132"/>
                      <a:pt x="6825" y="4086"/>
                    </a:cubicBezTo>
                    <a:cubicBezTo>
                      <a:pt x="6985" y="4063"/>
                      <a:pt x="7122" y="4040"/>
                      <a:pt x="7259" y="4018"/>
                    </a:cubicBezTo>
                    <a:cubicBezTo>
                      <a:pt x="7396" y="3972"/>
                      <a:pt x="7533" y="3949"/>
                      <a:pt x="7670" y="3904"/>
                    </a:cubicBezTo>
                    <a:cubicBezTo>
                      <a:pt x="7807" y="3881"/>
                      <a:pt x="7944" y="3858"/>
                      <a:pt x="8081" y="3812"/>
                    </a:cubicBezTo>
                    <a:cubicBezTo>
                      <a:pt x="8172" y="3812"/>
                      <a:pt x="8263" y="3789"/>
                      <a:pt x="8332" y="3767"/>
                    </a:cubicBezTo>
                    <a:cubicBezTo>
                      <a:pt x="8423" y="3744"/>
                      <a:pt x="8491" y="3698"/>
                      <a:pt x="8560" y="3675"/>
                    </a:cubicBezTo>
                    <a:cubicBezTo>
                      <a:pt x="8834" y="3584"/>
                      <a:pt x="9085" y="3516"/>
                      <a:pt x="9359" y="3401"/>
                    </a:cubicBezTo>
                    <a:cubicBezTo>
                      <a:pt x="9473" y="3356"/>
                      <a:pt x="9610" y="3310"/>
                      <a:pt x="9724" y="3264"/>
                    </a:cubicBezTo>
                    <a:cubicBezTo>
                      <a:pt x="9861" y="3219"/>
                      <a:pt x="9975" y="3150"/>
                      <a:pt x="10112" y="3082"/>
                    </a:cubicBezTo>
                    <a:cubicBezTo>
                      <a:pt x="10135" y="3082"/>
                      <a:pt x="10158" y="3059"/>
                      <a:pt x="10180" y="3059"/>
                    </a:cubicBezTo>
                    <a:cubicBezTo>
                      <a:pt x="10158" y="3105"/>
                      <a:pt x="10180" y="3173"/>
                      <a:pt x="10226" y="3196"/>
                    </a:cubicBezTo>
                    <a:cubicBezTo>
                      <a:pt x="10267" y="3237"/>
                      <a:pt x="10317" y="3245"/>
                      <a:pt x="10369" y="3245"/>
                    </a:cubicBezTo>
                    <a:cubicBezTo>
                      <a:pt x="10404" y="3245"/>
                      <a:pt x="10441" y="3242"/>
                      <a:pt x="10477" y="3242"/>
                    </a:cubicBezTo>
                    <a:cubicBezTo>
                      <a:pt x="10569" y="3219"/>
                      <a:pt x="10660" y="3173"/>
                      <a:pt x="10751" y="3150"/>
                    </a:cubicBezTo>
                    <a:cubicBezTo>
                      <a:pt x="10865" y="3105"/>
                      <a:pt x="10979" y="3059"/>
                      <a:pt x="11093" y="2991"/>
                    </a:cubicBezTo>
                    <a:cubicBezTo>
                      <a:pt x="11208" y="2945"/>
                      <a:pt x="11322" y="2876"/>
                      <a:pt x="11413" y="2831"/>
                    </a:cubicBezTo>
                    <a:cubicBezTo>
                      <a:pt x="11504" y="2762"/>
                      <a:pt x="11596" y="2717"/>
                      <a:pt x="11664" y="2648"/>
                    </a:cubicBezTo>
                    <a:lnTo>
                      <a:pt x="11687" y="2648"/>
                    </a:lnTo>
                    <a:cubicBezTo>
                      <a:pt x="11733" y="2625"/>
                      <a:pt x="11778" y="2580"/>
                      <a:pt x="11824" y="2557"/>
                    </a:cubicBezTo>
                    <a:cubicBezTo>
                      <a:pt x="11870" y="2511"/>
                      <a:pt x="11915" y="2488"/>
                      <a:pt x="11938" y="2443"/>
                    </a:cubicBezTo>
                    <a:cubicBezTo>
                      <a:pt x="12007" y="2420"/>
                      <a:pt x="12052" y="2374"/>
                      <a:pt x="12098" y="2329"/>
                    </a:cubicBezTo>
                    <a:cubicBezTo>
                      <a:pt x="12098" y="2306"/>
                      <a:pt x="12121" y="2306"/>
                      <a:pt x="12121" y="2283"/>
                    </a:cubicBezTo>
                    <a:cubicBezTo>
                      <a:pt x="12189" y="2237"/>
                      <a:pt x="12235" y="2192"/>
                      <a:pt x="12303" y="2146"/>
                    </a:cubicBezTo>
                    <a:cubicBezTo>
                      <a:pt x="12417" y="2032"/>
                      <a:pt x="12554" y="1918"/>
                      <a:pt x="12691" y="1804"/>
                    </a:cubicBezTo>
                    <a:cubicBezTo>
                      <a:pt x="12714" y="1804"/>
                      <a:pt x="12760" y="1804"/>
                      <a:pt x="12805" y="1781"/>
                    </a:cubicBezTo>
                    <a:cubicBezTo>
                      <a:pt x="12897" y="1689"/>
                      <a:pt x="12965" y="1598"/>
                      <a:pt x="13056" y="1530"/>
                    </a:cubicBezTo>
                    <a:cubicBezTo>
                      <a:pt x="13102" y="1461"/>
                      <a:pt x="13148" y="1416"/>
                      <a:pt x="13216" y="1347"/>
                    </a:cubicBezTo>
                    <a:cubicBezTo>
                      <a:pt x="13308" y="1233"/>
                      <a:pt x="13422" y="1119"/>
                      <a:pt x="13513" y="982"/>
                    </a:cubicBezTo>
                    <a:cubicBezTo>
                      <a:pt x="13604" y="891"/>
                      <a:pt x="13696" y="776"/>
                      <a:pt x="13787" y="662"/>
                    </a:cubicBezTo>
                    <a:cubicBezTo>
                      <a:pt x="13787" y="640"/>
                      <a:pt x="13787" y="640"/>
                      <a:pt x="13787" y="640"/>
                    </a:cubicBezTo>
                    <a:cubicBezTo>
                      <a:pt x="13810" y="594"/>
                      <a:pt x="13833" y="548"/>
                      <a:pt x="13878" y="525"/>
                    </a:cubicBezTo>
                    <a:lnTo>
                      <a:pt x="13901" y="480"/>
                    </a:lnTo>
                    <a:cubicBezTo>
                      <a:pt x="13924" y="457"/>
                      <a:pt x="13947" y="411"/>
                      <a:pt x="13969" y="388"/>
                    </a:cubicBezTo>
                    <a:cubicBezTo>
                      <a:pt x="13992" y="343"/>
                      <a:pt x="14015" y="320"/>
                      <a:pt x="14015" y="297"/>
                    </a:cubicBezTo>
                    <a:cubicBezTo>
                      <a:pt x="14061" y="206"/>
                      <a:pt x="14038" y="115"/>
                      <a:pt x="13969" y="46"/>
                    </a:cubicBezTo>
                    <a:cubicBezTo>
                      <a:pt x="13924" y="23"/>
                      <a:pt x="13878" y="0"/>
                      <a:pt x="1383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22"/>
              <p:cNvSpPr/>
              <p:nvPr/>
            </p:nvSpPr>
            <p:spPr>
              <a:xfrm>
                <a:off x="7316204" y="2649647"/>
                <a:ext cx="14009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534" extrusionOk="0">
                    <a:moveTo>
                      <a:pt x="5045" y="0"/>
                    </a:moveTo>
                    <a:cubicBezTo>
                      <a:pt x="4977" y="0"/>
                      <a:pt x="4931" y="23"/>
                      <a:pt x="4908" y="92"/>
                    </a:cubicBezTo>
                    <a:cubicBezTo>
                      <a:pt x="4908" y="92"/>
                      <a:pt x="4885" y="114"/>
                      <a:pt x="4885" y="137"/>
                    </a:cubicBezTo>
                    <a:cubicBezTo>
                      <a:pt x="4840" y="137"/>
                      <a:pt x="4794" y="160"/>
                      <a:pt x="4748" y="183"/>
                    </a:cubicBezTo>
                    <a:cubicBezTo>
                      <a:pt x="4726" y="206"/>
                      <a:pt x="4703" y="228"/>
                      <a:pt x="4657" y="274"/>
                    </a:cubicBezTo>
                    <a:cubicBezTo>
                      <a:pt x="4634" y="297"/>
                      <a:pt x="4611" y="320"/>
                      <a:pt x="4589" y="343"/>
                    </a:cubicBezTo>
                    <a:cubicBezTo>
                      <a:pt x="4543" y="411"/>
                      <a:pt x="4497" y="480"/>
                      <a:pt x="4429" y="525"/>
                    </a:cubicBezTo>
                    <a:cubicBezTo>
                      <a:pt x="4338" y="662"/>
                      <a:pt x="4223" y="776"/>
                      <a:pt x="4086" y="913"/>
                    </a:cubicBezTo>
                    <a:cubicBezTo>
                      <a:pt x="3949" y="1027"/>
                      <a:pt x="3813" y="1164"/>
                      <a:pt x="3676" y="1278"/>
                    </a:cubicBezTo>
                    <a:cubicBezTo>
                      <a:pt x="3561" y="1347"/>
                      <a:pt x="3470" y="1415"/>
                      <a:pt x="3379" y="1484"/>
                    </a:cubicBezTo>
                    <a:cubicBezTo>
                      <a:pt x="3333" y="1484"/>
                      <a:pt x="3288" y="1507"/>
                      <a:pt x="3242" y="1530"/>
                    </a:cubicBezTo>
                    <a:cubicBezTo>
                      <a:pt x="3219" y="1530"/>
                      <a:pt x="3173" y="1552"/>
                      <a:pt x="3151" y="1552"/>
                    </a:cubicBezTo>
                    <a:cubicBezTo>
                      <a:pt x="3105" y="1575"/>
                      <a:pt x="3059" y="1598"/>
                      <a:pt x="3014" y="1621"/>
                    </a:cubicBezTo>
                    <a:cubicBezTo>
                      <a:pt x="2922" y="1666"/>
                      <a:pt x="2808" y="1712"/>
                      <a:pt x="2717" y="1758"/>
                    </a:cubicBezTo>
                    <a:cubicBezTo>
                      <a:pt x="2648" y="1803"/>
                      <a:pt x="2603" y="1826"/>
                      <a:pt x="2534" y="1849"/>
                    </a:cubicBezTo>
                    <a:cubicBezTo>
                      <a:pt x="2420" y="1895"/>
                      <a:pt x="2283" y="1918"/>
                      <a:pt x="2169" y="1963"/>
                    </a:cubicBezTo>
                    <a:lnTo>
                      <a:pt x="2146" y="1963"/>
                    </a:lnTo>
                    <a:cubicBezTo>
                      <a:pt x="2135" y="1963"/>
                      <a:pt x="2129" y="1963"/>
                      <a:pt x="2123" y="1966"/>
                    </a:cubicBezTo>
                    <a:lnTo>
                      <a:pt x="2123" y="1966"/>
                    </a:lnTo>
                    <a:cubicBezTo>
                      <a:pt x="2123" y="1964"/>
                      <a:pt x="2123" y="1963"/>
                      <a:pt x="2123" y="1963"/>
                    </a:cubicBezTo>
                    <a:lnTo>
                      <a:pt x="2123" y="1963"/>
                    </a:lnTo>
                    <a:cubicBezTo>
                      <a:pt x="2101" y="1986"/>
                      <a:pt x="2101" y="1986"/>
                      <a:pt x="2078" y="1986"/>
                    </a:cubicBezTo>
                    <a:cubicBezTo>
                      <a:pt x="2055" y="1963"/>
                      <a:pt x="2032" y="1940"/>
                      <a:pt x="2009" y="1918"/>
                    </a:cubicBezTo>
                    <a:cubicBezTo>
                      <a:pt x="1987" y="1895"/>
                      <a:pt x="1964" y="1895"/>
                      <a:pt x="1941" y="1872"/>
                    </a:cubicBezTo>
                    <a:cubicBezTo>
                      <a:pt x="1926" y="1872"/>
                      <a:pt x="1900" y="1862"/>
                      <a:pt x="1872" y="1862"/>
                    </a:cubicBezTo>
                    <a:cubicBezTo>
                      <a:pt x="1857" y="1862"/>
                      <a:pt x="1842" y="1864"/>
                      <a:pt x="1827" y="1872"/>
                    </a:cubicBezTo>
                    <a:lnTo>
                      <a:pt x="1735" y="1872"/>
                    </a:lnTo>
                    <a:cubicBezTo>
                      <a:pt x="1690" y="1849"/>
                      <a:pt x="1667" y="1849"/>
                      <a:pt x="1621" y="1826"/>
                    </a:cubicBezTo>
                    <a:cubicBezTo>
                      <a:pt x="1553" y="1826"/>
                      <a:pt x="1484" y="1826"/>
                      <a:pt x="1393" y="1849"/>
                    </a:cubicBezTo>
                    <a:cubicBezTo>
                      <a:pt x="1347" y="1826"/>
                      <a:pt x="1279" y="1826"/>
                      <a:pt x="1233" y="1826"/>
                    </a:cubicBezTo>
                    <a:lnTo>
                      <a:pt x="1051" y="1826"/>
                    </a:lnTo>
                    <a:cubicBezTo>
                      <a:pt x="937" y="1849"/>
                      <a:pt x="822" y="1849"/>
                      <a:pt x="708" y="1849"/>
                    </a:cubicBezTo>
                    <a:cubicBezTo>
                      <a:pt x="640" y="1826"/>
                      <a:pt x="571" y="1826"/>
                      <a:pt x="480" y="1826"/>
                    </a:cubicBezTo>
                    <a:lnTo>
                      <a:pt x="343" y="1826"/>
                    </a:lnTo>
                    <a:cubicBezTo>
                      <a:pt x="297" y="1803"/>
                      <a:pt x="229" y="1803"/>
                      <a:pt x="183" y="1803"/>
                    </a:cubicBezTo>
                    <a:cubicBezTo>
                      <a:pt x="115" y="1803"/>
                      <a:pt x="46" y="1849"/>
                      <a:pt x="24" y="1918"/>
                    </a:cubicBezTo>
                    <a:cubicBezTo>
                      <a:pt x="1" y="1986"/>
                      <a:pt x="24" y="2077"/>
                      <a:pt x="92" y="2146"/>
                    </a:cubicBezTo>
                    <a:cubicBezTo>
                      <a:pt x="115" y="2146"/>
                      <a:pt x="138" y="2169"/>
                      <a:pt x="160" y="2191"/>
                    </a:cubicBezTo>
                    <a:cubicBezTo>
                      <a:pt x="183" y="2191"/>
                      <a:pt x="206" y="2191"/>
                      <a:pt x="252" y="2214"/>
                    </a:cubicBezTo>
                    <a:lnTo>
                      <a:pt x="297" y="2214"/>
                    </a:lnTo>
                    <a:cubicBezTo>
                      <a:pt x="297" y="2237"/>
                      <a:pt x="297" y="2237"/>
                      <a:pt x="297" y="2237"/>
                    </a:cubicBezTo>
                    <a:cubicBezTo>
                      <a:pt x="320" y="2237"/>
                      <a:pt x="343" y="2237"/>
                      <a:pt x="366" y="2260"/>
                    </a:cubicBezTo>
                    <a:cubicBezTo>
                      <a:pt x="412" y="2260"/>
                      <a:pt x="457" y="2260"/>
                      <a:pt x="480" y="2283"/>
                    </a:cubicBezTo>
                    <a:lnTo>
                      <a:pt x="526" y="2306"/>
                    </a:lnTo>
                    <a:lnTo>
                      <a:pt x="571" y="2306"/>
                    </a:lnTo>
                    <a:cubicBezTo>
                      <a:pt x="663" y="2328"/>
                      <a:pt x="731" y="2374"/>
                      <a:pt x="822" y="2420"/>
                    </a:cubicBezTo>
                    <a:cubicBezTo>
                      <a:pt x="891" y="2443"/>
                      <a:pt x="959" y="2488"/>
                      <a:pt x="1051" y="2534"/>
                    </a:cubicBezTo>
                    <a:lnTo>
                      <a:pt x="1484" y="2534"/>
                    </a:lnTo>
                    <a:cubicBezTo>
                      <a:pt x="1598" y="2534"/>
                      <a:pt x="1735" y="2534"/>
                      <a:pt x="1850" y="2511"/>
                    </a:cubicBezTo>
                    <a:cubicBezTo>
                      <a:pt x="1987" y="2511"/>
                      <a:pt x="2101" y="2465"/>
                      <a:pt x="2238" y="2443"/>
                    </a:cubicBezTo>
                    <a:lnTo>
                      <a:pt x="2283" y="2443"/>
                    </a:lnTo>
                    <a:lnTo>
                      <a:pt x="2329" y="2420"/>
                    </a:lnTo>
                    <a:lnTo>
                      <a:pt x="2420" y="2397"/>
                    </a:lnTo>
                    <a:lnTo>
                      <a:pt x="2489" y="2374"/>
                    </a:lnTo>
                    <a:lnTo>
                      <a:pt x="2557" y="2351"/>
                    </a:lnTo>
                    <a:cubicBezTo>
                      <a:pt x="2626" y="2328"/>
                      <a:pt x="2694" y="2306"/>
                      <a:pt x="2740" y="2283"/>
                    </a:cubicBezTo>
                    <a:cubicBezTo>
                      <a:pt x="2785" y="2260"/>
                      <a:pt x="2831" y="2237"/>
                      <a:pt x="2900" y="2214"/>
                    </a:cubicBezTo>
                    <a:cubicBezTo>
                      <a:pt x="3036" y="2169"/>
                      <a:pt x="3173" y="2100"/>
                      <a:pt x="3310" y="2032"/>
                    </a:cubicBezTo>
                    <a:lnTo>
                      <a:pt x="3402" y="1986"/>
                    </a:lnTo>
                    <a:cubicBezTo>
                      <a:pt x="3493" y="1940"/>
                      <a:pt x="3561" y="1895"/>
                      <a:pt x="3653" y="1872"/>
                    </a:cubicBezTo>
                    <a:cubicBezTo>
                      <a:pt x="3653" y="1849"/>
                      <a:pt x="3676" y="1849"/>
                      <a:pt x="3676" y="1849"/>
                    </a:cubicBezTo>
                    <a:cubicBezTo>
                      <a:pt x="3698" y="1826"/>
                      <a:pt x="3698" y="1781"/>
                      <a:pt x="3698" y="1758"/>
                    </a:cubicBezTo>
                    <a:cubicBezTo>
                      <a:pt x="3767" y="1712"/>
                      <a:pt x="3858" y="1666"/>
                      <a:pt x="3927" y="1621"/>
                    </a:cubicBezTo>
                    <a:cubicBezTo>
                      <a:pt x="4109" y="1484"/>
                      <a:pt x="4292" y="1324"/>
                      <a:pt x="4474" y="1164"/>
                    </a:cubicBezTo>
                    <a:cubicBezTo>
                      <a:pt x="4566" y="1073"/>
                      <a:pt x="4657" y="959"/>
                      <a:pt x="4748" y="845"/>
                    </a:cubicBezTo>
                    <a:cubicBezTo>
                      <a:pt x="4879" y="692"/>
                      <a:pt x="4969" y="518"/>
                      <a:pt x="5076" y="363"/>
                    </a:cubicBezTo>
                    <a:lnTo>
                      <a:pt x="5076" y="363"/>
                    </a:lnTo>
                    <a:lnTo>
                      <a:pt x="5068" y="388"/>
                    </a:lnTo>
                    <a:lnTo>
                      <a:pt x="5068" y="388"/>
                    </a:lnTo>
                    <a:lnTo>
                      <a:pt x="5091" y="343"/>
                    </a:lnTo>
                    <a:lnTo>
                      <a:pt x="5091" y="343"/>
                    </a:lnTo>
                    <a:cubicBezTo>
                      <a:pt x="5086" y="349"/>
                      <a:pt x="5081" y="356"/>
                      <a:pt x="5076" y="363"/>
                    </a:cubicBezTo>
                    <a:lnTo>
                      <a:pt x="5076" y="363"/>
                    </a:lnTo>
                    <a:lnTo>
                      <a:pt x="5091" y="320"/>
                    </a:lnTo>
                    <a:cubicBezTo>
                      <a:pt x="5114" y="251"/>
                      <a:pt x="5159" y="206"/>
                      <a:pt x="5182" y="137"/>
                    </a:cubicBezTo>
                    <a:cubicBezTo>
                      <a:pt x="5182" y="92"/>
                      <a:pt x="5159" y="23"/>
                      <a:pt x="5091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22"/>
              <p:cNvSpPr/>
              <p:nvPr/>
            </p:nvSpPr>
            <p:spPr>
              <a:xfrm>
                <a:off x="6986735" y="2808827"/>
                <a:ext cx="128987" cy="3703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1370" extrusionOk="0">
                    <a:moveTo>
                      <a:pt x="298" y="0"/>
                    </a:moveTo>
                    <a:cubicBezTo>
                      <a:pt x="206" y="0"/>
                      <a:pt x="115" y="46"/>
                      <a:pt x="69" y="137"/>
                    </a:cubicBezTo>
                    <a:cubicBezTo>
                      <a:pt x="24" y="183"/>
                      <a:pt x="24" y="206"/>
                      <a:pt x="1" y="274"/>
                    </a:cubicBezTo>
                    <a:cubicBezTo>
                      <a:pt x="1" y="343"/>
                      <a:pt x="24" y="411"/>
                      <a:pt x="47" y="457"/>
                    </a:cubicBezTo>
                    <a:cubicBezTo>
                      <a:pt x="47" y="502"/>
                      <a:pt x="69" y="525"/>
                      <a:pt x="115" y="571"/>
                    </a:cubicBezTo>
                    <a:cubicBezTo>
                      <a:pt x="92" y="571"/>
                      <a:pt x="92" y="594"/>
                      <a:pt x="69" y="616"/>
                    </a:cubicBezTo>
                    <a:cubicBezTo>
                      <a:pt x="24" y="731"/>
                      <a:pt x="92" y="822"/>
                      <a:pt x="184" y="867"/>
                    </a:cubicBezTo>
                    <a:cubicBezTo>
                      <a:pt x="321" y="936"/>
                      <a:pt x="480" y="982"/>
                      <a:pt x="617" y="1027"/>
                    </a:cubicBezTo>
                    <a:cubicBezTo>
                      <a:pt x="777" y="1073"/>
                      <a:pt x="937" y="1119"/>
                      <a:pt x="1097" y="1164"/>
                    </a:cubicBezTo>
                    <a:lnTo>
                      <a:pt x="1028" y="1141"/>
                    </a:lnTo>
                    <a:lnTo>
                      <a:pt x="1028" y="1141"/>
                    </a:lnTo>
                    <a:cubicBezTo>
                      <a:pt x="1188" y="1187"/>
                      <a:pt x="1348" y="1233"/>
                      <a:pt x="1507" y="1256"/>
                    </a:cubicBezTo>
                    <a:cubicBezTo>
                      <a:pt x="1644" y="1278"/>
                      <a:pt x="1804" y="1301"/>
                      <a:pt x="1941" y="1324"/>
                    </a:cubicBezTo>
                    <a:cubicBezTo>
                      <a:pt x="2238" y="1347"/>
                      <a:pt x="2535" y="1370"/>
                      <a:pt x="2809" y="1370"/>
                    </a:cubicBezTo>
                    <a:cubicBezTo>
                      <a:pt x="3151" y="1370"/>
                      <a:pt x="3470" y="1347"/>
                      <a:pt x="3790" y="1301"/>
                    </a:cubicBezTo>
                    <a:cubicBezTo>
                      <a:pt x="3973" y="1256"/>
                      <a:pt x="4132" y="1210"/>
                      <a:pt x="4292" y="1164"/>
                    </a:cubicBezTo>
                    <a:cubicBezTo>
                      <a:pt x="4383" y="1141"/>
                      <a:pt x="4475" y="1096"/>
                      <a:pt x="4543" y="1050"/>
                    </a:cubicBezTo>
                    <a:cubicBezTo>
                      <a:pt x="4612" y="1027"/>
                      <a:pt x="4680" y="982"/>
                      <a:pt x="4726" y="913"/>
                    </a:cubicBezTo>
                    <a:cubicBezTo>
                      <a:pt x="4749" y="890"/>
                      <a:pt x="4771" y="822"/>
                      <a:pt x="4771" y="776"/>
                    </a:cubicBezTo>
                    <a:cubicBezTo>
                      <a:pt x="4703" y="708"/>
                      <a:pt x="4657" y="594"/>
                      <a:pt x="4657" y="502"/>
                    </a:cubicBezTo>
                    <a:lnTo>
                      <a:pt x="4657" y="479"/>
                    </a:lnTo>
                    <a:cubicBezTo>
                      <a:pt x="4657" y="411"/>
                      <a:pt x="4612" y="343"/>
                      <a:pt x="4566" y="320"/>
                    </a:cubicBezTo>
                    <a:cubicBezTo>
                      <a:pt x="4498" y="274"/>
                      <a:pt x="4429" y="251"/>
                      <a:pt x="4361" y="251"/>
                    </a:cubicBezTo>
                    <a:lnTo>
                      <a:pt x="4338" y="251"/>
                    </a:lnTo>
                    <a:cubicBezTo>
                      <a:pt x="4064" y="274"/>
                      <a:pt x="3813" y="297"/>
                      <a:pt x="3539" y="297"/>
                    </a:cubicBezTo>
                    <a:lnTo>
                      <a:pt x="3630" y="297"/>
                    </a:lnTo>
                    <a:cubicBezTo>
                      <a:pt x="3459" y="308"/>
                      <a:pt x="3288" y="314"/>
                      <a:pt x="3117" y="314"/>
                    </a:cubicBezTo>
                    <a:cubicBezTo>
                      <a:pt x="2945" y="314"/>
                      <a:pt x="2774" y="308"/>
                      <a:pt x="2603" y="297"/>
                    </a:cubicBezTo>
                    <a:cubicBezTo>
                      <a:pt x="2420" y="297"/>
                      <a:pt x="2261" y="274"/>
                      <a:pt x="2078" y="274"/>
                    </a:cubicBezTo>
                    <a:cubicBezTo>
                      <a:pt x="1918" y="251"/>
                      <a:pt x="1759" y="228"/>
                      <a:pt x="1599" y="206"/>
                    </a:cubicBezTo>
                    <a:cubicBezTo>
                      <a:pt x="1256" y="160"/>
                      <a:pt x="914" y="91"/>
                      <a:pt x="594" y="23"/>
                    </a:cubicBezTo>
                    <a:cubicBezTo>
                      <a:pt x="503" y="23"/>
                      <a:pt x="435" y="0"/>
                      <a:pt x="34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22"/>
              <p:cNvSpPr/>
              <p:nvPr/>
            </p:nvSpPr>
            <p:spPr>
              <a:xfrm>
                <a:off x="7216274" y="2241819"/>
                <a:ext cx="426966" cy="578118"/>
              </a:xfrm>
              <a:custGeom>
                <a:avLst/>
                <a:gdLst/>
                <a:ahLst/>
                <a:cxnLst/>
                <a:rect l="l" t="t" r="r" b="b"/>
                <a:pathLst>
                  <a:path w="15796" h="21388" extrusionOk="0">
                    <a:moveTo>
                      <a:pt x="14106" y="1"/>
                    </a:moveTo>
                    <a:cubicBezTo>
                      <a:pt x="14015" y="46"/>
                      <a:pt x="13969" y="160"/>
                      <a:pt x="14015" y="275"/>
                    </a:cubicBezTo>
                    <a:lnTo>
                      <a:pt x="14038" y="343"/>
                    </a:lnTo>
                    <a:cubicBezTo>
                      <a:pt x="14038" y="366"/>
                      <a:pt x="14038" y="366"/>
                      <a:pt x="14038" y="389"/>
                    </a:cubicBezTo>
                    <a:cubicBezTo>
                      <a:pt x="14038" y="457"/>
                      <a:pt x="14015" y="526"/>
                      <a:pt x="14015" y="594"/>
                    </a:cubicBezTo>
                    <a:cubicBezTo>
                      <a:pt x="13923" y="868"/>
                      <a:pt x="13832" y="1119"/>
                      <a:pt x="13672" y="1393"/>
                    </a:cubicBezTo>
                    <a:cubicBezTo>
                      <a:pt x="13513" y="1667"/>
                      <a:pt x="13307" y="1918"/>
                      <a:pt x="13079" y="2146"/>
                    </a:cubicBezTo>
                    <a:cubicBezTo>
                      <a:pt x="12873" y="2329"/>
                      <a:pt x="12668" y="2511"/>
                      <a:pt x="12485" y="2648"/>
                    </a:cubicBezTo>
                    <a:cubicBezTo>
                      <a:pt x="12303" y="2763"/>
                      <a:pt x="12120" y="2922"/>
                      <a:pt x="11892" y="3036"/>
                    </a:cubicBezTo>
                    <a:cubicBezTo>
                      <a:pt x="11709" y="3151"/>
                      <a:pt x="11550" y="3242"/>
                      <a:pt x="11367" y="3310"/>
                    </a:cubicBezTo>
                    <a:cubicBezTo>
                      <a:pt x="11230" y="3379"/>
                      <a:pt x="11116" y="3425"/>
                      <a:pt x="10979" y="3470"/>
                    </a:cubicBezTo>
                    <a:cubicBezTo>
                      <a:pt x="10933" y="3470"/>
                      <a:pt x="10865" y="3493"/>
                      <a:pt x="10819" y="3539"/>
                    </a:cubicBezTo>
                    <a:cubicBezTo>
                      <a:pt x="10682" y="3630"/>
                      <a:pt x="10637" y="3790"/>
                      <a:pt x="10705" y="3972"/>
                    </a:cubicBezTo>
                    <a:cubicBezTo>
                      <a:pt x="10728" y="4018"/>
                      <a:pt x="10751" y="4086"/>
                      <a:pt x="10774" y="4132"/>
                    </a:cubicBezTo>
                    <a:cubicBezTo>
                      <a:pt x="10842" y="4246"/>
                      <a:pt x="10865" y="4338"/>
                      <a:pt x="10911" y="4452"/>
                    </a:cubicBezTo>
                    <a:cubicBezTo>
                      <a:pt x="10956" y="4589"/>
                      <a:pt x="11002" y="4726"/>
                      <a:pt x="11047" y="4862"/>
                    </a:cubicBezTo>
                    <a:cubicBezTo>
                      <a:pt x="11070" y="5022"/>
                      <a:pt x="11093" y="5182"/>
                      <a:pt x="11116" y="5342"/>
                    </a:cubicBezTo>
                    <a:cubicBezTo>
                      <a:pt x="11139" y="5524"/>
                      <a:pt x="11162" y="5684"/>
                      <a:pt x="11162" y="5844"/>
                    </a:cubicBezTo>
                    <a:cubicBezTo>
                      <a:pt x="11162" y="6095"/>
                      <a:pt x="11116" y="6346"/>
                      <a:pt x="11093" y="6597"/>
                    </a:cubicBezTo>
                    <a:lnTo>
                      <a:pt x="11070" y="6643"/>
                    </a:lnTo>
                    <a:cubicBezTo>
                      <a:pt x="11047" y="6917"/>
                      <a:pt x="11002" y="7168"/>
                      <a:pt x="10911" y="7465"/>
                    </a:cubicBezTo>
                    <a:cubicBezTo>
                      <a:pt x="10911" y="7510"/>
                      <a:pt x="10911" y="7533"/>
                      <a:pt x="10888" y="7579"/>
                    </a:cubicBezTo>
                    <a:cubicBezTo>
                      <a:pt x="10819" y="7807"/>
                      <a:pt x="10751" y="8035"/>
                      <a:pt x="10614" y="8355"/>
                    </a:cubicBezTo>
                    <a:lnTo>
                      <a:pt x="10591" y="8400"/>
                    </a:lnTo>
                    <a:cubicBezTo>
                      <a:pt x="10545" y="8515"/>
                      <a:pt x="10500" y="8629"/>
                      <a:pt x="10431" y="8743"/>
                    </a:cubicBezTo>
                    <a:cubicBezTo>
                      <a:pt x="10386" y="8834"/>
                      <a:pt x="10340" y="8948"/>
                      <a:pt x="10294" y="9040"/>
                    </a:cubicBezTo>
                    <a:lnTo>
                      <a:pt x="10271" y="9085"/>
                    </a:lnTo>
                    <a:cubicBezTo>
                      <a:pt x="9997" y="9519"/>
                      <a:pt x="9678" y="9953"/>
                      <a:pt x="9358" y="10363"/>
                    </a:cubicBezTo>
                    <a:lnTo>
                      <a:pt x="9176" y="10592"/>
                    </a:lnTo>
                    <a:lnTo>
                      <a:pt x="8902" y="10911"/>
                    </a:lnTo>
                    <a:cubicBezTo>
                      <a:pt x="8856" y="11002"/>
                      <a:pt x="8765" y="11094"/>
                      <a:pt x="8696" y="11185"/>
                    </a:cubicBezTo>
                    <a:lnTo>
                      <a:pt x="8628" y="11276"/>
                    </a:lnTo>
                    <a:lnTo>
                      <a:pt x="8514" y="11391"/>
                    </a:lnTo>
                    <a:cubicBezTo>
                      <a:pt x="8400" y="11527"/>
                      <a:pt x="8286" y="11664"/>
                      <a:pt x="8171" y="11779"/>
                    </a:cubicBezTo>
                    <a:cubicBezTo>
                      <a:pt x="8035" y="11916"/>
                      <a:pt x="8012" y="12144"/>
                      <a:pt x="8149" y="12281"/>
                    </a:cubicBezTo>
                    <a:cubicBezTo>
                      <a:pt x="8217" y="12372"/>
                      <a:pt x="8286" y="12418"/>
                      <a:pt x="8377" y="12486"/>
                    </a:cubicBezTo>
                    <a:cubicBezTo>
                      <a:pt x="8491" y="12600"/>
                      <a:pt x="8628" y="12692"/>
                      <a:pt x="8742" y="12806"/>
                    </a:cubicBezTo>
                    <a:cubicBezTo>
                      <a:pt x="8811" y="12897"/>
                      <a:pt x="8879" y="12965"/>
                      <a:pt x="8925" y="13057"/>
                    </a:cubicBezTo>
                    <a:cubicBezTo>
                      <a:pt x="8948" y="13102"/>
                      <a:pt x="8993" y="13171"/>
                      <a:pt x="9016" y="13239"/>
                    </a:cubicBezTo>
                    <a:lnTo>
                      <a:pt x="9039" y="13285"/>
                    </a:lnTo>
                    <a:cubicBezTo>
                      <a:pt x="9084" y="13376"/>
                      <a:pt x="9107" y="13468"/>
                      <a:pt x="9153" y="13559"/>
                    </a:cubicBezTo>
                    <a:cubicBezTo>
                      <a:pt x="9176" y="13650"/>
                      <a:pt x="9176" y="13764"/>
                      <a:pt x="9176" y="13856"/>
                    </a:cubicBezTo>
                    <a:cubicBezTo>
                      <a:pt x="9176" y="13993"/>
                      <a:pt x="9176" y="14130"/>
                      <a:pt x="9153" y="14267"/>
                    </a:cubicBezTo>
                    <a:cubicBezTo>
                      <a:pt x="9153" y="14335"/>
                      <a:pt x="9153" y="14403"/>
                      <a:pt x="9130" y="14449"/>
                    </a:cubicBezTo>
                    <a:lnTo>
                      <a:pt x="9107" y="14540"/>
                    </a:lnTo>
                    <a:cubicBezTo>
                      <a:pt x="9107" y="14609"/>
                      <a:pt x="9084" y="14677"/>
                      <a:pt x="9084" y="14746"/>
                    </a:cubicBezTo>
                    <a:cubicBezTo>
                      <a:pt x="9039" y="14837"/>
                      <a:pt x="9016" y="14951"/>
                      <a:pt x="8970" y="15043"/>
                    </a:cubicBezTo>
                    <a:cubicBezTo>
                      <a:pt x="8925" y="15157"/>
                      <a:pt x="8856" y="15294"/>
                      <a:pt x="8788" y="15408"/>
                    </a:cubicBezTo>
                    <a:lnTo>
                      <a:pt x="8773" y="15451"/>
                    </a:lnTo>
                    <a:lnTo>
                      <a:pt x="8773" y="15451"/>
                    </a:lnTo>
                    <a:cubicBezTo>
                      <a:pt x="8666" y="15604"/>
                      <a:pt x="8577" y="15758"/>
                      <a:pt x="8445" y="15933"/>
                    </a:cubicBezTo>
                    <a:cubicBezTo>
                      <a:pt x="8308" y="16093"/>
                      <a:pt x="8171" y="16252"/>
                      <a:pt x="8035" y="16412"/>
                    </a:cubicBezTo>
                    <a:lnTo>
                      <a:pt x="7966" y="16481"/>
                    </a:lnTo>
                    <a:cubicBezTo>
                      <a:pt x="7783" y="16640"/>
                      <a:pt x="7578" y="16800"/>
                      <a:pt x="7350" y="16960"/>
                    </a:cubicBezTo>
                    <a:cubicBezTo>
                      <a:pt x="7258" y="17006"/>
                      <a:pt x="7190" y="17028"/>
                      <a:pt x="7099" y="17074"/>
                    </a:cubicBezTo>
                    <a:lnTo>
                      <a:pt x="7007" y="17120"/>
                    </a:lnTo>
                    <a:cubicBezTo>
                      <a:pt x="6870" y="17188"/>
                      <a:pt x="6733" y="17257"/>
                      <a:pt x="6597" y="17302"/>
                    </a:cubicBezTo>
                    <a:cubicBezTo>
                      <a:pt x="6551" y="17325"/>
                      <a:pt x="6482" y="17348"/>
                      <a:pt x="6437" y="17371"/>
                    </a:cubicBezTo>
                    <a:cubicBezTo>
                      <a:pt x="6391" y="17394"/>
                      <a:pt x="6323" y="17416"/>
                      <a:pt x="6254" y="17439"/>
                    </a:cubicBezTo>
                    <a:lnTo>
                      <a:pt x="6186" y="17462"/>
                    </a:lnTo>
                    <a:lnTo>
                      <a:pt x="6117" y="17485"/>
                    </a:lnTo>
                    <a:lnTo>
                      <a:pt x="6026" y="17508"/>
                    </a:lnTo>
                    <a:lnTo>
                      <a:pt x="5935" y="17531"/>
                    </a:lnTo>
                    <a:cubicBezTo>
                      <a:pt x="5843" y="17553"/>
                      <a:pt x="5752" y="17576"/>
                      <a:pt x="5661" y="17599"/>
                    </a:cubicBezTo>
                    <a:cubicBezTo>
                      <a:pt x="5615" y="17599"/>
                      <a:pt x="5547" y="17622"/>
                      <a:pt x="5478" y="17645"/>
                    </a:cubicBezTo>
                    <a:lnTo>
                      <a:pt x="5432" y="17645"/>
                    </a:lnTo>
                    <a:cubicBezTo>
                      <a:pt x="5318" y="17667"/>
                      <a:pt x="5181" y="17690"/>
                      <a:pt x="5067" y="17690"/>
                    </a:cubicBezTo>
                    <a:lnTo>
                      <a:pt x="4907" y="17690"/>
                    </a:lnTo>
                    <a:cubicBezTo>
                      <a:pt x="4862" y="17667"/>
                      <a:pt x="4816" y="17645"/>
                      <a:pt x="4770" y="17622"/>
                    </a:cubicBezTo>
                    <a:cubicBezTo>
                      <a:pt x="4656" y="17576"/>
                      <a:pt x="4588" y="17553"/>
                      <a:pt x="4519" y="17508"/>
                    </a:cubicBezTo>
                    <a:cubicBezTo>
                      <a:pt x="4428" y="17462"/>
                      <a:pt x="4360" y="17416"/>
                      <a:pt x="4268" y="17394"/>
                    </a:cubicBezTo>
                    <a:lnTo>
                      <a:pt x="4223" y="17394"/>
                    </a:lnTo>
                    <a:lnTo>
                      <a:pt x="4177" y="17371"/>
                    </a:lnTo>
                    <a:cubicBezTo>
                      <a:pt x="4154" y="17348"/>
                      <a:pt x="4109" y="17348"/>
                      <a:pt x="4063" y="17348"/>
                    </a:cubicBezTo>
                    <a:cubicBezTo>
                      <a:pt x="4040" y="17325"/>
                      <a:pt x="4017" y="17325"/>
                      <a:pt x="3994" y="17325"/>
                    </a:cubicBezTo>
                    <a:lnTo>
                      <a:pt x="3949" y="17325"/>
                    </a:lnTo>
                    <a:cubicBezTo>
                      <a:pt x="3835" y="17348"/>
                      <a:pt x="3721" y="17439"/>
                      <a:pt x="3675" y="17531"/>
                    </a:cubicBezTo>
                    <a:cubicBezTo>
                      <a:pt x="3652" y="17599"/>
                      <a:pt x="3652" y="17667"/>
                      <a:pt x="3675" y="17736"/>
                    </a:cubicBezTo>
                    <a:cubicBezTo>
                      <a:pt x="3561" y="17873"/>
                      <a:pt x="3447" y="18033"/>
                      <a:pt x="3287" y="18192"/>
                    </a:cubicBezTo>
                    <a:lnTo>
                      <a:pt x="3173" y="18329"/>
                    </a:lnTo>
                    <a:lnTo>
                      <a:pt x="3059" y="18421"/>
                    </a:lnTo>
                    <a:cubicBezTo>
                      <a:pt x="3013" y="18466"/>
                      <a:pt x="2944" y="18512"/>
                      <a:pt x="2899" y="18558"/>
                    </a:cubicBezTo>
                    <a:cubicBezTo>
                      <a:pt x="2853" y="18603"/>
                      <a:pt x="2808" y="18649"/>
                      <a:pt x="2785" y="18672"/>
                    </a:cubicBezTo>
                    <a:cubicBezTo>
                      <a:pt x="2602" y="18832"/>
                      <a:pt x="2419" y="18991"/>
                      <a:pt x="2214" y="19151"/>
                    </a:cubicBezTo>
                    <a:lnTo>
                      <a:pt x="2054" y="19288"/>
                    </a:lnTo>
                    <a:cubicBezTo>
                      <a:pt x="1940" y="19379"/>
                      <a:pt x="1803" y="19471"/>
                      <a:pt x="1689" y="19562"/>
                    </a:cubicBezTo>
                    <a:lnTo>
                      <a:pt x="1643" y="19585"/>
                    </a:lnTo>
                    <a:cubicBezTo>
                      <a:pt x="1506" y="19699"/>
                      <a:pt x="1347" y="19813"/>
                      <a:pt x="1187" y="19927"/>
                    </a:cubicBezTo>
                    <a:cubicBezTo>
                      <a:pt x="1118" y="19950"/>
                      <a:pt x="1050" y="19973"/>
                      <a:pt x="981" y="20018"/>
                    </a:cubicBezTo>
                    <a:lnTo>
                      <a:pt x="913" y="20041"/>
                    </a:lnTo>
                    <a:cubicBezTo>
                      <a:pt x="867" y="20064"/>
                      <a:pt x="822" y="20087"/>
                      <a:pt x="776" y="20110"/>
                    </a:cubicBezTo>
                    <a:cubicBezTo>
                      <a:pt x="753" y="20133"/>
                      <a:pt x="708" y="20133"/>
                      <a:pt x="685" y="20155"/>
                    </a:cubicBezTo>
                    <a:cubicBezTo>
                      <a:pt x="662" y="20155"/>
                      <a:pt x="616" y="20178"/>
                      <a:pt x="571" y="20201"/>
                    </a:cubicBezTo>
                    <a:lnTo>
                      <a:pt x="548" y="20201"/>
                    </a:lnTo>
                    <a:cubicBezTo>
                      <a:pt x="502" y="20224"/>
                      <a:pt x="457" y="20247"/>
                      <a:pt x="411" y="20270"/>
                    </a:cubicBezTo>
                    <a:cubicBezTo>
                      <a:pt x="342" y="20270"/>
                      <a:pt x="297" y="20292"/>
                      <a:pt x="228" y="20315"/>
                    </a:cubicBezTo>
                    <a:cubicBezTo>
                      <a:pt x="160" y="20338"/>
                      <a:pt x="91" y="20384"/>
                      <a:pt x="68" y="20429"/>
                    </a:cubicBezTo>
                    <a:cubicBezTo>
                      <a:pt x="0" y="20498"/>
                      <a:pt x="0" y="20566"/>
                      <a:pt x="0" y="20635"/>
                    </a:cubicBezTo>
                    <a:cubicBezTo>
                      <a:pt x="0" y="20680"/>
                      <a:pt x="0" y="20703"/>
                      <a:pt x="23" y="20726"/>
                    </a:cubicBezTo>
                    <a:cubicBezTo>
                      <a:pt x="137" y="20772"/>
                      <a:pt x="251" y="20817"/>
                      <a:pt x="365" y="20886"/>
                    </a:cubicBezTo>
                    <a:cubicBezTo>
                      <a:pt x="457" y="20931"/>
                      <a:pt x="525" y="21000"/>
                      <a:pt x="616" y="21046"/>
                    </a:cubicBezTo>
                    <a:cubicBezTo>
                      <a:pt x="639" y="21068"/>
                      <a:pt x="685" y="21114"/>
                      <a:pt x="730" y="21137"/>
                    </a:cubicBezTo>
                    <a:lnTo>
                      <a:pt x="753" y="21160"/>
                    </a:lnTo>
                    <a:cubicBezTo>
                      <a:pt x="845" y="21205"/>
                      <a:pt x="959" y="21274"/>
                      <a:pt x="1050" y="21342"/>
                    </a:cubicBezTo>
                    <a:lnTo>
                      <a:pt x="1141" y="21342"/>
                    </a:lnTo>
                    <a:cubicBezTo>
                      <a:pt x="1210" y="21342"/>
                      <a:pt x="1278" y="21320"/>
                      <a:pt x="1347" y="21274"/>
                    </a:cubicBezTo>
                    <a:cubicBezTo>
                      <a:pt x="1370" y="21297"/>
                      <a:pt x="1415" y="21342"/>
                      <a:pt x="1461" y="21365"/>
                    </a:cubicBezTo>
                    <a:cubicBezTo>
                      <a:pt x="1484" y="21365"/>
                      <a:pt x="1552" y="21388"/>
                      <a:pt x="1598" y="21388"/>
                    </a:cubicBezTo>
                    <a:cubicBezTo>
                      <a:pt x="1666" y="21388"/>
                      <a:pt x="1758" y="21365"/>
                      <a:pt x="1826" y="21342"/>
                    </a:cubicBezTo>
                    <a:cubicBezTo>
                      <a:pt x="1895" y="21342"/>
                      <a:pt x="1963" y="21320"/>
                      <a:pt x="2031" y="21297"/>
                    </a:cubicBezTo>
                    <a:lnTo>
                      <a:pt x="2077" y="21274"/>
                    </a:lnTo>
                    <a:cubicBezTo>
                      <a:pt x="2305" y="21228"/>
                      <a:pt x="2534" y="21160"/>
                      <a:pt x="2762" y="21114"/>
                    </a:cubicBezTo>
                    <a:lnTo>
                      <a:pt x="2899" y="21068"/>
                    </a:lnTo>
                    <a:lnTo>
                      <a:pt x="2944" y="21068"/>
                    </a:lnTo>
                    <a:cubicBezTo>
                      <a:pt x="3150" y="21023"/>
                      <a:pt x="3378" y="20954"/>
                      <a:pt x="3606" y="20909"/>
                    </a:cubicBezTo>
                    <a:lnTo>
                      <a:pt x="3903" y="20840"/>
                    </a:lnTo>
                    <a:cubicBezTo>
                      <a:pt x="4086" y="20795"/>
                      <a:pt x="4268" y="20749"/>
                      <a:pt x="4405" y="20703"/>
                    </a:cubicBezTo>
                    <a:cubicBezTo>
                      <a:pt x="4519" y="20658"/>
                      <a:pt x="4611" y="20612"/>
                      <a:pt x="4702" y="20589"/>
                    </a:cubicBezTo>
                    <a:lnTo>
                      <a:pt x="4862" y="20521"/>
                    </a:lnTo>
                    <a:cubicBezTo>
                      <a:pt x="5090" y="20429"/>
                      <a:pt x="5318" y="20315"/>
                      <a:pt x="5547" y="20178"/>
                    </a:cubicBezTo>
                    <a:lnTo>
                      <a:pt x="5752" y="20087"/>
                    </a:lnTo>
                    <a:cubicBezTo>
                      <a:pt x="6049" y="19927"/>
                      <a:pt x="6345" y="19767"/>
                      <a:pt x="6619" y="19585"/>
                    </a:cubicBezTo>
                    <a:cubicBezTo>
                      <a:pt x="6733" y="19516"/>
                      <a:pt x="6870" y="19448"/>
                      <a:pt x="6985" y="19379"/>
                    </a:cubicBezTo>
                    <a:cubicBezTo>
                      <a:pt x="7076" y="19288"/>
                      <a:pt x="7190" y="19220"/>
                      <a:pt x="7304" y="19128"/>
                    </a:cubicBezTo>
                    <a:cubicBezTo>
                      <a:pt x="7350" y="19083"/>
                      <a:pt x="7418" y="19037"/>
                      <a:pt x="7464" y="18991"/>
                    </a:cubicBezTo>
                    <a:cubicBezTo>
                      <a:pt x="7692" y="18854"/>
                      <a:pt x="7898" y="18695"/>
                      <a:pt x="8149" y="18466"/>
                    </a:cubicBezTo>
                    <a:cubicBezTo>
                      <a:pt x="8400" y="18261"/>
                      <a:pt x="8628" y="18033"/>
                      <a:pt x="8879" y="17759"/>
                    </a:cubicBezTo>
                    <a:lnTo>
                      <a:pt x="8993" y="17645"/>
                    </a:lnTo>
                    <a:lnTo>
                      <a:pt x="9062" y="17645"/>
                    </a:lnTo>
                    <a:cubicBezTo>
                      <a:pt x="9130" y="17645"/>
                      <a:pt x="9199" y="17622"/>
                      <a:pt x="9244" y="17599"/>
                    </a:cubicBezTo>
                    <a:cubicBezTo>
                      <a:pt x="9358" y="17485"/>
                      <a:pt x="9473" y="17371"/>
                      <a:pt x="9564" y="17234"/>
                    </a:cubicBezTo>
                    <a:lnTo>
                      <a:pt x="9609" y="17188"/>
                    </a:lnTo>
                    <a:cubicBezTo>
                      <a:pt x="9701" y="17074"/>
                      <a:pt x="9792" y="16960"/>
                      <a:pt x="9883" y="16846"/>
                    </a:cubicBezTo>
                    <a:lnTo>
                      <a:pt x="9929" y="16777"/>
                    </a:lnTo>
                    <a:cubicBezTo>
                      <a:pt x="10112" y="16526"/>
                      <a:pt x="10294" y="16252"/>
                      <a:pt x="10500" y="15887"/>
                    </a:cubicBezTo>
                    <a:lnTo>
                      <a:pt x="10500" y="15887"/>
                    </a:lnTo>
                    <a:lnTo>
                      <a:pt x="10477" y="15910"/>
                    </a:lnTo>
                    <a:lnTo>
                      <a:pt x="10614" y="15659"/>
                    </a:lnTo>
                    <a:cubicBezTo>
                      <a:pt x="10774" y="15431"/>
                      <a:pt x="10911" y="15157"/>
                      <a:pt x="11047" y="14883"/>
                    </a:cubicBezTo>
                    <a:lnTo>
                      <a:pt x="11139" y="14723"/>
                    </a:lnTo>
                    <a:cubicBezTo>
                      <a:pt x="11230" y="14518"/>
                      <a:pt x="11344" y="14312"/>
                      <a:pt x="11435" y="14107"/>
                    </a:cubicBezTo>
                    <a:lnTo>
                      <a:pt x="11481" y="14038"/>
                    </a:lnTo>
                    <a:cubicBezTo>
                      <a:pt x="11709" y="13536"/>
                      <a:pt x="11960" y="13011"/>
                      <a:pt x="12120" y="12486"/>
                    </a:cubicBezTo>
                    <a:cubicBezTo>
                      <a:pt x="12166" y="12304"/>
                      <a:pt x="12234" y="12121"/>
                      <a:pt x="12303" y="11938"/>
                    </a:cubicBezTo>
                    <a:cubicBezTo>
                      <a:pt x="12371" y="11756"/>
                      <a:pt x="12440" y="11573"/>
                      <a:pt x="12485" y="11368"/>
                    </a:cubicBezTo>
                    <a:cubicBezTo>
                      <a:pt x="12508" y="11299"/>
                      <a:pt x="12531" y="11208"/>
                      <a:pt x="12554" y="11117"/>
                    </a:cubicBezTo>
                    <a:cubicBezTo>
                      <a:pt x="12600" y="10980"/>
                      <a:pt x="12645" y="10820"/>
                      <a:pt x="12691" y="10683"/>
                    </a:cubicBezTo>
                    <a:cubicBezTo>
                      <a:pt x="12714" y="10569"/>
                      <a:pt x="12737" y="10455"/>
                      <a:pt x="12759" y="10363"/>
                    </a:cubicBezTo>
                    <a:cubicBezTo>
                      <a:pt x="12782" y="10249"/>
                      <a:pt x="12805" y="10135"/>
                      <a:pt x="12828" y="10044"/>
                    </a:cubicBezTo>
                    <a:lnTo>
                      <a:pt x="12851" y="9998"/>
                    </a:lnTo>
                    <a:cubicBezTo>
                      <a:pt x="12851" y="9930"/>
                      <a:pt x="12873" y="9884"/>
                      <a:pt x="12873" y="9816"/>
                    </a:cubicBezTo>
                    <a:cubicBezTo>
                      <a:pt x="12896" y="9770"/>
                      <a:pt x="12896" y="9701"/>
                      <a:pt x="12919" y="9656"/>
                    </a:cubicBezTo>
                    <a:lnTo>
                      <a:pt x="12919" y="9610"/>
                    </a:lnTo>
                    <a:lnTo>
                      <a:pt x="12942" y="9519"/>
                    </a:lnTo>
                    <a:cubicBezTo>
                      <a:pt x="12965" y="9405"/>
                      <a:pt x="12988" y="9268"/>
                      <a:pt x="13010" y="9154"/>
                    </a:cubicBezTo>
                    <a:cubicBezTo>
                      <a:pt x="13033" y="8994"/>
                      <a:pt x="13033" y="8857"/>
                      <a:pt x="13056" y="8697"/>
                    </a:cubicBezTo>
                    <a:cubicBezTo>
                      <a:pt x="13056" y="8629"/>
                      <a:pt x="13079" y="8537"/>
                      <a:pt x="13079" y="8446"/>
                    </a:cubicBezTo>
                    <a:cubicBezTo>
                      <a:pt x="13102" y="8378"/>
                      <a:pt x="13102" y="8332"/>
                      <a:pt x="13102" y="8286"/>
                    </a:cubicBezTo>
                    <a:cubicBezTo>
                      <a:pt x="13125" y="8127"/>
                      <a:pt x="13125" y="7990"/>
                      <a:pt x="13147" y="7830"/>
                    </a:cubicBezTo>
                    <a:cubicBezTo>
                      <a:pt x="13147" y="7647"/>
                      <a:pt x="13125" y="7465"/>
                      <a:pt x="13079" y="7282"/>
                    </a:cubicBezTo>
                    <a:cubicBezTo>
                      <a:pt x="13079" y="7213"/>
                      <a:pt x="13056" y="7145"/>
                      <a:pt x="13033" y="7077"/>
                    </a:cubicBezTo>
                    <a:cubicBezTo>
                      <a:pt x="13010" y="6985"/>
                      <a:pt x="12988" y="6917"/>
                      <a:pt x="12988" y="6825"/>
                    </a:cubicBezTo>
                    <a:cubicBezTo>
                      <a:pt x="12942" y="6666"/>
                      <a:pt x="12919" y="6483"/>
                      <a:pt x="12828" y="6323"/>
                    </a:cubicBezTo>
                    <a:lnTo>
                      <a:pt x="12805" y="6278"/>
                    </a:lnTo>
                    <a:cubicBezTo>
                      <a:pt x="12782" y="6255"/>
                      <a:pt x="12782" y="6232"/>
                      <a:pt x="12759" y="6209"/>
                    </a:cubicBezTo>
                    <a:cubicBezTo>
                      <a:pt x="12851" y="6209"/>
                      <a:pt x="12942" y="6232"/>
                      <a:pt x="13033" y="6255"/>
                    </a:cubicBezTo>
                    <a:lnTo>
                      <a:pt x="13147" y="6255"/>
                    </a:lnTo>
                    <a:cubicBezTo>
                      <a:pt x="13262" y="6278"/>
                      <a:pt x="13353" y="6300"/>
                      <a:pt x="13444" y="6300"/>
                    </a:cubicBezTo>
                    <a:lnTo>
                      <a:pt x="13627" y="6300"/>
                    </a:lnTo>
                    <a:cubicBezTo>
                      <a:pt x="13923" y="6300"/>
                      <a:pt x="14197" y="6278"/>
                      <a:pt x="14471" y="6186"/>
                    </a:cubicBezTo>
                    <a:cubicBezTo>
                      <a:pt x="14631" y="6141"/>
                      <a:pt x="14768" y="6095"/>
                      <a:pt x="14905" y="6027"/>
                    </a:cubicBezTo>
                    <a:cubicBezTo>
                      <a:pt x="15019" y="5958"/>
                      <a:pt x="15133" y="5890"/>
                      <a:pt x="15224" y="5798"/>
                    </a:cubicBezTo>
                    <a:cubicBezTo>
                      <a:pt x="15339" y="5707"/>
                      <a:pt x="15407" y="5616"/>
                      <a:pt x="15498" y="5456"/>
                    </a:cubicBezTo>
                    <a:lnTo>
                      <a:pt x="15544" y="5387"/>
                    </a:lnTo>
                    <a:cubicBezTo>
                      <a:pt x="15613" y="5296"/>
                      <a:pt x="15704" y="5159"/>
                      <a:pt x="15727" y="5045"/>
                    </a:cubicBezTo>
                    <a:cubicBezTo>
                      <a:pt x="15772" y="4908"/>
                      <a:pt x="15795" y="4771"/>
                      <a:pt x="15795" y="4634"/>
                    </a:cubicBezTo>
                    <a:cubicBezTo>
                      <a:pt x="15772" y="4497"/>
                      <a:pt x="15749" y="4338"/>
                      <a:pt x="15658" y="4223"/>
                    </a:cubicBezTo>
                    <a:cubicBezTo>
                      <a:pt x="15590" y="4086"/>
                      <a:pt x="15453" y="3995"/>
                      <a:pt x="15316" y="3927"/>
                    </a:cubicBezTo>
                    <a:cubicBezTo>
                      <a:pt x="15247" y="3858"/>
                      <a:pt x="15179" y="3813"/>
                      <a:pt x="15088" y="3790"/>
                    </a:cubicBezTo>
                    <a:cubicBezTo>
                      <a:pt x="15019" y="3744"/>
                      <a:pt x="14951" y="3721"/>
                      <a:pt x="14882" y="3721"/>
                    </a:cubicBezTo>
                    <a:cubicBezTo>
                      <a:pt x="14791" y="3698"/>
                      <a:pt x="14700" y="3676"/>
                      <a:pt x="14608" y="3653"/>
                    </a:cubicBezTo>
                    <a:lnTo>
                      <a:pt x="14517" y="3630"/>
                    </a:lnTo>
                    <a:cubicBezTo>
                      <a:pt x="14403" y="3607"/>
                      <a:pt x="14266" y="3607"/>
                      <a:pt x="14106" y="3607"/>
                    </a:cubicBezTo>
                    <a:lnTo>
                      <a:pt x="14015" y="3607"/>
                    </a:lnTo>
                    <a:cubicBezTo>
                      <a:pt x="13855" y="3607"/>
                      <a:pt x="13718" y="3607"/>
                      <a:pt x="13581" y="3630"/>
                    </a:cubicBezTo>
                    <a:lnTo>
                      <a:pt x="13467" y="3630"/>
                    </a:lnTo>
                    <a:cubicBezTo>
                      <a:pt x="13353" y="3653"/>
                      <a:pt x="13262" y="3653"/>
                      <a:pt x="13147" y="3676"/>
                    </a:cubicBezTo>
                    <a:lnTo>
                      <a:pt x="13010" y="3698"/>
                    </a:lnTo>
                    <a:cubicBezTo>
                      <a:pt x="13307" y="3516"/>
                      <a:pt x="13581" y="3288"/>
                      <a:pt x="13809" y="3036"/>
                    </a:cubicBezTo>
                    <a:cubicBezTo>
                      <a:pt x="13923" y="2922"/>
                      <a:pt x="14015" y="2808"/>
                      <a:pt x="14083" y="2694"/>
                    </a:cubicBezTo>
                    <a:cubicBezTo>
                      <a:pt x="14129" y="2626"/>
                      <a:pt x="14175" y="2557"/>
                      <a:pt x="14220" y="2489"/>
                    </a:cubicBezTo>
                    <a:cubicBezTo>
                      <a:pt x="14266" y="2420"/>
                      <a:pt x="14334" y="2352"/>
                      <a:pt x="14380" y="2260"/>
                    </a:cubicBezTo>
                    <a:lnTo>
                      <a:pt x="14426" y="2192"/>
                    </a:lnTo>
                    <a:cubicBezTo>
                      <a:pt x="14494" y="2078"/>
                      <a:pt x="14585" y="1941"/>
                      <a:pt x="14654" y="1804"/>
                    </a:cubicBezTo>
                    <a:cubicBezTo>
                      <a:pt x="14700" y="1735"/>
                      <a:pt x="14722" y="1644"/>
                      <a:pt x="14745" y="1576"/>
                    </a:cubicBezTo>
                    <a:lnTo>
                      <a:pt x="14791" y="1462"/>
                    </a:lnTo>
                    <a:cubicBezTo>
                      <a:pt x="14814" y="1370"/>
                      <a:pt x="14859" y="1256"/>
                      <a:pt x="14882" y="1142"/>
                    </a:cubicBezTo>
                    <a:cubicBezTo>
                      <a:pt x="14882" y="1005"/>
                      <a:pt x="14882" y="868"/>
                      <a:pt x="14836" y="731"/>
                    </a:cubicBezTo>
                    <a:cubicBezTo>
                      <a:pt x="14814" y="663"/>
                      <a:pt x="14791" y="594"/>
                      <a:pt x="14722" y="526"/>
                    </a:cubicBezTo>
                    <a:cubicBezTo>
                      <a:pt x="14700" y="503"/>
                      <a:pt x="14677" y="480"/>
                      <a:pt x="14631" y="434"/>
                    </a:cubicBezTo>
                    <a:lnTo>
                      <a:pt x="14585" y="412"/>
                    </a:lnTo>
                    <a:cubicBezTo>
                      <a:pt x="14563" y="366"/>
                      <a:pt x="14494" y="366"/>
                      <a:pt x="14448" y="366"/>
                    </a:cubicBezTo>
                    <a:cubicBezTo>
                      <a:pt x="14426" y="275"/>
                      <a:pt x="14403" y="206"/>
                      <a:pt x="14380" y="115"/>
                    </a:cubicBezTo>
                    <a:cubicBezTo>
                      <a:pt x="14334" y="46"/>
                      <a:pt x="14266" y="1"/>
                      <a:pt x="14197" y="1"/>
                    </a:cubicBezTo>
                    <a:close/>
                  </a:path>
                </a:pathLst>
              </a:custGeom>
              <a:solidFill>
                <a:srgbClr val="424077">
                  <a:alpha val="107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22"/>
              <p:cNvSpPr/>
              <p:nvPr/>
            </p:nvSpPr>
            <p:spPr>
              <a:xfrm>
                <a:off x="7401348" y="2552772"/>
                <a:ext cx="56790" cy="277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1026" extrusionOk="0">
                    <a:moveTo>
                      <a:pt x="320" y="1"/>
                    </a:moveTo>
                    <a:cubicBezTo>
                      <a:pt x="229" y="1"/>
                      <a:pt x="160" y="23"/>
                      <a:pt x="115" y="69"/>
                    </a:cubicBezTo>
                    <a:cubicBezTo>
                      <a:pt x="46" y="115"/>
                      <a:pt x="1" y="183"/>
                      <a:pt x="1" y="275"/>
                    </a:cubicBezTo>
                    <a:cubicBezTo>
                      <a:pt x="1" y="343"/>
                      <a:pt x="23" y="412"/>
                      <a:pt x="69" y="480"/>
                    </a:cubicBezTo>
                    <a:cubicBezTo>
                      <a:pt x="115" y="526"/>
                      <a:pt x="183" y="594"/>
                      <a:pt x="275" y="594"/>
                    </a:cubicBezTo>
                    <a:cubicBezTo>
                      <a:pt x="328" y="587"/>
                      <a:pt x="381" y="585"/>
                      <a:pt x="435" y="585"/>
                    </a:cubicBezTo>
                    <a:cubicBezTo>
                      <a:pt x="564" y="585"/>
                      <a:pt x="693" y="601"/>
                      <a:pt x="822" y="617"/>
                    </a:cubicBezTo>
                    <a:cubicBezTo>
                      <a:pt x="982" y="663"/>
                      <a:pt x="1119" y="708"/>
                      <a:pt x="1233" y="777"/>
                    </a:cubicBezTo>
                    <a:cubicBezTo>
                      <a:pt x="1347" y="845"/>
                      <a:pt x="1461" y="914"/>
                      <a:pt x="1576" y="982"/>
                    </a:cubicBezTo>
                    <a:cubicBezTo>
                      <a:pt x="1630" y="1009"/>
                      <a:pt x="1691" y="1026"/>
                      <a:pt x="1751" y="1026"/>
                    </a:cubicBezTo>
                    <a:cubicBezTo>
                      <a:pt x="1843" y="1026"/>
                      <a:pt x="1931" y="987"/>
                      <a:pt x="1986" y="891"/>
                    </a:cubicBezTo>
                    <a:cubicBezTo>
                      <a:pt x="2101" y="777"/>
                      <a:pt x="2055" y="571"/>
                      <a:pt x="1918" y="480"/>
                    </a:cubicBezTo>
                    <a:cubicBezTo>
                      <a:pt x="1872" y="434"/>
                      <a:pt x="1827" y="389"/>
                      <a:pt x="1758" y="366"/>
                    </a:cubicBezTo>
                    <a:cubicBezTo>
                      <a:pt x="1690" y="320"/>
                      <a:pt x="1621" y="297"/>
                      <a:pt x="1553" y="252"/>
                    </a:cubicBezTo>
                    <a:cubicBezTo>
                      <a:pt x="1416" y="183"/>
                      <a:pt x="1302" y="138"/>
                      <a:pt x="1165" y="92"/>
                    </a:cubicBezTo>
                    <a:cubicBezTo>
                      <a:pt x="936" y="23"/>
                      <a:pt x="708" y="1"/>
                      <a:pt x="48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22"/>
              <p:cNvSpPr/>
              <p:nvPr/>
            </p:nvSpPr>
            <p:spPr>
              <a:xfrm>
                <a:off x="7311284" y="2341776"/>
                <a:ext cx="40113" cy="32112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188" extrusionOk="0">
                    <a:moveTo>
                      <a:pt x="1324" y="0"/>
                    </a:moveTo>
                    <a:cubicBezTo>
                      <a:pt x="1278" y="0"/>
                      <a:pt x="1233" y="46"/>
                      <a:pt x="1210" y="92"/>
                    </a:cubicBezTo>
                    <a:cubicBezTo>
                      <a:pt x="1187" y="137"/>
                      <a:pt x="1141" y="183"/>
                      <a:pt x="1119" y="229"/>
                    </a:cubicBezTo>
                    <a:cubicBezTo>
                      <a:pt x="1119" y="229"/>
                      <a:pt x="1096" y="251"/>
                      <a:pt x="1096" y="274"/>
                    </a:cubicBezTo>
                    <a:cubicBezTo>
                      <a:pt x="1073" y="251"/>
                      <a:pt x="1073" y="251"/>
                      <a:pt x="1073" y="251"/>
                    </a:cubicBezTo>
                    <a:cubicBezTo>
                      <a:pt x="1039" y="218"/>
                      <a:pt x="994" y="197"/>
                      <a:pt x="954" y="197"/>
                    </a:cubicBezTo>
                    <a:cubicBezTo>
                      <a:pt x="939" y="197"/>
                      <a:pt x="925" y="200"/>
                      <a:pt x="913" y="206"/>
                    </a:cubicBezTo>
                    <a:cubicBezTo>
                      <a:pt x="890" y="229"/>
                      <a:pt x="867" y="229"/>
                      <a:pt x="845" y="251"/>
                    </a:cubicBezTo>
                    <a:cubicBezTo>
                      <a:pt x="822" y="274"/>
                      <a:pt x="799" y="274"/>
                      <a:pt x="776" y="297"/>
                    </a:cubicBezTo>
                    <a:cubicBezTo>
                      <a:pt x="753" y="320"/>
                      <a:pt x="731" y="343"/>
                      <a:pt x="685" y="388"/>
                    </a:cubicBezTo>
                    <a:cubicBezTo>
                      <a:pt x="616" y="457"/>
                      <a:pt x="525" y="525"/>
                      <a:pt x="457" y="594"/>
                    </a:cubicBezTo>
                    <a:cubicBezTo>
                      <a:pt x="411" y="640"/>
                      <a:pt x="365" y="685"/>
                      <a:pt x="320" y="708"/>
                    </a:cubicBezTo>
                    <a:cubicBezTo>
                      <a:pt x="274" y="731"/>
                      <a:pt x="251" y="754"/>
                      <a:pt x="206" y="776"/>
                    </a:cubicBezTo>
                    <a:cubicBezTo>
                      <a:pt x="160" y="799"/>
                      <a:pt x="137" y="822"/>
                      <a:pt x="91" y="845"/>
                    </a:cubicBezTo>
                    <a:cubicBezTo>
                      <a:pt x="46" y="868"/>
                      <a:pt x="0" y="936"/>
                      <a:pt x="0" y="1005"/>
                    </a:cubicBezTo>
                    <a:cubicBezTo>
                      <a:pt x="23" y="1073"/>
                      <a:pt x="23" y="1096"/>
                      <a:pt x="69" y="1142"/>
                    </a:cubicBezTo>
                    <a:cubicBezTo>
                      <a:pt x="91" y="1164"/>
                      <a:pt x="160" y="1187"/>
                      <a:pt x="206" y="1187"/>
                    </a:cubicBezTo>
                    <a:cubicBezTo>
                      <a:pt x="297" y="1164"/>
                      <a:pt x="388" y="1142"/>
                      <a:pt x="479" y="1119"/>
                    </a:cubicBezTo>
                    <a:cubicBezTo>
                      <a:pt x="548" y="1073"/>
                      <a:pt x="616" y="1050"/>
                      <a:pt x="685" y="1005"/>
                    </a:cubicBezTo>
                    <a:cubicBezTo>
                      <a:pt x="776" y="959"/>
                      <a:pt x="845" y="891"/>
                      <a:pt x="913" y="845"/>
                    </a:cubicBezTo>
                    <a:cubicBezTo>
                      <a:pt x="1004" y="754"/>
                      <a:pt x="1096" y="662"/>
                      <a:pt x="1187" y="571"/>
                    </a:cubicBezTo>
                    <a:cubicBezTo>
                      <a:pt x="1278" y="457"/>
                      <a:pt x="1370" y="320"/>
                      <a:pt x="1438" y="206"/>
                    </a:cubicBezTo>
                    <a:cubicBezTo>
                      <a:pt x="1484" y="137"/>
                      <a:pt x="1438" y="46"/>
                      <a:pt x="1392" y="23"/>
                    </a:cubicBezTo>
                    <a:cubicBezTo>
                      <a:pt x="1370" y="23"/>
                      <a:pt x="1347" y="0"/>
                      <a:pt x="1324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22"/>
              <p:cNvSpPr/>
              <p:nvPr/>
            </p:nvSpPr>
            <p:spPr>
              <a:xfrm>
                <a:off x="6785605" y="2186299"/>
                <a:ext cx="98146" cy="187291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6929" extrusionOk="0">
                    <a:moveTo>
                      <a:pt x="2818" y="748"/>
                    </a:moveTo>
                    <a:lnTo>
                      <a:pt x="2818" y="748"/>
                    </a:lnTo>
                    <a:cubicBezTo>
                      <a:pt x="2813" y="756"/>
                      <a:pt x="2808" y="766"/>
                      <a:pt x="2808" y="777"/>
                    </a:cubicBezTo>
                    <a:cubicBezTo>
                      <a:pt x="2812" y="767"/>
                      <a:pt x="2815" y="758"/>
                      <a:pt x="2818" y="748"/>
                    </a:cubicBezTo>
                    <a:close/>
                    <a:moveTo>
                      <a:pt x="3105" y="0"/>
                    </a:moveTo>
                    <a:cubicBezTo>
                      <a:pt x="3060" y="0"/>
                      <a:pt x="3014" y="23"/>
                      <a:pt x="3014" y="69"/>
                    </a:cubicBezTo>
                    <a:cubicBezTo>
                      <a:pt x="2968" y="206"/>
                      <a:pt x="2945" y="320"/>
                      <a:pt x="2923" y="457"/>
                    </a:cubicBezTo>
                    <a:cubicBezTo>
                      <a:pt x="2900" y="503"/>
                      <a:pt x="2900" y="548"/>
                      <a:pt x="2877" y="571"/>
                    </a:cubicBezTo>
                    <a:cubicBezTo>
                      <a:pt x="2857" y="630"/>
                      <a:pt x="2838" y="689"/>
                      <a:pt x="2818" y="748"/>
                    </a:cubicBezTo>
                    <a:lnTo>
                      <a:pt x="2818" y="748"/>
                    </a:lnTo>
                    <a:cubicBezTo>
                      <a:pt x="2824" y="738"/>
                      <a:pt x="2831" y="731"/>
                      <a:pt x="2831" y="731"/>
                    </a:cubicBezTo>
                    <a:lnTo>
                      <a:pt x="2831" y="731"/>
                    </a:lnTo>
                    <a:cubicBezTo>
                      <a:pt x="2808" y="777"/>
                      <a:pt x="2808" y="822"/>
                      <a:pt x="2786" y="868"/>
                    </a:cubicBezTo>
                    <a:cubicBezTo>
                      <a:pt x="2740" y="936"/>
                      <a:pt x="2717" y="1028"/>
                      <a:pt x="2672" y="1119"/>
                    </a:cubicBezTo>
                    <a:cubicBezTo>
                      <a:pt x="2603" y="1233"/>
                      <a:pt x="2535" y="1370"/>
                      <a:pt x="2466" y="1507"/>
                    </a:cubicBezTo>
                    <a:cubicBezTo>
                      <a:pt x="2329" y="1781"/>
                      <a:pt x="2169" y="2032"/>
                      <a:pt x="2032" y="2306"/>
                    </a:cubicBezTo>
                    <a:cubicBezTo>
                      <a:pt x="1964" y="2443"/>
                      <a:pt x="1918" y="2557"/>
                      <a:pt x="1850" y="2694"/>
                    </a:cubicBezTo>
                    <a:cubicBezTo>
                      <a:pt x="1781" y="2831"/>
                      <a:pt x="1713" y="2945"/>
                      <a:pt x="1644" y="3059"/>
                    </a:cubicBezTo>
                    <a:cubicBezTo>
                      <a:pt x="1507" y="3333"/>
                      <a:pt x="1370" y="3584"/>
                      <a:pt x="1234" y="3858"/>
                    </a:cubicBezTo>
                    <a:cubicBezTo>
                      <a:pt x="1097" y="4086"/>
                      <a:pt x="982" y="4314"/>
                      <a:pt x="845" y="4543"/>
                    </a:cubicBezTo>
                    <a:cubicBezTo>
                      <a:pt x="731" y="4771"/>
                      <a:pt x="594" y="4999"/>
                      <a:pt x="480" y="5227"/>
                    </a:cubicBezTo>
                    <a:cubicBezTo>
                      <a:pt x="366" y="5479"/>
                      <a:pt x="252" y="5730"/>
                      <a:pt x="161" y="6003"/>
                    </a:cubicBezTo>
                    <a:cubicBezTo>
                      <a:pt x="115" y="6140"/>
                      <a:pt x="92" y="6277"/>
                      <a:pt x="47" y="6414"/>
                    </a:cubicBezTo>
                    <a:cubicBezTo>
                      <a:pt x="47" y="6460"/>
                      <a:pt x="24" y="6528"/>
                      <a:pt x="24" y="6597"/>
                    </a:cubicBezTo>
                    <a:lnTo>
                      <a:pt x="1" y="6665"/>
                    </a:lnTo>
                    <a:cubicBezTo>
                      <a:pt x="1" y="6734"/>
                      <a:pt x="1" y="6780"/>
                      <a:pt x="24" y="6848"/>
                    </a:cubicBezTo>
                    <a:cubicBezTo>
                      <a:pt x="62" y="6899"/>
                      <a:pt x="122" y="6929"/>
                      <a:pt x="180" y="6929"/>
                    </a:cubicBezTo>
                    <a:cubicBezTo>
                      <a:pt x="224" y="6929"/>
                      <a:pt x="268" y="6911"/>
                      <a:pt x="298" y="6871"/>
                    </a:cubicBezTo>
                    <a:cubicBezTo>
                      <a:pt x="343" y="6802"/>
                      <a:pt x="389" y="6711"/>
                      <a:pt x="435" y="6643"/>
                    </a:cubicBezTo>
                    <a:cubicBezTo>
                      <a:pt x="457" y="6574"/>
                      <a:pt x="503" y="6483"/>
                      <a:pt x="549" y="6414"/>
                    </a:cubicBezTo>
                    <a:cubicBezTo>
                      <a:pt x="617" y="6277"/>
                      <a:pt x="709" y="6118"/>
                      <a:pt x="777" y="5981"/>
                    </a:cubicBezTo>
                    <a:cubicBezTo>
                      <a:pt x="937" y="5707"/>
                      <a:pt x="1097" y="5433"/>
                      <a:pt x="1256" y="5159"/>
                    </a:cubicBezTo>
                    <a:cubicBezTo>
                      <a:pt x="1325" y="5022"/>
                      <a:pt x="1416" y="4885"/>
                      <a:pt x="1485" y="4748"/>
                    </a:cubicBezTo>
                    <a:cubicBezTo>
                      <a:pt x="1576" y="4634"/>
                      <a:pt x="1667" y="4520"/>
                      <a:pt x="1736" y="4383"/>
                    </a:cubicBezTo>
                    <a:cubicBezTo>
                      <a:pt x="1895" y="4132"/>
                      <a:pt x="2055" y="3858"/>
                      <a:pt x="2192" y="3607"/>
                    </a:cubicBezTo>
                    <a:cubicBezTo>
                      <a:pt x="2283" y="3470"/>
                      <a:pt x="2352" y="3333"/>
                      <a:pt x="2420" y="3196"/>
                    </a:cubicBezTo>
                    <a:cubicBezTo>
                      <a:pt x="2489" y="3196"/>
                      <a:pt x="2535" y="3173"/>
                      <a:pt x="2580" y="3128"/>
                    </a:cubicBezTo>
                    <a:cubicBezTo>
                      <a:pt x="2649" y="3059"/>
                      <a:pt x="2694" y="2968"/>
                      <a:pt x="2717" y="2899"/>
                    </a:cubicBezTo>
                    <a:cubicBezTo>
                      <a:pt x="2763" y="2831"/>
                      <a:pt x="2786" y="2762"/>
                      <a:pt x="2831" y="2694"/>
                    </a:cubicBezTo>
                    <a:cubicBezTo>
                      <a:pt x="2923" y="2534"/>
                      <a:pt x="2991" y="2374"/>
                      <a:pt x="3060" y="2214"/>
                    </a:cubicBezTo>
                    <a:cubicBezTo>
                      <a:pt x="3151" y="2078"/>
                      <a:pt x="3219" y="1941"/>
                      <a:pt x="3288" y="1781"/>
                    </a:cubicBezTo>
                    <a:cubicBezTo>
                      <a:pt x="3356" y="1621"/>
                      <a:pt x="3425" y="1461"/>
                      <a:pt x="3470" y="1301"/>
                    </a:cubicBezTo>
                    <a:cubicBezTo>
                      <a:pt x="3516" y="1142"/>
                      <a:pt x="3562" y="982"/>
                      <a:pt x="3607" y="822"/>
                    </a:cubicBezTo>
                    <a:cubicBezTo>
                      <a:pt x="3630" y="731"/>
                      <a:pt x="3630" y="640"/>
                      <a:pt x="3630" y="548"/>
                    </a:cubicBezTo>
                    <a:cubicBezTo>
                      <a:pt x="3630" y="457"/>
                      <a:pt x="3607" y="388"/>
                      <a:pt x="3562" y="320"/>
                    </a:cubicBezTo>
                    <a:cubicBezTo>
                      <a:pt x="3562" y="297"/>
                      <a:pt x="3539" y="274"/>
                      <a:pt x="3539" y="274"/>
                    </a:cubicBezTo>
                    <a:cubicBezTo>
                      <a:pt x="3516" y="252"/>
                      <a:pt x="3516" y="229"/>
                      <a:pt x="3516" y="206"/>
                    </a:cubicBezTo>
                    <a:cubicBezTo>
                      <a:pt x="3493" y="183"/>
                      <a:pt x="3470" y="137"/>
                      <a:pt x="3448" y="115"/>
                    </a:cubicBezTo>
                    <a:cubicBezTo>
                      <a:pt x="3403" y="70"/>
                      <a:pt x="3349" y="35"/>
                      <a:pt x="3291" y="35"/>
                    </a:cubicBezTo>
                    <a:cubicBezTo>
                      <a:pt x="3260" y="35"/>
                      <a:pt x="3228" y="45"/>
                      <a:pt x="3196" y="69"/>
                    </a:cubicBezTo>
                    <a:cubicBezTo>
                      <a:pt x="3174" y="46"/>
                      <a:pt x="3151" y="0"/>
                      <a:pt x="3105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22"/>
              <p:cNvSpPr/>
              <p:nvPr/>
            </p:nvSpPr>
            <p:spPr>
              <a:xfrm>
                <a:off x="7200218" y="2212221"/>
                <a:ext cx="82090" cy="1452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5373" extrusionOk="0">
                    <a:moveTo>
                      <a:pt x="594" y="0"/>
                    </a:moveTo>
                    <a:cubicBezTo>
                      <a:pt x="526" y="0"/>
                      <a:pt x="457" y="23"/>
                      <a:pt x="411" y="69"/>
                    </a:cubicBezTo>
                    <a:cubicBezTo>
                      <a:pt x="366" y="137"/>
                      <a:pt x="343" y="183"/>
                      <a:pt x="343" y="274"/>
                    </a:cubicBezTo>
                    <a:cubicBezTo>
                      <a:pt x="343" y="320"/>
                      <a:pt x="320" y="342"/>
                      <a:pt x="320" y="388"/>
                    </a:cubicBezTo>
                    <a:cubicBezTo>
                      <a:pt x="229" y="411"/>
                      <a:pt x="160" y="457"/>
                      <a:pt x="115" y="548"/>
                    </a:cubicBezTo>
                    <a:cubicBezTo>
                      <a:pt x="46" y="685"/>
                      <a:pt x="46" y="845"/>
                      <a:pt x="23" y="1004"/>
                    </a:cubicBezTo>
                    <a:cubicBezTo>
                      <a:pt x="23" y="1187"/>
                      <a:pt x="23" y="1347"/>
                      <a:pt x="23" y="1507"/>
                    </a:cubicBezTo>
                    <a:cubicBezTo>
                      <a:pt x="1" y="1849"/>
                      <a:pt x="46" y="2191"/>
                      <a:pt x="115" y="2511"/>
                    </a:cubicBezTo>
                    <a:cubicBezTo>
                      <a:pt x="137" y="2671"/>
                      <a:pt x="206" y="2830"/>
                      <a:pt x="252" y="2967"/>
                    </a:cubicBezTo>
                    <a:cubicBezTo>
                      <a:pt x="274" y="3059"/>
                      <a:pt x="320" y="3150"/>
                      <a:pt x="366" y="3241"/>
                    </a:cubicBezTo>
                    <a:cubicBezTo>
                      <a:pt x="411" y="3310"/>
                      <a:pt x="434" y="3401"/>
                      <a:pt x="480" y="3470"/>
                    </a:cubicBezTo>
                    <a:cubicBezTo>
                      <a:pt x="571" y="3629"/>
                      <a:pt x="685" y="3766"/>
                      <a:pt x="822" y="3880"/>
                    </a:cubicBezTo>
                    <a:cubicBezTo>
                      <a:pt x="868" y="3926"/>
                      <a:pt x="891" y="3972"/>
                      <a:pt x="936" y="4017"/>
                    </a:cubicBezTo>
                    <a:cubicBezTo>
                      <a:pt x="1073" y="4246"/>
                      <a:pt x="1256" y="4474"/>
                      <a:pt x="1439" y="4679"/>
                    </a:cubicBezTo>
                    <a:cubicBezTo>
                      <a:pt x="1553" y="4793"/>
                      <a:pt x="1667" y="4885"/>
                      <a:pt x="1827" y="4976"/>
                    </a:cubicBezTo>
                    <a:cubicBezTo>
                      <a:pt x="1872" y="4999"/>
                      <a:pt x="1941" y="5022"/>
                      <a:pt x="2009" y="5067"/>
                    </a:cubicBezTo>
                    <a:lnTo>
                      <a:pt x="2237" y="5159"/>
                    </a:lnTo>
                    <a:cubicBezTo>
                      <a:pt x="2329" y="5204"/>
                      <a:pt x="2443" y="5250"/>
                      <a:pt x="2557" y="5296"/>
                    </a:cubicBezTo>
                    <a:cubicBezTo>
                      <a:pt x="2625" y="5318"/>
                      <a:pt x="2694" y="5341"/>
                      <a:pt x="2762" y="5364"/>
                    </a:cubicBezTo>
                    <a:cubicBezTo>
                      <a:pt x="2780" y="5370"/>
                      <a:pt x="2798" y="5373"/>
                      <a:pt x="2817" y="5373"/>
                    </a:cubicBezTo>
                    <a:cubicBezTo>
                      <a:pt x="2874" y="5373"/>
                      <a:pt x="2934" y="5347"/>
                      <a:pt x="2968" y="5296"/>
                    </a:cubicBezTo>
                    <a:cubicBezTo>
                      <a:pt x="3036" y="5227"/>
                      <a:pt x="3013" y="5113"/>
                      <a:pt x="2945" y="5022"/>
                    </a:cubicBezTo>
                    <a:cubicBezTo>
                      <a:pt x="2922" y="4999"/>
                      <a:pt x="2899" y="4999"/>
                      <a:pt x="2854" y="4976"/>
                    </a:cubicBezTo>
                    <a:cubicBezTo>
                      <a:pt x="2831" y="4953"/>
                      <a:pt x="2808" y="4930"/>
                      <a:pt x="2762" y="4908"/>
                    </a:cubicBezTo>
                    <a:cubicBezTo>
                      <a:pt x="2694" y="4885"/>
                      <a:pt x="2625" y="4839"/>
                      <a:pt x="2557" y="4793"/>
                    </a:cubicBezTo>
                    <a:cubicBezTo>
                      <a:pt x="2534" y="4793"/>
                      <a:pt x="2511" y="4771"/>
                      <a:pt x="2466" y="4748"/>
                    </a:cubicBezTo>
                    <a:cubicBezTo>
                      <a:pt x="2420" y="4702"/>
                      <a:pt x="2352" y="4656"/>
                      <a:pt x="2283" y="4611"/>
                    </a:cubicBezTo>
                    <a:cubicBezTo>
                      <a:pt x="2169" y="4542"/>
                      <a:pt x="2055" y="4451"/>
                      <a:pt x="1941" y="4360"/>
                    </a:cubicBezTo>
                    <a:cubicBezTo>
                      <a:pt x="1941" y="4360"/>
                      <a:pt x="1918" y="4360"/>
                      <a:pt x="1918" y="4337"/>
                    </a:cubicBezTo>
                    <a:cubicBezTo>
                      <a:pt x="1690" y="4063"/>
                      <a:pt x="1507" y="3743"/>
                      <a:pt x="1347" y="3401"/>
                    </a:cubicBezTo>
                    <a:cubicBezTo>
                      <a:pt x="1302" y="3287"/>
                      <a:pt x="1256" y="3196"/>
                      <a:pt x="1210" y="3082"/>
                    </a:cubicBezTo>
                    <a:cubicBezTo>
                      <a:pt x="1165" y="2967"/>
                      <a:pt x="1119" y="2830"/>
                      <a:pt x="1096" y="2693"/>
                    </a:cubicBezTo>
                    <a:cubicBezTo>
                      <a:pt x="1005" y="2465"/>
                      <a:pt x="959" y="2214"/>
                      <a:pt x="914" y="1986"/>
                    </a:cubicBezTo>
                    <a:cubicBezTo>
                      <a:pt x="868" y="1735"/>
                      <a:pt x="868" y="1484"/>
                      <a:pt x="845" y="1233"/>
                    </a:cubicBezTo>
                    <a:cubicBezTo>
                      <a:pt x="822" y="1141"/>
                      <a:pt x="822" y="1027"/>
                      <a:pt x="822" y="936"/>
                    </a:cubicBezTo>
                    <a:cubicBezTo>
                      <a:pt x="822" y="822"/>
                      <a:pt x="822" y="708"/>
                      <a:pt x="822" y="616"/>
                    </a:cubicBezTo>
                    <a:cubicBezTo>
                      <a:pt x="845" y="571"/>
                      <a:pt x="845" y="525"/>
                      <a:pt x="845" y="479"/>
                    </a:cubicBezTo>
                    <a:lnTo>
                      <a:pt x="845" y="457"/>
                    </a:lnTo>
                    <a:cubicBezTo>
                      <a:pt x="845" y="434"/>
                      <a:pt x="845" y="434"/>
                      <a:pt x="845" y="434"/>
                    </a:cubicBezTo>
                    <a:cubicBezTo>
                      <a:pt x="868" y="388"/>
                      <a:pt x="868" y="320"/>
                      <a:pt x="868" y="251"/>
                    </a:cubicBezTo>
                    <a:cubicBezTo>
                      <a:pt x="868" y="183"/>
                      <a:pt x="822" y="91"/>
                      <a:pt x="777" y="69"/>
                    </a:cubicBezTo>
                    <a:cubicBezTo>
                      <a:pt x="731" y="23"/>
                      <a:pt x="662" y="0"/>
                      <a:pt x="5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22"/>
              <p:cNvSpPr/>
              <p:nvPr/>
            </p:nvSpPr>
            <p:spPr>
              <a:xfrm>
                <a:off x="7071879" y="1930244"/>
                <a:ext cx="61115" cy="12809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4739" extrusionOk="0">
                    <a:moveTo>
                      <a:pt x="1485" y="1"/>
                    </a:moveTo>
                    <a:cubicBezTo>
                      <a:pt x="1439" y="1"/>
                      <a:pt x="1370" y="24"/>
                      <a:pt x="1325" y="47"/>
                    </a:cubicBezTo>
                    <a:cubicBezTo>
                      <a:pt x="1279" y="92"/>
                      <a:pt x="1211" y="138"/>
                      <a:pt x="1165" y="184"/>
                    </a:cubicBezTo>
                    <a:cubicBezTo>
                      <a:pt x="1096" y="229"/>
                      <a:pt x="1051" y="275"/>
                      <a:pt x="1005" y="321"/>
                    </a:cubicBezTo>
                    <a:cubicBezTo>
                      <a:pt x="960" y="275"/>
                      <a:pt x="868" y="252"/>
                      <a:pt x="777" y="252"/>
                    </a:cubicBezTo>
                    <a:cubicBezTo>
                      <a:pt x="640" y="275"/>
                      <a:pt x="549" y="366"/>
                      <a:pt x="457" y="435"/>
                    </a:cubicBezTo>
                    <a:cubicBezTo>
                      <a:pt x="389" y="526"/>
                      <a:pt x="320" y="617"/>
                      <a:pt x="275" y="709"/>
                    </a:cubicBezTo>
                    <a:cubicBezTo>
                      <a:pt x="229" y="777"/>
                      <a:pt x="206" y="845"/>
                      <a:pt x="161" y="914"/>
                    </a:cubicBezTo>
                    <a:cubicBezTo>
                      <a:pt x="115" y="1074"/>
                      <a:pt x="69" y="1211"/>
                      <a:pt x="24" y="1370"/>
                    </a:cubicBezTo>
                    <a:cubicBezTo>
                      <a:pt x="1" y="1507"/>
                      <a:pt x="1" y="1622"/>
                      <a:pt x="1" y="1759"/>
                    </a:cubicBezTo>
                    <a:cubicBezTo>
                      <a:pt x="1" y="1918"/>
                      <a:pt x="24" y="2078"/>
                      <a:pt x="47" y="2215"/>
                    </a:cubicBezTo>
                    <a:cubicBezTo>
                      <a:pt x="69" y="2238"/>
                      <a:pt x="69" y="2261"/>
                      <a:pt x="69" y="2283"/>
                    </a:cubicBezTo>
                    <a:cubicBezTo>
                      <a:pt x="69" y="2329"/>
                      <a:pt x="69" y="2375"/>
                      <a:pt x="69" y="2420"/>
                    </a:cubicBezTo>
                    <a:cubicBezTo>
                      <a:pt x="92" y="2626"/>
                      <a:pt x="115" y="2831"/>
                      <a:pt x="161" y="3014"/>
                    </a:cubicBezTo>
                    <a:cubicBezTo>
                      <a:pt x="206" y="3174"/>
                      <a:pt x="275" y="3333"/>
                      <a:pt x="343" y="3470"/>
                    </a:cubicBezTo>
                    <a:cubicBezTo>
                      <a:pt x="412" y="3607"/>
                      <a:pt x="480" y="3699"/>
                      <a:pt x="594" y="3813"/>
                    </a:cubicBezTo>
                    <a:cubicBezTo>
                      <a:pt x="708" y="3927"/>
                      <a:pt x="823" y="4041"/>
                      <a:pt x="937" y="4132"/>
                    </a:cubicBezTo>
                    <a:cubicBezTo>
                      <a:pt x="1074" y="4269"/>
                      <a:pt x="1233" y="4361"/>
                      <a:pt x="1393" y="4475"/>
                    </a:cubicBezTo>
                    <a:cubicBezTo>
                      <a:pt x="1462" y="4520"/>
                      <a:pt x="1530" y="4566"/>
                      <a:pt x="1599" y="4612"/>
                    </a:cubicBezTo>
                    <a:cubicBezTo>
                      <a:pt x="1691" y="4667"/>
                      <a:pt x="1799" y="4738"/>
                      <a:pt x="1922" y="4738"/>
                    </a:cubicBezTo>
                    <a:cubicBezTo>
                      <a:pt x="1951" y="4738"/>
                      <a:pt x="1980" y="4734"/>
                      <a:pt x="2010" y="4726"/>
                    </a:cubicBezTo>
                    <a:cubicBezTo>
                      <a:pt x="2146" y="4680"/>
                      <a:pt x="2261" y="4498"/>
                      <a:pt x="2192" y="4338"/>
                    </a:cubicBezTo>
                    <a:cubicBezTo>
                      <a:pt x="2146" y="4201"/>
                      <a:pt x="2032" y="4110"/>
                      <a:pt x="1941" y="4018"/>
                    </a:cubicBezTo>
                    <a:cubicBezTo>
                      <a:pt x="1850" y="3927"/>
                      <a:pt x="1781" y="3858"/>
                      <a:pt x="1690" y="3767"/>
                    </a:cubicBezTo>
                    <a:cubicBezTo>
                      <a:pt x="1644" y="3699"/>
                      <a:pt x="1576" y="3607"/>
                      <a:pt x="1530" y="3516"/>
                    </a:cubicBezTo>
                    <a:cubicBezTo>
                      <a:pt x="1462" y="3425"/>
                      <a:pt x="1393" y="3311"/>
                      <a:pt x="1325" y="3196"/>
                    </a:cubicBezTo>
                    <a:cubicBezTo>
                      <a:pt x="1256" y="3037"/>
                      <a:pt x="1211" y="2854"/>
                      <a:pt x="1188" y="2649"/>
                    </a:cubicBezTo>
                    <a:cubicBezTo>
                      <a:pt x="1142" y="2352"/>
                      <a:pt x="1119" y="2055"/>
                      <a:pt x="1142" y="1759"/>
                    </a:cubicBezTo>
                    <a:cubicBezTo>
                      <a:pt x="1165" y="1553"/>
                      <a:pt x="1211" y="1348"/>
                      <a:pt x="1279" y="1165"/>
                    </a:cubicBezTo>
                    <a:cubicBezTo>
                      <a:pt x="1325" y="1028"/>
                      <a:pt x="1393" y="914"/>
                      <a:pt x="1462" y="800"/>
                    </a:cubicBezTo>
                    <a:cubicBezTo>
                      <a:pt x="1507" y="754"/>
                      <a:pt x="1530" y="731"/>
                      <a:pt x="1576" y="686"/>
                    </a:cubicBezTo>
                    <a:cubicBezTo>
                      <a:pt x="1599" y="663"/>
                      <a:pt x="1644" y="640"/>
                      <a:pt x="1690" y="594"/>
                    </a:cubicBezTo>
                    <a:cubicBezTo>
                      <a:pt x="1827" y="503"/>
                      <a:pt x="1873" y="298"/>
                      <a:pt x="1781" y="161"/>
                    </a:cubicBezTo>
                    <a:cubicBezTo>
                      <a:pt x="1713" y="69"/>
                      <a:pt x="1599" y="1"/>
                      <a:pt x="148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22"/>
              <p:cNvSpPr/>
              <p:nvPr/>
            </p:nvSpPr>
            <p:spPr>
              <a:xfrm>
                <a:off x="7319285" y="2484899"/>
                <a:ext cx="55574" cy="124743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4615" extrusionOk="0">
                    <a:moveTo>
                      <a:pt x="1850" y="1"/>
                    </a:moveTo>
                    <a:cubicBezTo>
                      <a:pt x="1758" y="1"/>
                      <a:pt x="1690" y="69"/>
                      <a:pt x="1667" y="161"/>
                    </a:cubicBezTo>
                    <a:cubicBezTo>
                      <a:pt x="1644" y="252"/>
                      <a:pt x="1621" y="343"/>
                      <a:pt x="1599" y="412"/>
                    </a:cubicBezTo>
                    <a:cubicBezTo>
                      <a:pt x="1530" y="594"/>
                      <a:pt x="1462" y="754"/>
                      <a:pt x="1348" y="914"/>
                    </a:cubicBezTo>
                    <a:cubicBezTo>
                      <a:pt x="1188" y="1142"/>
                      <a:pt x="1028" y="1370"/>
                      <a:pt x="868" y="1599"/>
                    </a:cubicBezTo>
                    <a:cubicBezTo>
                      <a:pt x="731" y="1827"/>
                      <a:pt x="617" y="2078"/>
                      <a:pt x="480" y="2306"/>
                    </a:cubicBezTo>
                    <a:cubicBezTo>
                      <a:pt x="320" y="2557"/>
                      <a:pt x="183" y="2831"/>
                      <a:pt x="115" y="3128"/>
                    </a:cubicBezTo>
                    <a:cubicBezTo>
                      <a:pt x="69" y="3288"/>
                      <a:pt x="46" y="3425"/>
                      <a:pt x="24" y="3562"/>
                    </a:cubicBezTo>
                    <a:cubicBezTo>
                      <a:pt x="1" y="3699"/>
                      <a:pt x="1" y="3858"/>
                      <a:pt x="24" y="3995"/>
                    </a:cubicBezTo>
                    <a:cubicBezTo>
                      <a:pt x="46" y="4087"/>
                      <a:pt x="69" y="4178"/>
                      <a:pt x="115" y="4292"/>
                    </a:cubicBezTo>
                    <a:cubicBezTo>
                      <a:pt x="138" y="4338"/>
                      <a:pt x="161" y="4383"/>
                      <a:pt x="183" y="4429"/>
                    </a:cubicBezTo>
                    <a:cubicBezTo>
                      <a:pt x="206" y="4475"/>
                      <a:pt x="252" y="4497"/>
                      <a:pt x="275" y="4543"/>
                    </a:cubicBezTo>
                    <a:cubicBezTo>
                      <a:pt x="324" y="4592"/>
                      <a:pt x="392" y="4615"/>
                      <a:pt x="459" y="4615"/>
                    </a:cubicBezTo>
                    <a:cubicBezTo>
                      <a:pt x="518" y="4615"/>
                      <a:pt x="575" y="4598"/>
                      <a:pt x="617" y="4566"/>
                    </a:cubicBezTo>
                    <a:cubicBezTo>
                      <a:pt x="708" y="4497"/>
                      <a:pt x="754" y="4360"/>
                      <a:pt x="708" y="4246"/>
                    </a:cubicBezTo>
                    <a:cubicBezTo>
                      <a:pt x="708" y="4178"/>
                      <a:pt x="686" y="4087"/>
                      <a:pt x="663" y="4018"/>
                    </a:cubicBezTo>
                    <a:cubicBezTo>
                      <a:pt x="640" y="3927"/>
                      <a:pt x="640" y="3858"/>
                      <a:pt x="640" y="3767"/>
                    </a:cubicBezTo>
                    <a:cubicBezTo>
                      <a:pt x="640" y="3653"/>
                      <a:pt x="663" y="3562"/>
                      <a:pt x="686" y="3470"/>
                    </a:cubicBezTo>
                    <a:cubicBezTo>
                      <a:pt x="708" y="3379"/>
                      <a:pt x="731" y="3288"/>
                      <a:pt x="754" y="3174"/>
                    </a:cubicBezTo>
                    <a:cubicBezTo>
                      <a:pt x="823" y="2991"/>
                      <a:pt x="914" y="2808"/>
                      <a:pt x="1005" y="2626"/>
                    </a:cubicBezTo>
                    <a:cubicBezTo>
                      <a:pt x="1096" y="2420"/>
                      <a:pt x="1211" y="2238"/>
                      <a:pt x="1302" y="2055"/>
                    </a:cubicBezTo>
                    <a:cubicBezTo>
                      <a:pt x="1348" y="1964"/>
                      <a:pt x="1393" y="1873"/>
                      <a:pt x="1416" y="1781"/>
                    </a:cubicBezTo>
                    <a:cubicBezTo>
                      <a:pt x="1484" y="1690"/>
                      <a:pt x="1530" y="1576"/>
                      <a:pt x="1599" y="1462"/>
                    </a:cubicBezTo>
                    <a:cubicBezTo>
                      <a:pt x="1644" y="1393"/>
                      <a:pt x="1690" y="1302"/>
                      <a:pt x="1736" y="1188"/>
                    </a:cubicBezTo>
                    <a:cubicBezTo>
                      <a:pt x="1758" y="1096"/>
                      <a:pt x="1804" y="1005"/>
                      <a:pt x="1827" y="914"/>
                    </a:cubicBezTo>
                    <a:cubicBezTo>
                      <a:pt x="1827" y="937"/>
                      <a:pt x="1827" y="937"/>
                      <a:pt x="1827" y="937"/>
                    </a:cubicBezTo>
                    <a:cubicBezTo>
                      <a:pt x="1827" y="914"/>
                      <a:pt x="1850" y="891"/>
                      <a:pt x="1850" y="845"/>
                    </a:cubicBezTo>
                    <a:cubicBezTo>
                      <a:pt x="1895" y="731"/>
                      <a:pt x="1918" y="640"/>
                      <a:pt x="1964" y="549"/>
                    </a:cubicBezTo>
                    <a:cubicBezTo>
                      <a:pt x="1987" y="435"/>
                      <a:pt x="2009" y="320"/>
                      <a:pt x="2032" y="206"/>
                    </a:cubicBezTo>
                    <a:cubicBezTo>
                      <a:pt x="2055" y="115"/>
                      <a:pt x="1987" y="24"/>
                      <a:pt x="187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22"/>
              <p:cNvSpPr/>
              <p:nvPr/>
            </p:nvSpPr>
            <p:spPr>
              <a:xfrm>
                <a:off x="7305716" y="2380645"/>
                <a:ext cx="83333" cy="229539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8492" extrusionOk="0">
                    <a:moveTo>
                      <a:pt x="138" y="0"/>
                    </a:moveTo>
                    <a:cubicBezTo>
                      <a:pt x="92" y="23"/>
                      <a:pt x="69" y="69"/>
                      <a:pt x="46" y="115"/>
                    </a:cubicBezTo>
                    <a:cubicBezTo>
                      <a:pt x="46" y="137"/>
                      <a:pt x="46" y="160"/>
                      <a:pt x="46" y="183"/>
                    </a:cubicBezTo>
                    <a:lnTo>
                      <a:pt x="46" y="206"/>
                    </a:lnTo>
                    <a:cubicBezTo>
                      <a:pt x="24" y="525"/>
                      <a:pt x="1" y="822"/>
                      <a:pt x="24" y="1119"/>
                    </a:cubicBezTo>
                    <a:cubicBezTo>
                      <a:pt x="24" y="1279"/>
                      <a:pt x="24" y="1416"/>
                      <a:pt x="46" y="1575"/>
                    </a:cubicBezTo>
                    <a:cubicBezTo>
                      <a:pt x="69" y="1644"/>
                      <a:pt x="92" y="1735"/>
                      <a:pt x="92" y="1804"/>
                    </a:cubicBezTo>
                    <a:cubicBezTo>
                      <a:pt x="115" y="1872"/>
                      <a:pt x="160" y="1941"/>
                      <a:pt x="183" y="2009"/>
                    </a:cubicBezTo>
                    <a:cubicBezTo>
                      <a:pt x="229" y="2123"/>
                      <a:pt x="275" y="2214"/>
                      <a:pt x="343" y="2306"/>
                    </a:cubicBezTo>
                    <a:cubicBezTo>
                      <a:pt x="320" y="2306"/>
                      <a:pt x="320" y="2329"/>
                      <a:pt x="320" y="2329"/>
                    </a:cubicBezTo>
                    <a:cubicBezTo>
                      <a:pt x="206" y="2397"/>
                      <a:pt x="160" y="2534"/>
                      <a:pt x="206" y="2648"/>
                    </a:cubicBezTo>
                    <a:cubicBezTo>
                      <a:pt x="275" y="2831"/>
                      <a:pt x="366" y="3013"/>
                      <a:pt x="480" y="3173"/>
                    </a:cubicBezTo>
                    <a:cubicBezTo>
                      <a:pt x="548" y="3264"/>
                      <a:pt x="617" y="3333"/>
                      <a:pt x="685" y="3401"/>
                    </a:cubicBezTo>
                    <a:cubicBezTo>
                      <a:pt x="754" y="3470"/>
                      <a:pt x="845" y="3538"/>
                      <a:pt x="937" y="3584"/>
                    </a:cubicBezTo>
                    <a:cubicBezTo>
                      <a:pt x="1005" y="3630"/>
                      <a:pt x="1073" y="3675"/>
                      <a:pt x="1165" y="3698"/>
                    </a:cubicBezTo>
                    <a:cubicBezTo>
                      <a:pt x="1256" y="3744"/>
                      <a:pt x="1370" y="3789"/>
                      <a:pt x="1484" y="3812"/>
                    </a:cubicBezTo>
                    <a:cubicBezTo>
                      <a:pt x="1690" y="3835"/>
                      <a:pt x="1895" y="3858"/>
                      <a:pt x="2101" y="3858"/>
                    </a:cubicBezTo>
                    <a:cubicBezTo>
                      <a:pt x="2146" y="3858"/>
                      <a:pt x="2192" y="3858"/>
                      <a:pt x="2238" y="3881"/>
                    </a:cubicBezTo>
                    <a:cubicBezTo>
                      <a:pt x="2238" y="3904"/>
                      <a:pt x="2238" y="3926"/>
                      <a:pt x="2238" y="3949"/>
                    </a:cubicBezTo>
                    <a:cubicBezTo>
                      <a:pt x="2192" y="4040"/>
                      <a:pt x="2169" y="4109"/>
                      <a:pt x="2123" y="4200"/>
                    </a:cubicBezTo>
                    <a:cubicBezTo>
                      <a:pt x="2078" y="4292"/>
                      <a:pt x="2032" y="4383"/>
                      <a:pt x="1986" y="4451"/>
                    </a:cubicBezTo>
                    <a:cubicBezTo>
                      <a:pt x="1895" y="4588"/>
                      <a:pt x="1804" y="4702"/>
                      <a:pt x="1735" y="4817"/>
                    </a:cubicBezTo>
                    <a:cubicBezTo>
                      <a:pt x="1621" y="4953"/>
                      <a:pt x="1530" y="5090"/>
                      <a:pt x="1439" y="5227"/>
                    </a:cubicBezTo>
                    <a:cubicBezTo>
                      <a:pt x="1279" y="5524"/>
                      <a:pt x="1119" y="5798"/>
                      <a:pt x="982" y="6095"/>
                    </a:cubicBezTo>
                    <a:cubicBezTo>
                      <a:pt x="845" y="6391"/>
                      <a:pt x="731" y="6711"/>
                      <a:pt x="640" y="7031"/>
                    </a:cubicBezTo>
                    <a:cubicBezTo>
                      <a:pt x="594" y="7213"/>
                      <a:pt x="594" y="7373"/>
                      <a:pt x="571" y="7556"/>
                    </a:cubicBezTo>
                    <a:cubicBezTo>
                      <a:pt x="571" y="7807"/>
                      <a:pt x="663" y="8058"/>
                      <a:pt x="800" y="8263"/>
                    </a:cubicBezTo>
                    <a:cubicBezTo>
                      <a:pt x="822" y="8286"/>
                      <a:pt x="845" y="8309"/>
                      <a:pt x="868" y="8332"/>
                    </a:cubicBezTo>
                    <a:cubicBezTo>
                      <a:pt x="891" y="8377"/>
                      <a:pt x="914" y="8400"/>
                      <a:pt x="937" y="8423"/>
                    </a:cubicBezTo>
                    <a:cubicBezTo>
                      <a:pt x="959" y="8446"/>
                      <a:pt x="1005" y="8469"/>
                      <a:pt x="1051" y="8491"/>
                    </a:cubicBezTo>
                    <a:cubicBezTo>
                      <a:pt x="1119" y="8491"/>
                      <a:pt x="1233" y="8469"/>
                      <a:pt x="1279" y="8400"/>
                    </a:cubicBezTo>
                    <a:cubicBezTo>
                      <a:pt x="1325" y="8354"/>
                      <a:pt x="1347" y="8286"/>
                      <a:pt x="1347" y="8217"/>
                    </a:cubicBezTo>
                    <a:cubicBezTo>
                      <a:pt x="1325" y="8172"/>
                      <a:pt x="1325" y="8149"/>
                      <a:pt x="1325" y="8126"/>
                    </a:cubicBezTo>
                    <a:cubicBezTo>
                      <a:pt x="1302" y="8103"/>
                      <a:pt x="1302" y="8058"/>
                      <a:pt x="1279" y="8035"/>
                    </a:cubicBezTo>
                    <a:cubicBezTo>
                      <a:pt x="1279" y="7989"/>
                      <a:pt x="1256" y="7944"/>
                      <a:pt x="1233" y="7898"/>
                    </a:cubicBezTo>
                    <a:cubicBezTo>
                      <a:pt x="1233" y="7807"/>
                      <a:pt x="1233" y="7738"/>
                      <a:pt x="1233" y="7647"/>
                    </a:cubicBezTo>
                    <a:cubicBezTo>
                      <a:pt x="1233" y="7419"/>
                      <a:pt x="1325" y="7213"/>
                      <a:pt x="1393" y="6985"/>
                    </a:cubicBezTo>
                    <a:cubicBezTo>
                      <a:pt x="1416" y="6894"/>
                      <a:pt x="1461" y="6802"/>
                      <a:pt x="1507" y="6688"/>
                    </a:cubicBezTo>
                    <a:cubicBezTo>
                      <a:pt x="1553" y="6597"/>
                      <a:pt x="1598" y="6506"/>
                      <a:pt x="1644" y="6414"/>
                    </a:cubicBezTo>
                    <a:cubicBezTo>
                      <a:pt x="1735" y="6209"/>
                      <a:pt x="1850" y="6003"/>
                      <a:pt x="1964" y="5821"/>
                    </a:cubicBezTo>
                    <a:cubicBezTo>
                      <a:pt x="2101" y="5593"/>
                      <a:pt x="2283" y="5387"/>
                      <a:pt x="2443" y="5182"/>
                    </a:cubicBezTo>
                    <a:cubicBezTo>
                      <a:pt x="2511" y="5090"/>
                      <a:pt x="2580" y="4999"/>
                      <a:pt x="2648" y="4885"/>
                    </a:cubicBezTo>
                    <a:cubicBezTo>
                      <a:pt x="2740" y="4748"/>
                      <a:pt x="2854" y="4611"/>
                      <a:pt x="2922" y="4474"/>
                    </a:cubicBezTo>
                    <a:cubicBezTo>
                      <a:pt x="2991" y="4337"/>
                      <a:pt x="3059" y="4200"/>
                      <a:pt x="3059" y="4063"/>
                    </a:cubicBezTo>
                    <a:cubicBezTo>
                      <a:pt x="3082" y="3972"/>
                      <a:pt x="3082" y="3904"/>
                      <a:pt x="3082" y="3812"/>
                    </a:cubicBezTo>
                    <a:cubicBezTo>
                      <a:pt x="3059" y="3744"/>
                      <a:pt x="3036" y="3675"/>
                      <a:pt x="3014" y="3607"/>
                    </a:cubicBezTo>
                    <a:cubicBezTo>
                      <a:pt x="2968" y="3493"/>
                      <a:pt x="2877" y="3379"/>
                      <a:pt x="2785" y="3287"/>
                    </a:cubicBezTo>
                    <a:cubicBezTo>
                      <a:pt x="2694" y="3219"/>
                      <a:pt x="2580" y="3150"/>
                      <a:pt x="2489" y="3105"/>
                    </a:cubicBezTo>
                    <a:cubicBezTo>
                      <a:pt x="2306" y="3013"/>
                      <a:pt x="2101" y="2945"/>
                      <a:pt x="1918" y="2876"/>
                    </a:cubicBezTo>
                    <a:cubicBezTo>
                      <a:pt x="1735" y="2785"/>
                      <a:pt x="1553" y="2694"/>
                      <a:pt x="1393" y="2602"/>
                    </a:cubicBezTo>
                    <a:cubicBezTo>
                      <a:pt x="1256" y="2511"/>
                      <a:pt x="1142" y="2420"/>
                      <a:pt x="1028" y="2306"/>
                    </a:cubicBezTo>
                    <a:cubicBezTo>
                      <a:pt x="914" y="2214"/>
                      <a:pt x="800" y="2100"/>
                      <a:pt x="685" y="1986"/>
                    </a:cubicBezTo>
                    <a:cubicBezTo>
                      <a:pt x="594" y="1872"/>
                      <a:pt x="526" y="1781"/>
                      <a:pt x="457" y="1667"/>
                    </a:cubicBezTo>
                    <a:cubicBezTo>
                      <a:pt x="389" y="1530"/>
                      <a:pt x="343" y="1393"/>
                      <a:pt x="320" y="1256"/>
                    </a:cubicBezTo>
                    <a:cubicBezTo>
                      <a:pt x="252" y="959"/>
                      <a:pt x="229" y="662"/>
                      <a:pt x="252" y="366"/>
                    </a:cubicBezTo>
                    <a:cubicBezTo>
                      <a:pt x="252" y="274"/>
                      <a:pt x="252" y="183"/>
                      <a:pt x="252" y="115"/>
                    </a:cubicBezTo>
                    <a:cubicBezTo>
                      <a:pt x="252" y="46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22"/>
              <p:cNvSpPr/>
              <p:nvPr/>
            </p:nvSpPr>
            <p:spPr>
              <a:xfrm>
                <a:off x="6782523" y="2185056"/>
                <a:ext cx="98146" cy="192643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127" extrusionOk="0">
                    <a:moveTo>
                      <a:pt x="3254" y="808"/>
                    </a:moveTo>
                    <a:cubicBezTo>
                      <a:pt x="3250" y="813"/>
                      <a:pt x="3246" y="818"/>
                      <a:pt x="3242" y="823"/>
                    </a:cubicBezTo>
                    <a:cubicBezTo>
                      <a:pt x="3242" y="823"/>
                      <a:pt x="3248" y="816"/>
                      <a:pt x="3254" y="808"/>
                    </a:cubicBezTo>
                    <a:close/>
                    <a:moveTo>
                      <a:pt x="3379" y="1"/>
                    </a:moveTo>
                    <a:cubicBezTo>
                      <a:pt x="3265" y="1"/>
                      <a:pt x="3174" y="69"/>
                      <a:pt x="3082" y="161"/>
                    </a:cubicBezTo>
                    <a:cubicBezTo>
                      <a:pt x="2968" y="252"/>
                      <a:pt x="2877" y="343"/>
                      <a:pt x="2786" y="434"/>
                    </a:cubicBezTo>
                    <a:cubicBezTo>
                      <a:pt x="2694" y="549"/>
                      <a:pt x="2603" y="663"/>
                      <a:pt x="2512" y="777"/>
                    </a:cubicBezTo>
                    <a:cubicBezTo>
                      <a:pt x="2489" y="800"/>
                      <a:pt x="2466" y="845"/>
                      <a:pt x="2443" y="868"/>
                    </a:cubicBezTo>
                    <a:cubicBezTo>
                      <a:pt x="2420" y="891"/>
                      <a:pt x="2375" y="937"/>
                      <a:pt x="2352" y="959"/>
                    </a:cubicBezTo>
                    <a:cubicBezTo>
                      <a:pt x="2238" y="1074"/>
                      <a:pt x="2146" y="1188"/>
                      <a:pt x="2055" y="1302"/>
                    </a:cubicBezTo>
                    <a:cubicBezTo>
                      <a:pt x="1964" y="1439"/>
                      <a:pt x="1872" y="1576"/>
                      <a:pt x="1781" y="1690"/>
                    </a:cubicBezTo>
                    <a:cubicBezTo>
                      <a:pt x="1781" y="1690"/>
                      <a:pt x="1804" y="1667"/>
                      <a:pt x="1804" y="1667"/>
                    </a:cubicBezTo>
                    <a:lnTo>
                      <a:pt x="1804" y="1667"/>
                    </a:lnTo>
                    <a:cubicBezTo>
                      <a:pt x="1690" y="1827"/>
                      <a:pt x="1553" y="2009"/>
                      <a:pt x="1462" y="2192"/>
                    </a:cubicBezTo>
                    <a:cubicBezTo>
                      <a:pt x="1370" y="2352"/>
                      <a:pt x="1256" y="2534"/>
                      <a:pt x="1165" y="2694"/>
                    </a:cubicBezTo>
                    <a:cubicBezTo>
                      <a:pt x="1074" y="2877"/>
                      <a:pt x="1005" y="3059"/>
                      <a:pt x="914" y="3242"/>
                    </a:cubicBezTo>
                    <a:cubicBezTo>
                      <a:pt x="845" y="3425"/>
                      <a:pt x="777" y="3584"/>
                      <a:pt x="708" y="3767"/>
                    </a:cubicBezTo>
                    <a:cubicBezTo>
                      <a:pt x="617" y="4041"/>
                      <a:pt x="526" y="4315"/>
                      <a:pt x="434" y="4589"/>
                    </a:cubicBezTo>
                    <a:cubicBezTo>
                      <a:pt x="366" y="4840"/>
                      <a:pt x="275" y="5114"/>
                      <a:pt x="229" y="5388"/>
                    </a:cubicBezTo>
                    <a:cubicBezTo>
                      <a:pt x="161" y="5661"/>
                      <a:pt x="115" y="5913"/>
                      <a:pt x="69" y="6164"/>
                    </a:cubicBezTo>
                    <a:cubicBezTo>
                      <a:pt x="46" y="6301"/>
                      <a:pt x="46" y="6438"/>
                      <a:pt x="24" y="6574"/>
                    </a:cubicBezTo>
                    <a:cubicBezTo>
                      <a:pt x="24" y="6643"/>
                      <a:pt x="24" y="6711"/>
                      <a:pt x="24" y="6803"/>
                    </a:cubicBezTo>
                    <a:cubicBezTo>
                      <a:pt x="24" y="6871"/>
                      <a:pt x="1" y="6940"/>
                      <a:pt x="24" y="7008"/>
                    </a:cubicBezTo>
                    <a:cubicBezTo>
                      <a:pt x="43" y="7067"/>
                      <a:pt x="115" y="7127"/>
                      <a:pt x="178" y="7127"/>
                    </a:cubicBezTo>
                    <a:cubicBezTo>
                      <a:pt x="187" y="7127"/>
                      <a:pt x="197" y="7125"/>
                      <a:pt x="206" y="7122"/>
                    </a:cubicBezTo>
                    <a:cubicBezTo>
                      <a:pt x="275" y="7122"/>
                      <a:pt x="366" y="7077"/>
                      <a:pt x="366" y="6985"/>
                    </a:cubicBezTo>
                    <a:cubicBezTo>
                      <a:pt x="389" y="6940"/>
                      <a:pt x="366" y="6894"/>
                      <a:pt x="389" y="6871"/>
                    </a:cubicBezTo>
                    <a:cubicBezTo>
                      <a:pt x="389" y="6848"/>
                      <a:pt x="389" y="6848"/>
                      <a:pt x="389" y="6848"/>
                    </a:cubicBezTo>
                    <a:cubicBezTo>
                      <a:pt x="389" y="6826"/>
                      <a:pt x="389" y="6803"/>
                      <a:pt x="389" y="6780"/>
                    </a:cubicBezTo>
                    <a:lnTo>
                      <a:pt x="389" y="6689"/>
                    </a:lnTo>
                    <a:lnTo>
                      <a:pt x="412" y="6689"/>
                    </a:lnTo>
                    <a:cubicBezTo>
                      <a:pt x="480" y="6689"/>
                      <a:pt x="526" y="6666"/>
                      <a:pt x="571" y="6620"/>
                    </a:cubicBezTo>
                    <a:cubicBezTo>
                      <a:pt x="594" y="6574"/>
                      <a:pt x="617" y="6552"/>
                      <a:pt x="617" y="6506"/>
                    </a:cubicBezTo>
                    <a:cubicBezTo>
                      <a:pt x="640" y="6438"/>
                      <a:pt x="663" y="6369"/>
                      <a:pt x="686" y="6301"/>
                    </a:cubicBezTo>
                    <a:lnTo>
                      <a:pt x="754" y="6049"/>
                    </a:lnTo>
                    <a:cubicBezTo>
                      <a:pt x="800" y="5913"/>
                      <a:pt x="845" y="5753"/>
                      <a:pt x="891" y="5616"/>
                    </a:cubicBezTo>
                    <a:cubicBezTo>
                      <a:pt x="914" y="5479"/>
                      <a:pt x="959" y="5342"/>
                      <a:pt x="1005" y="5205"/>
                    </a:cubicBezTo>
                    <a:cubicBezTo>
                      <a:pt x="1051" y="5068"/>
                      <a:pt x="1096" y="4954"/>
                      <a:pt x="1142" y="4817"/>
                    </a:cubicBezTo>
                    <a:cubicBezTo>
                      <a:pt x="1233" y="4566"/>
                      <a:pt x="1348" y="4292"/>
                      <a:pt x="1462" y="4018"/>
                    </a:cubicBezTo>
                    <a:cubicBezTo>
                      <a:pt x="1553" y="3744"/>
                      <a:pt x="1690" y="3470"/>
                      <a:pt x="1827" y="3219"/>
                    </a:cubicBezTo>
                    <a:cubicBezTo>
                      <a:pt x="1941" y="2945"/>
                      <a:pt x="2055" y="2671"/>
                      <a:pt x="2215" y="2420"/>
                    </a:cubicBezTo>
                    <a:cubicBezTo>
                      <a:pt x="2352" y="2169"/>
                      <a:pt x="2512" y="1895"/>
                      <a:pt x="2671" y="1621"/>
                    </a:cubicBezTo>
                    <a:cubicBezTo>
                      <a:pt x="2740" y="1507"/>
                      <a:pt x="2831" y="1393"/>
                      <a:pt x="2900" y="1279"/>
                    </a:cubicBezTo>
                    <a:cubicBezTo>
                      <a:pt x="2900" y="1302"/>
                      <a:pt x="2900" y="1302"/>
                      <a:pt x="2900" y="1302"/>
                    </a:cubicBezTo>
                    <a:cubicBezTo>
                      <a:pt x="3014" y="1119"/>
                      <a:pt x="3151" y="959"/>
                      <a:pt x="3265" y="777"/>
                    </a:cubicBezTo>
                    <a:lnTo>
                      <a:pt x="3265" y="777"/>
                    </a:lnTo>
                    <a:cubicBezTo>
                      <a:pt x="3265" y="788"/>
                      <a:pt x="3259" y="799"/>
                      <a:pt x="3254" y="808"/>
                    </a:cubicBezTo>
                    <a:lnTo>
                      <a:pt x="3254" y="808"/>
                    </a:lnTo>
                    <a:cubicBezTo>
                      <a:pt x="3341" y="697"/>
                      <a:pt x="3429" y="566"/>
                      <a:pt x="3516" y="457"/>
                    </a:cubicBezTo>
                    <a:cubicBezTo>
                      <a:pt x="3562" y="412"/>
                      <a:pt x="3584" y="389"/>
                      <a:pt x="3607" y="366"/>
                    </a:cubicBezTo>
                    <a:cubicBezTo>
                      <a:pt x="3630" y="320"/>
                      <a:pt x="3630" y="275"/>
                      <a:pt x="3630" y="229"/>
                    </a:cubicBezTo>
                    <a:cubicBezTo>
                      <a:pt x="3630" y="115"/>
                      <a:pt x="3539" y="24"/>
                      <a:pt x="342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22"/>
              <p:cNvSpPr/>
              <p:nvPr/>
            </p:nvSpPr>
            <p:spPr>
              <a:xfrm>
                <a:off x="6953434" y="2066610"/>
                <a:ext cx="244351" cy="129230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4781" extrusionOk="0">
                    <a:moveTo>
                      <a:pt x="115" y="0"/>
                    </a:moveTo>
                    <a:cubicBezTo>
                      <a:pt x="46" y="0"/>
                      <a:pt x="0" y="69"/>
                      <a:pt x="46" y="137"/>
                    </a:cubicBezTo>
                    <a:cubicBezTo>
                      <a:pt x="115" y="251"/>
                      <a:pt x="206" y="388"/>
                      <a:pt x="297" y="525"/>
                    </a:cubicBezTo>
                    <a:cubicBezTo>
                      <a:pt x="366" y="662"/>
                      <a:pt x="457" y="776"/>
                      <a:pt x="525" y="913"/>
                    </a:cubicBezTo>
                    <a:cubicBezTo>
                      <a:pt x="731" y="1187"/>
                      <a:pt x="936" y="1438"/>
                      <a:pt x="1142" y="1689"/>
                    </a:cubicBezTo>
                    <a:cubicBezTo>
                      <a:pt x="1370" y="1940"/>
                      <a:pt x="1598" y="2169"/>
                      <a:pt x="1826" y="2374"/>
                    </a:cubicBezTo>
                    <a:cubicBezTo>
                      <a:pt x="1941" y="2488"/>
                      <a:pt x="2078" y="2580"/>
                      <a:pt x="2192" y="2694"/>
                    </a:cubicBezTo>
                    <a:cubicBezTo>
                      <a:pt x="2329" y="2808"/>
                      <a:pt x="2466" y="2899"/>
                      <a:pt x="2603" y="3013"/>
                    </a:cubicBezTo>
                    <a:cubicBezTo>
                      <a:pt x="2876" y="3219"/>
                      <a:pt x="3150" y="3401"/>
                      <a:pt x="3470" y="3584"/>
                    </a:cubicBezTo>
                    <a:cubicBezTo>
                      <a:pt x="3744" y="3744"/>
                      <a:pt x="4041" y="3881"/>
                      <a:pt x="4314" y="4018"/>
                    </a:cubicBezTo>
                    <a:cubicBezTo>
                      <a:pt x="4474" y="4086"/>
                      <a:pt x="4634" y="4155"/>
                      <a:pt x="4771" y="4223"/>
                    </a:cubicBezTo>
                    <a:cubicBezTo>
                      <a:pt x="4954" y="4291"/>
                      <a:pt x="5136" y="4360"/>
                      <a:pt x="5319" y="4406"/>
                    </a:cubicBezTo>
                    <a:cubicBezTo>
                      <a:pt x="5615" y="4497"/>
                      <a:pt x="5935" y="4565"/>
                      <a:pt x="6255" y="4634"/>
                    </a:cubicBezTo>
                    <a:cubicBezTo>
                      <a:pt x="6711" y="4702"/>
                      <a:pt x="7145" y="4748"/>
                      <a:pt x="7601" y="4771"/>
                    </a:cubicBezTo>
                    <a:cubicBezTo>
                      <a:pt x="7723" y="4771"/>
                      <a:pt x="7855" y="4781"/>
                      <a:pt x="7983" y="4781"/>
                    </a:cubicBezTo>
                    <a:cubicBezTo>
                      <a:pt x="8048" y="4781"/>
                      <a:pt x="8111" y="4778"/>
                      <a:pt x="8172" y="4771"/>
                    </a:cubicBezTo>
                    <a:cubicBezTo>
                      <a:pt x="8263" y="4771"/>
                      <a:pt x="8377" y="4748"/>
                      <a:pt x="8469" y="4748"/>
                    </a:cubicBezTo>
                    <a:cubicBezTo>
                      <a:pt x="8583" y="4725"/>
                      <a:pt x="8697" y="4725"/>
                      <a:pt x="8811" y="4702"/>
                    </a:cubicBezTo>
                    <a:cubicBezTo>
                      <a:pt x="8857" y="4680"/>
                      <a:pt x="8902" y="4657"/>
                      <a:pt x="8948" y="4611"/>
                    </a:cubicBezTo>
                    <a:cubicBezTo>
                      <a:pt x="8994" y="4543"/>
                      <a:pt x="9039" y="4451"/>
                      <a:pt x="9016" y="4383"/>
                    </a:cubicBezTo>
                    <a:cubicBezTo>
                      <a:pt x="9016" y="4200"/>
                      <a:pt x="8857" y="4063"/>
                      <a:pt x="8697" y="4063"/>
                    </a:cubicBezTo>
                    <a:cubicBezTo>
                      <a:pt x="8583" y="4063"/>
                      <a:pt x="8469" y="4086"/>
                      <a:pt x="8354" y="4109"/>
                    </a:cubicBezTo>
                    <a:cubicBezTo>
                      <a:pt x="8218" y="4132"/>
                      <a:pt x="8103" y="4132"/>
                      <a:pt x="7966" y="4132"/>
                    </a:cubicBezTo>
                    <a:cubicBezTo>
                      <a:pt x="7715" y="4132"/>
                      <a:pt x="7487" y="4132"/>
                      <a:pt x="7236" y="4109"/>
                    </a:cubicBezTo>
                    <a:lnTo>
                      <a:pt x="7259" y="4109"/>
                    </a:lnTo>
                    <a:cubicBezTo>
                      <a:pt x="7168" y="4109"/>
                      <a:pt x="7076" y="4086"/>
                      <a:pt x="6985" y="4086"/>
                    </a:cubicBezTo>
                    <a:cubicBezTo>
                      <a:pt x="6665" y="4040"/>
                      <a:pt x="6346" y="3995"/>
                      <a:pt x="6049" y="3949"/>
                    </a:cubicBezTo>
                    <a:cubicBezTo>
                      <a:pt x="5730" y="3881"/>
                      <a:pt x="5410" y="3789"/>
                      <a:pt x="5113" y="3675"/>
                    </a:cubicBezTo>
                    <a:cubicBezTo>
                      <a:pt x="4908" y="3607"/>
                      <a:pt x="4725" y="3538"/>
                      <a:pt x="4520" y="3447"/>
                    </a:cubicBezTo>
                    <a:cubicBezTo>
                      <a:pt x="4337" y="3356"/>
                      <a:pt x="4132" y="3264"/>
                      <a:pt x="3926" y="3173"/>
                    </a:cubicBezTo>
                    <a:cubicBezTo>
                      <a:pt x="3744" y="3082"/>
                      <a:pt x="3538" y="2968"/>
                      <a:pt x="3333" y="2854"/>
                    </a:cubicBezTo>
                    <a:cubicBezTo>
                      <a:pt x="3150" y="2762"/>
                      <a:pt x="2991" y="2648"/>
                      <a:pt x="2808" y="2534"/>
                    </a:cubicBezTo>
                    <a:cubicBezTo>
                      <a:pt x="2625" y="2397"/>
                      <a:pt x="2466" y="2260"/>
                      <a:pt x="2283" y="2146"/>
                    </a:cubicBezTo>
                    <a:cubicBezTo>
                      <a:pt x="2192" y="2077"/>
                      <a:pt x="2100" y="2009"/>
                      <a:pt x="2009" y="1940"/>
                    </a:cubicBezTo>
                    <a:cubicBezTo>
                      <a:pt x="1918" y="1872"/>
                      <a:pt x="1826" y="1826"/>
                      <a:pt x="1735" y="1735"/>
                    </a:cubicBezTo>
                    <a:cubicBezTo>
                      <a:pt x="1644" y="1667"/>
                      <a:pt x="1553" y="1598"/>
                      <a:pt x="1461" y="1530"/>
                    </a:cubicBezTo>
                    <a:cubicBezTo>
                      <a:pt x="1393" y="1461"/>
                      <a:pt x="1301" y="1370"/>
                      <a:pt x="1233" y="1301"/>
                    </a:cubicBezTo>
                    <a:cubicBezTo>
                      <a:pt x="1059" y="1149"/>
                      <a:pt x="906" y="997"/>
                      <a:pt x="754" y="845"/>
                    </a:cubicBezTo>
                    <a:lnTo>
                      <a:pt x="754" y="845"/>
                    </a:lnTo>
                    <a:cubicBezTo>
                      <a:pt x="640" y="708"/>
                      <a:pt x="548" y="571"/>
                      <a:pt x="457" y="434"/>
                    </a:cubicBezTo>
                    <a:cubicBezTo>
                      <a:pt x="343" y="320"/>
                      <a:pt x="274" y="183"/>
                      <a:pt x="183" y="46"/>
                    </a:cubicBezTo>
                    <a:cubicBezTo>
                      <a:pt x="160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22"/>
              <p:cNvSpPr/>
              <p:nvPr/>
            </p:nvSpPr>
            <p:spPr>
              <a:xfrm>
                <a:off x="6934297" y="1961734"/>
                <a:ext cx="200563" cy="163207"/>
              </a:xfrm>
              <a:custGeom>
                <a:avLst/>
                <a:gdLst/>
                <a:ahLst/>
                <a:cxnLst/>
                <a:rect l="l" t="t" r="r" b="b"/>
                <a:pathLst>
                  <a:path w="7420" h="6038" extrusionOk="0">
                    <a:moveTo>
                      <a:pt x="161" y="0"/>
                    </a:moveTo>
                    <a:cubicBezTo>
                      <a:pt x="69" y="46"/>
                      <a:pt x="1" y="137"/>
                      <a:pt x="46" y="228"/>
                    </a:cubicBezTo>
                    <a:cubicBezTo>
                      <a:pt x="183" y="548"/>
                      <a:pt x="343" y="867"/>
                      <a:pt x="526" y="1164"/>
                    </a:cubicBezTo>
                    <a:cubicBezTo>
                      <a:pt x="686" y="1438"/>
                      <a:pt x="845" y="1735"/>
                      <a:pt x="1005" y="2009"/>
                    </a:cubicBezTo>
                    <a:cubicBezTo>
                      <a:pt x="1188" y="2305"/>
                      <a:pt x="1416" y="2579"/>
                      <a:pt x="1621" y="2853"/>
                    </a:cubicBezTo>
                    <a:cubicBezTo>
                      <a:pt x="1758" y="2990"/>
                      <a:pt x="1873" y="3127"/>
                      <a:pt x="2009" y="3264"/>
                    </a:cubicBezTo>
                    <a:cubicBezTo>
                      <a:pt x="2124" y="3378"/>
                      <a:pt x="2238" y="3492"/>
                      <a:pt x="2352" y="3606"/>
                    </a:cubicBezTo>
                    <a:cubicBezTo>
                      <a:pt x="2580" y="3858"/>
                      <a:pt x="2831" y="4086"/>
                      <a:pt x="3105" y="4291"/>
                    </a:cubicBezTo>
                    <a:cubicBezTo>
                      <a:pt x="3379" y="4497"/>
                      <a:pt x="3676" y="4702"/>
                      <a:pt x="3972" y="4885"/>
                    </a:cubicBezTo>
                    <a:cubicBezTo>
                      <a:pt x="4269" y="5044"/>
                      <a:pt x="4589" y="5204"/>
                      <a:pt x="4885" y="5341"/>
                    </a:cubicBezTo>
                    <a:cubicBezTo>
                      <a:pt x="5022" y="5387"/>
                      <a:pt x="5159" y="5455"/>
                      <a:pt x="5319" y="5501"/>
                    </a:cubicBezTo>
                    <a:cubicBezTo>
                      <a:pt x="5479" y="5569"/>
                      <a:pt x="5662" y="5661"/>
                      <a:pt x="5844" y="5706"/>
                    </a:cubicBezTo>
                    <a:cubicBezTo>
                      <a:pt x="6027" y="5775"/>
                      <a:pt x="6232" y="5820"/>
                      <a:pt x="6438" y="5866"/>
                    </a:cubicBezTo>
                    <a:cubicBezTo>
                      <a:pt x="6529" y="5912"/>
                      <a:pt x="6620" y="5935"/>
                      <a:pt x="6711" y="5957"/>
                    </a:cubicBezTo>
                    <a:cubicBezTo>
                      <a:pt x="6803" y="5980"/>
                      <a:pt x="6917" y="6003"/>
                      <a:pt x="7008" y="6026"/>
                    </a:cubicBezTo>
                    <a:cubicBezTo>
                      <a:pt x="7033" y="6034"/>
                      <a:pt x="7058" y="6038"/>
                      <a:pt x="7082" y="6038"/>
                    </a:cubicBezTo>
                    <a:cubicBezTo>
                      <a:pt x="7192" y="6038"/>
                      <a:pt x="7294" y="5960"/>
                      <a:pt x="7351" y="5866"/>
                    </a:cubicBezTo>
                    <a:cubicBezTo>
                      <a:pt x="7419" y="5729"/>
                      <a:pt x="7373" y="5524"/>
                      <a:pt x="7214" y="5455"/>
                    </a:cubicBezTo>
                    <a:cubicBezTo>
                      <a:pt x="7100" y="5410"/>
                      <a:pt x="6985" y="5364"/>
                      <a:pt x="6871" y="5318"/>
                    </a:cubicBezTo>
                    <a:cubicBezTo>
                      <a:pt x="6757" y="5296"/>
                      <a:pt x="6666" y="5273"/>
                      <a:pt x="6575" y="5250"/>
                    </a:cubicBezTo>
                    <a:cubicBezTo>
                      <a:pt x="6369" y="5181"/>
                      <a:pt x="6164" y="5136"/>
                      <a:pt x="5958" y="5090"/>
                    </a:cubicBezTo>
                    <a:cubicBezTo>
                      <a:pt x="5205" y="4793"/>
                      <a:pt x="4452" y="4474"/>
                      <a:pt x="3767" y="4017"/>
                    </a:cubicBezTo>
                    <a:cubicBezTo>
                      <a:pt x="3562" y="3880"/>
                      <a:pt x="3379" y="3743"/>
                      <a:pt x="3196" y="3584"/>
                    </a:cubicBezTo>
                    <a:cubicBezTo>
                      <a:pt x="3014" y="3447"/>
                      <a:pt x="2831" y="3287"/>
                      <a:pt x="2671" y="3127"/>
                    </a:cubicBezTo>
                    <a:cubicBezTo>
                      <a:pt x="2306" y="2808"/>
                      <a:pt x="1987" y="2465"/>
                      <a:pt x="1667" y="2100"/>
                    </a:cubicBezTo>
                    <a:cubicBezTo>
                      <a:pt x="1439" y="1803"/>
                      <a:pt x="1211" y="1507"/>
                      <a:pt x="1005" y="1187"/>
                    </a:cubicBezTo>
                    <a:cubicBezTo>
                      <a:pt x="891" y="1027"/>
                      <a:pt x="777" y="867"/>
                      <a:pt x="663" y="708"/>
                    </a:cubicBezTo>
                    <a:cubicBezTo>
                      <a:pt x="594" y="548"/>
                      <a:pt x="503" y="411"/>
                      <a:pt x="435" y="251"/>
                    </a:cubicBezTo>
                    <a:cubicBezTo>
                      <a:pt x="412" y="205"/>
                      <a:pt x="389" y="160"/>
                      <a:pt x="366" y="114"/>
                    </a:cubicBezTo>
                    <a:cubicBezTo>
                      <a:pt x="343" y="46"/>
                      <a:pt x="275" y="0"/>
                      <a:pt x="206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22"/>
              <p:cNvSpPr/>
              <p:nvPr/>
            </p:nvSpPr>
            <p:spPr>
              <a:xfrm>
                <a:off x="7278578" y="2128293"/>
                <a:ext cx="197454" cy="1637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6059" extrusionOk="0">
                    <a:moveTo>
                      <a:pt x="137" y="1"/>
                    </a:moveTo>
                    <a:cubicBezTo>
                      <a:pt x="114" y="1"/>
                      <a:pt x="69" y="47"/>
                      <a:pt x="46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343"/>
                      <a:pt x="343" y="435"/>
                      <a:pt x="480" y="526"/>
                    </a:cubicBezTo>
                    <a:cubicBezTo>
                      <a:pt x="617" y="594"/>
                      <a:pt x="731" y="686"/>
                      <a:pt x="868" y="754"/>
                    </a:cubicBezTo>
                    <a:cubicBezTo>
                      <a:pt x="1142" y="937"/>
                      <a:pt x="1393" y="1096"/>
                      <a:pt x="1689" y="1233"/>
                    </a:cubicBezTo>
                    <a:cubicBezTo>
                      <a:pt x="1826" y="1325"/>
                      <a:pt x="1963" y="1393"/>
                      <a:pt x="2100" y="1462"/>
                    </a:cubicBezTo>
                    <a:cubicBezTo>
                      <a:pt x="2260" y="1553"/>
                      <a:pt x="2420" y="1621"/>
                      <a:pt x="2557" y="1713"/>
                    </a:cubicBezTo>
                    <a:cubicBezTo>
                      <a:pt x="2854" y="1873"/>
                      <a:pt x="3127" y="2032"/>
                      <a:pt x="3401" y="2215"/>
                    </a:cubicBezTo>
                    <a:cubicBezTo>
                      <a:pt x="3652" y="2375"/>
                      <a:pt x="3903" y="2534"/>
                      <a:pt x="4132" y="2717"/>
                    </a:cubicBezTo>
                    <a:cubicBezTo>
                      <a:pt x="4269" y="2831"/>
                      <a:pt x="4406" y="2945"/>
                      <a:pt x="4543" y="3059"/>
                    </a:cubicBezTo>
                    <a:cubicBezTo>
                      <a:pt x="4680" y="3174"/>
                      <a:pt x="4817" y="3288"/>
                      <a:pt x="4953" y="3425"/>
                    </a:cubicBezTo>
                    <a:cubicBezTo>
                      <a:pt x="5227" y="3653"/>
                      <a:pt x="5456" y="3927"/>
                      <a:pt x="5684" y="4201"/>
                    </a:cubicBezTo>
                    <a:cubicBezTo>
                      <a:pt x="5844" y="4429"/>
                      <a:pt x="6003" y="4634"/>
                      <a:pt x="6140" y="4863"/>
                    </a:cubicBezTo>
                    <a:cubicBezTo>
                      <a:pt x="6300" y="5091"/>
                      <a:pt x="6437" y="5319"/>
                      <a:pt x="6551" y="5570"/>
                    </a:cubicBezTo>
                    <a:cubicBezTo>
                      <a:pt x="6574" y="5662"/>
                      <a:pt x="6597" y="5730"/>
                      <a:pt x="6643" y="5821"/>
                    </a:cubicBezTo>
                    <a:cubicBezTo>
                      <a:pt x="6665" y="5890"/>
                      <a:pt x="6711" y="5958"/>
                      <a:pt x="6779" y="6004"/>
                    </a:cubicBezTo>
                    <a:cubicBezTo>
                      <a:pt x="6830" y="6037"/>
                      <a:pt x="6892" y="6059"/>
                      <a:pt x="6958" y="6059"/>
                    </a:cubicBezTo>
                    <a:cubicBezTo>
                      <a:pt x="6982" y="6059"/>
                      <a:pt x="7006" y="6056"/>
                      <a:pt x="7031" y="6050"/>
                    </a:cubicBezTo>
                    <a:cubicBezTo>
                      <a:pt x="7190" y="6004"/>
                      <a:pt x="7304" y="5821"/>
                      <a:pt x="7259" y="5639"/>
                    </a:cubicBezTo>
                    <a:cubicBezTo>
                      <a:pt x="7190" y="5456"/>
                      <a:pt x="7122" y="5251"/>
                      <a:pt x="7008" y="5068"/>
                    </a:cubicBezTo>
                    <a:cubicBezTo>
                      <a:pt x="6939" y="4931"/>
                      <a:pt x="6871" y="4817"/>
                      <a:pt x="6779" y="4680"/>
                    </a:cubicBezTo>
                    <a:cubicBezTo>
                      <a:pt x="6597" y="4406"/>
                      <a:pt x="6414" y="4109"/>
                      <a:pt x="6186" y="3836"/>
                    </a:cubicBezTo>
                    <a:cubicBezTo>
                      <a:pt x="6003" y="3584"/>
                      <a:pt x="5775" y="3333"/>
                      <a:pt x="5547" y="3128"/>
                    </a:cubicBezTo>
                    <a:cubicBezTo>
                      <a:pt x="5296" y="2900"/>
                      <a:pt x="5045" y="2694"/>
                      <a:pt x="4771" y="2466"/>
                    </a:cubicBezTo>
                    <a:cubicBezTo>
                      <a:pt x="4543" y="2283"/>
                      <a:pt x="4314" y="2124"/>
                      <a:pt x="4063" y="1964"/>
                    </a:cubicBezTo>
                    <a:cubicBezTo>
                      <a:pt x="3812" y="1827"/>
                      <a:pt x="3584" y="1667"/>
                      <a:pt x="3310" y="1553"/>
                    </a:cubicBezTo>
                    <a:cubicBezTo>
                      <a:pt x="3082" y="1416"/>
                      <a:pt x="2831" y="1279"/>
                      <a:pt x="2557" y="1188"/>
                    </a:cubicBezTo>
                    <a:cubicBezTo>
                      <a:pt x="2306" y="1051"/>
                      <a:pt x="2032" y="960"/>
                      <a:pt x="1758" y="845"/>
                    </a:cubicBezTo>
                    <a:cubicBezTo>
                      <a:pt x="1621" y="777"/>
                      <a:pt x="1461" y="731"/>
                      <a:pt x="1324" y="663"/>
                    </a:cubicBezTo>
                    <a:cubicBezTo>
                      <a:pt x="1142" y="572"/>
                      <a:pt x="936" y="480"/>
                      <a:pt x="754" y="389"/>
                    </a:cubicBezTo>
                    <a:cubicBezTo>
                      <a:pt x="662" y="320"/>
                      <a:pt x="571" y="275"/>
                      <a:pt x="480" y="229"/>
                    </a:cubicBezTo>
                    <a:cubicBezTo>
                      <a:pt x="388" y="161"/>
                      <a:pt x="297" y="92"/>
                      <a:pt x="206" y="24"/>
                    </a:cubicBezTo>
                    <a:cubicBezTo>
                      <a:pt x="183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22"/>
              <p:cNvSpPr/>
              <p:nvPr/>
            </p:nvSpPr>
            <p:spPr>
              <a:xfrm>
                <a:off x="7379751" y="2250468"/>
                <a:ext cx="91956" cy="212564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7864" extrusionOk="0">
                    <a:moveTo>
                      <a:pt x="1119" y="1461"/>
                    </a:moveTo>
                    <a:lnTo>
                      <a:pt x="1142" y="1484"/>
                    </a:lnTo>
                    <a:cubicBezTo>
                      <a:pt x="1142" y="1484"/>
                      <a:pt x="1119" y="1484"/>
                      <a:pt x="1119" y="1461"/>
                    </a:cubicBezTo>
                    <a:close/>
                    <a:moveTo>
                      <a:pt x="160" y="0"/>
                    </a:moveTo>
                    <a:cubicBezTo>
                      <a:pt x="115" y="0"/>
                      <a:pt x="92" y="0"/>
                      <a:pt x="46" y="46"/>
                    </a:cubicBezTo>
                    <a:cubicBezTo>
                      <a:pt x="1" y="92"/>
                      <a:pt x="1" y="206"/>
                      <a:pt x="46" y="251"/>
                    </a:cubicBezTo>
                    <a:cubicBezTo>
                      <a:pt x="252" y="457"/>
                      <a:pt x="434" y="662"/>
                      <a:pt x="594" y="845"/>
                    </a:cubicBezTo>
                    <a:cubicBezTo>
                      <a:pt x="777" y="1050"/>
                      <a:pt x="937" y="1256"/>
                      <a:pt x="1096" y="1461"/>
                    </a:cubicBezTo>
                    <a:cubicBezTo>
                      <a:pt x="1439" y="1918"/>
                      <a:pt x="1713" y="2420"/>
                      <a:pt x="1941" y="2945"/>
                    </a:cubicBezTo>
                    <a:lnTo>
                      <a:pt x="1918" y="2945"/>
                    </a:lnTo>
                    <a:cubicBezTo>
                      <a:pt x="2101" y="3378"/>
                      <a:pt x="2260" y="3812"/>
                      <a:pt x="2397" y="4246"/>
                    </a:cubicBezTo>
                    <a:cubicBezTo>
                      <a:pt x="2466" y="4474"/>
                      <a:pt x="2534" y="4702"/>
                      <a:pt x="2603" y="4953"/>
                    </a:cubicBezTo>
                    <a:cubicBezTo>
                      <a:pt x="2648" y="5159"/>
                      <a:pt x="2694" y="5364"/>
                      <a:pt x="2740" y="5592"/>
                    </a:cubicBezTo>
                    <a:cubicBezTo>
                      <a:pt x="2763" y="5798"/>
                      <a:pt x="2785" y="6026"/>
                      <a:pt x="2763" y="6232"/>
                    </a:cubicBezTo>
                    <a:cubicBezTo>
                      <a:pt x="2763" y="6483"/>
                      <a:pt x="2740" y="6734"/>
                      <a:pt x="2694" y="6962"/>
                    </a:cubicBezTo>
                    <a:cubicBezTo>
                      <a:pt x="2671" y="7167"/>
                      <a:pt x="2648" y="7350"/>
                      <a:pt x="2626" y="7555"/>
                    </a:cubicBezTo>
                    <a:cubicBezTo>
                      <a:pt x="2626" y="7601"/>
                      <a:pt x="2626" y="7670"/>
                      <a:pt x="2648" y="7715"/>
                    </a:cubicBezTo>
                    <a:cubicBezTo>
                      <a:pt x="2694" y="7784"/>
                      <a:pt x="2763" y="7829"/>
                      <a:pt x="2854" y="7852"/>
                    </a:cubicBezTo>
                    <a:cubicBezTo>
                      <a:pt x="2878" y="7860"/>
                      <a:pt x="2904" y="7864"/>
                      <a:pt x="2930" y="7864"/>
                    </a:cubicBezTo>
                    <a:cubicBezTo>
                      <a:pt x="3057" y="7864"/>
                      <a:pt x="3200" y="7779"/>
                      <a:pt x="3219" y="7647"/>
                    </a:cubicBezTo>
                    <a:cubicBezTo>
                      <a:pt x="3310" y="7282"/>
                      <a:pt x="3356" y="6939"/>
                      <a:pt x="3379" y="6574"/>
                    </a:cubicBezTo>
                    <a:cubicBezTo>
                      <a:pt x="3402" y="6232"/>
                      <a:pt x="3379" y="5866"/>
                      <a:pt x="3333" y="5524"/>
                    </a:cubicBezTo>
                    <a:cubicBezTo>
                      <a:pt x="3333" y="5364"/>
                      <a:pt x="3288" y="5204"/>
                      <a:pt x="3242" y="5067"/>
                    </a:cubicBezTo>
                    <a:cubicBezTo>
                      <a:pt x="3196" y="4908"/>
                      <a:pt x="3151" y="4748"/>
                      <a:pt x="3105" y="4611"/>
                    </a:cubicBezTo>
                    <a:cubicBezTo>
                      <a:pt x="3059" y="4428"/>
                      <a:pt x="3014" y="4269"/>
                      <a:pt x="2968" y="4109"/>
                    </a:cubicBezTo>
                    <a:cubicBezTo>
                      <a:pt x="2900" y="3949"/>
                      <a:pt x="2831" y="3789"/>
                      <a:pt x="2785" y="3629"/>
                    </a:cubicBezTo>
                    <a:cubicBezTo>
                      <a:pt x="2534" y="2990"/>
                      <a:pt x="2260" y="2351"/>
                      <a:pt x="1872" y="1781"/>
                    </a:cubicBezTo>
                    <a:cubicBezTo>
                      <a:pt x="1758" y="1621"/>
                      <a:pt x="1644" y="1484"/>
                      <a:pt x="1530" y="1347"/>
                    </a:cubicBezTo>
                    <a:cubicBezTo>
                      <a:pt x="1439" y="1210"/>
                      <a:pt x="1325" y="1119"/>
                      <a:pt x="1210" y="1005"/>
                    </a:cubicBezTo>
                    <a:cubicBezTo>
                      <a:pt x="982" y="754"/>
                      <a:pt x="731" y="525"/>
                      <a:pt x="503" y="274"/>
                    </a:cubicBezTo>
                    <a:cubicBezTo>
                      <a:pt x="434" y="183"/>
                      <a:pt x="343" y="114"/>
                      <a:pt x="275" y="46"/>
                    </a:cubicBezTo>
                    <a:cubicBezTo>
                      <a:pt x="252" y="0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22"/>
              <p:cNvSpPr/>
              <p:nvPr/>
            </p:nvSpPr>
            <p:spPr>
              <a:xfrm>
                <a:off x="7335341" y="2256009"/>
                <a:ext cx="70981" cy="9290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3437" extrusionOk="0">
                    <a:moveTo>
                      <a:pt x="183" y="1"/>
                    </a:moveTo>
                    <a:cubicBezTo>
                      <a:pt x="137" y="1"/>
                      <a:pt x="69" y="24"/>
                      <a:pt x="46" y="69"/>
                    </a:cubicBezTo>
                    <a:cubicBezTo>
                      <a:pt x="0" y="160"/>
                      <a:pt x="46" y="252"/>
                      <a:pt x="114" y="297"/>
                    </a:cubicBezTo>
                    <a:cubicBezTo>
                      <a:pt x="183" y="343"/>
                      <a:pt x="251" y="389"/>
                      <a:pt x="320" y="457"/>
                    </a:cubicBezTo>
                    <a:cubicBezTo>
                      <a:pt x="320" y="457"/>
                      <a:pt x="320" y="434"/>
                      <a:pt x="320" y="434"/>
                    </a:cubicBezTo>
                    <a:cubicBezTo>
                      <a:pt x="457" y="571"/>
                      <a:pt x="617" y="685"/>
                      <a:pt x="754" y="822"/>
                    </a:cubicBezTo>
                    <a:cubicBezTo>
                      <a:pt x="890" y="959"/>
                      <a:pt x="1027" y="1119"/>
                      <a:pt x="1142" y="1256"/>
                    </a:cubicBezTo>
                    <a:cubicBezTo>
                      <a:pt x="1415" y="1621"/>
                      <a:pt x="1644" y="2055"/>
                      <a:pt x="1803" y="2466"/>
                    </a:cubicBezTo>
                    <a:cubicBezTo>
                      <a:pt x="1849" y="2580"/>
                      <a:pt x="1895" y="2694"/>
                      <a:pt x="1918" y="2808"/>
                    </a:cubicBezTo>
                    <a:cubicBezTo>
                      <a:pt x="1963" y="2945"/>
                      <a:pt x="2009" y="3082"/>
                      <a:pt x="2032" y="3219"/>
                    </a:cubicBezTo>
                    <a:cubicBezTo>
                      <a:pt x="2069" y="3351"/>
                      <a:pt x="2185" y="3436"/>
                      <a:pt x="2301" y="3436"/>
                    </a:cubicBezTo>
                    <a:cubicBezTo>
                      <a:pt x="2326" y="3436"/>
                      <a:pt x="2350" y="3432"/>
                      <a:pt x="2374" y="3424"/>
                    </a:cubicBezTo>
                    <a:cubicBezTo>
                      <a:pt x="2534" y="3379"/>
                      <a:pt x="2625" y="3219"/>
                      <a:pt x="2580" y="3082"/>
                    </a:cubicBezTo>
                    <a:cubicBezTo>
                      <a:pt x="2534" y="2922"/>
                      <a:pt x="2488" y="2763"/>
                      <a:pt x="2420" y="2626"/>
                    </a:cubicBezTo>
                    <a:cubicBezTo>
                      <a:pt x="2374" y="2466"/>
                      <a:pt x="2306" y="2283"/>
                      <a:pt x="2214" y="2146"/>
                    </a:cubicBezTo>
                    <a:cubicBezTo>
                      <a:pt x="2077" y="1872"/>
                      <a:pt x="1918" y="1598"/>
                      <a:pt x="1735" y="1370"/>
                    </a:cubicBezTo>
                    <a:cubicBezTo>
                      <a:pt x="1552" y="1119"/>
                      <a:pt x="1324" y="891"/>
                      <a:pt x="1096" y="685"/>
                    </a:cubicBezTo>
                    <a:cubicBezTo>
                      <a:pt x="822" y="434"/>
                      <a:pt x="548" y="229"/>
                      <a:pt x="274" y="24"/>
                    </a:cubicBezTo>
                    <a:cubicBezTo>
                      <a:pt x="251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22"/>
              <p:cNvSpPr/>
              <p:nvPr/>
            </p:nvSpPr>
            <p:spPr>
              <a:xfrm>
                <a:off x="7023144" y="2800177"/>
                <a:ext cx="279517" cy="476944"/>
              </a:xfrm>
              <a:custGeom>
                <a:avLst/>
                <a:gdLst/>
                <a:ahLst/>
                <a:cxnLst/>
                <a:rect l="l" t="t" r="r" b="b"/>
                <a:pathLst>
                  <a:path w="10341" h="17645" extrusionOk="0">
                    <a:moveTo>
                      <a:pt x="6871" y="1"/>
                    </a:moveTo>
                    <a:cubicBezTo>
                      <a:pt x="6803" y="1"/>
                      <a:pt x="6757" y="1"/>
                      <a:pt x="6688" y="23"/>
                    </a:cubicBezTo>
                    <a:cubicBezTo>
                      <a:pt x="6574" y="46"/>
                      <a:pt x="6483" y="92"/>
                      <a:pt x="6392" y="138"/>
                    </a:cubicBezTo>
                    <a:cubicBezTo>
                      <a:pt x="6300" y="160"/>
                      <a:pt x="6232" y="206"/>
                      <a:pt x="6164" y="252"/>
                    </a:cubicBezTo>
                    <a:cubicBezTo>
                      <a:pt x="6118" y="297"/>
                      <a:pt x="6049" y="343"/>
                      <a:pt x="6004" y="389"/>
                    </a:cubicBezTo>
                    <a:cubicBezTo>
                      <a:pt x="6004" y="411"/>
                      <a:pt x="5981" y="434"/>
                      <a:pt x="5958" y="434"/>
                    </a:cubicBezTo>
                    <a:lnTo>
                      <a:pt x="5935" y="480"/>
                    </a:lnTo>
                    <a:lnTo>
                      <a:pt x="5890" y="503"/>
                    </a:lnTo>
                    <a:lnTo>
                      <a:pt x="5844" y="503"/>
                    </a:lnTo>
                    <a:lnTo>
                      <a:pt x="5684" y="526"/>
                    </a:lnTo>
                    <a:lnTo>
                      <a:pt x="5616" y="526"/>
                    </a:lnTo>
                    <a:cubicBezTo>
                      <a:pt x="5570" y="548"/>
                      <a:pt x="5524" y="548"/>
                      <a:pt x="5479" y="548"/>
                    </a:cubicBezTo>
                    <a:lnTo>
                      <a:pt x="5342" y="571"/>
                    </a:lnTo>
                    <a:lnTo>
                      <a:pt x="5251" y="571"/>
                    </a:lnTo>
                    <a:cubicBezTo>
                      <a:pt x="5159" y="594"/>
                      <a:pt x="5045" y="594"/>
                      <a:pt x="4954" y="617"/>
                    </a:cubicBezTo>
                    <a:lnTo>
                      <a:pt x="4817" y="617"/>
                    </a:lnTo>
                    <a:cubicBezTo>
                      <a:pt x="4726" y="640"/>
                      <a:pt x="4611" y="640"/>
                      <a:pt x="4497" y="640"/>
                    </a:cubicBezTo>
                    <a:lnTo>
                      <a:pt x="4406" y="640"/>
                    </a:lnTo>
                    <a:cubicBezTo>
                      <a:pt x="4315" y="663"/>
                      <a:pt x="4246" y="663"/>
                      <a:pt x="4155" y="663"/>
                    </a:cubicBezTo>
                    <a:lnTo>
                      <a:pt x="3995" y="663"/>
                    </a:lnTo>
                    <a:cubicBezTo>
                      <a:pt x="3881" y="640"/>
                      <a:pt x="3790" y="617"/>
                      <a:pt x="3676" y="594"/>
                    </a:cubicBezTo>
                    <a:cubicBezTo>
                      <a:pt x="3653" y="571"/>
                      <a:pt x="3630" y="571"/>
                      <a:pt x="3607" y="571"/>
                    </a:cubicBezTo>
                    <a:cubicBezTo>
                      <a:pt x="3470" y="571"/>
                      <a:pt x="3356" y="663"/>
                      <a:pt x="3310" y="799"/>
                    </a:cubicBezTo>
                    <a:cubicBezTo>
                      <a:pt x="3288" y="959"/>
                      <a:pt x="3379" y="1096"/>
                      <a:pt x="3539" y="1142"/>
                    </a:cubicBezTo>
                    <a:lnTo>
                      <a:pt x="3653" y="1187"/>
                    </a:lnTo>
                    <a:cubicBezTo>
                      <a:pt x="3721" y="1210"/>
                      <a:pt x="3813" y="1233"/>
                      <a:pt x="3904" y="1256"/>
                    </a:cubicBezTo>
                    <a:cubicBezTo>
                      <a:pt x="4041" y="1279"/>
                      <a:pt x="4178" y="1279"/>
                      <a:pt x="4315" y="1279"/>
                    </a:cubicBezTo>
                    <a:lnTo>
                      <a:pt x="4680" y="1279"/>
                    </a:lnTo>
                    <a:cubicBezTo>
                      <a:pt x="4726" y="1279"/>
                      <a:pt x="4771" y="1279"/>
                      <a:pt x="4840" y="1256"/>
                    </a:cubicBezTo>
                    <a:lnTo>
                      <a:pt x="4977" y="1256"/>
                    </a:lnTo>
                    <a:cubicBezTo>
                      <a:pt x="5068" y="1256"/>
                      <a:pt x="5159" y="1233"/>
                      <a:pt x="5251" y="1233"/>
                    </a:cubicBezTo>
                    <a:cubicBezTo>
                      <a:pt x="5319" y="1210"/>
                      <a:pt x="5387" y="1210"/>
                      <a:pt x="5479" y="1210"/>
                    </a:cubicBezTo>
                    <a:cubicBezTo>
                      <a:pt x="5616" y="1187"/>
                      <a:pt x="5775" y="1165"/>
                      <a:pt x="5912" y="1142"/>
                    </a:cubicBezTo>
                    <a:lnTo>
                      <a:pt x="5958" y="1142"/>
                    </a:lnTo>
                    <a:lnTo>
                      <a:pt x="6004" y="1119"/>
                    </a:lnTo>
                    <a:lnTo>
                      <a:pt x="6323" y="1119"/>
                    </a:lnTo>
                    <a:cubicBezTo>
                      <a:pt x="6437" y="1142"/>
                      <a:pt x="6552" y="1165"/>
                      <a:pt x="6643" y="1187"/>
                    </a:cubicBezTo>
                    <a:cubicBezTo>
                      <a:pt x="6711" y="1210"/>
                      <a:pt x="6780" y="1256"/>
                      <a:pt x="6848" y="1302"/>
                    </a:cubicBezTo>
                    <a:cubicBezTo>
                      <a:pt x="6985" y="1416"/>
                      <a:pt x="7122" y="1530"/>
                      <a:pt x="7213" y="1644"/>
                    </a:cubicBezTo>
                    <a:cubicBezTo>
                      <a:pt x="7305" y="1781"/>
                      <a:pt x="7396" y="1895"/>
                      <a:pt x="7442" y="2009"/>
                    </a:cubicBezTo>
                    <a:cubicBezTo>
                      <a:pt x="7556" y="2237"/>
                      <a:pt x="7624" y="2466"/>
                      <a:pt x="7670" y="2717"/>
                    </a:cubicBezTo>
                    <a:cubicBezTo>
                      <a:pt x="7693" y="2945"/>
                      <a:pt x="7716" y="3173"/>
                      <a:pt x="7738" y="3356"/>
                    </a:cubicBezTo>
                    <a:cubicBezTo>
                      <a:pt x="7738" y="3607"/>
                      <a:pt x="7738" y="3858"/>
                      <a:pt x="7716" y="4109"/>
                    </a:cubicBezTo>
                    <a:cubicBezTo>
                      <a:pt x="7647" y="4771"/>
                      <a:pt x="7510" y="5433"/>
                      <a:pt x="7396" y="5912"/>
                    </a:cubicBezTo>
                    <a:lnTo>
                      <a:pt x="7350" y="6163"/>
                    </a:lnTo>
                    <a:lnTo>
                      <a:pt x="7282" y="6437"/>
                    </a:lnTo>
                    <a:cubicBezTo>
                      <a:pt x="7259" y="6551"/>
                      <a:pt x="7213" y="6666"/>
                      <a:pt x="7191" y="6803"/>
                    </a:cubicBezTo>
                    <a:lnTo>
                      <a:pt x="7145" y="6917"/>
                    </a:lnTo>
                    <a:cubicBezTo>
                      <a:pt x="7077" y="7191"/>
                      <a:pt x="6985" y="7487"/>
                      <a:pt x="6894" y="7807"/>
                    </a:cubicBezTo>
                    <a:cubicBezTo>
                      <a:pt x="6848" y="7898"/>
                      <a:pt x="6825" y="7989"/>
                      <a:pt x="6780" y="8058"/>
                    </a:cubicBezTo>
                    <a:cubicBezTo>
                      <a:pt x="6688" y="8332"/>
                      <a:pt x="6574" y="8606"/>
                      <a:pt x="6460" y="8880"/>
                    </a:cubicBezTo>
                    <a:cubicBezTo>
                      <a:pt x="6346" y="9154"/>
                      <a:pt x="6209" y="9473"/>
                      <a:pt x="6049" y="9747"/>
                    </a:cubicBezTo>
                    <a:cubicBezTo>
                      <a:pt x="5912" y="10021"/>
                      <a:pt x="5753" y="10295"/>
                      <a:pt x="5593" y="10592"/>
                    </a:cubicBezTo>
                    <a:lnTo>
                      <a:pt x="5524" y="10706"/>
                    </a:lnTo>
                    <a:cubicBezTo>
                      <a:pt x="5410" y="10911"/>
                      <a:pt x="5273" y="11139"/>
                      <a:pt x="5159" y="11345"/>
                    </a:cubicBezTo>
                    <a:cubicBezTo>
                      <a:pt x="4977" y="11619"/>
                      <a:pt x="4794" y="11915"/>
                      <a:pt x="4589" y="12212"/>
                    </a:cubicBezTo>
                    <a:lnTo>
                      <a:pt x="4611" y="12166"/>
                    </a:lnTo>
                    <a:lnTo>
                      <a:pt x="4611" y="12166"/>
                    </a:lnTo>
                    <a:cubicBezTo>
                      <a:pt x="4497" y="12326"/>
                      <a:pt x="4383" y="12486"/>
                      <a:pt x="4246" y="12646"/>
                    </a:cubicBezTo>
                    <a:cubicBezTo>
                      <a:pt x="4132" y="12806"/>
                      <a:pt x="3995" y="12965"/>
                      <a:pt x="3858" y="13148"/>
                    </a:cubicBezTo>
                    <a:lnTo>
                      <a:pt x="3858" y="13171"/>
                    </a:lnTo>
                    <a:lnTo>
                      <a:pt x="3790" y="13239"/>
                    </a:lnTo>
                    <a:cubicBezTo>
                      <a:pt x="3630" y="13467"/>
                      <a:pt x="3470" y="13673"/>
                      <a:pt x="3288" y="13878"/>
                    </a:cubicBezTo>
                    <a:lnTo>
                      <a:pt x="3014" y="14198"/>
                    </a:lnTo>
                    <a:cubicBezTo>
                      <a:pt x="2899" y="14358"/>
                      <a:pt x="2763" y="14495"/>
                      <a:pt x="2648" y="14632"/>
                    </a:cubicBezTo>
                    <a:cubicBezTo>
                      <a:pt x="2397" y="14905"/>
                      <a:pt x="2215" y="15134"/>
                      <a:pt x="2009" y="15339"/>
                    </a:cubicBezTo>
                    <a:cubicBezTo>
                      <a:pt x="1872" y="15499"/>
                      <a:pt x="1713" y="15659"/>
                      <a:pt x="1576" y="15796"/>
                    </a:cubicBezTo>
                    <a:lnTo>
                      <a:pt x="1370" y="16001"/>
                    </a:lnTo>
                    <a:lnTo>
                      <a:pt x="1325" y="16047"/>
                    </a:lnTo>
                    <a:cubicBezTo>
                      <a:pt x="1119" y="16252"/>
                      <a:pt x="891" y="16480"/>
                      <a:pt x="663" y="16686"/>
                    </a:cubicBezTo>
                    <a:cubicBezTo>
                      <a:pt x="594" y="16731"/>
                      <a:pt x="548" y="16777"/>
                      <a:pt x="480" y="16800"/>
                    </a:cubicBezTo>
                    <a:lnTo>
                      <a:pt x="389" y="16891"/>
                    </a:lnTo>
                    <a:lnTo>
                      <a:pt x="343" y="16914"/>
                    </a:lnTo>
                    <a:cubicBezTo>
                      <a:pt x="320" y="16937"/>
                      <a:pt x="297" y="16960"/>
                      <a:pt x="275" y="16960"/>
                    </a:cubicBezTo>
                    <a:cubicBezTo>
                      <a:pt x="252" y="16983"/>
                      <a:pt x="229" y="16983"/>
                      <a:pt x="229" y="17005"/>
                    </a:cubicBezTo>
                    <a:cubicBezTo>
                      <a:pt x="183" y="17028"/>
                      <a:pt x="138" y="17051"/>
                      <a:pt x="115" y="17097"/>
                    </a:cubicBezTo>
                    <a:cubicBezTo>
                      <a:pt x="46" y="17165"/>
                      <a:pt x="1" y="17279"/>
                      <a:pt x="24" y="17416"/>
                    </a:cubicBezTo>
                    <a:cubicBezTo>
                      <a:pt x="46" y="17462"/>
                      <a:pt x="69" y="17508"/>
                      <a:pt x="115" y="17553"/>
                    </a:cubicBezTo>
                    <a:cubicBezTo>
                      <a:pt x="160" y="17599"/>
                      <a:pt x="252" y="17645"/>
                      <a:pt x="343" y="17645"/>
                    </a:cubicBezTo>
                    <a:lnTo>
                      <a:pt x="366" y="17645"/>
                    </a:lnTo>
                    <a:cubicBezTo>
                      <a:pt x="412" y="17645"/>
                      <a:pt x="434" y="17622"/>
                      <a:pt x="480" y="17622"/>
                    </a:cubicBezTo>
                    <a:cubicBezTo>
                      <a:pt x="526" y="17599"/>
                      <a:pt x="548" y="17576"/>
                      <a:pt x="594" y="17553"/>
                    </a:cubicBezTo>
                    <a:cubicBezTo>
                      <a:pt x="685" y="17530"/>
                      <a:pt x="731" y="17485"/>
                      <a:pt x="800" y="17462"/>
                    </a:cubicBezTo>
                    <a:cubicBezTo>
                      <a:pt x="891" y="17393"/>
                      <a:pt x="959" y="17348"/>
                      <a:pt x="1051" y="17302"/>
                    </a:cubicBezTo>
                    <a:cubicBezTo>
                      <a:pt x="1096" y="17256"/>
                      <a:pt x="1165" y="17211"/>
                      <a:pt x="1210" y="17165"/>
                    </a:cubicBezTo>
                    <a:cubicBezTo>
                      <a:pt x="1347" y="17097"/>
                      <a:pt x="1462" y="17028"/>
                      <a:pt x="1576" y="16960"/>
                    </a:cubicBezTo>
                    <a:cubicBezTo>
                      <a:pt x="1735" y="16868"/>
                      <a:pt x="1895" y="16777"/>
                      <a:pt x="2055" y="16663"/>
                    </a:cubicBezTo>
                    <a:cubicBezTo>
                      <a:pt x="2306" y="16480"/>
                      <a:pt x="2557" y="16298"/>
                      <a:pt x="2808" y="16115"/>
                    </a:cubicBezTo>
                    <a:cubicBezTo>
                      <a:pt x="3082" y="15910"/>
                      <a:pt x="3356" y="15750"/>
                      <a:pt x="3607" y="15613"/>
                    </a:cubicBezTo>
                    <a:cubicBezTo>
                      <a:pt x="3835" y="15499"/>
                      <a:pt x="4041" y="15385"/>
                      <a:pt x="4246" y="15271"/>
                    </a:cubicBezTo>
                    <a:cubicBezTo>
                      <a:pt x="4360" y="15202"/>
                      <a:pt x="4452" y="15157"/>
                      <a:pt x="4566" y="15088"/>
                    </a:cubicBezTo>
                    <a:lnTo>
                      <a:pt x="4589" y="15088"/>
                    </a:lnTo>
                    <a:cubicBezTo>
                      <a:pt x="4680" y="15020"/>
                      <a:pt x="4771" y="14974"/>
                      <a:pt x="4862" y="14928"/>
                    </a:cubicBezTo>
                    <a:lnTo>
                      <a:pt x="4954" y="14883"/>
                    </a:lnTo>
                    <a:cubicBezTo>
                      <a:pt x="5136" y="14746"/>
                      <a:pt x="5342" y="14654"/>
                      <a:pt x="5547" y="14563"/>
                    </a:cubicBezTo>
                    <a:cubicBezTo>
                      <a:pt x="5684" y="14495"/>
                      <a:pt x="5775" y="14449"/>
                      <a:pt x="5890" y="14380"/>
                    </a:cubicBezTo>
                    <a:cubicBezTo>
                      <a:pt x="6004" y="14335"/>
                      <a:pt x="6095" y="14289"/>
                      <a:pt x="6209" y="14244"/>
                    </a:cubicBezTo>
                    <a:lnTo>
                      <a:pt x="6186" y="14244"/>
                    </a:lnTo>
                    <a:lnTo>
                      <a:pt x="6232" y="14221"/>
                    </a:lnTo>
                    <a:cubicBezTo>
                      <a:pt x="6437" y="14129"/>
                      <a:pt x="6620" y="14038"/>
                      <a:pt x="6825" y="13947"/>
                    </a:cubicBezTo>
                    <a:lnTo>
                      <a:pt x="6985" y="13856"/>
                    </a:lnTo>
                    <a:cubicBezTo>
                      <a:pt x="7122" y="13787"/>
                      <a:pt x="7282" y="13741"/>
                      <a:pt x="7419" y="13673"/>
                    </a:cubicBezTo>
                    <a:cubicBezTo>
                      <a:pt x="7602" y="13604"/>
                      <a:pt x="7761" y="13513"/>
                      <a:pt x="7944" y="13422"/>
                    </a:cubicBezTo>
                    <a:cubicBezTo>
                      <a:pt x="8081" y="13376"/>
                      <a:pt x="8172" y="13239"/>
                      <a:pt x="8172" y="13102"/>
                    </a:cubicBezTo>
                    <a:cubicBezTo>
                      <a:pt x="8172" y="13011"/>
                      <a:pt x="8126" y="12943"/>
                      <a:pt x="8081" y="12897"/>
                    </a:cubicBezTo>
                    <a:lnTo>
                      <a:pt x="8172" y="12783"/>
                    </a:lnTo>
                    <a:cubicBezTo>
                      <a:pt x="8218" y="12714"/>
                      <a:pt x="8263" y="12646"/>
                      <a:pt x="8286" y="12577"/>
                    </a:cubicBezTo>
                    <a:cubicBezTo>
                      <a:pt x="8378" y="12440"/>
                      <a:pt x="8469" y="12303"/>
                      <a:pt x="8537" y="12144"/>
                    </a:cubicBezTo>
                    <a:cubicBezTo>
                      <a:pt x="8583" y="12052"/>
                      <a:pt x="8629" y="11961"/>
                      <a:pt x="8674" y="11847"/>
                    </a:cubicBezTo>
                    <a:lnTo>
                      <a:pt x="8743" y="11710"/>
                    </a:lnTo>
                    <a:lnTo>
                      <a:pt x="8788" y="11596"/>
                    </a:lnTo>
                    <a:cubicBezTo>
                      <a:pt x="8834" y="11505"/>
                      <a:pt x="8880" y="11436"/>
                      <a:pt x="8925" y="11345"/>
                    </a:cubicBezTo>
                    <a:cubicBezTo>
                      <a:pt x="8994" y="11162"/>
                      <a:pt x="9062" y="11002"/>
                      <a:pt x="9131" y="10820"/>
                    </a:cubicBezTo>
                    <a:cubicBezTo>
                      <a:pt x="9176" y="10706"/>
                      <a:pt x="9222" y="10592"/>
                      <a:pt x="9268" y="10477"/>
                    </a:cubicBezTo>
                    <a:cubicBezTo>
                      <a:pt x="9405" y="10158"/>
                      <a:pt x="9519" y="9861"/>
                      <a:pt x="9610" y="9564"/>
                    </a:cubicBezTo>
                    <a:cubicBezTo>
                      <a:pt x="9701" y="9290"/>
                      <a:pt x="9770" y="9039"/>
                      <a:pt x="9838" y="8788"/>
                    </a:cubicBezTo>
                    <a:cubicBezTo>
                      <a:pt x="9884" y="8514"/>
                      <a:pt x="9930" y="8241"/>
                      <a:pt x="9975" y="7989"/>
                    </a:cubicBezTo>
                    <a:cubicBezTo>
                      <a:pt x="10021" y="7738"/>
                      <a:pt x="10044" y="7487"/>
                      <a:pt x="10089" y="7236"/>
                    </a:cubicBezTo>
                    <a:cubicBezTo>
                      <a:pt x="10112" y="7076"/>
                      <a:pt x="10135" y="6917"/>
                      <a:pt x="10135" y="6780"/>
                    </a:cubicBezTo>
                    <a:lnTo>
                      <a:pt x="10158" y="6620"/>
                    </a:lnTo>
                    <a:lnTo>
                      <a:pt x="10158" y="6483"/>
                    </a:lnTo>
                    <a:cubicBezTo>
                      <a:pt x="10181" y="6255"/>
                      <a:pt x="10204" y="6049"/>
                      <a:pt x="10249" y="5844"/>
                    </a:cubicBezTo>
                    <a:lnTo>
                      <a:pt x="10295" y="5593"/>
                    </a:lnTo>
                    <a:cubicBezTo>
                      <a:pt x="10318" y="5410"/>
                      <a:pt x="10341" y="5228"/>
                      <a:pt x="10341" y="5068"/>
                    </a:cubicBezTo>
                    <a:cubicBezTo>
                      <a:pt x="10341" y="4931"/>
                      <a:pt x="10318" y="4817"/>
                      <a:pt x="10318" y="4703"/>
                    </a:cubicBezTo>
                    <a:lnTo>
                      <a:pt x="10318" y="4657"/>
                    </a:lnTo>
                    <a:cubicBezTo>
                      <a:pt x="10295" y="4337"/>
                      <a:pt x="10249" y="4018"/>
                      <a:pt x="10181" y="3698"/>
                    </a:cubicBezTo>
                    <a:cubicBezTo>
                      <a:pt x="10135" y="3447"/>
                      <a:pt x="10044" y="3196"/>
                      <a:pt x="9975" y="2991"/>
                    </a:cubicBezTo>
                    <a:cubicBezTo>
                      <a:pt x="9861" y="2694"/>
                      <a:pt x="9747" y="2466"/>
                      <a:pt x="9610" y="2260"/>
                    </a:cubicBezTo>
                    <a:cubicBezTo>
                      <a:pt x="9519" y="2146"/>
                      <a:pt x="9428" y="2032"/>
                      <a:pt x="9313" y="1918"/>
                    </a:cubicBezTo>
                    <a:lnTo>
                      <a:pt x="9268" y="1872"/>
                    </a:lnTo>
                    <a:cubicBezTo>
                      <a:pt x="9222" y="1827"/>
                      <a:pt x="9199" y="1804"/>
                      <a:pt x="9154" y="1758"/>
                    </a:cubicBezTo>
                    <a:lnTo>
                      <a:pt x="9062" y="1644"/>
                    </a:lnTo>
                    <a:cubicBezTo>
                      <a:pt x="8994" y="1576"/>
                      <a:pt x="8948" y="1507"/>
                      <a:pt x="8903" y="1439"/>
                    </a:cubicBezTo>
                    <a:cubicBezTo>
                      <a:pt x="8811" y="1324"/>
                      <a:pt x="8743" y="1210"/>
                      <a:pt x="8629" y="1096"/>
                    </a:cubicBezTo>
                    <a:cubicBezTo>
                      <a:pt x="8606" y="1051"/>
                      <a:pt x="8560" y="1005"/>
                      <a:pt x="8515" y="959"/>
                    </a:cubicBezTo>
                    <a:lnTo>
                      <a:pt x="8446" y="914"/>
                    </a:lnTo>
                    <a:cubicBezTo>
                      <a:pt x="8378" y="845"/>
                      <a:pt x="8286" y="777"/>
                      <a:pt x="8218" y="708"/>
                    </a:cubicBezTo>
                    <a:cubicBezTo>
                      <a:pt x="8104" y="640"/>
                      <a:pt x="8012" y="571"/>
                      <a:pt x="7898" y="503"/>
                    </a:cubicBezTo>
                    <a:lnTo>
                      <a:pt x="7875" y="480"/>
                    </a:lnTo>
                    <a:cubicBezTo>
                      <a:pt x="7830" y="457"/>
                      <a:pt x="7784" y="411"/>
                      <a:pt x="7761" y="389"/>
                    </a:cubicBezTo>
                    <a:cubicBezTo>
                      <a:pt x="7670" y="343"/>
                      <a:pt x="7602" y="274"/>
                      <a:pt x="7510" y="229"/>
                    </a:cubicBezTo>
                    <a:cubicBezTo>
                      <a:pt x="7373" y="160"/>
                      <a:pt x="7236" y="92"/>
                      <a:pt x="7099" y="46"/>
                    </a:cubicBezTo>
                    <a:cubicBezTo>
                      <a:pt x="7031" y="23"/>
                      <a:pt x="6940" y="1"/>
                      <a:pt x="6871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22"/>
              <p:cNvSpPr/>
              <p:nvPr/>
            </p:nvSpPr>
            <p:spPr>
              <a:xfrm>
                <a:off x="7105829" y="2818071"/>
                <a:ext cx="12974" cy="1416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24" extrusionOk="0">
                    <a:moveTo>
                      <a:pt x="343" y="1"/>
                    </a:moveTo>
                    <a:cubicBezTo>
                      <a:pt x="320" y="1"/>
                      <a:pt x="297" y="23"/>
                      <a:pt x="274" y="23"/>
                    </a:cubicBezTo>
                    <a:cubicBezTo>
                      <a:pt x="251" y="46"/>
                      <a:pt x="229" y="69"/>
                      <a:pt x="229" y="115"/>
                    </a:cubicBezTo>
                    <a:lnTo>
                      <a:pt x="206" y="115"/>
                    </a:lnTo>
                    <a:cubicBezTo>
                      <a:pt x="206" y="137"/>
                      <a:pt x="183" y="160"/>
                      <a:pt x="160" y="183"/>
                    </a:cubicBezTo>
                    <a:cubicBezTo>
                      <a:pt x="137" y="229"/>
                      <a:pt x="92" y="274"/>
                      <a:pt x="46" y="297"/>
                    </a:cubicBezTo>
                    <a:cubicBezTo>
                      <a:pt x="0" y="343"/>
                      <a:pt x="0" y="434"/>
                      <a:pt x="46" y="480"/>
                    </a:cubicBezTo>
                    <a:cubicBezTo>
                      <a:pt x="67" y="511"/>
                      <a:pt x="92" y="523"/>
                      <a:pt x="120" y="523"/>
                    </a:cubicBezTo>
                    <a:cubicBezTo>
                      <a:pt x="153" y="523"/>
                      <a:pt x="191" y="505"/>
                      <a:pt x="229" y="480"/>
                    </a:cubicBezTo>
                    <a:cubicBezTo>
                      <a:pt x="274" y="457"/>
                      <a:pt x="320" y="411"/>
                      <a:pt x="365" y="366"/>
                    </a:cubicBezTo>
                    <a:cubicBezTo>
                      <a:pt x="365" y="343"/>
                      <a:pt x="388" y="320"/>
                      <a:pt x="411" y="297"/>
                    </a:cubicBezTo>
                    <a:cubicBezTo>
                      <a:pt x="434" y="252"/>
                      <a:pt x="457" y="206"/>
                      <a:pt x="457" y="183"/>
                    </a:cubicBezTo>
                    <a:cubicBezTo>
                      <a:pt x="480" y="115"/>
                      <a:pt x="434" y="23"/>
                      <a:pt x="365" y="23"/>
                    </a:cubicBezTo>
                    <a:cubicBezTo>
                      <a:pt x="365" y="1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22"/>
              <p:cNvSpPr/>
              <p:nvPr/>
            </p:nvSpPr>
            <p:spPr>
              <a:xfrm>
                <a:off x="7007737" y="2933435"/>
                <a:ext cx="148097" cy="293248"/>
              </a:xfrm>
              <a:custGeom>
                <a:avLst/>
                <a:gdLst/>
                <a:ahLst/>
                <a:cxnLst/>
                <a:rect l="l" t="t" r="r" b="b"/>
                <a:pathLst>
                  <a:path w="5479" h="10849" extrusionOk="0">
                    <a:moveTo>
                      <a:pt x="5341" y="1"/>
                    </a:moveTo>
                    <a:cubicBezTo>
                      <a:pt x="5296" y="1"/>
                      <a:pt x="5250" y="24"/>
                      <a:pt x="5227" y="92"/>
                    </a:cubicBezTo>
                    <a:cubicBezTo>
                      <a:pt x="5227" y="161"/>
                      <a:pt x="5204" y="252"/>
                      <a:pt x="5159" y="320"/>
                    </a:cubicBezTo>
                    <a:cubicBezTo>
                      <a:pt x="5136" y="412"/>
                      <a:pt x="5113" y="480"/>
                      <a:pt x="5067" y="549"/>
                    </a:cubicBezTo>
                    <a:cubicBezTo>
                      <a:pt x="4999" y="686"/>
                      <a:pt x="4953" y="823"/>
                      <a:pt x="4885" y="982"/>
                    </a:cubicBezTo>
                    <a:cubicBezTo>
                      <a:pt x="4885" y="982"/>
                      <a:pt x="4885" y="959"/>
                      <a:pt x="4885" y="959"/>
                    </a:cubicBezTo>
                    <a:cubicBezTo>
                      <a:pt x="4862" y="1005"/>
                      <a:pt x="4862" y="1028"/>
                      <a:pt x="4839" y="1051"/>
                    </a:cubicBezTo>
                    <a:cubicBezTo>
                      <a:pt x="4793" y="1142"/>
                      <a:pt x="4771" y="1211"/>
                      <a:pt x="4725" y="1279"/>
                    </a:cubicBezTo>
                    <a:cubicBezTo>
                      <a:pt x="4725" y="1279"/>
                      <a:pt x="4748" y="1256"/>
                      <a:pt x="4748" y="1256"/>
                    </a:cubicBezTo>
                    <a:lnTo>
                      <a:pt x="4748" y="1256"/>
                    </a:lnTo>
                    <a:cubicBezTo>
                      <a:pt x="4634" y="1462"/>
                      <a:pt x="4519" y="1667"/>
                      <a:pt x="4428" y="1873"/>
                    </a:cubicBezTo>
                    <a:cubicBezTo>
                      <a:pt x="4390" y="1969"/>
                      <a:pt x="4335" y="2065"/>
                      <a:pt x="4291" y="2148"/>
                    </a:cubicBezTo>
                    <a:lnTo>
                      <a:pt x="4291" y="2148"/>
                    </a:lnTo>
                    <a:cubicBezTo>
                      <a:pt x="4291" y="2147"/>
                      <a:pt x="4291" y="2147"/>
                      <a:pt x="4291" y="2146"/>
                    </a:cubicBezTo>
                    <a:lnTo>
                      <a:pt x="4291" y="2146"/>
                    </a:lnTo>
                    <a:cubicBezTo>
                      <a:pt x="4289" y="2151"/>
                      <a:pt x="4287" y="2155"/>
                      <a:pt x="4285" y="2159"/>
                    </a:cubicBezTo>
                    <a:lnTo>
                      <a:pt x="4285" y="2159"/>
                    </a:lnTo>
                    <a:cubicBezTo>
                      <a:pt x="4279" y="2170"/>
                      <a:pt x="4274" y="2181"/>
                      <a:pt x="4268" y="2192"/>
                    </a:cubicBezTo>
                    <a:cubicBezTo>
                      <a:pt x="4268" y="2192"/>
                      <a:pt x="4270" y="2191"/>
                      <a:pt x="4271" y="2189"/>
                    </a:cubicBezTo>
                    <a:lnTo>
                      <a:pt x="4271" y="2189"/>
                    </a:lnTo>
                    <a:cubicBezTo>
                      <a:pt x="4118" y="2515"/>
                      <a:pt x="3965" y="2823"/>
                      <a:pt x="3812" y="3151"/>
                    </a:cubicBezTo>
                    <a:cubicBezTo>
                      <a:pt x="3743" y="3333"/>
                      <a:pt x="3675" y="3516"/>
                      <a:pt x="3584" y="3676"/>
                    </a:cubicBezTo>
                    <a:cubicBezTo>
                      <a:pt x="3538" y="3835"/>
                      <a:pt x="3447" y="3995"/>
                      <a:pt x="3378" y="4155"/>
                    </a:cubicBezTo>
                    <a:cubicBezTo>
                      <a:pt x="3287" y="4338"/>
                      <a:pt x="3196" y="4520"/>
                      <a:pt x="3081" y="4703"/>
                    </a:cubicBezTo>
                    <a:cubicBezTo>
                      <a:pt x="2990" y="4863"/>
                      <a:pt x="2899" y="5045"/>
                      <a:pt x="2808" y="5251"/>
                    </a:cubicBezTo>
                    <a:cubicBezTo>
                      <a:pt x="2739" y="5388"/>
                      <a:pt x="2671" y="5525"/>
                      <a:pt x="2579" y="5662"/>
                    </a:cubicBezTo>
                    <a:cubicBezTo>
                      <a:pt x="2511" y="5821"/>
                      <a:pt x="2420" y="5958"/>
                      <a:pt x="2351" y="6095"/>
                    </a:cubicBezTo>
                    <a:cubicBezTo>
                      <a:pt x="2191" y="6369"/>
                      <a:pt x="2032" y="6643"/>
                      <a:pt x="1872" y="6917"/>
                    </a:cubicBezTo>
                    <a:cubicBezTo>
                      <a:pt x="1780" y="7077"/>
                      <a:pt x="1689" y="7236"/>
                      <a:pt x="1621" y="7373"/>
                    </a:cubicBezTo>
                    <a:cubicBezTo>
                      <a:pt x="1529" y="7510"/>
                      <a:pt x="1461" y="7670"/>
                      <a:pt x="1370" y="7807"/>
                    </a:cubicBezTo>
                    <a:cubicBezTo>
                      <a:pt x="1210" y="8081"/>
                      <a:pt x="1050" y="8355"/>
                      <a:pt x="890" y="8629"/>
                    </a:cubicBezTo>
                    <a:cubicBezTo>
                      <a:pt x="776" y="8811"/>
                      <a:pt x="662" y="8994"/>
                      <a:pt x="548" y="9177"/>
                    </a:cubicBezTo>
                    <a:cubicBezTo>
                      <a:pt x="434" y="9359"/>
                      <a:pt x="320" y="9542"/>
                      <a:pt x="205" y="9724"/>
                    </a:cubicBezTo>
                    <a:cubicBezTo>
                      <a:pt x="160" y="9793"/>
                      <a:pt x="137" y="9861"/>
                      <a:pt x="91" y="9930"/>
                    </a:cubicBezTo>
                    <a:cubicBezTo>
                      <a:pt x="91" y="9930"/>
                      <a:pt x="69" y="9953"/>
                      <a:pt x="69" y="9953"/>
                    </a:cubicBezTo>
                    <a:cubicBezTo>
                      <a:pt x="46" y="10021"/>
                      <a:pt x="23" y="10067"/>
                      <a:pt x="23" y="10135"/>
                    </a:cubicBezTo>
                    <a:cubicBezTo>
                      <a:pt x="0" y="10227"/>
                      <a:pt x="69" y="10318"/>
                      <a:pt x="114" y="10409"/>
                    </a:cubicBezTo>
                    <a:cubicBezTo>
                      <a:pt x="176" y="10512"/>
                      <a:pt x="274" y="10596"/>
                      <a:pt x="343" y="10678"/>
                    </a:cubicBezTo>
                    <a:lnTo>
                      <a:pt x="343" y="10678"/>
                    </a:lnTo>
                    <a:cubicBezTo>
                      <a:pt x="336" y="10674"/>
                      <a:pt x="328" y="10668"/>
                      <a:pt x="320" y="10660"/>
                    </a:cubicBezTo>
                    <a:lnTo>
                      <a:pt x="320" y="10660"/>
                    </a:lnTo>
                    <a:cubicBezTo>
                      <a:pt x="365" y="10706"/>
                      <a:pt x="388" y="10752"/>
                      <a:pt x="457" y="10797"/>
                    </a:cubicBezTo>
                    <a:cubicBezTo>
                      <a:pt x="502" y="10831"/>
                      <a:pt x="559" y="10849"/>
                      <a:pt x="613" y="10849"/>
                    </a:cubicBezTo>
                    <a:cubicBezTo>
                      <a:pt x="668" y="10849"/>
                      <a:pt x="719" y="10831"/>
                      <a:pt x="753" y="10797"/>
                    </a:cubicBezTo>
                    <a:cubicBezTo>
                      <a:pt x="845" y="10752"/>
                      <a:pt x="890" y="10683"/>
                      <a:pt x="936" y="10592"/>
                    </a:cubicBezTo>
                    <a:cubicBezTo>
                      <a:pt x="982" y="10523"/>
                      <a:pt x="1004" y="10478"/>
                      <a:pt x="1027" y="10409"/>
                    </a:cubicBezTo>
                    <a:cubicBezTo>
                      <a:pt x="1096" y="10272"/>
                      <a:pt x="1141" y="10135"/>
                      <a:pt x="1210" y="9998"/>
                    </a:cubicBezTo>
                    <a:cubicBezTo>
                      <a:pt x="1301" y="9816"/>
                      <a:pt x="1415" y="9633"/>
                      <a:pt x="1507" y="9428"/>
                    </a:cubicBezTo>
                    <a:cubicBezTo>
                      <a:pt x="1598" y="9222"/>
                      <a:pt x="1712" y="9040"/>
                      <a:pt x="1803" y="8834"/>
                    </a:cubicBezTo>
                    <a:cubicBezTo>
                      <a:pt x="1849" y="8743"/>
                      <a:pt x="1895" y="8652"/>
                      <a:pt x="1940" y="8537"/>
                    </a:cubicBezTo>
                    <a:cubicBezTo>
                      <a:pt x="1986" y="8469"/>
                      <a:pt x="2032" y="8378"/>
                      <a:pt x="2077" y="8286"/>
                    </a:cubicBezTo>
                    <a:cubicBezTo>
                      <a:pt x="2191" y="8104"/>
                      <a:pt x="2260" y="7898"/>
                      <a:pt x="2351" y="7716"/>
                    </a:cubicBezTo>
                    <a:cubicBezTo>
                      <a:pt x="2397" y="7602"/>
                      <a:pt x="2465" y="7488"/>
                      <a:pt x="2534" y="7396"/>
                    </a:cubicBezTo>
                    <a:cubicBezTo>
                      <a:pt x="2602" y="7282"/>
                      <a:pt x="2648" y="7168"/>
                      <a:pt x="2716" y="7054"/>
                    </a:cubicBezTo>
                    <a:cubicBezTo>
                      <a:pt x="2853" y="6826"/>
                      <a:pt x="2945" y="6575"/>
                      <a:pt x="3036" y="6323"/>
                    </a:cubicBezTo>
                    <a:cubicBezTo>
                      <a:pt x="3127" y="6095"/>
                      <a:pt x="3218" y="5890"/>
                      <a:pt x="3310" y="5662"/>
                    </a:cubicBezTo>
                    <a:cubicBezTo>
                      <a:pt x="3355" y="5547"/>
                      <a:pt x="3401" y="5433"/>
                      <a:pt x="3469" y="5296"/>
                    </a:cubicBezTo>
                    <a:cubicBezTo>
                      <a:pt x="3469" y="5273"/>
                      <a:pt x="3492" y="5228"/>
                      <a:pt x="3492" y="5205"/>
                    </a:cubicBezTo>
                    <a:cubicBezTo>
                      <a:pt x="3515" y="5159"/>
                      <a:pt x="3538" y="5114"/>
                      <a:pt x="3561" y="5068"/>
                    </a:cubicBezTo>
                    <a:cubicBezTo>
                      <a:pt x="3629" y="4931"/>
                      <a:pt x="3698" y="4794"/>
                      <a:pt x="3766" y="4657"/>
                    </a:cubicBezTo>
                    <a:cubicBezTo>
                      <a:pt x="3835" y="4497"/>
                      <a:pt x="3926" y="4338"/>
                      <a:pt x="3972" y="4178"/>
                    </a:cubicBezTo>
                    <a:cubicBezTo>
                      <a:pt x="4109" y="3904"/>
                      <a:pt x="4200" y="3630"/>
                      <a:pt x="4314" y="3356"/>
                    </a:cubicBezTo>
                    <a:cubicBezTo>
                      <a:pt x="4405" y="3082"/>
                      <a:pt x="4519" y="2808"/>
                      <a:pt x="4611" y="2534"/>
                    </a:cubicBezTo>
                    <a:cubicBezTo>
                      <a:pt x="4656" y="2397"/>
                      <a:pt x="4702" y="2283"/>
                      <a:pt x="4748" y="2146"/>
                    </a:cubicBezTo>
                    <a:cubicBezTo>
                      <a:pt x="4816" y="2009"/>
                      <a:pt x="4862" y="1873"/>
                      <a:pt x="4907" y="1736"/>
                    </a:cubicBezTo>
                    <a:cubicBezTo>
                      <a:pt x="4953" y="1599"/>
                      <a:pt x="5022" y="1484"/>
                      <a:pt x="5067" y="1348"/>
                    </a:cubicBezTo>
                    <a:cubicBezTo>
                      <a:pt x="5113" y="1211"/>
                      <a:pt x="5159" y="1074"/>
                      <a:pt x="5204" y="959"/>
                    </a:cubicBezTo>
                    <a:cubicBezTo>
                      <a:pt x="5296" y="686"/>
                      <a:pt x="5387" y="435"/>
                      <a:pt x="5455" y="161"/>
                    </a:cubicBezTo>
                    <a:cubicBezTo>
                      <a:pt x="5478" y="92"/>
                      <a:pt x="5455" y="24"/>
                      <a:pt x="538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22"/>
              <p:cNvSpPr/>
              <p:nvPr/>
            </p:nvSpPr>
            <p:spPr>
              <a:xfrm>
                <a:off x="6846693" y="3102481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46" y="161"/>
                      <a:pt x="69" y="161"/>
                    </a:cubicBezTo>
                    <a:cubicBezTo>
                      <a:pt x="115" y="161"/>
                      <a:pt x="160" y="115"/>
                      <a:pt x="160" y="69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22"/>
              <p:cNvSpPr/>
              <p:nvPr/>
            </p:nvSpPr>
            <p:spPr>
              <a:xfrm>
                <a:off x="6844854" y="3098805"/>
                <a:ext cx="180182" cy="158423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861" extrusionOk="0">
                    <a:moveTo>
                      <a:pt x="5775" y="3972"/>
                    </a:moveTo>
                    <a:lnTo>
                      <a:pt x="5775" y="3972"/>
                    </a:lnTo>
                    <a:cubicBezTo>
                      <a:pt x="5782" y="3976"/>
                      <a:pt x="5790" y="3982"/>
                      <a:pt x="5797" y="3987"/>
                    </a:cubicBezTo>
                    <a:lnTo>
                      <a:pt x="5797" y="3987"/>
                    </a:lnTo>
                    <a:cubicBezTo>
                      <a:pt x="5792" y="3972"/>
                      <a:pt x="5775" y="3972"/>
                      <a:pt x="5775" y="3972"/>
                    </a:cubicBezTo>
                    <a:close/>
                    <a:moveTo>
                      <a:pt x="160" y="0"/>
                    </a:moveTo>
                    <a:cubicBezTo>
                      <a:pt x="137" y="0"/>
                      <a:pt x="91" y="23"/>
                      <a:pt x="69" y="46"/>
                    </a:cubicBezTo>
                    <a:cubicBezTo>
                      <a:pt x="0" y="114"/>
                      <a:pt x="0" y="183"/>
                      <a:pt x="46" y="251"/>
                    </a:cubicBezTo>
                    <a:cubicBezTo>
                      <a:pt x="91" y="297"/>
                      <a:pt x="114" y="342"/>
                      <a:pt x="160" y="388"/>
                    </a:cubicBezTo>
                    <a:cubicBezTo>
                      <a:pt x="228" y="525"/>
                      <a:pt x="320" y="639"/>
                      <a:pt x="388" y="776"/>
                    </a:cubicBezTo>
                    <a:cubicBezTo>
                      <a:pt x="434" y="822"/>
                      <a:pt x="480" y="890"/>
                      <a:pt x="525" y="936"/>
                    </a:cubicBezTo>
                    <a:cubicBezTo>
                      <a:pt x="502" y="936"/>
                      <a:pt x="502" y="959"/>
                      <a:pt x="480" y="981"/>
                    </a:cubicBezTo>
                    <a:cubicBezTo>
                      <a:pt x="434" y="1050"/>
                      <a:pt x="457" y="1164"/>
                      <a:pt x="525" y="1210"/>
                    </a:cubicBezTo>
                    <a:cubicBezTo>
                      <a:pt x="548" y="1233"/>
                      <a:pt x="571" y="1233"/>
                      <a:pt x="571" y="1255"/>
                    </a:cubicBezTo>
                    <a:cubicBezTo>
                      <a:pt x="662" y="1324"/>
                      <a:pt x="753" y="1415"/>
                      <a:pt x="822" y="1484"/>
                    </a:cubicBezTo>
                    <a:cubicBezTo>
                      <a:pt x="890" y="1552"/>
                      <a:pt x="959" y="1621"/>
                      <a:pt x="1050" y="1666"/>
                    </a:cubicBezTo>
                    <a:cubicBezTo>
                      <a:pt x="1119" y="1758"/>
                      <a:pt x="1210" y="1849"/>
                      <a:pt x="1301" y="1917"/>
                    </a:cubicBezTo>
                    <a:cubicBezTo>
                      <a:pt x="1393" y="1986"/>
                      <a:pt x="1461" y="2031"/>
                      <a:pt x="1552" y="2100"/>
                    </a:cubicBezTo>
                    <a:cubicBezTo>
                      <a:pt x="1552" y="2123"/>
                      <a:pt x="1575" y="2123"/>
                      <a:pt x="1575" y="2123"/>
                    </a:cubicBezTo>
                    <a:lnTo>
                      <a:pt x="1552" y="2123"/>
                    </a:lnTo>
                    <a:cubicBezTo>
                      <a:pt x="1621" y="2168"/>
                      <a:pt x="1689" y="2214"/>
                      <a:pt x="1735" y="2260"/>
                    </a:cubicBezTo>
                    <a:cubicBezTo>
                      <a:pt x="1803" y="2305"/>
                      <a:pt x="1872" y="2351"/>
                      <a:pt x="1940" y="2397"/>
                    </a:cubicBezTo>
                    <a:cubicBezTo>
                      <a:pt x="2032" y="2465"/>
                      <a:pt x="2123" y="2534"/>
                      <a:pt x="2214" y="2602"/>
                    </a:cubicBezTo>
                    <a:cubicBezTo>
                      <a:pt x="2328" y="2671"/>
                      <a:pt x="2442" y="2739"/>
                      <a:pt x="2557" y="2808"/>
                    </a:cubicBezTo>
                    <a:cubicBezTo>
                      <a:pt x="2671" y="2899"/>
                      <a:pt x="2785" y="2967"/>
                      <a:pt x="2899" y="3036"/>
                    </a:cubicBezTo>
                    <a:cubicBezTo>
                      <a:pt x="3013" y="3127"/>
                      <a:pt x="3127" y="3241"/>
                      <a:pt x="3241" y="3310"/>
                    </a:cubicBezTo>
                    <a:cubicBezTo>
                      <a:pt x="3378" y="3401"/>
                      <a:pt x="3515" y="3469"/>
                      <a:pt x="3629" y="3561"/>
                    </a:cubicBezTo>
                    <a:cubicBezTo>
                      <a:pt x="3766" y="3629"/>
                      <a:pt x="3880" y="3743"/>
                      <a:pt x="4017" y="3835"/>
                    </a:cubicBezTo>
                    <a:cubicBezTo>
                      <a:pt x="4154" y="3926"/>
                      <a:pt x="4291" y="4017"/>
                      <a:pt x="4405" y="4109"/>
                    </a:cubicBezTo>
                    <a:cubicBezTo>
                      <a:pt x="4542" y="4200"/>
                      <a:pt x="4679" y="4314"/>
                      <a:pt x="4793" y="4405"/>
                    </a:cubicBezTo>
                    <a:cubicBezTo>
                      <a:pt x="5022" y="4611"/>
                      <a:pt x="5204" y="4816"/>
                      <a:pt x="5410" y="5044"/>
                    </a:cubicBezTo>
                    <a:cubicBezTo>
                      <a:pt x="5524" y="5159"/>
                      <a:pt x="5615" y="5273"/>
                      <a:pt x="5706" y="5387"/>
                    </a:cubicBezTo>
                    <a:cubicBezTo>
                      <a:pt x="5752" y="5432"/>
                      <a:pt x="5798" y="5501"/>
                      <a:pt x="5843" y="5547"/>
                    </a:cubicBezTo>
                    <a:cubicBezTo>
                      <a:pt x="5912" y="5638"/>
                      <a:pt x="5958" y="5706"/>
                      <a:pt x="6049" y="5775"/>
                    </a:cubicBezTo>
                    <a:cubicBezTo>
                      <a:pt x="6104" y="5830"/>
                      <a:pt x="6176" y="5860"/>
                      <a:pt x="6250" y="5860"/>
                    </a:cubicBezTo>
                    <a:cubicBezTo>
                      <a:pt x="6298" y="5860"/>
                      <a:pt x="6346" y="5847"/>
                      <a:pt x="6391" y="5820"/>
                    </a:cubicBezTo>
                    <a:cubicBezTo>
                      <a:pt x="6483" y="5775"/>
                      <a:pt x="6551" y="5706"/>
                      <a:pt x="6574" y="5592"/>
                    </a:cubicBezTo>
                    <a:cubicBezTo>
                      <a:pt x="6597" y="5547"/>
                      <a:pt x="6597" y="5501"/>
                      <a:pt x="6620" y="5432"/>
                    </a:cubicBezTo>
                    <a:cubicBezTo>
                      <a:pt x="6620" y="5410"/>
                      <a:pt x="6620" y="5364"/>
                      <a:pt x="6642" y="5318"/>
                    </a:cubicBezTo>
                    <a:cubicBezTo>
                      <a:pt x="6665" y="5136"/>
                      <a:pt x="6665" y="4930"/>
                      <a:pt x="6597" y="4748"/>
                    </a:cubicBezTo>
                    <a:cubicBezTo>
                      <a:pt x="6551" y="4679"/>
                      <a:pt x="6505" y="4634"/>
                      <a:pt x="6460" y="4588"/>
                    </a:cubicBezTo>
                    <a:cubicBezTo>
                      <a:pt x="6414" y="4542"/>
                      <a:pt x="6368" y="4497"/>
                      <a:pt x="6323" y="4451"/>
                    </a:cubicBezTo>
                    <a:cubicBezTo>
                      <a:pt x="6209" y="4337"/>
                      <a:pt x="6095" y="4246"/>
                      <a:pt x="5980" y="4131"/>
                    </a:cubicBezTo>
                    <a:cubicBezTo>
                      <a:pt x="5919" y="4091"/>
                      <a:pt x="5858" y="4032"/>
                      <a:pt x="5797" y="3987"/>
                    </a:cubicBezTo>
                    <a:lnTo>
                      <a:pt x="5797" y="3987"/>
                    </a:lnTo>
                    <a:cubicBezTo>
                      <a:pt x="5797" y="3989"/>
                      <a:pt x="5798" y="3992"/>
                      <a:pt x="5798" y="3994"/>
                    </a:cubicBezTo>
                    <a:cubicBezTo>
                      <a:pt x="5661" y="3880"/>
                      <a:pt x="5501" y="3743"/>
                      <a:pt x="5364" y="3629"/>
                    </a:cubicBezTo>
                    <a:cubicBezTo>
                      <a:pt x="5159" y="3469"/>
                      <a:pt x="4976" y="3310"/>
                      <a:pt x="4771" y="3150"/>
                    </a:cubicBezTo>
                    <a:cubicBezTo>
                      <a:pt x="4565" y="2990"/>
                      <a:pt x="4360" y="2853"/>
                      <a:pt x="4132" y="2716"/>
                    </a:cubicBezTo>
                    <a:cubicBezTo>
                      <a:pt x="4040" y="2648"/>
                      <a:pt x="3926" y="2579"/>
                      <a:pt x="3812" y="2488"/>
                    </a:cubicBezTo>
                    <a:cubicBezTo>
                      <a:pt x="3698" y="2419"/>
                      <a:pt x="3584" y="2351"/>
                      <a:pt x="3470" y="2283"/>
                    </a:cubicBezTo>
                    <a:cubicBezTo>
                      <a:pt x="3355" y="2214"/>
                      <a:pt x="3241" y="2146"/>
                      <a:pt x="3127" y="2077"/>
                    </a:cubicBezTo>
                    <a:cubicBezTo>
                      <a:pt x="2990" y="2009"/>
                      <a:pt x="2853" y="1940"/>
                      <a:pt x="2716" y="1872"/>
                    </a:cubicBezTo>
                    <a:cubicBezTo>
                      <a:pt x="2579" y="1803"/>
                      <a:pt x="2442" y="1735"/>
                      <a:pt x="2306" y="1666"/>
                    </a:cubicBezTo>
                    <a:lnTo>
                      <a:pt x="2306" y="1666"/>
                    </a:lnTo>
                    <a:cubicBezTo>
                      <a:pt x="2328" y="1689"/>
                      <a:pt x="2351" y="1689"/>
                      <a:pt x="2374" y="1712"/>
                    </a:cubicBezTo>
                    <a:cubicBezTo>
                      <a:pt x="2237" y="1643"/>
                      <a:pt x="2077" y="1575"/>
                      <a:pt x="1940" y="1484"/>
                    </a:cubicBezTo>
                    <a:cubicBezTo>
                      <a:pt x="1803" y="1415"/>
                      <a:pt x="1689" y="1324"/>
                      <a:pt x="1552" y="1255"/>
                    </a:cubicBezTo>
                    <a:cubicBezTo>
                      <a:pt x="1415" y="1164"/>
                      <a:pt x="1256" y="1073"/>
                      <a:pt x="1119" y="959"/>
                    </a:cubicBezTo>
                    <a:cubicBezTo>
                      <a:pt x="1004" y="867"/>
                      <a:pt x="890" y="776"/>
                      <a:pt x="776" y="685"/>
                    </a:cubicBezTo>
                    <a:cubicBezTo>
                      <a:pt x="662" y="593"/>
                      <a:pt x="571" y="479"/>
                      <a:pt x="480" y="342"/>
                    </a:cubicBezTo>
                    <a:cubicBezTo>
                      <a:pt x="480" y="342"/>
                      <a:pt x="480" y="365"/>
                      <a:pt x="480" y="365"/>
                    </a:cubicBezTo>
                    <a:cubicBezTo>
                      <a:pt x="411" y="251"/>
                      <a:pt x="343" y="160"/>
                      <a:pt x="274" y="68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22"/>
              <p:cNvSpPr/>
              <p:nvPr/>
            </p:nvSpPr>
            <p:spPr>
              <a:xfrm>
                <a:off x="6917025" y="2797096"/>
                <a:ext cx="72224" cy="2305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853" extrusionOk="0">
                    <a:moveTo>
                      <a:pt x="685" y="0"/>
                    </a:moveTo>
                    <a:cubicBezTo>
                      <a:pt x="663" y="0"/>
                      <a:pt x="617" y="23"/>
                      <a:pt x="594" y="46"/>
                    </a:cubicBezTo>
                    <a:cubicBezTo>
                      <a:pt x="571" y="69"/>
                      <a:pt x="549" y="115"/>
                      <a:pt x="549" y="137"/>
                    </a:cubicBezTo>
                    <a:cubicBezTo>
                      <a:pt x="549" y="160"/>
                      <a:pt x="549" y="160"/>
                      <a:pt x="549" y="183"/>
                    </a:cubicBezTo>
                    <a:lnTo>
                      <a:pt x="115" y="183"/>
                    </a:lnTo>
                    <a:cubicBezTo>
                      <a:pt x="46" y="183"/>
                      <a:pt x="1" y="274"/>
                      <a:pt x="24" y="343"/>
                    </a:cubicBezTo>
                    <a:cubicBezTo>
                      <a:pt x="24" y="366"/>
                      <a:pt x="46" y="411"/>
                      <a:pt x="69" y="411"/>
                    </a:cubicBezTo>
                    <a:cubicBezTo>
                      <a:pt x="92" y="434"/>
                      <a:pt x="138" y="434"/>
                      <a:pt x="161" y="434"/>
                    </a:cubicBezTo>
                    <a:lnTo>
                      <a:pt x="183" y="434"/>
                    </a:lnTo>
                    <a:cubicBezTo>
                      <a:pt x="297" y="434"/>
                      <a:pt x="412" y="457"/>
                      <a:pt x="526" y="480"/>
                    </a:cubicBezTo>
                    <a:cubicBezTo>
                      <a:pt x="549" y="480"/>
                      <a:pt x="594" y="480"/>
                      <a:pt x="640" y="503"/>
                    </a:cubicBezTo>
                    <a:lnTo>
                      <a:pt x="617" y="503"/>
                    </a:lnTo>
                    <a:cubicBezTo>
                      <a:pt x="754" y="525"/>
                      <a:pt x="891" y="548"/>
                      <a:pt x="1028" y="571"/>
                    </a:cubicBezTo>
                    <a:cubicBezTo>
                      <a:pt x="1165" y="594"/>
                      <a:pt x="1302" y="640"/>
                      <a:pt x="1439" y="685"/>
                    </a:cubicBezTo>
                    <a:cubicBezTo>
                      <a:pt x="1576" y="708"/>
                      <a:pt x="1713" y="754"/>
                      <a:pt x="1850" y="777"/>
                    </a:cubicBezTo>
                    <a:cubicBezTo>
                      <a:pt x="1941" y="777"/>
                      <a:pt x="2032" y="799"/>
                      <a:pt x="2146" y="822"/>
                    </a:cubicBezTo>
                    <a:cubicBezTo>
                      <a:pt x="2192" y="822"/>
                      <a:pt x="2238" y="822"/>
                      <a:pt x="2283" y="845"/>
                    </a:cubicBezTo>
                    <a:cubicBezTo>
                      <a:pt x="2309" y="850"/>
                      <a:pt x="2336" y="853"/>
                      <a:pt x="2363" y="853"/>
                    </a:cubicBezTo>
                    <a:cubicBezTo>
                      <a:pt x="2455" y="853"/>
                      <a:pt x="2550" y="819"/>
                      <a:pt x="2603" y="731"/>
                    </a:cubicBezTo>
                    <a:cubicBezTo>
                      <a:pt x="2671" y="640"/>
                      <a:pt x="2648" y="525"/>
                      <a:pt x="2580" y="434"/>
                    </a:cubicBezTo>
                    <a:cubicBezTo>
                      <a:pt x="2534" y="388"/>
                      <a:pt x="2466" y="366"/>
                      <a:pt x="2397" y="320"/>
                    </a:cubicBezTo>
                    <a:cubicBezTo>
                      <a:pt x="2375" y="320"/>
                      <a:pt x="2329" y="297"/>
                      <a:pt x="2283" y="274"/>
                    </a:cubicBezTo>
                    <a:cubicBezTo>
                      <a:pt x="2215" y="252"/>
                      <a:pt x="2123" y="229"/>
                      <a:pt x="2055" y="206"/>
                    </a:cubicBezTo>
                    <a:cubicBezTo>
                      <a:pt x="1895" y="160"/>
                      <a:pt x="1735" y="115"/>
                      <a:pt x="1553" y="92"/>
                    </a:cubicBezTo>
                    <a:cubicBezTo>
                      <a:pt x="1416" y="46"/>
                      <a:pt x="1256" y="23"/>
                      <a:pt x="1096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22"/>
              <p:cNvSpPr/>
              <p:nvPr/>
            </p:nvSpPr>
            <p:spPr>
              <a:xfrm>
                <a:off x="7015116" y="2819909"/>
                <a:ext cx="119121" cy="62980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2330" extrusionOk="0">
                    <a:moveTo>
                      <a:pt x="4087" y="1"/>
                    </a:moveTo>
                    <a:cubicBezTo>
                      <a:pt x="3950" y="1"/>
                      <a:pt x="3813" y="115"/>
                      <a:pt x="3767" y="275"/>
                    </a:cubicBezTo>
                    <a:cubicBezTo>
                      <a:pt x="3744" y="321"/>
                      <a:pt x="3721" y="389"/>
                      <a:pt x="3699" y="435"/>
                    </a:cubicBezTo>
                    <a:cubicBezTo>
                      <a:pt x="3676" y="503"/>
                      <a:pt x="3630" y="572"/>
                      <a:pt x="3607" y="640"/>
                    </a:cubicBezTo>
                    <a:cubicBezTo>
                      <a:pt x="3528" y="739"/>
                      <a:pt x="3432" y="838"/>
                      <a:pt x="3333" y="937"/>
                    </a:cubicBezTo>
                    <a:lnTo>
                      <a:pt x="3333" y="937"/>
                    </a:lnTo>
                    <a:cubicBezTo>
                      <a:pt x="3173" y="1074"/>
                      <a:pt x="3059" y="1211"/>
                      <a:pt x="2900" y="1325"/>
                    </a:cubicBezTo>
                    <a:cubicBezTo>
                      <a:pt x="2740" y="1416"/>
                      <a:pt x="2580" y="1530"/>
                      <a:pt x="2420" y="1622"/>
                    </a:cubicBezTo>
                    <a:cubicBezTo>
                      <a:pt x="2238" y="1713"/>
                      <a:pt x="2055" y="1781"/>
                      <a:pt x="1850" y="1850"/>
                    </a:cubicBezTo>
                    <a:cubicBezTo>
                      <a:pt x="1667" y="1895"/>
                      <a:pt x="1439" y="1918"/>
                      <a:pt x="1234" y="1918"/>
                    </a:cubicBezTo>
                    <a:cubicBezTo>
                      <a:pt x="1119" y="1895"/>
                      <a:pt x="1005" y="1895"/>
                      <a:pt x="891" y="1873"/>
                    </a:cubicBezTo>
                    <a:cubicBezTo>
                      <a:pt x="754" y="1850"/>
                      <a:pt x="617" y="1827"/>
                      <a:pt x="503" y="1804"/>
                    </a:cubicBezTo>
                    <a:cubicBezTo>
                      <a:pt x="366" y="1759"/>
                      <a:pt x="275" y="1713"/>
                      <a:pt x="138" y="1644"/>
                    </a:cubicBezTo>
                    <a:cubicBezTo>
                      <a:pt x="126" y="1638"/>
                      <a:pt x="113" y="1635"/>
                      <a:pt x="102" y="1635"/>
                    </a:cubicBezTo>
                    <a:cubicBezTo>
                      <a:pt x="69" y="1635"/>
                      <a:pt x="40" y="1657"/>
                      <a:pt x="24" y="1690"/>
                    </a:cubicBezTo>
                    <a:cubicBezTo>
                      <a:pt x="1" y="1736"/>
                      <a:pt x="24" y="1804"/>
                      <a:pt x="69" y="1827"/>
                    </a:cubicBezTo>
                    <a:cubicBezTo>
                      <a:pt x="161" y="1873"/>
                      <a:pt x="252" y="1918"/>
                      <a:pt x="343" y="1964"/>
                    </a:cubicBezTo>
                    <a:cubicBezTo>
                      <a:pt x="435" y="2010"/>
                      <a:pt x="549" y="2055"/>
                      <a:pt x="663" y="2078"/>
                    </a:cubicBezTo>
                    <a:cubicBezTo>
                      <a:pt x="777" y="2124"/>
                      <a:pt x="891" y="2169"/>
                      <a:pt x="1028" y="2215"/>
                    </a:cubicBezTo>
                    <a:cubicBezTo>
                      <a:pt x="1165" y="2261"/>
                      <a:pt x="1302" y="2284"/>
                      <a:pt x="1462" y="2306"/>
                    </a:cubicBezTo>
                    <a:cubicBezTo>
                      <a:pt x="1530" y="2329"/>
                      <a:pt x="1599" y="2329"/>
                      <a:pt x="1667" y="2329"/>
                    </a:cubicBezTo>
                    <a:lnTo>
                      <a:pt x="1941" y="2329"/>
                    </a:lnTo>
                    <a:cubicBezTo>
                      <a:pt x="2101" y="2329"/>
                      <a:pt x="2238" y="2284"/>
                      <a:pt x="2398" y="2238"/>
                    </a:cubicBezTo>
                    <a:cubicBezTo>
                      <a:pt x="2535" y="2215"/>
                      <a:pt x="2672" y="2147"/>
                      <a:pt x="2786" y="2078"/>
                    </a:cubicBezTo>
                    <a:cubicBezTo>
                      <a:pt x="2945" y="2010"/>
                      <a:pt x="3082" y="1918"/>
                      <a:pt x="3219" y="1850"/>
                    </a:cubicBezTo>
                    <a:cubicBezTo>
                      <a:pt x="3333" y="1759"/>
                      <a:pt x="3448" y="1690"/>
                      <a:pt x="3562" y="1599"/>
                    </a:cubicBezTo>
                    <a:cubicBezTo>
                      <a:pt x="3699" y="1462"/>
                      <a:pt x="3813" y="1348"/>
                      <a:pt x="3950" y="1211"/>
                    </a:cubicBezTo>
                    <a:cubicBezTo>
                      <a:pt x="3995" y="1165"/>
                      <a:pt x="4064" y="1119"/>
                      <a:pt x="4110" y="1051"/>
                    </a:cubicBezTo>
                    <a:cubicBezTo>
                      <a:pt x="4155" y="960"/>
                      <a:pt x="4201" y="891"/>
                      <a:pt x="4246" y="800"/>
                    </a:cubicBezTo>
                    <a:cubicBezTo>
                      <a:pt x="4269" y="731"/>
                      <a:pt x="4315" y="686"/>
                      <a:pt x="4338" y="617"/>
                    </a:cubicBezTo>
                    <a:cubicBezTo>
                      <a:pt x="4361" y="549"/>
                      <a:pt x="4406" y="457"/>
                      <a:pt x="4406" y="366"/>
                    </a:cubicBezTo>
                    <a:cubicBezTo>
                      <a:pt x="4406" y="343"/>
                      <a:pt x="4406" y="321"/>
                      <a:pt x="4406" y="275"/>
                    </a:cubicBezTo>
                    <a:cubicBezTo>
                      <a:pt x="4406" y="229"/>
                      <a:pt x="4383" y="161"/>
                      <a:pt x="4338" y="115"/>
                    </a:cubicBezTo>
                    <a:cubicBezTo>
                      <a:pt x="4292" y="69"/>
                      <a:pt x="4224" y="24"/>
                      <a:pt x="413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22"/>
              <p:cNvSpPr/>
              <p:nvPr/>
            </p:nvSpPr>
            <p:spPr>
              <a:xfrm>
                <a:off x="6830042" y="2805124"/>
                <a:ext cx="88253" cy="345930"/>
              </a:xfrm>
              <a:custGeom>
                <a:avLst/>
                <a:gdLst/>
                <a:ahLst/>
                <a:cxnLst/>
                <a:rect l="l" t="t" r="r" b="b"/>
                <a:pathLst>
                  <a:path w="3265" h="12798" extrusionOk="0">
                    <a:moveTo>
                      <a:pt x="3150" y="0"/>
                    </a:moveTo>
                    <a:cubicBezTo>
                      <a:pt x="3127" y="0"/>
                      <a:pt x="3082" y="23"/>
                      <a:pt x="3059" y="46"/>
                    </a:cubicBezTo>
                    <a:cubicBezTo>
                      <a:pt x="3036" y="69"/>
                      <a:pt x="2990" y="114"/>
                      <a:pt x="2968" y="137"/>
                    </a:cubicBezTo>
                    <a:cubicBezTo>
                      <a:pt x="2854" y="228"/>
                      <a:pt x="2739" y="320"/>
                      <a:pt x="2625" y="434"/>
                    </a:cubicBezTo>
                    <a:cubicBezTo>
                      <a:pt x="2511" y="525"/>
                      <a:pt x="2420" y="639"/>
                      <a:pt x="2329" y="753"/>
                    </a:cubicBezTo>
                    <a:cubicBezTo>
                      <a:pt x="2123" y="1004"/>
                      <a:pt x="1895" y="1210"/>
                      <a:pt x="1712" y="1461"/>
                    </a:cubicBezTo>
                    <a:cubicBezTo>
                      <a:pt x="1598" y="1598"/>
                      <a:pt x="1507" y="1735"/>
                      <a:pt x="1416" y="1872"/>
                    </a:cubicBezTo>
                    <a:cubicBezTo>
                      <a:pt x="1370" y="1963"/>
                      <a:pt x="1324" y="2032"/>
                      <a:pt x="1279" y="2123"/>
                    </a:cubicBezTo>
                    <a:cubicBezTo>
                      <a:pt x="1210" y="2123"/>
                      <a:pt x="1164" y="2169"/>
                      <a:pt x="1142" y="2214"/>
                    </a:cubicBezTo>
                    <a:cubicBezTo>
                      <a:pt x="1050" y="2351"/>
                      <a:pt x="959" y="2488"/>
                      <a:pt x="891" y="2648"/>
                    </a:cubicBezTo>
                    <a:cubicBezTo>
                      <a:pt x="845" y="2785"/>
                      <a:pt x="776" y="2922"/>
                      <a:pt x="731" y="3059"/>
                    </a:cubicBezTo>
                    <a:cubicBezTo>
                      <a:pt x="639" y="3219"/>
                      <a:pt x="571" y="3401"/>
                      <a:pt x="525" y="3561"/>
                    </a:cubicBezTo>
                    <a:cubicBezTo>
                      <a:pt x="457" y="3721"/>
                      <a:pt x="434" y="3858"/>
                      <a:pt x="388" y="4017"/>
                    </a:cubicBezTo>
                    <a:cubicBezTo>
                      <a:pt x="343" y="4177"/>
                      <a:pt x="320" y="4314"/>
                      <a:pt x="274" y="4474"/>
                    </a:cubicBezTo>
                    <a:cubicBezTo>
                      <a:pt x="251" y="4634"/>
                      <a:pt x="229" y="4771"/>
                      <a:pt x="206" y="4908"/>
                    </a:cubicBezTo>
                    <a:cubicBezTo>
                      <a:pt x="183" y="5045"/>
                      <a:pt x="183" y="5204"/>
                      <a:pt x="137" y="5341"/>
                    </a:cubicBezTo>
                    <a:cubicBezTo>
                      <a:pt x="114" y="5501"/>
                      <a:pt x="92" y="5661"/>
                      <a:pt x="92" y="5821"/>
                    </a:cubicBezTo>
                    <a:cubicBezTo>
                      <a:pt x="92" y="5912"/>
                      <a:pt x="69" y="5980"/>
                      <a:pt x="69" y="6072"/>
                    </a:cubicBezTo>
                    <a:cubicBezTo>
                      <a:pt x="69" y="6072"/>
                      <a:pt x="69" y="6049"/>
                      <a:pt x="69" y="6026"/>
                    </a:cubicBezTo>
                    <a:cubicBezTo>
                      <a:pt x="46" y="6346"/>
                      <a:pt x="0" y="6688"/>
                      <a:pt x="0" y="7008"/>
                    </a:cubicBezTo>
                    <a:cubicBezTo>
                      <a:pt x="0" y="7190"/>
                      <a:pt x="0" y="7350"/>
                      <a:pt x="23" y="7533"/>
                    </a:cubicBezTo>
                    <a:cubicBezTo>
                      <a:pt x="23" y="7715"/>
                      <a:pt x="23" y="7875"/>
                      <a:pt x="46" y="8035"/>
                    </a:cubicBezTo>
                    <a:cubicBezTo>
                      <a:pt x="69" y="8217"/>
                      <a:pt x="92" y="8377"/>
                      <a:pt x="114" y="8537"/>
                    </a:cubicBezTo>
                    <a:cubicBezTo>
                      <a:pt x="137" y="8697"/>
                      <a:pt x="160" y="8879"/>
                      <a:pt x="183" y="9039"/>
                    </a:cubicBezTo>
                    <a:cubicBezTo>
                      <a:pt x="251" y="9381"/>
                      <a:pt x="320" y="9724"/>
                      <a:pt x="411" y="10066"/>
                    </a:cubicBezTo>
                    <a:cubicBezTo>
                      <a:pt x="525" y="10477"/>
                      <a:pt x="662" y="10888"/>
                      <a:pt x="799" y="11276"/>
                    </a:cubicBezTo>
                    <a:cubicBezTo>
                      <a:pt x="891" y="11481"/>
                      <a:pt x="982" y="11664"/>
                      <a:pt x="1073" y="11869"/>
                    </a:cubicBezTo>
                    <a:cubicBezTo>
                      <a:pt x="1142" y="11938"/>
                      <a:pt x="1187" y="12029"/>
                      <a:pt x="1233" y="12120"/>
                    </a:cubicBezTo>
                    <a:cubicBezTo>
                      <a:pt x="1279" y="12189"/>
                      <a:pt x="1301" y="12257"/>
                      <a:pt x="1347" y="12303"/>
                    </a:cubicBezTo>
                    <a:cubicBezTo>
                      <a:pt x="1366" y="12359"/>
                      <a:pt x="1431" y="12400"/>
                      <a:pt x="1492" y="12400"/>
                    </a:cubicBezTo>
                    <a:cubicBezTo>
                      <a:pt x="1505" y="12400"/>
                      <a:pt x="1518" y="12398"/>
                      <a:pt x="1530" y="12394"/>
                    </a:cubicBezTo>
                    <a:cubicBezTo>
                      <a:pt x="1552" y="12463"/>
                      <a:pt x="1598" y="12508"/>
                      <a:pt x="1644" y="12577"/>
                    </a:cubicBezTo>
                    <a:cubicBezTo>
                      <a:pt x="1667" y="12623"/>
                      <a:pt x="1712" y="12668"/>
                      <a:pt x="1735" y="12691"/>
                    </a:cubicBezTo>
                    <a:cubicBezTo>
                      <a:pt x="1781" y="12737"/>
                      <a:pt x="1826" y="12782"/>
                      <a:pt x="1872" y="12782"/>
                    </a:cubicBezTo>
                    <a:cubicBezTo>
                      <a:pt x="1900" y="12792"/>
                      <a:pt x="1925" y="12797"/>
                      <a:pt x="1947" y="12797"/>
                    </a:cubicBezTo>
                    <a:cubicBezTo>
                      <a:pt x="1978" y="12797"/>
                      <a:pt x="2005" y="12786"/>
                      <a:pt x="2032" y="12760"/>
                    </a:cubicBezTo>
                    <a:cubicBezTo>
                      <a:pt x="2077" y="12737"/>
                      <a:pt x="2100" y="12691"/>
                      <a:pt x="2123" y="12645"/>
                    </a:cubicBezTo>
                    <a:cubicBezTo>
                      <a:pt x="2123" y="12577"/>
                      <a:pt x="2123" y="12531"/>
                      <a:pt x="2100" y="12463"/>
                    </a:cubicBezTo>
                    <a:cubicBezTo>
                      <a:pt x="2077" y="12440"/>
                      <a:pt x="2077" y="12394"/>
                      <a:pt x="2055" y="12371"/>
                    </a:cubicBezTo>
                    <a:cubicBezTo>
                      <a:pt x="2032" y="12280"/>
                      <a:pt x="2009" y="12212"/>
                      <a:pt x="1986" y="12120"/>
                    </a:cubicBezTo>
                    <a:cubicBezTo>
                      <a:pt x="1918" y="11938"/>
                      <a:pt x="1872" y="11732"/>
                      <a:pt x="1826" y="11527"/>
                    </a:cubicBezTo>
                    <a:cubicBezTo>
                      <a:pt x="1758" y="11276"/>
                      <a:pt x="1667" y="11025"/>
                      <a:pt x="1598" y="10751"/>
                    </a:cubicBezTo>
                    <a:cubicBezTo>
                      <a:pt x="1552" y="10614"/>
                      <a:pt x="1507" y="10477"/>
                      <a:pt x="1461" y="10340"/>
                    </a:cubicBezTo>
                    <a:cubicBezTo>
                      <a:pt x="1438" y="10203"/>
                      <a:pt x="1393" y="10066"/>
                      <a:pt x="1347" y="9906"/>
                    </a:cubicBezTo>
                    <a:cubicBezTo>
                      <a:pt x="1233" y="9564"/>
                      <a:pt x="1164" y="9199"/>
                      <a:pt x="1096" y="8856"/>
                    </a:cubicBezTo>
                    <a:cubicBezTo>
                      <a:pt x="1073" y="8719"/>
                      <a:pt x="1050" y="8582"/>
                      <a:pt x="1050" y="8468"/>
                    </a:cubicBezTo>
                    <a:cubicBezTo>
                      <a:pt x="1028" y="8309"/>
                      <a:pt x="1005" y="8149"/>
                      <a:pt x="982" y="7966"/>
                    </a:cubicBezTo>
                    <a:cubicBezTo>
                      <a:pt x="959" y="7829"/>
                      <a:pt x="936" y="7669"/>
                      <a:pt x="936" y="7510"/>
                    </a:cubicBezTo>
                    <a:cubicBezTo>
                      <a:pt x="936" y="7350"/>
                      <a:pt x="913" y="7213"/>
                      <a:pt x="913" y="7053"/>
                    </a:cubicBezTo>
                    <a:cubicBezTo>
                      <a:pt x="891" y="6893"/>
                      <a:pt x="891" y="6734"/>
                      <a:pt x="891" y="6574"/>
                    </a:cubicBezTo>
                    <a:cubicBezTo>
                      <a:pt x="868" y="6414"/>
                      <a:pt x="868" y="6254"/>
                      <a:pt x="868" y="6095"/>
                    </a:cubicBezTo>
                    <a:cubicBezTo>
                      <a:pt x="868" y="5935"/>
                      <a:pt x="891" y="5775"/>
                      <a:pt x="891" y="5592"/>
                    </a:cubicBezTo>
                    <a:cubicBezTo>
                      <a:pt x="891" y="5433"/>
                      <a:pt x="913" y="5250"/>
                      <a:pt x="913" y="5090"/>
                    </a:cubicBezTo>
                    <a:cubicBezTo>
                      <a:pt x="936" y="4976"/>
                      <a:pt x="936" y="4885"/>
                      <a:pt x="936" y="4793"/>
                    </a:cubicBezTo>
                    <a:cubicBezTo>
                      <a:pt x="959" y="4611"/>
                      <a:pt x="982" y="4451"/>
                      <a:pt x="1005" y="4269"/>
                    </a:cubicBezTo>
                    <a:cubicBezTo>
                      <a:pt x="1050" y="4086"/>
                      <a:pt x="1096" y="3903"/>
                      <a:pt x="1142" y="3721"/>
                    </a:cubicBezTo>
                    <a:cubicBezTo>
                      <a:pt x="1233" y="3378"/>
                      <a:pt x="1324" y="3036"/>
                      <a:pt x="1461" y="2694"/>
                    </a:cubicBezTo>
                    <a:cubicBezTo>
                      <a:pt x="1530" y="2488"/>
                      <a:pt x="1621" y="2283"/>
                      <a:pt x="1735" y="2077"/>
                    </a:cubicBezTo>
                    <a:cubicBezTo>
                      <a:pt x="1826" y="1895"/>
                      <a:pt x="1941" y="1689"/>
                      <a:pt x="2077" y="1507"/>
                    </a:cubicBezTo>
                    <a:lnTo>
                      <a:pt x="2077" y="1507"/>
                    </a:lnTo>
                    <a:cubicBezTo>
                      <a:pt x="2077" y="1529"/>
                      <a:pt x="2055" y="1529"/>
                      <a:pt x="2055" y="1552"/>
                    </a:cubicBezTo>
                    <a:cubicBezTo>
                      <a:pt x="2146" y="1415"/>
                      <a:pt x="2237" y="1301"/>
                      <a:pt x="2351" y="1164"/>
                    </a:cubicBezTo>
                    <a:cubicBezTo>
                      <a:pt x="2443" y="1050"/>
                      <a:pt x="2534" y="913"/>
                      <a:pt x="2625" y="799"/>
                    </a:cubicBezTo>
                    <a:cubicBezTo>
                      <a:pt x="2717" y="685"/>
                      <a:pt x="2831" y="571"/>
                      <a:pt x="2945" y="457"/>
                    </a:cubicBezTo>
                    <a:cubicBezTo>
                      <a:pt x="3036" y="365"/>
                      <a:pt x="3127" y="274"/>
                      <a:pt x="3219" y="183"/>
                    </a:cubicBezTo>
                    <a:cubicBezTo>
                      <a:pt x="3264" y="137"/>
                      <a:pt x="3264" y="69"/>
                      <a:pt x="3219" y="23"/>
                    </a:cubicBezTo>
                    <a:cubicBezTo>
                      <a:pt x="3196" y="23"/>
                      <a:pt x="3173" y="0"/>
                      <a:pt x="31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22"/>
              <p:cNvSpPr/>
              <p:nvPr/>
            </p:nvSpPr>
            <p:spPr>
              <a:xfrm>
                <a:off x="6918268" y="2915541"/>
                <a:ext cx="114175" cy="307520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11377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23" y="252"/>
                      <a:pt x="23" y="389"/>
                      <a:pt x="23" y="549"/>
                    </a:cubicBezTo>
                    <a:cubicBezTo>
                      <a:pt x="23" y="708"/>
                      <a:pt x="23" y="868"/>
                      <a:pt x="23" y="1028"/>
                    </a:cubicBezTo>
                    <a:cubicBezTo>
                      <a:pt x="46" y="1325"/>
                      <a:pt x="69" y="1644"/>
                      <a:pt x="92" y="1941"/>
                    </a:cubicBezTo>
                    <a:cubicBezTo>
                      <a:pt x="92" y="2283"/>
                      <a:pt x="160" y="2603"/>
                      <a:pt x="206" y="2923"/>
                    </a:cubicBezTo>
                    <a:cubicBezTo>
                      <a:pt x="229" y="3219"/>
                      <a:pt x="320" y="3516"/>
                      <a:pt x="366" y="3813"/>
                    </a:cubicBezTo>
                    <a:cubicBezTo>
                      <a:pt x="457" y="4132"/>
                      <a:pt x="548" y="4429"/>
                      <a:pt x="617" y="4726"/>
                    </a:cubicBezTo>
                    <a:cubicBezTo>
                      <a:pt x="685" y="5045"/>
                      <a:pt x="776" y="5342"/>
                      <a:pt x="868" y="5662"/>
                    </a:cubicBezTo>
                    <a:cubicBezTo>
                      <a:pt x="913" y="5799"/>
                      <a:pt x="959" y="5935"/>
                      <a:pt x="1005" y="6072"/>
                    </a:cubicBezTo>
                    <a:cubicBezTo>
                      <a:pt x="1050" y="6232"/>
                      <a:pt x="1119" y="6369"/>
                      <a:pt x="1164" y="6506"/>
                    </a:cubicBezTo>
                    <a:cubicBezTo>
                      <a:pt x="1279" y="6780"/>
                      <a:pt x="1370" y="7054"/>
                      <a:pt x="1484" y="7305"/>
                    </a:cubicBezTo>
                    <a:cubicBezTo>
                      <a:pt x="1530" y="7442"/>
                      <a:pt x="1575" y="7556"/>
                      <a:pt x="1644" y="7693"/>
                    </a:cubicBezTo>
                    <a:cubicBezTo>
                      <a:pt x="1689" y="7853"/>
                      <a:pt x="1781" y="8013"/>
                      <a:pt x="1849" y="8172"/>
                    </a:cubicBezTo>
                    <a:cubicBezTo>
                      <a:pt x="1986" y="8423"/>
                      <a:pt x="2123" y="8697"/>
                      <a:pt x="2260" y="8948"/>
                    </a:cubicBezTo>
                    <a:cubicBezTo>
                      <a:pt x="2329" y="9063"/>
                      <a:pt x="2374" y="9199"/>
                      <a:pt x="2443" y="9314"/>
                    </a:cubicBezTo>
                    <a:cubicBezTo>
                      <a:pt x="2511" y="9451"/>
                      <a:pt x="2602" y="9588"/>
                      <a:pt x="2671" y="9724"/>
                    </a:cubicBezTo>
                    <a:cubicBezTo>
                      <a:pt x="2762" y="9861"/>
                      <a:pt x="2831" y="9998"/>
                      <a:pt x="2922" y="10112"/>
                    </a:cubicBezTo>
                    <a:cubicBezTo>
                      <a:pt x="2990" y="10249"/>
                      <a:pt x="3059" y="10364"/>
                      <a:pt x="3150" y="10478"/>
                    </a:cubicBezTo>
                    <a:cubicBezTo>
                      <a:pt x="3196" y="10569"/>
                      <a:pt x="3287" y="10660"/>
                      <a:pt x="3356" y="10752"/>
                    </a:cubicBezTo>
                    <a:cubicBezTo>
                      <a:pt x="3401" y="10820"/>
                      <a:pt x="3447" y="10889"/>
                      <a:pt x="3493" y="10957"/>
                    </a:cubicBezTo>
                    <a:cubicBezTo>
                      <a:pt x="3561" y="11026"/>
                      <a:pt x="3630" y="11117"/>
                      <a:pt x="3698" y="11185"/>
                    </a:cubicBezTo>
                    <a:cubicBezTo>
                      <a:pt x="3744" y="11231"/>
                      <a:pt x="3789" y="11277"/>
                      <a:pt x="3858" y="11322"/>
                    </a:cubicBezTo>
                    <a:cubicBezTo>
                      <a:pt x="3883" y="11360"/>
                      <a:pt x="3929" y="11377"/>
                      <a:pt x="3980" y="11377"/>
                    </a:cubicBezTo>
                    <a:cubicBezTo>
                      <a:pt x="4022" y="11377"/>
                      <a:pt x="4068" y="11366"/>
                      <a:pt x="4109" y="11345"/>
                    </a:cubicBezTo>
                    <a:cubicBezTo>
                      <a:pt x="4200" y="11299"/>
                      <a:pt x="4223" y="11162"/>
                      <a:pt x="4155" y="11071"/>
                    </a:cubicBezTo>
                    <a:cubicBezTo>
                      <a:pt x="4132" y="11026"/>
                      <a:pt x="4086" y="10957"/>
                      <a:pt x="4063" y="10911"/>
                    </a:cubicBezTo>
                    <a:cubicBezTo>
                      <a:pt x="4018" y="10843"/>
                      <a:pt x="3972" y="10797"/>
                      <a:pt x="3926" y="10729"/>
                    </a:cubicBezTo>
                    <a:cubicBezTo>
                      <a:pt x="3881" y="10660"/>
                      <a:pt x="3858" y="10615"/>
                      <a:pt x="3812" y="10546"/>
                    </a:cubicBezTo>
                    <a:cubicBezTo>
                      <a:pt x="3767" y="10478"/>
                      <a:pt x="3698" y="10386"/>
                      <a:pt x="3652" y="10318"/>
                    </a:cubicBezTo>
                    <a:cubicBezTo>
                      <a:pt x="3584" y="10204"/>
                      <a:pt x="3515" y="10112"/>
                      <a:pt x="3470" y="9998"/>
                    </a:cubicBezTo>
                    <a:cubicBezTo>
                      <a:pt x="3379" y="9884"/>
                      <a:pt x="3310" y="9747"/>
                      <a:pt x="3219" y="9610"/>
                    </a:cubicBezTo>
                    <a:cubicBezTo>
                      <a:pt x="3059" y="9359"/>
                      <a:pt x="2922" y="9085"/>
                      <a:pt x="2785" y="8811"/>
                    </a:cubicBezTo>
                    <a:cubicBezTo>
                      <a:pt x="2739" y="8720"/>
                      <a:pt x="2694" y="8629"/>
                      <a:pt x="2648" y="8538"/>
                    </a:cubicBezTo>
                    <a:cubicBezTo>
                      <a:pt x="2602" y="8446"/>
                      <a:pt x="2557" y="8355"/>
                      <a:pt x="2511" y="8264"/>
                    </a:cubicBezTo>
                    <a:cubicBezTo>
                      <a:pt x="2397" y="8058"/>
                      <a:pt x="2306" y="7853"/>
                      <a:pt x="2192" y="7647"/>
                    </a:cubicBezTo>
                    <a:cubicBezTo>
                      <a:pt x="2146" y="7510"/>
                      <a:pt x="2100" y="7396"/>
                      <a:pt x="2055" y="7282"/>
                    </a:cubicBezTo>
                    <a:cubicBezTo>
                      <a:pt x="2009" y="7145"/>
                      <a:pt x="1941" y="7008"/>
                      <a:pt x="1895" y="6871"/>
                    </a:cubicBezTo>
                    <a:cubicBezTo>
                      <a:pt x="1781" y="6620"/>
                      <a:pt x="1667" y="6346"/>
                      <a:pt x="1575" y="6072"/>
                    </a:cubicBezTo>
                    <a:cubicBezTo>
                      <a:pt x="1530" y="5935"/>
                      <a:pt x="1461" y="5776"/>
                      <a:pt x="1416" y="5639"/>
                    </a:cubicBezTo>
                    <a:cubicBezTo>
                      <a:pt x="1370" y="5502"/>
                      <a:pt x="1324" y="5342"/>
                      <a:pt x="1279" y="5205"/>
                    </a:cubicBezTo>
                    <a:cubicBezTo>
                      <a:pt x="1233" y="5045"/>
                      <a:pt x="1187" y="4908"/>
                      <a:pt x="1142" y="4749"/>
                    </a:cubicBezTo>
                    <a:cubicBezTo>
                      <a:pt x="1096" y="4589"/>
                      <a:pt x="1050" y="4429"/>
                      <a:pt x="982" y="4269"/>
                    </a:cubicBezTo>
                    <a:cubicBezTo>
                      <a:pt x="868" y="3950"/>
                      <a:pt x="776" y="3607"/>
                      <a:pt x="685" y="3288"/>
                    </a:cubicBezTo>
                    <a:cubicBezTo>
                      <a:pt x="639" y="3105"/>
                      <a:pt x="594" y="2945"/>
                      <a:pt x="548" y="2786"/>
                    </a:cubicBezTo>
                    <a:cubicBezTo>
                      <a:pt x="503" y="2580"/>
                      <a:pt x="457" y="2398"/>
                      <a:pt x="434" y="2192"/>
                    </a:cubicBezTo>
                    <a:cubicBezTo>
                      <a:pt x="388" y="2032"/>
                      <a:pt x="366" y="1873"/>
                      <a:pt x="343" y="1713"/>
                    </a:cubicBezTo>
                    <a:cubicBezTo>
                      <a:pt x="320" y="1530"/>
                      <a:pt x="297" y="1348"/>
                      <a:pt x="274" y="1165"/>
                    </a:cubicBezTo>
                    <a:cubicBezTo>
                      <a:pt x="251" y="982"/>
                      <a:pt x="229" y="800"/>
                      <a:pt x="206" y="617"/>
                    </a:cubicBezTo>
                    <a:cubicBezTo>
                      <a:pt x="183" y="435"/>
                      <a:pt x="183" y="275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22"/>
              <p:cNvSpPr/>
              <p:nvPr/>
            </p:nvSpPr>
            <p:spPr>
              <a:xfrm>
                <a:off x="7010819" y="3204303"/>
                <a:ext cx="15434" cy="18218"/>
              </a:xfrm>
              <a:custGeom>
                <a:avLst/>
                <a:gdLst/>
                <a:ahLst/>
                <a:cxnLst/>
                <a:rect l="l" t="t" r="r" b="b"/>
                <a:pathLst>
                  <a:path w="571" h="674" extrusionOk="0">
                    <a:moveTo>
                      <a:pt x="46" y="0"/>
                    </a:moveTo>
                    <a:cubicBezTo>
                      <a:pt x="0" y="46"/>
                      <a:pt x="0" y="91"/>
                      <a:pt x="23" y="114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91" y="228"/>
                      <a:pt x="114" y="251"/>
                      <a:pt x="137" y="297"/>
                    </a:cubicBezTo>
                    <a:cubicBezTo>
                      <a:pt x="160" y="343"/>
                      <a:pt x="206" y="388"/>
                      <a:pt x="251" y="434"/>
                    </a:cubicBezTo>
                    <a:cubicBezTo>
                      <a:pt x="274" y="479"/>
                      <a:pt x="320" y="525"/>
                      <a:pt x="343" y="548"/>
                    </a:cubicBezTo>
                    <a:cubicBezTo>
                      <a:pt x="365" y="594"/>
                      <a:pt x="388" y="616"/>
                      <a:pt x="411" y="639"/>
                    </a:cubicBezTo>
                    <a:cubicBezTo>
                      <a:pt x="434" y="662"/>
                      <a:pt x="457" y="673"/>
                      <a:pt x="477" y="673"/>
                    </a:cubicBezTo>
                    <a:cubicBezTo>
                      <a:pt x="497" y="673"/>
                      <a:pt x="514" y="662"/>
                      <a:pt x="525" y="639"/>
                    </a:cubicBezTo>
                    <a:cubicBezTo>
                      <a:pt x="571" y="616"/>
                      <a:pt x="571" y="548"/>
                      <a:pt x="525" y="525"/>
                    </a:cubicBezTo>
                    <a:cubicBezTo>
                      <a:pt x="525" y="525"/>
                      <a:pt x="502" y="502"/>
                      <a:pt x="502" y="502"/>
                    </a:cubicBezTo>
                    <a:cubicBezTo>
                      <a:pt x="457" y="434"/>
                      <a:pt x="411" y="388"/>
                      <a:pt x="365" y="320"/>
                    </a:cubicBezTo>
                    <a:cubicBezTo>
                      <a:pt x="320" y="274"/>
                      <a:pt x="297" y="228"/>
                      <a:pt x="251" y="183"/>
                    </a:cubicBezTo>
                    <a:cubicBezTo>
                      <a:pt x="228" y="137"/>
                      <a:pt x="183" y="91"/>
                      <a:pt x="160" y="46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22"/>
              <p:cNvSpPr/>
              <p:nvPr/>
            </p:nvSpPr>
            <p:spPr>
              <a:xfrm>
                <a:off x="7016982" y="2935300"/>
                <a:ext cx="146854" cy="334145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12362" extrusionOk="0">
                    <a:moveTo>
                      <a:pt x="5227" y="0"/>
                    </a:moveTo>
                    <a:cubicBezTo>
                      <a:pt x="5113" y="0"/>
                      <a:pt x="5022" y="92"/>
                      <a:pt x="5022" y="206"/>
                    </a:cubicBezTo>
                    <a:cubicBezTo>
                      <a:pt x="5022" y="274"/>
                      <a:pt x="4999" y="366"/>
                      <a:pt x="4999" y="457"/>
                    </a:cubicBezTo>
                    <a:cubicBezTo>
                      <a:pt x="4999" y="525"/>
                      <a:pt x="4976" y="617"/>
                      <a:pt x="4976" y="685"/>
                    </a:cubicBezTo>
                    <a:cubicBezTo>
                      <a:pt x="4931" y="868"/>
                      <a:pt x="4885" y="1050"/>
                      <a:pt x="4839" y="1256"/>
                    </a:cubicBezTo>
                    <a:cubicBezTo>
                      <a:pt x="4839" y="1279"/>
                      <a:pt x="4839" y="1301"/>
                      <a:pt x="4817" y="1347"/>
                    </a:cubicBezTo>
                    <a:cubicBezTo>
                      <a:pt x="4794" y="1461"/>
                      <a:pt x="4748" y="1598"/>
                      <a:pt x="4725" y="1735"/>
                    </a:cubicBezTo>
                    <a:cubicBezTo>
                      <a:pt x="4680" y="1895"/>
                      <a:pt x="4634" y="2055"/>
                      <a:pt x="4588" y="2214"/>
                    </a:cubicBezTo>
                    <a:cubicBezTo>
                      <a:pt x="4565" y="2237"/>
                      <a:pt x="4565" y="2283"/>
                      <a:pt x="4543" y="2306"/>
                    </a:cubicBezTo>
                    <a:cubicBezTo>
                      <a:pt x="4497" y="2351"/>
                      <a:pt x="4451" y="2397"/>
                      <a:pt x="4429" y="2465"/>
                    </a:cubicBezTo>
                    <a:cubicBezTo>
                      <a:pt x="4383" y="2580"/>
                      <a:pt x="4314" y="2671"/>
                      <a:pt x="4269" y="2785"/>
                    </a:cubicBezTo>
                    <a:cubicBezTo>
                      <a:pt x="4109" y="3082"/>
                      <a:pt x="3972" y="3356"/>
                      <a:pt x="3835" y="3652"/>
                    </a:cubicBezTo>
                    <a:cubicBezTo>
                      <a:pt x="3698" y="3949"/>
                      <a:pt x="3584" y="4246"/>
                      <a:pt x="3470" y="4543"/>
                    </a:cubicBezTo>
                    <a:cubicBezTo>
                      <a:pt x="3333" y="4816"/>
                      <a:pt x="3219" y="5113"/>
                      <a:pt x="3105" y="5410"/>
                    </a:cubicBezTo>
                    <a:cubicBezTo>
                      <a:pt x="2968" y="5707"/>
                      <a:pt x="2831" y="6003"/>
                      <a:pt x="2694" y="6277"/>
                    </a:cubicBezTo>
                    <a:cubicBezTo>
                      <a:pt x="2534" y="6574"/>
                      <a:pt x="2420" y="6871"/>
                      <a:pt x="2260" y="7167"/>
                    </a:cubicBezTo>
                    <a:cubicBezTo>
                      <a:pt x="2123" y="7441"/>
                      <a:pt x="1986" y="7738"/>
                      <a:pt x="1849" y="8035"/>
                    </a:cubicBezTo>
                    <a:cubicBezTo>
                      <a:pt x="1575" y="8605"/>
                      <a:pt x="1301" y="9176"/>
                      <a:pt x="1028" y="9747"/>
                    </a:cubicBezTo>
                    <a:cubicBezTo>
                      <a:pt x="868" y="10043"/>
                      <a:pt x="731" y="10340"/>
                      <a:pt x="594" y="10637"/>
                    </a:cubicBezTo>
                    <a:cubicBezTo>
                      <a:pt x="457" y="10956"/>
                      <a:pt x="320" y="11253"/>
                      <a:pt x="183" y="11550"/>
                    </a:cubicBezTo>
                    <a:cubicBezTo>
                      <a:pt x="160" y="11618"/>
                      <a:pt x="115" y="11710"/>
                      <a:pt x="92" y="11778"/>
                    </a:cubicBezTo>
                    <a:cubicBezTo>
                      <a:pt x="69" y="11847"/>
                      <a:pt x="46" y="11938"/>
                      <a:pt x="23" y="12006"/>
                    </a:cubicBezTo>
                    <a:cubicBezTo>
                      <a:pt x="0" y="12121"/>
                      <a:pt x="46" y="12235"/>
                      <a:pt x="137" y="12303"/>
                    </a:cubicBezTo>
                    <a:cubicBezTo>
                      <a:pt x="197" y="12343"/>
                      <a:pt x="266" y="12361"/>
                      <a:pt x="334" y="12361"/>
                    </a:cubicBezTo>
                    <a:cubicBezTo>
                      <a:pt x="421" y="12361"/>
                      <a:pt x="507" y="12332"/>
                      <a:pt x="571" y="12280"/>
                    </a:cubicBezTo>
                    <a:cubicBezTo>
                      <a:pt x="617" y="12235"/>
                      <a:pt x="662" y="12166"/>
                      <a:pt x="708" y="12098"/>
                    </a:cubicBezTo>
                    <a:cubicBezTo>
                      <a:pt x="822" y="11892"/>
                      <a:pt x="959" y="11687"/>
                      <a:pt x="1073" y="11481"/>
                    </a:cubicBezTo>
                    <a:cubicBezTo>
                      <a:pt x="1233" y="11230"/>
                      <a:pt x="1370" y="11002"/>
                      <a:pt x="1530" y="10774"/>
                    </a:cubicBezTo>
                    <a:cubicBezTo>
                      <a:pt x="1598" y="10660"/>
                      <a:pt x="1667" y="10546"/>
                      <a:pt x="1735" y="10454"/>
                    </a:cubicBezTo>
                    <a:cubicBezTo>
                      <a:pt x="1804" y="10340"/>
                      <a:pt x="1895" y="10203"/>
                      <a:pt x="1963" y="10089"/>
                    </a:cubicBezTo>
                    <a:cubicBezTo>
                      <a:pt x="2260" y="9564"/>
                      <a:pt x="2557" y="9039"/>
                      <a:pt x="2854" y="8514"/>
                    </a:cubicBezTo>
                    <a:cubicBezTo>
                      <a:pt x="3150" y="7944"/>
                      <a:pt x="3424" y="7373"/>
                      <a:pt x="3698" y="6779"/>
                    </a:cubicBezTo>
                    <a:cubicBezTo>
                      <a:pt x="3949" y="6209"/>
                      <a:pt x="4177" y="5638"/>
                      <a:pt x="4383" y="5022"/>
                    </a:cubicBezTo>
                    <a:cubicBezTo>
                      <a:pt x="4451" y="4794"/>
                      <a:pt x="4543" y="4543"/>
                      <a:pt x="4611" y="4314"/>
                    </a:cubicBezTo>
                    <a:cubicBezTo>
                      <a:pt x="4680" y="4040"/>
                      <a:pt x="4771" y="3789"/>
                      <a:pt x="4839" y="3538"/>
                    </a:cubicBezTo>
                    <a:cubicBezTo>
                      <a:pt x="4908" y="3287"/>
                      <a:pt x="4976" y="3036"/>
                      <a:pt x="5045" y="2785"/>
                    </a:cubicBezTo>
                    <a:cubicBezTo>
                      <a:pt x="5068" y="2671"/>
                      <a:pt x="5113" y="2557"/>
                      <a:pt x="5136" y="2443"/>
                    </a:cubicBezTo>
                    <a:cubicBezTo>
                      <a:pt x="5182" y="2283"/>
                      <a:pt x="5227" y="2146"/>
                      <a:pt x="5250" y="1986"/>
                    </a:cubicBezTo>
                    <a:cubicBezTo>
                      <a:pt x="5273" y="1849"/>
                      <a:pt x="5319" y="1712"/>
                      <a:pt x="5342" y="1575"/>
                    </a:cubicBezTo>
                    <a:cubicBezTo>
                      <a:pt x="5364" y="1415"/>
                      <a:pt x="5364" y="1279"/>
                      <a:pt x="5387" y="1119"/>
                    </a:cubicBezTo>
                    <a:cubicBezTo>
                      <a:pt x="5387" y="982"/>
                      <a:pt x="5410" y="845"/>
                      <a:pt x="5433" y="685"/>
                    </a:cubicBezTo>
                    <a:cubicBezTo>
                      <a:pt x="5433" y="548"/>
                      <a:pt x="5433" y="388"/>
                      <a:pt x="5433" y="229"/>
                    </a:cubicBezTo>
                    <a:cubicBezTo>
                      <a:pt x="5433" y="114"/>
                      <a:pt x="5364" y="0"/>
                      <a:pt x="52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22"/>
              <p:cNvSpPr/>
              <p:nvPr/>
            </p:nvSpPr>
            <p:spPr>
              <a:xfrm>
                <a:off x="6970084" y="2830424"/>
                <a:ext cx="46302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963" extrusionOk="0">
                    <a:moveTo>
                      <a:pt x="800" y="982"/>
                    </a:moveTo>
                    <a:cubicBezTo>
                      <a:pt x="822" y="982"/>
                      <a:pt x="822" y="1004"/>
                      <a:pt x="822" y="1004"/>
                    </a:cubicBezTo>
                    <a:cubicBezTo>
                      <a:pt x="822" y="982"/>
                      <a:pt x="822" y="982"/>
                      <a:pt x="800" y="982"/>
                    </a:cubicBezTo>
                    <a:close/>
                    <a:moveTo>
                      <a:pt x="115" y="0"/>
                    </a:moveTo>
                    <a:cubicBezTo>
                      <a:pt x="24" y="23"/>
                      <a:pt x="1" y="114"/>
                      <a:pt x="24" y="183"/>
                    </a:cubicBezTo>
                    <a:cubicBezTo>
                      <a:pt x="46" y="297"/>
                      <a:pt x="92" y="388"/>
                      <a:pt x="115" y="479"/>
                    </a:cubicBezTo>
                    <a:cubicBezTo>
                      <a:pt x="160" y="593"/>
                      <a:pt x="183" y="708"/>
                      <a:pt x="252" y="822"/>
                    </a:cubicBezTo>
                    <a:cubicBezTo>
                      <a:pt x="343" y="1004"/>
                      <a:pt x="457" y="1164"/>
                      <a:pt x="594" y="1324"/>
                    </a:cubicBezTo>
                    <a:cubicBezTo>
                      <a:pt x="708" y="1461"/>
                      <a:pt x="822" y="1575"/>
                      <a:pt x="959" y="1689"/>
                    </a:cubicBezTo>
                    <a:cubicBezTo>
                      <a:pt x="1028" y="1758"/>
                      <a:pt x="1096" y="1803"/>
                      <a:pt x="1165" y="1849"/>
                    </a:cubicBezTo>
                    <a:cubicBezTo>
                      <a:pt x="1210" y="1872"/>
                      <a:pt x="1233" y="1895"/>
                      <a:pt x="1279" y="1895"/>
                    </a:cubicBezTo>
                    <a:cubicBezTo>
                      <a:pt x="1325" y="1917"/>
                      <a:pt x="1370" y="1940"/>
                      <a:pt x="1439" y="1963"/>
                    </a:cubicBezTo>
                    <a:cubicBezTo>
                      <a:pt x="1484" y="1963"/>
                      <a:pt x="1507" y="1963"/>
                      <a:pt x="1553" y="1940"/>
                    </a:cubicBezTo>
                    <a:cubicBezTo>
                      <a:pt x="1598" y="1917"/>
                      <a:pt x="1644" y="1872"/>
                      <a:pt x="1667" y="1826"/>
                    </a:cubicBezTo>
                    <a:cubicBezTo>
                      <a:pt x="1713" y="1712"/>
                      <a:pt x="1667" y="1575"/>
                      <a:pt x="1553" y="1529"/>
                    </a:cubicBezTo>
                    <a:cubicBezTo>
                      <a:pt x="1484" y="1506"/>
                      <a:pt x="1393" y="1461"/>
                      <a:pt x="1325" y="1415"/>
                    </a:cubicBezTo>
                    <a:cubicBezTo>
                      <a:pt x="1142" y="1301"/>
                      <a:pt x="982" y="1141"/>
                      <a:pt x="822" y="1004"/>
                    </a:cubicBezTo>
                    <a:cubicBezTo>
                      <a:pt x="800" y="982"/>
                      <a:pt x="800" y="982"/>
                      <a:pt x="800" y="982"/>
                    </a:cubicBezTo>
                    <a:cubicBezTo>
                      <a:pt x="685" y="867"/>
                      <a:pt x="594" y="730"/>
                      <a:pt x="503" y="571"/>
                    </a:cubicBezTo>
                    <a:cubicBezTo>
                      <a:pt x="412" y="411"/>
                      <a:pt x="343" y="251"/>
                      <a:pt x="297" y="91"/>
                    </a:cubicBezTo>
                    <a:cubicBezTo>
                      <a:pt x="275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22"/>
              <p:cNvSpPr/>
              <p:nvPr/>
            </p:nvSpPr>
            <p:spPr>
              <a:xfrm>
                <a:off x="7037957" y="3476387"/>
                <a:ext cx="153639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2306" extrusionOk="0">
                    <a:moveTo>
                      <a:pt x="2283" y="913"/>
                    </a:moveTo>
                    <a:cubicBezTo>
                      <a:pt x="2276" y="913"/>
                      <a:pt x="2269" y="915"/>
                      <a:pt x="2263" y="918"/>
                    </a:cubicBezTo>
                    <a:lnTo>
                      <a:pt x="2263" y="918"/>
                    </a:lnTo>
                    <a:cubicBezTo>
                      <a:pt x="2270" y="916"/>
                      <a:pt x="2276" y="915"/>
                      <a:pt x="2283" y="913"/>
                    </a:cubicBezTo>
                    <a:close/>
                    <a:moveTo>
                      <a:pt x="5296" y="0"/>
                    </a:moveTo>
                    <a:cubicBezTo>
                      <a:pt x="5159" y="23"/>
                      <a:pt x="5068" y="91"/>
                      <a:pt x="4954" y="160"/>
                    </a:cubicBezTo>
                    <a:cubicBezTo>
                      <a:pt x="4839" y="205"/>
                      <a:pt x="4703" y="251"/>
                      <a:pt x="4588" y="274"/>
                    </a:cubicBezTo>
                    <a:cubicBezTo>
                      <a:pt x="4474" y="320"/>
                      <a:pt x="4360" y="342"/>
                      <a:pt x="4269" y="365"/>
                    </a:cubicBezTo>
                    <a:cubicBezTo>
                      <a:pt x="4132" y="388"/>
                      <a:pt x="3995" y="434"/>
                      <a:pt x="3858" y="479"/>
                    </a:cubicBezTo>
                    <a:lnTo>
                      <a:pt x="3926" y="457"/>
                    </a:lnTo>
                    <a:lnTo>
                      <a:pt x="3926" y="457"/>
                    </a:lnTo>
                    <a:cubicBezTo>
                      <a:pt x="3424" y="594"/>
                      <a:pt x="2945" y="730"/>
                      <a:pt x="2466" y="867"/>
                    </a:cubicBezTo>
                    <a:lnTo>
                      <a:pt x="2488" y="867"/>
                    </a:lnTo>
                    <a:cubicBezTo>
                      <a:pt x="2480" y="867"/>
                      <a:pt x="2472" y="867"/>
                      <a:pt x="2463" y="869"/>
                    </a:cubicBezTo>
                    <a:lnTo>
                      <a:pt x="2463" y="869"/>
                    </a:lnTo>
                    <a:lnTo>
                      <a:pt x="2466" y="867"/>
                    </a:lnTo>
                    <a:cubicBezTo>
                      <a:pt x="2443" y="867"/>
                      <a:pt x="2420" y="867"/>
                      <a:pt x="2420" y="890"/>
                    </a:cubicBezTo>
                    <a:lnTo>
                      <a:pt x="2306" y="913"/>
                    </a:lnTo>
                    <a:cubicBezTo>
                      <a:pt x="2283" y="913"/>
                      <a:pt x="2260" y="936"/>
                      <a:pt x="2237" y="936"/>
                    </a:cubicBezTo>
                    <a:cubicBezTo>
                      <a:pt x="2237" y="936"/>
                      <a:pt x="2248" y="925"/>
                      <a:pt x="2263" y="918"/>
                    </a:cubicBezTo>
                    <a:lnTo>
                      <a:pt x="2263" y="918"/>
                    </a:lnTo>
                    <a:cubicBezTo>
                      <a:pt x="2087" y="962"/>
                      <a:pt x="1911" y="1006"/>
                      <a:pt x="1735" y="1050"/>
                    </a:cubicBezTo>
                    <a:cubicBezTo>
                      <a:pt x="1621" y="1073"/>
                      <a:pt x="1530" y="1096"/>
                      <a:pt x="1438" y="1119"/>
                    </a:cubicBezTo>
                    <a:cubicBezTo>
                      <a:pt x="1370" y="1119"/>
                      <a:pt x="1279" y="1141"/>
                      <a:pt x="1187" y="1164"/>
                    </a:cubicBezTo>
                    <a:cubicBezTo>
                      <a:pt x="1005" y="1187"/>
                      <a:pt x="845" y="1210"/>
                      <a:pt x="685" y="1255"/>
                    </a:cubicBezTo>
                    <a:cubicBezTo>
                      <a:pt x="594" y="1278"/>
                      <a:pt x="503" y="1278"/>
                      <a:pt x="389" y="1301"/>
                    </a:cubicBezTo>
                    <a:cubicBezTo>
                      <a:pt x="274" y="1324"/>
                      <a:pt x="69" y="1347"/>
                      <a:pt x="23" y="1484"/>
                    </a:cubicBezTo>
                    <a:cubicBezTo>
                      <a:pt x="0" y="1552"/>
                      <a:pt x="0" y="1621"/>
                      <a:pt x="23" y="1689"/>
                    </a:cubicBezTo>
                    <a:cubicBezTo>
                      <a:pt x="46" y="1735"/>
                      <a:pt x="92" y="1780"/>
                      <a:pt x="160" y="1803"/>
                    </a:cubicBezTo>
                    <a:cubicBezTo>
                      <a:pt x="229" y="1849"/>
                      <a:pt x="320" y="1849"/>
                      <a:pt x="389" y="1872"/>
                    </a:cubicBezTo>
                    <a:cubicBezTo>
                      <a:pt x="480" y="1895"/>
                      <a:pt x="548" y="1895"/>
                      <a:pt x="617" y="1917"/>
                    </a:cubicBezTo>
                    <a:cubicBezTo>
                      <a:pt x="777" y="1917"/>
                      <a:pt x="936" y="1940"/>
                      <a:pt x="1096" y="1963"/>
                    </a:cubicBezTo>
                    <a:cubicBezTo>
                      <a:pt x="1256" y="1986"/>
                      <a:pt x="1416" y="2009"/>
                      <a:pt x="1575" y="2032"/>
                    </a:cubicBezTo>
                    <a:cubicBezTo>
                      <a:pt x="1690" y="2054"/>
                      <a:pt x="1827" y="2100"/>
                      <a:pt x="1941" y="2100"/>
                    </a:cubicBezTo>
                    <a:cubicBezTo>
                      <a:pt x="2100" y="2123"/>
                      <a:pt x="2237" y="2146"/>
                      <a:pt x="2374" y="2168"/>
                    </a:cubicBezTo>
                    <a:cubicBezTo>
                      <a:pt x="2534" y="2214"/>
                      <a:pt x="2671" y="2237"/>
                      <a:pt x="2808" y="2260"/>
                    </a:cubicBezTo>
                    <a:cubicBezTo>
                      <a:pt x="2945" y="2283"/>
                      <a:pt x="3082" y="2283"/>
                      <a:pt x="3219" y="2305"/>
                    </a:cubicBezTo>
                    <a:lnTo>
                      <a:pt x="3675" y="2305"/>
                    </a:lnTo>
                    <a:cubicBezTo>
                      <a:pt x="3812" y="2283"/>
                      <a:pt x="3926" y="2260"/>
                      <a:pt x="4041" y="2214"/>
                    </a:cubicBezTo>
                    <a:cubicBezTo>
                      <a:pt x="4132" y="2168"/>
                      <a:pt x="4223" y="2100"/>
                      <a:pt x="4292" y="2054"/>
                    </a:cubicBezTo>
                    <a:cubicBezTo>
                      <a:pt x="4451" y="1963"/>
                      <a:pt x="4566" y="1849"/>
                      <a:pt x="4680" y="1735"/>
                    </a:cubicBezTo>
                    <a:lnTo>
                      <a:pt x="4657" y="1735"/>
                    </a:lnTo>
                    <a:cubicBezTo>
                      <a:pt x="4771" y="1621"/>
                      <a:pt x="4908" y="1507"/>
                      <a:pt x="4999" y="1392"/>
                    </a:cubicBezTo>
                    <a:cubicBezTo>
                      <a:pt x="5113" y="1278"/>
                      <a:pt x="5182" y="1141"/>
                      <a:pt x="5273" y="1027"/>
                    </a:cubicBezTo>
                    <a:cubicBezTo>
                      <a:pt x="5342" y="913"/>
                      <a:pt x="5433" y="822"/>
                      <a:pt x="5524" y="708"/>
                    </a:cubicBezTo>
                    <a:cubicBezTo>
                      <a:pt x="5547" y="639"/>
                      <a:pt x="5593" y="594"/>
                      <a:pt x="5616" y="525"/>
                    </a:cubicBezTo>
                    <a:lnTo>
                      <a:pt x="5638" y="479"/>
                    </a:lnTo>
                    <a:cubicBezTo>
                      <a:pt x="5684" y="365"/>
                      <a:pt x="5661" y="228"/>
                      <a:pt x="5593" y="137"/>
                    </a:cubicBezTo>
                    <a:cubicBezTo>
                      <a:pt x="5570" y="114"/>
                      <a:pt x="5570" y="114"/>
                      <a:pt x="5570" y="91"/>
                    </a:cubicBezTo>
                    <a:cubicBezTo>
                      <a:pt x="5524" y="46"/>
                      <a:pt x="5479" y="23"/>
                      <a:pt x="5410" y="23"/>
                    </a:cubicBezTo>
                    <a:cubicBezTo>
                      <a:pt x="5387" y="0"/>
                      <a:pt x="5364" y="0"/>
                      <a:pt x="5342" y="0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22"/>
              <p:cNvSpPr/>
              <p:nvPr/>
            </p:nvSpPr>
            <p:spPr>
              <a:xfrm>
                <a:off x="6860883" y="3131484"/>
                <a:ext cx="618852" cy="389962"/>
              </a:xfrm>
              <a:custGeom>
                <a:avLst/>
                <a:gdLst/>
                <a:ahLst/>
                <a:cxnLst/>
                <a:rect l="l" t="t" r="r" b="b"/>
                <a:pathLst>
                  <a:path w="22895" h="14427" extrusionOk="0">
                    <a:moveTo>
                      <a:pt x="20931" y="1"/>
                    </a:moveTo>
                    <a:cubicBezTo>
                      <a:pt x="20886" y="24"/>
                      <a:pt x="20863" y="69"/>
                      <a:pt x="20840" y="92"/>
                    </a:cubicBezTo>
                    <a:cubicBezTo>
                      <a:pt x="20817" y="138"/>
                      <a:pt x="20817" y="183"/>
                      <a:pt x="20840" y="229"/>
                    </a:cubicBezTo>
                    <a:cubicBezTo>
                      <a:pt x="20863" y="297"/>
                      <a:pt x="20909" y="389"/>
                      <a:pt x="20931" y="457"/>
                    </a:cubicBezTo>
                    <a:cubicBezTo>
                      <a:pt x="21000" y="594"/>
                      <a:pt x="21068" y="708"/>
                      <a:pt x="21114" y="868"/>
                    </a:cubicBezTo>
                    <a:cubicBezTo>
                      <a:pt x="21136" y="1025"/>
                      <a:pt x="21159" y="1183"/>
                      <a:pt x="21160" y="1318"/>
                    </a:cubicBezTo>
                    <a:lnTo>
                      <a:pt x="21160" y="1318"/>
                    </a:lnTo>
                    <a:cubicBezTo>
                      <a:pt x="21159" y="1518"/>
                      <a:pt x="21158" y="1686"/>
                      <a:pt x="21137" y="1872"/>
                    </a:cubicBezTo>
                    <a:cubicBezTo>
                      <a:pt x="21114" y="2078"/>
                      <a:pt x="21091" y="2283"/>
                      <a:pt x="21023" y="2489"/>
                    </a:cubicBezTo>
                    <a:cubicBezTo>
                      <a:pt x="20954" y="2785"/>
                      <a:pt x="20840" y="3059"/>
                      <a:pt x="20749" y="3288"/>
                    </a:cubicBezTo>
                    <a:cubicBezTo>
                      <a:pt x="20658" y="3561"/>
                      <a:pt x="20521" y="3813"/>
                      <a:pt x="20406" y="4041"/>
                    </a:cubicBezTo>
                    <a:cubicBezTo>
                      <a:pt x="20178" y="4429"/>
                      <a:pt x="19927" y="4794"/>
                      <a:pt x="19630" y="5182"/>
                    </a:cubicBezTo>
                    <a:lnTo>
                      <a:pt x="19197" y="5753"/>
                    </a:lnTo>
                    <a:lnTo>
                      <a:pt x="19174" y="5776"/>
                    </a:lnTo>
                    <a:cubicBezTo>
                      <a:pt x="19105" y="5867"/>
                      <a:pt x="19060" y="5935"/>
                      <a:pt x="18968" y="6027"/>
                    </a:cubicBezTo>
                    <a:cubicBezTo>
                      <a:pt x="18900" y="6118"/>
                      <a:pt x="18809" y="6209"/>
                      <a:pt x="18717" y="6301"/>
                    </a:cubicBezTo>
                    <a:cubicBezTo>
                      <a:pt x="18284" y="6711"/>
                      <a:pt x="17850" y="7122"/>
                      <a:pt x="17348" y="7533"/>
                    </a:cubicBezTo>
                    <a:cubicBezTo>
                      <a:pt x="17120" y="7716"/>
                      <a:pt x="16869" y="7921"/>
                      <a:pt x="16617" y="8104"/>
                    </a:cubicBezTo>
                    <a:cubicBezTo>
                      <a:pt x="16526" y="8149"/>
                      <a:pt x="16435" y="8218"/>
                      <a:pt x="16344" y="8286"/>
                    </a:cubicBezTo>
                    <a:lnTo>
                      <a:pt x="16207" y="8355"/>
                    </a:lnTo>
                    <a:cubicBezTo>
                      <a:pt x="16070" y="8446"/>
                      <a:pt x="15933" y="8537"/>
                      <a:pt x="15796" y="8629"/>
                    </a:cubicBezTo>
                    <a:cubicBezTo>
                      <a:pt x="15682" y="8697"/>
                      <a:pt x="15567" y="8766"/>
                      <a:pt x="15453" y="8834"/>
                    </a:cubicBezTo>
                    <a:lnTo>
                      <a:pt x="15408" y="8857"/>
                    </a:lnTo>
                    <a:cubicBezTo>
                      <a:pt x="15316" y="8903"/>
                      <a:pt x="15248" y="8948"/>
                      <a:pt x="15157" y="8994"/>
                    </a:cubicBezTo>
                    <a:lnTo>
                      <a:pt x="15065" y="9040"/>
                    </a:lnTo>
                    <a:cubicBezTo>
                      <a:pt x="14791" y="9199"/>
                      <a:pt x="14518" y="9336"/>
                      <a:pt x="14175" y="9473"/>
                    </a:cubicBezTo>
                    <a:lnTo>
                      <a:pt x="13970" y="9565"/>
                    </a:lnTo>
                    <a:lnTo>
                      <a:pt x="13764" y="9656"/>
                    </a:lnTo>
                    <a:cubicBezTo>
                      <a:pt x="13787" y="9587"/>
                      <a:pt x="13810" y="9542"/>
                      <a:pt x="13810" y="9496"/>
                    </a:cubicBezTo>
                    <a:cubicBezTo>
                      <a:pt x="13833" y="9428"/>
                      <a:pt x="13833" y="9359"/>
                      <a:pt x="13833" y="9291"/>
                    </a:cubicBezTo>
                    <a:cubicBezTo>
                      <a:pt x="13810" y="9222"/>
                      <a:pt x="13810" y="9177"/>
                      <a:pt x="13787" y="9108"/>
                    </a:cubicBezTo>
                    <a:cubicBezTo>
                      <a:pt x="13741" y="8994"/>
                      <a:pt x="13696" y="8880"/>
                      <a:pt x="13627" y="8811"/>
                    </a:cubicBezTo>
                    <a:cubicBezTo>
                      <a:pt x="13582" y="8766"/>
                      <a:pt x="13513" y="8697"/>
                      <a:pt x="13445" y="8652"/>
                    </a:cubicBezTo>
                    <a:lnTo>
                      <a:pt x="13399" y="8629"/>
                    </a:lnTo>
                    <a:lnTo>
                      <a:pt x="13331" y="8583"/>
                    </a:lnTo>
                    <a:cubicBezTo>
                      <a:pt x="13285" y="8537"/>
                      <a:pt x="13216" y="8515"/>
                      <a:pt x="13125" y="8469"/>
                    </a:cubicBezTo>
                    <a:cubicBezTo>
                      <a:pt x="13057" y="8423"/>
                      <a:pt x="12965" y="8400"/>
                      <a:pt x="12874" y="8400"/>
                    </a:cubicBezTo>
                    <a:cubicBezTo>
                      <a:pt x="12806" y="8378"/>
                      <a:pt x="12737" y="8378"/>
                      <a:pt x="12691" y="8378"/>
                    </a:cubicBezTo>
                    <a:lnTo>
                      <a:pt x="12600" y="8378"/>
                    </a:lnTo>
                    <a:cubicBezTo>
                      <a:pt x="12509" y="8378"/>
                      <a:pt x="12418" y="8400"/>
                      <a:pt x="12349" y="8400"/>
                    </a:cubicBezTo>
                    <a:cubicBezTo>
                      <a:pt x="12098" y="8446"/>
                      <a:pt x="11801" y="8560"/>
                      <a:pt x="11482" y="8720"/>
                    </a:cubicBezTo>
                    <a:cubicBezTo>
                      <a:pt x="11413" y="8743"/>
                      <a:pt x="11345" y="8766"/>
                      <a:pt x="11276" y="8788"/>
                    </a:cubicBezTo>
                    <a:cubicBezTo>
                      <a:pt x="11162" y="8834"/>
                      <a:pt x="11071" y="8880"/>
                      <a:pt x="10957" y="8925"/>
                    </a:cubicBezTo>
                    <a:lnTo>
                      <a:pt x="10865" y="8971"/>
                    </a:lnTo>
                    <a:lnTo>
                      <a:pt x="10683" y="9062"/>
                    </a:lnTo>
                    <a:cubicBezTo>
                      <a:pt x="10592" y="9108"/>
                      <a:pt x="10500" y="9154"/>
                      <a:pt x="10409" y="9177"/>
                    </a:cubicBezTo>
                    <a:cubicBezTo>
                      <a:pt x="10181" y="9291"/>
                      <a:pt x="9952" y="9382"/>
                      <a:pt x="9724" y="9473"/>
                    </a:cubicBezTo>
                    <a:lnTo>
                      <a:pt x="9496" y="9565"/>
                    </a:lnTo>
                    <a:cubicBezTo>
                      <a:pt x="9313" y="9633"/>
                      <a:pt x="9154" y="9724"/>
                      <a:pt x="8971" y="9793"/>
                    </a:cubicBezTo>
                    <a:cubicBezTo>
                      <a:pt x="8834" y="9861"/>
                      <a:pt x="8720" y="9907"/>
                      <a:pt x="8583" y="9975"/>
                    </a:cubicBezTo>
                    <a:lnTo>
                      <a:pt x="8492" y="9998"/>
                    </a:lnTo>
                    <a:cubicBezTo>
                      <a:pt x="8218" y="10135"/>
                      <a:pt x="7967" y="10249"/>
                      <a:pt x="7693" y="10341"/>
                    </a:cubicBezTo>
                    <a:cubicBezTo>
                      <a:pt x="7396" y="10455"/>
                      <a:pt x="7099" y="10569"/>
                      <a:pt x="6803" y="10683"/>
                    </a:cubicBezTo>
                    <a:cubicBezTo>
                      <a:pt x="6551" y="10797"/>
                      <a:pt x="6209" y="10934"/>
                      <a:pt x="5867" y="11048"/>
                    </a:cubicBezTo>
                    <a:lnTo>
                      <a:pt x="4931" y="11322"/>
                    </a:lnTo>
                    <a:lnTo>
                      <a:pt x="4840" y="11345"/>
                    </a:lnTo>
                    <a:cubicBezTo>
                      <a:pt x="4566" y="11436"/>
                      <a:pt x="4292" y="11505"/>
                      <a:pt x="4018" y="11596"/>
                    </a:cubicBezTo>
                    <a:lnTo>
                      <a:pt x="4064" y="11596"/>
                    </a:lnTo>
                    <a:lnTo>
                      <a:pt x="3904" y="11619"/>
                    </a:lnTo>
                    <a:cubicBezTo>
                      <a:pt x="3653" y="11687"/>
                      <a:pt x="3356" y="11756"/>
                      <a:pt x="3105" y="11847"/>
                    </a:cubicBezTo>
                    <a:lnTo>
                      <a:pt x="2922" y="11916"/>
                    </a:lnTo>
                    <a:cubicBezTo>
                      <a:pt x="2831" y="11938"/>
                      <a:pt x="2717" y="11984"/>
                      <a:pt x="2626" y="12030"/>
                    </a:cubicBezTo>
                    <a:cubicBezTo>
                      <a:pt x="2466" y="12075"/>
                      <a:pt x="2283" y="12121"/>
                      <a:pt x="2123" y="12167"/>
                    </a:cubicBezTo>
                    <a:cubicBezTo>
                      <a:pt x="1872" y="12235"/>
                      <a:pt x="1598" y="12304"/>
                      <a:pt x="1347" y="12372"/>
                    </a:cubicBezTo>
                    <a:cubicBezTo>
                      <a:pt x="1096" y="12418"/>
                      <a:pt x="845" y="12463"/>
                      <a:pt x="571" y="12509"/>
                    </a:cubicBezTo>
                    <a:cubicBezTo>
                      <a:pt x="526" y="12532"/>
                      <a:pt x="480" y="12532"/>
                      <a:pt x="457" y="12532"/>
                    </a:cubicBezTo>
                    <a:cubicBezTo>
                      <a:pt x="411" y="12532"/>
                      <a:pt x="366" y="12532"/>
                      <a:pt x="320" y="12555"/>
                    </a:cubicBezTo>
                    <a:cubicBezTo>
                      <a:pt x="183" y="12577"/>
                      <a:pt x="92" y="12646"/>
                      <a:pt x="46" y="12760"/>
                    </a:cubicBezTo>
                    <a:cubicBezTo>
                      <a:pt x="23" y="12806"/>
                      <a:pt x="1" y="12874"/>
                      <a:pt x="23" y="12943"/>
                    </a:cubicBezTo>
                    <a:cubicBezTo>
                      <a:pt x="23" y="12965"/>
                      <a:pt x="23" y="12988"/>
                      <a:pt x="46" y="13011"/>
                    </a:cubicBezTo>
                    <a:cubicBezTo>
                      <a:pt x="46" y="13034"/>
                      <a:pt x="69" y="13057"/>
                      <a:pt x="92" y="13080"/>
                    </a:cubicBezTo>
                    <a:cubicBezTo>
                      <a:pt x="115" y="13125"/>
                      <a:pt x="138" y="13171"/>
                      <a:pt x="160" y="13194"/>
                    </a:cubicBezTo>
                    <a:lnTo>
                      <a:pt x="206" y="13239"/>
                    </a:lnTo>
                    <a:cubicBezTo>
                      <a:pt x="343" y="13399"/>
                      <a:pt x="480" y="13536"/>
                      <a:pt x="640" y="13673"/>
                    </a:cubicBezTo>
                    <a:cubicBezTo>
                      <a:pt x="685" y="13742"/>
                      <a:pt x="731" y="13787"/>
                      <a:pt x="800" y="13833"/>
                    </a:cubicBezTo>
                    <a:cubicBezTo>
                      <a:pt x="891" y="13924"/>
                      <a:pt x="982" y="14038"/>
                      <a:pt x="1073" y="14130"/>
                    </a:cubicBezTo>
                    <a:cubicBezTo>
                      <a:pt x="1096" y="14175"/>
                      <a:pt x="1119" y="14198"/>
                      <a:pt x="1142" y="14221"/>
                    </a:cubicBezTo>
                    <a:lnTo>
                      <a:pt x="1165" y="14267"/>
                    </a:lnTo>
                    <a:cubicBezTo>
                      <a:pt x="1233" y="14358"/>
                      <a:pt x="1347" y="14426"/>
                      <a:pt x="1439" y="14426"/>
                    </a:cubicBezTo>
                    <a:cubicBezTo>
                      <a:pt x="1461" y="14426"/>
                      <a:pt x="1484" y="14403"/>
                      <a:pt x="1507" y="14403"/>
                    </a:cubicBezTo>
                    <a:cubicBezTo>
                      <a:pt x="1553" y="14403"/>
                      <a:pt x="1621" y="14381"/>
                      <a:pt x="1667" y="14335"/>
                    </a:cubicBezTo>
                    <a:cubicBezTo>
                      <a:pt x="1713" y="14289"/>
                      <a:pt x="1735" y="14267"/>
                      <a:pt x="1758" y="14221"/>
                    </a:cubicBezTo>
                    <a:cubicBezTo>
                      <a:pt x="1827" y="14244"/>
                      <a:pt x="1895" y="14267"/>
                      <a:pt x="1964" y="14267"/>
                    </a:cubicBezTo>
                    <a:cubicBezTo>
                      <a:pt x="2032" y="14267"/>
                      <a:pt x="2055" y="14289"/>
                      <a:pt x="2078" y="14289"/>
                    </a:cubicBezTo>
                    <a:cubicBezTo>
                      <a:pt x="2101" y="14289"/>
                      <a:pt x="2101" y="14289"/>
                      <a:pt x="2123" y="14312"/>
                    </a:cubicBezTo>
                    <a:lnTo>
                      <a:pt x="2146" y="14312"/>
                    </a:lnTo>
                    <a:cubicBezTo>
                      <a:pt x="2192" y="14335"/>
                      <a:pt x="2215" y="14335"/>
                      <a:pt x="2238" y="14335"/>
                    </a:cubicBezTo>
                    <a:cubicBezTo>
                      <a:pt x="2283" y="14358"/>
                      <a:pt x="2329" y="14358"/>
                      <a:pt x="2352" y="14358"/>
                    </a:cubicBezTo>
                    <a:cubicBezTo>
                      <a:pt x="2443" y="14381"/>
                      <a:pt x="2511" y="14381"/>
                      <a:pt x="2580" y="14381"/>
                    </a:cubicBezTo>
                    <a:lnTo>
                      <a:pt x="3812" y="14381"/>
                    </a:lnTo>
                    <a:cubicBezTo>
                      <a:pt x="3972" y="14358"/>
                      <a:pt x="4132" y="14358"/>
                      <a:pt x="4292" y="14335"/>
                    </a:cubicBezTo>
                    <a:lnTo>
                      <a:pt x="4337" y="14335"/>
                    </a:lnTo>
                    <a:cubicBezTo>
                      <a:pt x="4474" y="14312"/>
                      <a:pt x="4611" y="14289"/>
                      <a:pt x="4748" y="14267"/>
                    </a:cubicBezTo>
                    <a:lnTo>
                      <a:pt x="4862" y="14244"/>
                    </a:lnTo>
                    <a:cubicBezTo>
                      <a:pt x="4954" y="14244"/>
                      <a:pt x="5022" y="14221"/>
                      <a:pt x="5113" y="14221"/>
                    </a:cubicBezTo>
                    <a:cubicBezTo>
                      <a:pt x="5136" y="14221"/>
                      <a:pt x="5159" y="14198"/>
                      <a:pt x="5182" y="14198"/>
                    </a:cubicBezTo>
                    <a:cubicBezTo>
                      <a:pt x="5319" y="14198"/>
                      <a:pt x="5456" y="14175"/>
                      <a:pt x="5593" y="14152"/>
                    </a:cubicBezTo>
                    <a:cubicBezTo>
                      <a:pt x="5684" y="14152"/>
                      <a:pt x="5753" y="14152"/>
                      <a:pt x="5844" y="14130"/>
                    </a:cubicBezTo>
                    <a:cubicBezTo>
                      <a:pt x="6027" y="14130"/>
                      <a:pt x="6209" y="14107"/>
                      <a:pt x="6392" y="14084"/>
                    </a:cubicBezTo>
                    <a:cubicBezTo>
                      <a:pt x="6711" y="14038"/>
                      <a:pt x="7031" y="13993"/>
                      <a:pt x="7350" y="13924"/>
                    </a:cubicBezTo>
                    <a:cubicBezTo>
                      <a:pt x="7693" y="13879"/>
                      <a:pt x="8035" y="13810"/>
                      <a:pt x="8378" y="13719"/>
                    </a:cubicBezTo>
                    <a:cubicBezTo>
                      <a:pt x="8743" y="13605"/>
                      <a:pt x="9085" y="13513"/>
                      <a:pt x="9450" y="13399"/>
                    </a:cubicBezTo>
                    <a:lnTo>
                      <a:pt x="9679" y="13331"/>
                    </a:lnTo>
                    <a:lnTo>
                      <a:pt x="9930" y="13239"/>
                    </a:lnTo>
                    <a:cubicBezTo>
                      <a:pt x="9930" y="13239"/>
                      <a:pt x="9952" y="13262"/>
                      <a:pt x="9952" y="13262"/>
                    </a:cubicBezTo>
                    <a:cubicBezTo>
                      <a:pt x="9998" y="13262"/>
                      <a:pt x="10021" y="13285"/>
                      <a:pt x="10067" y="13285"/>
                    </a:cubicBezTo>
                    <a:cubicBezTo>
                      <a:pt x="10112" y="13285"/>
                      <a:pt x="10158" y="13262"/>
                      <a:pt x="10204" y="13262"/>
                    </a:cubicBezTo>
                    <a:lnTo>
                      <a:pt x="10272" y="13239"/>
                    </a:lnTo>
                    <a:lnTo>
                      <a:pt x="10295" y="13217"/>
                    </a:lnTo>
                    <a:lnTo>
                      <a:pt x="10386" y="13194"/>
                    </a:lnTo>
                    <a:cubicBezTo>
                      <a:pt x="10500" y="13171"/>
                      <a:pt x="10637" y="13125"/>
                      <a:pt x="10751" y="13080"/>
                    </a:cubicBezTo>
                    <a:lnTo>
                      <a:pt x="10888" y="13057"/>
                    </a:lnTo>
                    <a:cubicBezTo>
                      <a:pt x="11002" y="13011"/>
                      <a:pt x="11117" y="12988"/>
                      <a:pt x="11231" y="12943"/>
                    </a:cubicBezTo>
                    <a:lnTo>
                      <a:pt x="11482" y="12851"/>
                    </a:lnTo>
                    <a:cubicBezTo>
                      <a:pt x="11710" y="12783"/>
                      <a:pt x="11938" y="12692"/>
                      <a:pt x="12189" y="12623"/>
                    </a:cubicBezTo>
                    <a:cubicBezTo>
                      <a:pt x="12691" y="12418"/>
                      <a:pt x="13285" y="12167"/>
                      <a:pt x="13878" y="11893"/>
                    </a:cubicBezTo>
                    <a:cubicBezTo>
                      <a:pt x="14015" y="11824"/>
                      <a:pt x="14152" y="11756"/>
                      <a:pt x="14312" y="11687"/>
                    </a:cubicBezTo>
                    <a:lnTo>
                      <a:pt x="14403" y="11642"/>
                    </a:lnTo>
                    <a:cubicBezTo>
                      <a:pt x="14495" y="11596"/>
                      <a:pt x="14586" y="11550"/>
                      <a:pt x="14677" y="11505"/>
                    </a:cubicBezTo>
                    <a:cubicBezTo>
                      <a:pt x="14814" y="11436"/>
                      <a:pt x="14928" y="11368"/>
                      <a:pt x="15043" y="11299"/>
                    </a:cubicBezTo>
                    <a:cubicBezTo>
                      <a:pt x="15202" y="11208"/>
                      <a:pt x="15339" y="11139"/>
                      <a:pt x="15499" y="11071"/>
                    </a:cubicBezTo>
                    <a:cubicBezTo>
                      <a:pt x="16024" y="10797"/>
                      <a:pt x="16526" y="10523"/>
                      <a:pt x="17005" y="10249"/>
                    </a:cubicBezTo>
                    <a:lnTo>
                      <a:pt x="17074" y="10204"/>
                    </a:lnTo>
                    <a:cubicBezTo>
                      <a:pt x="17234" y="10112"/>
                      <a:pt x="17416" y="10021"/>
                      <a:pt x="17576" y="9930"/>
                    </a:cubicBezTo>
                    <a:cubicBezTo>
                      <a:pt x="17667" y="9861"/>
                      <a:pt x="17782" y="9793"/>
                      <a:pt x="17896" y="9724"/>
                    </a:cubicBezTo>
                    <a:cubicBezTo>
                      <a:pt x="17987" y="9656"/>
                      <a:pt x="18078" y="9587"/>
                      <a:pt x="18192" y="9542"/>
                    </a:cubicBezTo>
                    <a:cubicBezTo>
                      <a:pt x="18443" y="9382"/>
                      <a:pt x="18649" y="9245"/>
                      <a:pt x="18854" y="9108"/>
                    </a:cubicBezTo>
                    <a:cubicBezTo>
                      <a:pt x="18923" y="9040"/>
                      <a:pt x="18991" y="8971"/>
                      <a:pt x="19060" y="8903"/>
                    </a:cubicBezTo>
                    <a:lnTo>
                      <a:pt x="19083" y="8880"/>
                    </a:lnTo>
                    <a:lnTo>
                      <a:pt x="19174" y="8811"/>
                    </a:lnTo>
                    <a:cubicBezTo>
                      <a:pt x="19265" y="8743"/>
                      <a:pt x="19334" y="8652"/>
                      <a:pt x="19425" y="8583"/>
                    </a:cubicBezTo>
                    <a:lnTo>
                      <a:pt x="19585" y="8446"/>
                    </a:lnTo>
                    <a:lnTo>
                      <a:pt x="19722" y="8286"/>
                    </a:lnTo>
                    <a:cubicBezTo>
                      <a:pt x="19813" y="8195"/>
                      <a:pt x="19904" y="8127"/>
                      <a:pt x="19996" y="8058"/>
                    </a:cubicBezTo>
                    <a:lnTo>
                      <a:pt x="20064" y="7990"/>
                    </a:lnTo>
                    <a:cubicBezTo>
                      <a:pt x="20178" y="7898"/>
                      <a:pt x="20292" y="7784"/>
                      <a:pt x="20384" y="7693"/>
                    </a:cubicBezTo>
                    <a:cubicBezTo>
                      <a:pt x="20498" y="7579"/>
                      <a:pt x="20612" y="7465"/>
                      <a:pt x="20726" y="7350"/>
                    </a:cubicBezTo>
                    <a:lnTo>
                      <a:pt x="20772" y="7305"/>
                    </a:lnTo>
                    <a:lnTo>
                      <a:pt x="20772" y="7282"/>
                    </a:lnTo>
                    <a:lnTo>
                      <a:pt x="20794" y="7282"/>
                    </a:lnTo>
                    <a:cubicBezTo>
                      <a:pt x="20954" y="7099"/>
                      <a:pt x="21137" y="6894"/>
                      <a:pt x="21342" y="6666"/>
                    </a:cubicBezTo>
                    <a:cubicBezTo>
                      <a:pt x="21456" y="6552"/>
                      <a:pt x="21525" y="6437"/>
                      <a:pt x="21616" y="6323"/>
                    </a:cubicBezTo>
                    <a:cubicBezTo>
                      <a:pt x="21685" y="6209"/>
                      <a:pt x="21776" y="6072"/>
                      <a:pt x="21844" y="5935"/>
                    </a:cubicBezTo>
                    <a:lnTo>
                      <a:pt x="21867" y="5890"/>
                    </a:lnTo>
                    <a:cubicBezTo>
                      <a:pt x="21981" y="5707"/>
                      <a:pt x="22096" y="5524"/>
                      <a:pt x="22255" y="5319"/>
                    </a:cubicBezTo>
                    <a:cubicBezTo>
                      <a:pt x="22278" y="5273"/>
                      <a:pt x="22324" y="5205"/>
                      <a:pt x="22369" y="5159"/>
                    </a:cubicBezTo>
                    <a:cubicBezTo>
                      <a:pt x="22392" y="5114"/>
                      <a:pt x="22415" y="5091"/>
                      <a:pt x="22461" y="5045"/>
                    </a:cubicBezTo>
                    <a:cubicBezTo>
                      <a:pt x="22529" y="4954"/>
                      <a:pt x="22598" y="4840"/>
                      <a:pt x="22643" y="4703"/>
                    </a:cubicBezTo>
                    <a:cubicBezTo>
                      <a:pt x="22712" y="4589"/>
                      <a:pt x="22757" y="4452"/>
                      <a:pt x="22780" y="4338"/>
                    </a:cubicBezTo>
                    <a:cubicBezTo>
                      <a:pt x="22803" y="4223"/>
                      <a:pt x="22826" y="4109"/>
                      <a:pt x="22849" y="3995"/>
                    </a:cubicBezTo>
                    <a:cubicBezTo>
                      <a:pt x="22894" y="3676"/>
                      <a:pt x="22849" y="3379"/>
                      <a:pt x="22780" y="3082"/>
                    </a:cubicBezTo>
                    <a:lnTo>
                      <a:pt x="22780" y="2991"/>
                    </a:lnTo>
                    <a:cubicBezTo>
                      <a:pt x="22735" y="2785"/>
                      <a:pt x="22689" y="2512"/>
                      <a:pt x="22643" y="2283"/>
                    </a:cubicBezTo>
                    <a:cubicBezTo>
                      <a:pt x="22575" y="2078"/>
                      <a:pt x="22506" y="1827"/>
                      <a:pt x="22392" y="1599"/>
                    </a:cubicBezTo>
                    <a:lnTo>
                      <a:pt x="22369" y="1530"/>
                    </a:lnTo>
                    <a:cubicBezTo>
                      <a:pt x="22347" y="1484"/>
                      <a:pt x="22301" y="1416"/>
                      <a:pt x="22278" y="1347"/>
                    </a:cubicBezTo>
                    <a:cubicBezTo>
                      <a:pt x="22232" y="1233"/>
                      <a:pt x="22187" y="1142"/>
                      <a:pt x="22118" y="1051"/>
                    </a:cubicBezTo>
                    <a:cubicBezTo>
                      <a:pt x="22073" y="959"/>
                      <a:pt x="22050" y="891"/>
                      <a:pt x="22004" y="845"/>
                    </a:cubicBezTo>
                    <a:cubicBezTo>
                      <a:pt x="21936" y="800"/>
                      <a:pt x="21890" y="754"/>
                      <a:pt x="21844" y="708"/>
                    </a:cubicBezTo>
                    <a:cubicBezTo>
                      <a:pt x="21753" y="663"/>
                      <a:pt x="21685" y="617"/>
                      <a:pt x="21616" y="594"/>
                    </a:cubicBezTo>
                    <a:cubicBezTo>
                      <a:pt x="21571" y="571"/>
                      <a:pt x="21525" y="549"/>
                      <a:pt x="21456" y="526"/>
                    </a:cubicBezTo>
                    <a:lnTo>
                      <a:pt x="21388" y="526"/>
                    </a:lnTo>
                    <a:cubicBezTo>
                      <a:pt x="21342" y="480"/>
                      <a:pt x="21319" y="412"/>
                      <a:pt x="21297" y="366"/>
                    </a:cubicBezTo>
                    <a:lnTo>
                      <a:pt x="21251" y="297"/>
                    </a:lnTo>
                    <a:lnTo>
                      <a:pt x="21228" y="275"/>
                    </a:lnTo>
                    <a:cubicBezTo>
                      <a:pt x="21205" y="206"/>
                      <a:pt x="21183" y="161"/>
                      <a:pt x="21160" y="92"/>
                    </a:cubicBezTo>
                    <a:cubicBezTo>
                      <a:pt x="21137" y="46"/>
                      <a:pt x="21068" y="1"/>
                      <a:pt x="21000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22"/>
              <p:cNvSpPr/>
              <p:nvPr/>
            </p:nvSpPr>
            <p:spPr>
              <a:xfrm>
                <a:off x="6902834" y="3508444"/>
                <a:ext cx="39518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458" extrusionOk="0">
                    <a:moveTo>
                      <a:pt x="1279" y="1"/>
                    </a:moveTo>
                    <a:cubicBezTo>
                      <a:pt x="1165" y="24"/>
                      <a:pt x="1074" y="47"/>
                      <a:pt x="982" y="69"/>
                    </a:cubicBezTo>
                    <a:cubicBezTo>
                      <a:pt x="937" y="69"/>
                      <a:pt x="891" y="92"/>
                      <a:pt x="845" y="92"/>
                    </a:cubicBezTo>
                    <a:lnTo>
                      <a:pt x="708" y="92"/>
                    </a:lnTo>
                    <a:cubicBezTo>
                      <a:pt x="678" y="100"/>
                      <a:pt x="650" y="102"/>
                      <a:pt x="623" y="102"/>
                    </a:cubicBezTo>
                    <a:cubicBezTo>
                      <a:pt x="569" y="102"/>
                      <a:pt x="518" y="92"/>
                      <a:pt x="457" y="92"/>
                    </a:cubicBezTo>
                    <a:cubicBezTo>
                      <a:pt x="389" y="69"/>
                      <a:pt x="320" y="47"/>
                      <a:pt x="275" y="24"/>
                    </a:cubicBezTo>
                    <a:cubicBezTo>
                      <a:pt x="255" y="20"/>
                      <a:pt x="236" y="18"/>
                      <a:pt x="218" y="18"/>
                    </a:cubicBezTo>
                    <a:cubicBezTo>
                      <a:pt x="131" y="18"/>
                      <a:pt x="61" y="62"/>
                      <a:pt x="24" y="138"/>
                    </a:cubicBezTo>
                    <a:cubicBezTo>
                      <a:pt x="1" y="229"/>
                      <a:pt x="46" y="321"/>
                      <a:pt x="138" y="366"/>
                    </a:cubicBezTo>
                    <a:cubicBezTo>
                      <a:pt x="252" y="412"/>
                      <a:pt x="366" y="457"/>
                      <a:pt x="480" y="457"/>
                    </a:cubicBezTo>
                    <a:lnTo>
                      <a:pt x="754" y="457"/>
                    </a:lnTo>
                    <a:cubicBezTo>
                      <a:pt x="845" y="457"/>
                      <a:pt x="937" y="435"/>
                      <a:pt x="1005" y="412"/>
                    </a:cubicBezTo>
                    <a:cubicBezTo>
                      <a:pt x="1119" y="389"/>
                      <a:pt x="1210" y="366"/>
                      <a:pt x="1325" y="343"/>
                    </a:cubicBezTo>
                    <a:cubicBezTo>
                      <a:pt x="1370" y="321"/>
                      <a:pt x="1393" y="321"/>
                      <a:pt x="1439" y="275"/>
                    </a:cubicBezTo>
                    <a:cubicBezTo>
                      <a:pt x="1462" y="229"/>
                      <a:pt x="1462" y="184"/>
                      <a:pt x="1462" y="138"/>
                    </a:cubicBezTo>
                    <a:cubicBezTo>
                      <a:pt x="1462" y="69"/>
                      <a:pt x="1370" y="1"/>
                      <a:pt x="1302" y="1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22"/>
              <p:cNvSpPr/>
              <p:nvPr/>
            </p:nvSpPr>
            <p:spPr>
              <a:xfrm>
                <a:off x="6646184" y="3257957"/>
                <a:ext cx="385637" cy="168478"/>
              </a:xfrm>
              <a:custGeom>
                <a:avLst/>
                <a:gdLst/>
                <a:ahLst/>
                <a:cxnLst/>
                <a:rect l="l" t="t" r="r" b="b"/>
                <a:pathLst>
                  <a:path w="14267" h="6233" extrusionOk="0">
                    <a:moveTo>
                      <a:pt x="7601" y="5137"/>
                    </a:moveTo>
                    <a:lnTo>
                      <a:pt x="7601" y="5137"/>
                    </a:lnTo>
                    <a:cubicBezTo>
                      <a:pt x="7556" y="5159"/>
                      <a:pt x="7510" y="5182"/>
                      <a:pt x="7464" y="5205"/>
                    </a:cubicBezTo>
                    <a:lnTo>
                      <a:pt x="7441" y="5205"/>
                    </a:lnTo>
                    <a:cubicBezTo>
                      <a:pt x="7487" y="5182"/>
                      <a:pt x="7556" y="5159"/>
                      <a:pt x="7601" y="5137"/>
                    </a:cubicBezTo>
                    <a:close/>
                    <a:moveTo>
                      <a:pt x="13422" y="1"/>
                    </a:moveTo>
                    <a:cubicBezTo>
                      <a:pt x="13376" y="24"/>
                      <a:pt x="13353" y="47"/>
                      <a:pt x="13308" y="69"/>
                    </a:cubicBezTo>
                    <a:cubicBezTo>
                      <a:pt x="13330" y="69"/>
                      <a:pt x="13353" y="47"/>
                      <a:pt x="13376" y="47"/>
                    </a:cubicBezTo>
                    <a:cubicBezTo>
                      <a:pt x="13262" y="92"/>
                      <a:pt x="13171" y="161"/>
                      <a:pt x="13079" y="229"/>
                    </a:cubicBezTo>
                    <a:cubicBezTo>
                      <a:pt x="12988" y="298"/>
                      <a:pt x="12874" y="389"/>
                      <a:pt x="12760" y="457"/>
                    </a:cubicBezTo>
                    <a:cubicBezTo>
                      <a:pt x="12600" y="549"/>
                      <a:pt x="12417" y="640"/>
                      <a:pt x="12258" y="731"/>
                    </a:cubicBezTo>
                    <a:cubicBezTo>
                      <a:pt x="12098" y="823"/>
                      <a:pt x="11961" y="914"/>
                      <a:pt x="11801" y="1005"/>
                    </a:cubicBezTo>
                    <a:cubicBezTo>
                      <a:pt x="11504" y="1142"/>
                      <a:pt x="11230" y="1256"/>
                      <a:pt x="10934" y="1370"/>
                    </a:cubicBezTo>
                    <a:cubicBezTo>
                      <a:pt x="10637" y="1507"/>
                      <a:pt x="10340" y="1622"/>
                      <a:pt x="10044" y="1758"/>
                    </a:cubicBezTo>
                    <a:cubicBezTo>
                      <a:pt x="9747" y="1873"/>
                      <a:pt x="9427" y="2010"/>
                      <a:pt x="9153" y="2146"/>
                    </a:cubicBezTo>
                    <a:cubicBezTo>
                      <a:pt x="9016" y="2215"/>
                      <a:pt x="8857" y="2283"/>
                      <a:pt x="8720" y="2352"/>
                    </a:cubicBezTo>
                    <a:cubicBezTo>
                      <a:pt x="8583" y="2420"/>
                      <a:pt x="8446" y="2489"/>
                      <a:pt x="8309" y="2557"/>
                    </a:cubicBezTo>
                    <a:cubicBezTo>
                      <a:pt x="8126" y="2649"/>
                      <a:pt x="7944" y="2740"/>
                      <a:pt x="7784" y="2854"/>
                    </a:cubicBezTo>
                    <a:cubicBezTo>
                      <a:pt x="7715" y="2900"/>
                      <a:pt x="7647" y="2945"/>
                      <a:pt x="7578" y="3014"/>
                    </a:cubicBezTo>
                    <a:cubicBezTo>
                      <a:pt x="7533" y="3037"/>
                      <a:pt x="7487" y="3082"/>
                      <a:pt x="7441" y="3128"/>
                    </a:cubicBezTo>
                    <a:cubicBezTo>
                      <a:pt x="7419" y="3174"/>
                      <a:pt x="7373" y="3242"/>
                      <a:pt x="7350" y="3288"/>
                    </a:cubicBezTo>
                    <a:cubicBezTo>
                      <a:pt x="7327" y="3333"/>
                      <a:pt x="7305" y="3402"/>
                      <a:pt x="7282" y="3470"/>
                    </a:cubicBezTo>
                    <a:cubicBezTo>
                      <a:pt x="7282" y="3516"/>
                      <a:pt x="7282" y="3607"/>
                      <a:pt x="7282" y="3653"/>
                    </a:cubicBezTo>
                    <a:cubicBezTo>
                      <a:pt x="7305" y="3699"/>
                      <a:pt x="7305" y="3744"/>
                      <a:pt x="7327" y="3767"/>
                    </a:cubicBezTo>
                    <a:cubicBezTo>
                      <a:pt x="7350" y="3813"/>
                      <a:pt x="7350" y="3836"/>
                      <a:pt x="7373" y="3881"/>
                    </a:cubicBezTo>
                    <a:lnTo>
                      <a:pt x="6825" y="3881"/>
                    </a:lnTo>
                    <a:cubicBezTo>
                      <a:pt x="6528" y="3858"/>
                      <a:pt x="6232" y="3813"/>
                      <a:pt x="5935" y="3744"/>
                    </a:cubicBezTo>
                    <a:cubicBezTo>
                      <a:pt x="5638" y="3676"/>
                      <a:pt x="5342" y="3607"/>
                      <a:pt x="5045" y="3516"/>
                    </a:cubicBezTo>
                    <a:cubicBezTo>
                      <a:pt x="4794" y="3425"/>
                      <a:pt x="4543" y="3333"/>
                      <a:pt x="4292" y="3242"/>
                    </a:cubicBezTo>
                    <a:cubicBezTo>
                      <a:pt x="4155" y="3174"/>
                      <a:pt x="4018" y="3128"/>
                      <a:pt x="3881" y="3082"/>
                    </a:cubicBezTo>
                    <a:cubicBezTo>
                      <a:pt x="3744" y="3014"/>
                      <a:pt x="3607" y="2968"/>
                      <a:pt x="3470" y="2923"/>
                    </a:cubicBezTo>
                    <a:cubicBezTo>
                      <a:pt x="3219" y="2808"/>
                      <a:pt x="2968" y="2694"/>
                      <a:pt x="2739" y="2535"/>
                    </a:cubicBezTo>
                    <a:cubicBezTo>
                      <a:pt x="2488" y="2375"/>
                      <a:pt x="2237" y="2238"/>
                      <a:pt x="2009" y="2078"/>
                    </a:cubicBezTo>
                    <a:lnTo>
                      <a:pt x="2009" y="2078"/>
                    </a:lnTo>
                    <a:cubicBezTo>
                      <a:pt x="2009" y="2081"/>
                      <a:pt x="2009" y="2083"/>
                      <a:pt x="2010" y="2085"/>
                    </a:cubicBezTo>
                    <a:lnTo>
                      <a:pt x="2010" y="2085"/>
                    </a:lnTo>
                    <a:cubicBezTo>
                      <a:pt x="1856" y="1976"/>
                      <a:pt x="1682" y="1867"/>
                      <a:pt x="1530" y="1758"/>
                    </a:cubicBezTo>
                    <a:cubicBezTo>
                      <a:pt x="1393" y="1644"/>
                      <a:pt x="1256" y="1507"/>
                      <a:pt x="1119" y="1393"/>
                    </a:cubicBezTo>
                    <a:cubicBezTo>
                      <a:pt x="959" y="1279"/>
                      <a:pt x="822" y="1165"/>
                      <a:pt x="662" y="1051"/>
                    </a:cubicBezTo>
                    <a:cubicBezTo>
                      <a:pt x="571" y="982"/>
                      <a:pt x="480" y="891"/>
                      <a:pt x="388" y="823"/>
                    </a:cubicBezTo>
                    <a:cubicBezTo>
                      <a:pt x="320" y="754"/>
                      <a:pt x="252" y="686"/>
                      <a:pt x="160" y="640"/>
                    </a:cubicBezTo>
                    <a:cubicBezTo>
                      <a:pt x="137" y="629"/>
                      <a:pt x="115" y="623"/>
                      <a:pt x="95" y="623"/>
                    </a:cubicBezTo>
                    <a:cubicBezTo>
                      <a:pt x="75" y="623"/>
                      <a:pt x="57" y="629"/>
                      <a:pt x="46" y="640"/>
                    </a:cubicBezTo>
                    <a:cubicBezTo>
                      <a:pt x="0" y="686"/>
                      <a:pt x="0" y="731"/>
                      <a:pt x="46" y="754"/>
                    </a:cubicBezTo>
                    <a:cubicBezTo>
                      <a:pt x="183" y="868"/>
                      <a:pt x="297" y="982"/>
                      <a:pt x="411" y="1097"/>
                    </a:cubicBezTo>
                    <a:cubicBezTo>
                      <a:pt x="525" y="1188"/>
                      <a:pt x="640" y="1302"/>
                      <a:pt x="754" y="1393"/>
                    </a:cubicBezTo>
                    <a:cubicBezTo>
                      <a:pt x="868" y="1507"/>
                      <a:pt x="959" y="1622"/>
                      <a:pt x="1073" y="1736"/>
                    </a:cubicBezTo>
                    <a:lnTo>
                      <a:pt x="1050" y="1736"/>
                    </a:lnTo>
                    <a:cubicBezTo>
                      <a:pt x="959" y="1804"/>
                      <a:pt x="936" y="1941"/>
                      <a:pt x="1005" y="2055"/>
                    </a:cubicBezTo>
                    <a:cubicBezTo>
                      <a:pt x="1028" y="2101"/>
                      <a:pt x="1073" y="2124"/>
                      <a:pt x="1119" y="2169"/>
                    </a:cubicBezTo>
                    <a:cubicBezTo>
                      <a:pt x="1187" y="2215"/>
                      <a:pt x="1256" y="2283"/>
                      <a:pt x="1301" y="2329"/>
                    </a:cubicBezTo>
                    <a:cubicBezTo>
                      <a:pt x="1438" y="2443"/>
                      <a:pt x="1553" y="2557"/>
                      <a:pt x="1689" y="2649"/>
                    </a:cubicBezTo>
                    <a:cubicBezTo>
                      <a:pt x="1941" y="2877"/>
                      <a:pt x="2192" y="3105"/>
                      <a:pt x="2443" y="3311"/>
                    </a:cubicBezTo>
                    <a:cubicBezTo>
                      <a:pt x="2580" y="3425"/>
                      <a:pt x="2694" y="3516"/>
                      <a:pt x="2831" y="3630"/>
                    </a:cubicBezTo>
                    <a:cubicBezTo>
                      <a:pt x="2968" y="3721"/>
                      <a:pt x="3105" y="3836"/>
                      <a:pt x="3242" y="3950"/>
                    </a:cubicBezTo>
                    <a:cubicBezTo>
                      <a:pt x="3287" y="3973"/>
                      <a:pt x="3333" y="3995"/>
                      <a:pt x="3356" y="4018"/>
                    </a:cubicBezTo>
                    <a:cubicBezTo>
                      <a:pt x="3356" y="4064"/>
                      <a:pt x="3379" y="4109"/>
                      <a:pt x="3401" y="4132"/>
                    </a:cubicBezTo>
                    <a:cubicBezTo>
                      <a:pt x="3424" y="4178"/>
                      <a:pt x="3470" y="4201"/>
                      <a:pt x="3516" y="4246"/>
                    </a:cubicBezTo>
                    <a:cubicBezTo>
                      <a:pt x="3561" y="4292"/>
                      <a:pt x="3584" y="4315"/>
                      <a:pt x="3630" y="4361"/>
                    </a:cubicBezTo>
                    <a:cubicBezTo>
                      <a:pt x="3721" y="4429"/>
                      <a:pt x="3812" y="4498"/>
                      <a:pt x="3904" y="4589"/>
                    </a:cubicBezTo>
                    <a:cubicBezTo>
                      <a:pt x="4086" y="4749"/>
                      <a:pt x="4269" y="4886"/>
                      <a:pt x="4474" y="5022"/>
                    </a:cubicBezTo>
                    <a:cubicBezTo>
                      <a:pt x="4680" y="5182"/>
                      <a:pt x="4885" y="5342"/>
                      <a:pt x="5113" y="5479"/>
                    </a:cubicBezTo>
                    <a:cubicBezTo>
                      <a:pt x="5296" y="5593"/>
                      <a:pt x="5501" y="5707"/>
                      <a:pt x="5684" y="5844"/>
                    </a:cubicBezTo>
                    <a:cubicBezTo>
                      <a:pt x="5730" y="5867"/>
                      <a:pt x="5775" y="5890"/>
                      <a:pt x="5798" y="5913"/>
                    </a:cubicBezTo>
                    <a:cubicBezTo>
                      <a:pt x="5821" y="5913"/>
                      <a:pt x="5821" y="5913"/>
                      <a:pt x="5844" y="5935"/>
                    </a:cubicBezTo>
                    <a:cubicBezTo>
                      <a:pt x="5867" y="6004"/>
                      <a:pt x="5889" y="6072"/>
                      <a:pt x="5935" y="6095"/>
                    </a:cubicBezTo>
                    <a:cubicBezTo>
                      <a:pt x="5958" y="6118"/>
                      <a:pt x="5981" y="6141"/>
                      <a:pt x="6026" y="6141"/>
                    </a:cubicBezTo>
                    <a:cubicBezTo>
                      <a:pt x="6049" y="6164"/>
                      <a:pt x="6072" y="6164"/>
                      <a:pt x="6095" y="6187"/>
                    </a:cubicBezTo>
                    <a:lnTo>
                      <a:pt x="6140" y="6187"/>
                    </a:lnTo>
                    <a:cubicBezTo>
                      <a:pt x="6163" y="6187"/>
                      <a:pt x="6186" y="6209"/>
                      <a:pt x="6232" y="6209"/>
                    </a:cubicBezTo>
                    <a:cubicBezTo>
                      <a:pt x="6300" y="6209"/>
                      <a:pt x="6392" y="6232"/>
                      <a:pt x="6460" y="6232"/>
                    </a:cubicBezTo>
                    <a:lnTo>
                      <a:pt x="6916" y="6232"/>
                    </a:lnTo>
                    <a:cubicBezTo>
                      <a:pt x="6985" y="6209"/>
                      <a:pt x="7053" y="6187"/>
                      <a:pt x="7122" y="6164"/>
                    </a:cubicBezTo>
                    <a:cubicBezTo>
                      <a:pt x="7190" y="6141"/>
                      <a:pt x="7259" y="6095"/>
                      <a:pt x="7305" y="6072"/>
                    </a:cubicBezTo>
                    <a:cubicBezTo>
                      <a:pt x="7464" y="5981"/>
                      <a:pt x="7601" y="5890"/>
                      <a:pt x="7761" y="5799"/>
                    </a:cubicBezTo>
                    <a:cubicBezTo>
                      <a:pt x="7830" y="5730"/>
                      <a:pt x="7921" y="5684"/>
                      <a:pt x="7989" y="5616"/>
                    </a:cubicBezTo>
                    <a:cubicBezTo>
                      <a:pt x="8103" y="5547"/>
                      <a:pt x="8218" y="5456"/>
                      <a:pt x="8309" y="5365"/>
                    </a:cubicBezTo>
                    <a:cubicBezTo>
                      <a:pt x="8400" y="5296"/>
                      <a:pt x="8491" y="5205"/>
                      <a:pt x="8583" y="5137"/>
                    </a:cubicBezTo>
                    <a:cubicBezTo>
                      <a:pt x="8651" y="5091"/>
                      <a:pt x="8720" y="5045"/>
                      <a:pt x="8765" y="5000"/>
                    </a:cubicBezTo>
                    <a:cubicBezTo>
                      <a:pt x="8834" y="4954"/>
                      <a:pt x="8879" y="4908"/>
                      <a:pt x="8948" y="4863"/>
                    </a:cubicBezTo>
                    <a:cubicBezTo>
                      <a:pt x="9039" y="4771"/>
                      <a:pt x="9131" y="4703"/>
                      <a:pt x="9222" y="4634"/>
                    </a:cubicBezTo>
                    <a:cubicBezTo>
                      <a:pt x="9313" y="4566"/>
                      <a:pt x="9404" y="4498"/>
                      <a:pt x="9519" y="4429"/>
                    </a:cubicBezTo>
                    <a:cubicBezTo>
                      <a:pt x="9724" y="4269"/>
                      <a:pt x="9929" y="4109"/>
                      <a:pt x="10135" y="3950"/>
                    </a:cubicBezTo>
                    <a:cubicBezTo>
                      <a:pt x="10317" y="3790"/>
                      <a:pt x="10477" y="3653"/>
                      <a:pt x="10660" y="3516"/>
                    </a:cubicBezTo>
                    <a:cubicBezTo>
                      <a:pt x="10797" y="3425"/>
                      <a:pt x="10911" y="3333"/>
                      <a:pt x="11048" y="3219"/>
                    </a:cubicBezTo>
                    <a:cubicBezTo>
                      <a:pt x="11139" y="3151"/>
                      <a:pt x="11230" y="3082"/>
                      <a:pt x="11322" y="3014"/>
                    </a:cubicBezTo>
                    <a:cubicBezTo>
                      <a:pt x="11367" y="2991"/>
                      <a:pt x="11413" y="2968"/>
                      <a:pt x="11436" y="2923"/>
                    </a:cubicBezTo>
                    <a:cubicBezTo>
                      <a:pt x="11459" y="2923"/>
                      <a:pt x="11482" y="2900"/>
                      <a:pt x="11504" y="2877"/>
                    </a:cubicBezTo>
                    <a:cubicBezTo>
                      <a:pt x="11550" y="2854"/>
                      <a:pt x="11573" y="2831"/>
                      <a:pt x="11596" y="2786"/>
                    </a:cubicBezTo>
                    <a:cubicBezTo>
                      <a:pt x="11619" y="2740"/>
                      <a:pt x="11619" y="2694"/>
                      <a:pt x="11619" y="2649"/>
                    </a:cubicBezTo>
                    <a:cubicBezTo>
                      <a:pt x="11847" y="2489"/>
                      <a:pt x="12098" y="2329"/>
                      <a:pt x="12349" y="2169"/>
                    </a:cubicBezTo>
                    <a:cubicBezTo>
                      <a:pt x="12646" y="1964"/>
                      <a:pt x="12942" y="1804"/>
                      <a:pt x="13216" y="1599"/>
                    </a:cubicBezTo>
                    <a:cubicBezTo>
                      <a:pt x="13399" y="1462"/>
                      <a:pt x="13604" y="1302"/>
                      <a:pt x="13787" y="1165"/>
                    </a:cubicBezTo>
                    <a:cubicBezTo>
                      <a:pt x="13855" y="1119"/>
                      <a:pt x="13901" y="1097"/>
                      <a:pt x="13947" y="1051"/>
                    </a:cubicBezTo>
                    <a:cubicBezTo>
                      <a:pt x="14015" y="1005"/>
                      <a:pt x="14084" y="937"/>
                      <a:pt x="14129" y="891"/>
                    </a:cubicBezTo>
                    <a:cubicBezTo>
                      <a:pt x="14152" y="868"/>
                      <a:pt x="14152" y="845"/>
                      <a:pt x="14175" y="823"/>
                    </a:cubicBezTo>
                    <a:cubicBezTo>
                      <a:pt x="14221" y="777"/>
                      <a:pt x="14266" y="709"/>
                      <a:pt x="14266" y="640"/>
                    </a:cubicBezTo>
                    <a:cubicBezTo>
                      <a:pt x="14266" y="617"/>
                      <a:pt x="14266" y="572"/>
                      <a:pt x="14266" y="549"/>
                    </a:cubicBezTo>
                    <a:cubicBezTo>
                      <a:pt x="14266" y="503"/>
                      <a:pt x="14243" y="457"/>
                      <a:pt x="14221" y="412"/>
                    </a:cubicBezTo>
                    <a:cubicBezTo>
                      <a:pt x="14198" y="366"/>
                      <a:pt x="14175" y="343"/>
                      <a:pt x="14129" y="320"/>
                    </a:cubicBezTo>
                    <a:cubicBezTo>
                      <a:pt x="14106" y="298"/>
                      <a:pt x="14061" y="275"/>
                      <a:pt x="14038" y="252"/>
                    </a:cubicBezTo>
                    <a:cubicBezTo>
                      <a:pt x="13970" y="206"/>
                      <a:pt x="13924" y="161"/>
                      <a:pt x="13855" y="115"/>
                    </a:cubicBezTo>
                    <a:cubicBezTo>
                      <a:pt x="13810" y="92"/>
                      <a:pt x="13764" y="47"/>
                      <a:pt x="13696" y="24"/>
                    </a:cubicBezTo>
                    <a:cubicBezTo>
                      <a:pt x="13604" y="1"/>
                      <a:pt x="13627" y="1"/>
                      <a:pt x="13536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22"/>
              <p:cNvSpPr/>
              <p:nvPr/>
            </p:nvSpPr>
            <p:spPr>
              <a:xfrm>
                <a:off x="7155186" y="3502282"/>
                <a:ext cx="234458" cy="9074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3357" extrusionOk="0">
                    <a:moveTo>
                      <a:pt x="4725" y="1895"/>
                    </a:moveTo>
                    <a:cubicBezTo>
                      <a:pt x="4725" y="1895"/>
                      <a:pt x="4725" y="1918"/>
                      <a:pt x="4725" y="1918"/>
                    </a:cubicBezTo>
                    <a:lnTo>
                      <a:pt x="4702" y="1918"/>
                    </a:lnTo>
                    <a:cubicBezTo>
                      <a:pt x="4657" y="1895"/>
                      <a:pt x="4611" y="1895"/>
                      <a:pt x="4565" y="1895"/>
                    </a:cubicBezTo>
                    <a:close/>
                    <a:moveTo>
                      <a:pt x="8012" y="1"/>
                    </a:moveTo>
                    <a:cubicBezTo>
                      <a:pt x="7989" y="24"/>
                      <a:pt x="7966" y="24"/>
                      <a:pt x="7944" y="24"/>
                    </a:cubicBezTo>
                    <a:cubicBezTo>
                      <a:pt x="7875" y="46"/>
                      <a:pt x="7807" y="69"/>
                      <a:pt x="7738" y="92"/>
                    </a:cubicBezTo>
                    <a:cubicBezTo>
                      <a:pt x="7647" y="138"/>
                      <a:pt x="7555" y="161"/>
                      <a:pt x="7464" y="183"/>
                    </a:cubicBezTo>
                    <a:cubicBezTo>
                      <a:pt x="7373" y="206"/>
                      <a:pt x="7259" y="229"/>
                      <a:pt x="7167" y="252"/>
                    </a:cubicBezTo>
                    <a:cubicBezTo>
                      <a:pt x="7053" y="275"/>
                      <a:pt x="6939" y="297"/>
                      <a:pt x="6825" y="320"/>
                    </a:cubicBezTo>
                    <a:lnTo>
                      <a:pt x="6779" y="320"/>
                    </a:lnTo>
                    <a:cubicBezTo>
                      <a:pt x="6506" y="343"/>
                      <a:pt x="6254" y="389"/>
                      <a:pt x="6003" y="412"/>
                    </a:cubicBezTo>
                    <a:cubicBezTo>
                      <a:pt x="5729" y="434"/>
                      <a:pt x="5433" y="457"/>
                      <a:pt x="5136" y="457"/>
                    </a:cubicBezTo>
                    <a:cubicBezTo>
                      <a:pt x="4999" y="457"/>
                      <a:pt x="4862" y="457"/>
                      <a:pt x="4725" y="480"/>
                    </a:cubicBezTo>
                    <a:cubicBezTo>
                      <a:pt x="4543" y="503"/>
                      <a:pt x="4360" y="526"/>
                      <a:pt x="4177" y="617"/>
                    </a:cubicBezTo>
                    <a:cubicBezTo>
                      <a:pt x="4132" y="640"/>
                      <a:pt x="4063" y="685"/>
                      <a:pt x="4018" y="731"/>
                    </a:cubicBezTo>
                    <a:cubicBezTo>
                      <a:pt x="3926" y="822"/>
                      <a:pt x="3903" y="959"/>
                      <a:pt x="3926" y="1096"/>
                    </a:cubicBezTo>
                    <a:cubicBezTo>
                      <a:pt x="3949" y="1165"/>
                      <a:pt x="3995" y="1233"/>
                      <a:pt x="4040" y="1302"/>
                    </a:cubicBezTo>
                    <a:cubicBezTo>
                      <a:pt x="4018" y="1279"/>
                      <a:pt x="3995" y="1279"/>
                      <a:pt x="3972" y="1279"/>
                    </a:cubicBezTo>
                    <a:cubicBezTo>
                      <a:pt x="3881" y="1279"/>
                      <a:pt x="3789" y="1256"/>
                      <a:pt x="3698" y="1256"/>
                    </a:cubicBezTo>
                    <a:lnTo>
                      <a:pt x="3721" y="1256"/>
                    </a:lnTo>
                    <a:cubicBezTo>
                      <a:pt x="3698" y="1256"/>
                      <a:pt x="3675" y="1256"/>
                      <a:pt x="3675" y="1233"/>
                    </a:cubicBezTo>
                    <a:lnTo>
                      <a:pt x="3675" y="1233"/>
                    </a:lnTo>
                    <a:cubicBezTo>
                      <a:pt x="3675" y="1238"/>
                      <a:pt x="3675" y="1242"/>
                      <a:pt x="3675" y="1245"/>
                    </a:cubicBezTo>
                    <a:lnTo>
                      <a:pt x="3675" y="1245"/>
                    </a:lnTo>
                    <a:cubicBezTo>
                      <a:pt x="3670" y="1239"/>
                      <a:pt x="3664" y="1233"/>
                      <a:pt x="3652" y="1233"/>
                    </a:cubicBezTo>
                    <a:cubicBezTo>
                      <a:pt x="3287" y="1188"/>
                      <a:pt x="2945" y="1119"/>
                      <a:pt x="2602" y="1005"/>
                    </a:cubicBezTo>
                    <a:cubicBezTo>
                      <a:pt x="2420" y="959"/>
                      <a:pt x="2214" y="914"/>
                      <a:pt x="2032" y="868"/>
                    </a:cubicBezTo>
                    <a:cubicBezTo>
                      <a:pt x="1849" y="800"/>
                      <a:pt x="1667" y="754"/>
                      <a:pt x="1484" y="663"/>
                    </a:cubicBezTo>
                    <a:cubicBezTo>
                      <a:pt x="1347" y="617"/>
                      <a:pt x="1210" y="549"/>
                      <a:pt x="1073" y="503"/>
                    </a:cubicBezTo>
                    <a:cubicBezTo>
                      <a:pt x="936" y="457"/>
                      <a:pt x="799" y="412"/>
                      <a:pt x="662" y="343"/>
                    </a:cubicBezTo>
                    <a:cubicBezTo>
                      <a:pt x="653" y="340"/>
                      <a:pt x="644" y="339"/>
                      <a:pt x="635" y="339"/>
                    </a:cubicBezTo>
                    <a:cubicBezTo>
                      <a:pt x="576" y="339"/>
                      <a:pt x="522" y="398"/>
                      <a:pt x="502" y="457"/>
                    </a:cubicBezTo>
                    <a:cubicBezTo>
                      <a:pt x="480" y="480"/>
                      <a:pt x="502" y="526"/>
                      <a:pt x="525" y="549"/>
                    </a:cubicBezTo>
                    <a:cubicBezTo>
                      <a:pt x="457" y="571"/>
                      <a:pt x="388" y="594"/>
                      <a:pt x="343" y="617"/>
                    </a:cubicBezTo>
                    <a:cubicBezTo>
                      <a:pt x="160" y="685"/>
                      <a:pt x="69" y="868"/>
                      <a:pt x="23" y="1051"/>
                    </a:cubicBezTo>
                    <a:cubicBezTo>
                      <a:pt x="0" y="1165"/>
                      <a:pt x="0" y="1302"/>
                      <a:pt x="46" y="1416"/>
                    </a:cubicBezTo>
                    <a:cubicBezTo>
                      <a:pt x="92" y="1507"/>
                      <a:pt x="183" y="1576"/>
                      <a:pt x="274" y="1621"/>
                    </a:cubicBezTo>
                    <a:cubicBezTo>
                      <a:pt x="388" y="1667"/>
                      <a:pt x="502" y="1735"/>
                      <a:pt x="639" y="1804"/>
                    </a:cubicBezTo>
                    <a:cubicBezTo>
                      <a:pt x="754" y="1872"/>
                      <a:pt x="913" y="1918"/>
                      <a:pt x="1050" y="1987"/>
                    </a:cubicBezTo>
                    <a:cubicBezTo>
                      <a:pt x="1256" y="2101"/>
                      <a:pt x="1484" y="2192"/>
                      <a:pt x="1689" y="2283"/>
                    </a:cubicBezTo>
                    <a:cubicBezTo>
                      <a:pt x="1826" y="2352"/>
                      <a:pt x="1940" y="2397"/>
                      <a:pt x="2077" y="2466"/>
                    </a:cubicBezTo>
                    <a:cubicBezTo>
                      <a:pt x="2169" y="2489"/>
                      <a:pt x="2260" y="2534"/>
                      <a:pt x="2351" y="2557"/>
                    </a:cubicBezTo>
                    <a:cubicBezTo>
                      <a:pt x="2488" y="2626"/>
                      <a:pt x="2625" y="2694"/>
                      <a:pt x="2762" y="2740"/>
                    </a:cubicBezTo>
                    <a:cubicBezTo>
                      <a:pt x="2922" y="2831"/>
                      <a:pt x="3082" y="2877"/>
                      <a:pt x="3219" y="2945"/>
                    </a:cubicBezTo>
                    <a:cubicBezTo>
                      <a:pt x="3378" y="2991"/>
                      <a:pt x="3538" y="3059"/>
                      <a:pt x="3675" y="3105"/>
                    </a:cubicBezTo>
                    <a:cubicBezTo>
                      <a:pt x="3812" y="3173"/>
                      <a:pt x="3949" y="3196"/>
                      <a:pt x="4086" y="3219"/>
                    </a:cubicBezTo>
                    <a:cubicBezTo>
                      <a:pt x="4269" y="3265"/>
                      <a:pt x="4451" y="3310"/>
                      <a:pt x="4634" y="3333"/>
                    </a:cubicBezTo>
                    <a:cubicBezTo>
                      <a:pt x="4771" y="3356"/>
                      <a:pt x="4931" y="3356"/>
                      <a:pt x="5068" y="3356"/>
                    </a:cubicBezTo>
                    <a:cubicBezTo>
                      <a:pt x="5227" y="3356"/>
                      <a:pt x="5364" y="3356"/>
                      <a:pt x="5501" y="3333"/>
                    </a:cubicBezTo>
                    <a:cubicBezTo>
                      <a:pt x="5684" y="3333"/>
                      <a:pt x="5844" y="3310"/>
                      <a:pt x="6026" y="3288"/>
                    </a:cubicBezTo>
                    <a:cubicBezTo>
                      <a:pt x="6186" y="3265"/>
                      <a:pt x="6323" y="3242"/>
                      <a:pt x="6460" y="3196"/>
                    </a:cubicBezTo>
                    <a:cubicBezTo>
                      <a:pt x="6620" y="3151"/>
                      <a:pt x="6779" y="3105"/>
                      <a:pt x="6939" y="3036"/>
                    </a:cubicBezTo>
                    <a:cubicBezTo>
                      <a:pt x="7076" y="2991"/>
                      <a:pt x="7213" y="2900"/>
                      <a:pt x="7327" y="2831"/>
                    </a:cubicBezTo>
                    <a:cubicBezTo>
                      <a:pt x="7396" y="2808"/>
                      <a:pt x="7464" y="2763"/>
                      <a:pt x="7510" y="2717"/>
                    </a:cubicBezTo>
                    <a:cubicBezTo>
                      <a:pt x="7601" y="2671"/>
                      <a:pt x="7670" y="2626"/>
                      <a:pt x="7738" y="2557"/>
                    </a:cubicBezTo>
                    <a:cubicBezTo>
                      <a:pt x="7852" y="2489"/>
                      <a:pt x="7944" y="2375"/>
                      <a:pt x="8035" y="2260"/>
                    </a:cubicBezTo>
                    <a:cubicBezTo>
                      <a:pt x="8080" y="2192"/>
                      <a:pt x="8149" y="2123"/>
                      <a:pt x="8195" y="2055"/>
                    </a:cubicBezTo>
                    <a:lnTo>
                      <a:pt x="8286" y="1895"/>
                    </a:lnTo>
                    <a:cubicBezTo>
                      <a:pt x="8354" y="1804"/>
                      <a:pt x="8400" y="1713"/>
                      <a:pt x="8468" y="1598"/>
                    </a:cubicBezTo>
                    <a:cubicBezTo>
                      <a:pt x="8514" y="1484"/>
                      <a:pt x="8583" y="1347"/>
                      <a:pt x="8628" y="1210"/>
                    </a:cubicBezTo>
                    <a:cubicBezTo>
                      <a:pt x="8674" y="1074"/>
                      <a:pt x="8674" y="937"/>
                      <a:pt x="8674" y="800"/>
                    </a:cubicBezTo>
                    <a:cubicBezTo>
                      <a:pt x="8674" y="663"/>
                      <a:pt x="8628" y="549"/>
                      <a:pt x="8560" y="434"/>
                    </a:cubicBezTo>
                    <a:cubicBezTo>
                      <a:pt x="8537" y="366"/>
                      <a:pt x="8491" y="275"/>
                      <a:pt x="8446" y="206"/>
                    </a:cubicBezTo>
                    <a:cubicBezTo>
                      <a:pt x="8423" y="138"/>
                      <a:pt x="8354" y="69"/>
                      <a:pt x="8286" y="46"/>
                    </a:cubicBezTo>
                    <a:cubicBezTo>
                      <a:pt x="8217" y="24"/>
                      <a:pt x="8149" y="1"/>
                      <a:pt x="810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22"/>
              <p:cNvSpPr/>
              <p:nvPr/>
            </p:nvSpPr>
            <p:spPr>
              <a:xfrm>
                <a:off x="7170593" y="3464656"/>
                <a:ext cx="43843" cy="6016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2226" extrusionOk="0">
                    <a:moveTo>
                      <a:pt x="1370" y="0"/>
                    </a:moveTo>
                    <a:cubicBezTo>
                      <a:pt x="1302" y="0"/>
                      <a:pt x="1233" y="23"/>
                      <a:pt x="1188" y="92"/>
                    </a:cubicBezTo>
                    <a:cubicBezTo>
                      <a:pt x="1165" y="92"/>
                      <a:pt x="1142" y="92"/>
                      <a:pt x="1142" y="115"/>
                    </a:cubicBezTo>
                    <a:cubicBezTo>
                      <a:pt x="1119" y="137"/>
                      <a:pt x="1097" y="160"/>
                      <a:pt x="1097" y="183"/>
                    </a:cubicBezTo>
                    <a:cubicBezTo>
                      <a:pt x="1074" y="206"/>
                      <a:pt x="1074" y="229"/>
                      <a:pt x="1051" y="251"/>
                    </a:cubicBezTo>
                    <a:cubicBezTo>
                      <a:pt x="1028" y="297"/>
                      <a:pt x="1005" y="343"/>
                      <a:pt x="1005" y="388"/>
                    </a:cubicBezTo>
                    <a:cubicBezTo>
                      <a:pt x="982" y="457"/>
                      <a:pt x="960" y="503"/>
                      <a:pt x="937" y="571"/>
                    </a:cubicBezTo>
                    <a:cubicBezTo>
                      <a:pt x="891" y="685"/>
                      <a:pt x="845" y="799"/>
                      <a:pt x="823" y="913"/>
                    </a:cubicBezTo>
                    <a:cubicBezTo>
                      <a:pt x="754" y="1028"/>
                      <a:pt x="709" y="1119"/>
                      <a:pt x="640" y="1233"/>
                    </a:cubicBezTo>
                    <a:cubicBezTo>
                      <a:pt x="549" y="1347"/>
                      <a:pt x="480" y="1461"/>
                      <a:pt x="389" y="1575"/>
                    </a:cubicBezTo>
                    <a:cubicBezTo>
                      <a:pt x="343" y="1644"/>
                      <a:pt x="275" y="1712"/>
                      <a:pt x="206" y="1758"/>
                    </a:cubicBezTo>
                    <a:cubicBezTo>
                      <a:pt x="161" y="1826"/>
                      <a:pt x="69" y="1872"/>
                      <a:pt x="47" y="1941"/>
                    </a:cubicBezTo>
                    <a:cubicBezTo>
                      <a:pt x="1" y="2009"/>
                      <a:pt x="24" y="2077"/>
                      <a:pt x="69" y="2146"/>
                    </a:cubicBezTo>
                    <a:cubicBezTo>
                      <a:pt x="115" y="2192"/>
                      <a:pt x="161" y="2192"/>
                      <a:pt x="229" y="2192"/>
                    </a:cubicBezTo>
                    <a:cubicBezTo>
                      <a:pt x="252" y="2214"/>
                      <a:pt x="281" y="2226"/>
                      <a:pt x="306" y="2226"/>
                    </a:cubicBezTo>
                    <a:cubicBezTo>
                      <a:pt x="332" y="2226"/>
                      <a:pt x="355" y="2214"/>
                      <a:pt x="366" y="2192"/>
                    </a:cubicBezTo>
                    <a:cubicBezTo>
                      <a:pt x="435" y="2146"/>
                      <a:pt x="480" y="2100"/>
                      <a:pt x="526" y="2055"/>
                    </a:cubicBezTo>
                    <a:cubicBezTo>
                      <a:pt x="594" y="1986"/>
                      <a:pt x="617" y="1941"/>
                      <a:pt x="663" y="1872"/>
                    </a:cubicBezTo>
                    <a:cubicBezTo>
                      <a:pt x="709" y="1849"/>
                      <a:pt x="731" y="1826"/>
                      <a:pt x="754" y="1804"/>
                    </a:cubicBezTo>
                    <a:cubicBezTo>
                      <a:pt x="891" y="1667"/>
                      <a:pt x="1005" y="1507"/>
                      <a:pt x="1119" y="1347"/>
                    </a:cubicBezTo>
                    <a:cubicBezTo>
                      <a:pt x="1188" y="1279"/>
                      <a:pt x="1233" y="1210"/>
                      <a:pt x="1279" y="1119"/>
                    </a:cubicBezTo>
                    <a:cubicBezTo>
                      <a:pt x="1325" y="1028"/>
                      <a:pt x="1370" y="936"/>
                      <a:pt x="1416" y="845"/>
                    </a:cubicBezTo>
                    <a:cubicBezTo>
                      <a:pt x="1462" y="754"/>
                      <a:pt x="1507" y="662"/>
                      <a:pt x="1553" y="571"/>
                    </a:cubicBezTo>
                    <a:cubicBezTo>
                      <a:pt x="1599" y="457"/>
                      <a:pt x="1599" y="366"/>
                      <a:pt x="1622" y="251"/>
                    </a:cubicBezTo>
                    <a:cubicBezTo>
                      <a:pt x="1622" y="206"/>
                      <a:pt x="1599" y="160"/>
                      <a:pt x="1576" y="137"/>
                    </a:cubicBezTo>
                    <a:cubicBezTo>
                      <a:pt x="1553" y="69"/>
                      <a:pt x="1485" y="23"/>
                      <a:pt x="1439" y="23"/>
                    </a:cubicBezTo>
                    <a:cubicBezTo>
                      <a:pt x="1416" y="0"/>
                      <a:pt x="1393" y="0"/>
                      <a:pt x="1370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22"/>
              <p:cNvSpPr/>
              <p:nvPr/>
            </p:nvSpPr>
            <p:spPr>
              <a:xfrm>
                <a:off x="7181702" y="3462791"/>
                <a:ext cx="35815" cy="6968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2578" extrusionOk="0">
                    <a:moveTo>
                      <a:pt x="1119" y="1"/>
                    </a:moveTo>
                    <a:cubicBezTo>
                      <a:pt x="1074" y="1"/>
                      <a:pt x="1051" y="1"/>
                      <a:pt x="1005" y="24"/>
                    </a:cubicBezTo>
                    <a:cubicBezTo>
                      <a:pt x="959" y="47"/>
                      <a:pt x="937" y="92"/>
                      <a:pt x="914" y="138"/>
                    </a:cubicBezTo>
                    <a:cubicBezTo>
                      <a:pt x="914" y="161"/>
                      <a:pt x="914" y="161"/>
                      <a:pt x="914" y="161"/>
                    </a:cubicBezTo>
                    <a:cubicBezTo>
                      <a:pt x="891" y="206"/>
                      <a:pt x="868" y="252"/>
                      <a:pt x="868" y="298"/>
                    </a:cubicBezTo>
                    <a:cubicBezTo>
                      <a:pt x="845" y="343"/>
                      <a:pt x="822" y="412"/>
                      <a:pt x="822" y="480"/>
                    </a:cubicBezTo>
                    <a:cubicBezTo>
                      <a:pt x="777" y="617"/>
                      <a:pt x="754" y="731"/>
                      <a:pt x="731" y="868"/>
                    </a:cubicBezTo>
                    <a:cubicBezTo>
                      <a:pt x="663" y="1119"/>
                      <a:pt x="571" y="1370"/>
                      <a:pt x="480" y="1622"/>
                    </a:cubicBezTo>
                    <a:cubicBezTo>
                      <a:pt x="389" y="1827"/>
                      <a:pt x="275" y="2032"/>
                      <a:pt x="138" y="2215"/>
                    </a:cubicBezTo>
                    <a:cubicBezTo>
                      <a:pt x="115" y="2261"/>
                      <a:pt x="69" y="2306"/>
                      <a:pt x="46" y="2352"/>
                    </a:cubicBezTo>
                    <a:cubicBezTo>
                      <a:pt x="24" y="2375"/>
                      <a:pt x="1" y="2398"/>
                      <a:pt x="1" y="2443"/>
                    </a:cubicBezTo>
                    <a:cubicBezTo>
                      <a:pt x="1" y="2489"/>
                      <a:pt x="24" y="2512"/>
                      <a:pt x="46" y="2535"/>
                    </a:cubicBezTo>
                    <a:cubicBezTo>
                      <a:pt x="71" y="2560"/>
                      <a:pt x="110" y="2578"/>
                      <a:pt x="148" y="2578"/>
                    </a:cubicBezTo>
                    <a:cubicBezTo>
                      <a:pt x="179" y="2578"/>
                      <a:pt x="208" y="2565"/>
                      <a:pt x="229" y="2535"/>
                    </a:cubicBezTo>
                    <a:cubicBezTo>
                      <a:pt x="298" y="2443"/>
                      <a:pt x="389" y="2352"/>
                      <a:pt x="434" y="2261"/>
                    </a:cubicBezTo>
                    <a:cubicBezTo>
                      <a:pt x="503" y="2192"/>
                      <a:pt x="549" y="2101"/>
                      <a:pt x="617" y="2010"/>
                    </a:cubicBezTo>
                    <a:cubicBezTo>
                      <a:pt x="708" y="1827"/>
                      <a:pt x="822" y="1622"/>
                      <a:pt x="914" y="1439"/>
                    </a:cubicBezTo>
                    <a:cubicBezTo>
                      <a:pt x="959" y="1325"/>
                      <a:pt x="1005" y="1233"/>
                      <a:pt x="1051" y="1142"/>
                    </a:cubicBezTo>
                    <a:cubicBezTo>
                      <a:pt x="1096" y="1028"/>
                      <a:pt x="1142" y="914"/>
                      <a:pt x="1188" y="800"/>
                    </a:cubicBezTo>
                    <a:cubicBezTo>
                      <a:pt x="1211" y="686"/>
                      <a:pt x="1256" y="594"/>
                      <a:pt x="1279" y="503"/>
                    </a:cubicBezTo>
                    <a:cubicBezTo>
                      <a:pt x="1302" y="412"/>
                      <a:pt x="1325" y="298"/>
                      <a:pt x="1325" y="206"/>
                    </a:cubicBezTo>
                    <a:cubicBezTo>
                      <a:pt x="1325" y="115"/>
                      <a:pt x="1256" y="24"/>
                      <a:pt x="1165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22"/>
              <p:cNvSpPr/>
              <p:nvPr/>
            </p:nvSpPr>
            <p:spPr>
              <a:xfrm>
                <a:off x="7179243" y="3472684"/>
                <a:ext cx="35193" cy="5833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58" extrusionOk="0">
                    <a:moveTo>
                      <a:pt x="1096" y="0"/>
                    </a:moveTo>
                    <a:cubicBezTo>
                      <a:pt x="1028" y="0"/>
                      <a:pt x="936" y="46"/>
                      <a:pt x="936" y="137"/>
                    </a:cubicBezTo>
                    <a:cubicBezTo>
                      <a:pt x="891" y="274"/>
                      <a:pt x="845" y="411"/>
                      <a:pt x="799" y="571"/>
                    </a:cubicBezTo>
                    <a:cubicBezTo>
                      <a:pt x="777" y="685"/>
                      <a:pt x="731" y="776"/>
                      <a:pt x="685" y="890"/>
                    </a:cubicBezTo>
                    <a:cubicBezTo>
                      <a:pt x="685" y="913"/>
                      <a:pt x="662" y="913"/>
                      <a:pt x="662" y="913"/>
                    </a:cubicBezTo>
                    <a:lnTo>
                      <a:pt x="685" y="913"/>
                    </a:lnTo>
                    <a:cubicBezTo>
                      <a:pt x="640" y="982"/>
                      <a:pt x="617" y="1050"/>
                      <a:pt x="594" y="1119"/>
                    </a:cubicBezTo>
                    <a:cubicBezTo>
                      <a:pt x="548" y="1187"/>
                      <a:pt x="525" y="1278"/>
                      <a:pt x="480" y="1347"/>
                    </a:cubicBezTo>
                    <a:cubicBezTo>
                      <a:pt x="434" y="1415"/>
                      <a:pt x="389" y="1507"/>
                      <a:pt x="343" y="1575"/>
                    </a:cubicBezTo>
                    <a:cubicBezTo>
                      <a:pt x="320" y="1644"/>
                      <a:pt x="274" y="1689"/>
                      <a:pt x="229" y="1758"/>
                    </a:cubicBezTo>
                    <a:cubicBezTo>
                      <a:pt x="160" y="1826"/>
                      <a:pt x="115" y="1895"/>
                      <a:pt x="46" y="1963"/>
                    </a:cubicBezTo>
                    <a:cubicBezTo>
                      <a:pt x="23" y="2009"/>
                      <a:pt x="0" y="2077"/>
                      <a:pt x="46" y="2123"/>
                    </a:cubicBezTo>
                    <a:cubicBezTo>
                      <a:pt x="69" y="2146"/>
                      <a:pt x="103" y="2157"/>
                      <a:pt x="137" y="2157"/>
                    </a:cubicBezTo>
                    <a:cubicBezTo>
                      <a:pt x="172" y="2157"/>
                      <a:pt x="206" y="2146"/>
                      <a:pt x="229" y="2123"/>
                    </a:cubicBezTo>
                    <a:cubicBezTo>
                      <a:pt x="274" y="2054"/>
                      <a:pt x="320" y="2009"/>
                      <a:pt x="366" y="1963"/>
                    </a:cubicBezTo>
                    <a:cubicBezTo>
                      <a:pt x="411" y="1895"/>
                      <a:pt x="434" y="1849"/>
                      <a:pt x="480" y="1803"/>
                    </a:cubicBezTo>
                    <a:cubicBezTo>
                      <a:pt x="480" y="1803"/>
                      <a:pt x="480" y="1803"/>
                      <a:pt x="480" y="1826"/>
                    </a:cubicBezTo>
                    <a:cubicBezTo>
                      <a:pt x="548" y="1712"/>
                      <a:pt x="617" y="1598"/>
                      <a:pt x="685" y="1461"/>
                    </a:cubicBezTo>
                    <a:cubicBezTo>
                      <a:pt x="754" y="1347"/>
                      <a:pt x="822" y="1210"/>
                      <a:pt x="891" y="1096"/>
                    </a:cubicBezTo>
                    <a:cubicBezTo>
                      <a:pt x="959" y="959"/>
                      <a:pt x="1028" y="845"/>
                      <a:pt x="1073" y="708"/>
                    </a:cubicBezTo>
                    <a:cubicBezTo>
                      <a:pt x="1165" y="548"/>
                      <a:pt x="1210" y="388"/>
                      <a:pt x="1279" y="228"/>
                    </a:cubicBezTo>
                    <a:cubicBezTo>
                      <a:pt x="1302" y="137"/>
                      <a:pt x="1233" y="23"/>
                      <a:pt x="1142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22"/>
              <p:cNvSpPr/>
              <p:nvPr/>
            </p:nvSpPr>
            <p:spPr>
              <a:xfrm>
                <a:off x="6648644" y="3470197"/>
                <a:ext cx="232620" cy="82712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3060" extrusionOk="0">
                    <a:moveTo>
                      <a:pt x="7533" y="1"/>
                    </a:moveTo>
                    <a:cubicBezTo>
                      <a:pt x="7442" y="1"/>
                      <a:pt x="7373" y="46"/>
                      <a:pt x="7282" y="46"/>
                    </a:cubicBezTo>
                    <a:cubicBezTo>
                      <a:pt x="7054" y="115"/>
                      <a:pt x="6825" y="161"/>
                      <a:pt x="6597" y="229"/>
                    </a:cubicBezTo>
                    <a:cubicBezTo>
                      <a:pt x="6392" y="275"/>
                      <a:pt x="6186" y="343"/>
                      <a:pt x="5958" y="412"/>
                    </a:cubicBezTo>
                    <a:cubicBezTo>
                      <a:pt x="5821" y="434"/>
                      <a:pt x="5707" y="480"/>
                      <a:pt x="5570" y="503"/>
                    </a:cubicBezTo>
                    <a:cubicBezTo>
                      <a:pt x="5456" y="526"/>
                      <a:pt x="5342" y="549"/>
                      <a:pt x="5228" y="594"/>
                    </a:cubicBezTo>
                    <a:cubicBezTo>
                      <a:pt x="5091" y="640"/>
                      <a:pt x="4977" y="708"/>
                      <a:pt x="4885" y="823"/>
                    </a:cubicBezTo>
                    <a:cubicBezTo>
                      <a:pt x="4840" y="891"/>
                      <a:pt x="4817" y="982"/>
                      <a:pt x="4840" y="1051"/>
                    </a:cubicBezTo>
                    <a:cubicBezTo>
                      <a:pt x="4863" y="1074"/>
                      <a:pt x="4863" y="1119"/>
                      <a:pt x="4885" y="1142"/>
                    </a:cubicBezTo>
                    <a:cubicBezTo>
                      <a:pt x="4817" y="1165"/>
                      <a:pt x="4748" y="1165"/>
                      <a:pt x="4703" y="1188"/>
                    </a:cubicBezTo>
                    <a:cubicBezTo>
                      <a:pt x="4543" y="1188"/>
                      <a:pt x="4406" y="1211"/>
                      <a:pt x="4269" y="1211"/>
                    </a:cubicBezTo>
                    <a:cubicBezTo>
                      <a:pt x="4109" y="1233"/>
                      <a:pt x="3972" y="1233"/>
                      <a:pt x="3813" y="1233"/>
                    </a:cubicBezTo>
                    <a:cubicBezTo>
                      <a:pt x="3539" y="1233"/>
                      <a:pt x="3242" y="1211"/>
                      <a:pt x="2945" y="1188"/>
                    </a:cubicBezTo>
                    <a:cubicBezTo>
                      <a:pt x="2580" y="1142"/>
                      <a:pt x="2238" y="1051"/>
                      <a:pt x="1872" y="959"/>
                    </a:cubicBezTo>
                    <a:cubicBezTo>
                      <a:pt x="1690" y="914"/>
                      <a:pt x="1484" y="868"/>
                      <a:pt x="1302" y="800"/>
                    </a:cubicBezTo>
                    <a:cubicBezTo>
                      <a:pt x="1119" y="754"/>
                      <a:pt x="959" y="686"/>
                      <a:pt x="800" y="617"/>
                    </a:cubicBezTo>
                    <a:cubicBezTo>
                      <a:pt x="663" y="549"/>
                      <a:pt x="503" y="480"/>
                      <a:pt x="366" y="434"/>
                    </a:cubicBezTo>
                    <a:cubicBezTo>
                      <a:pt x="343" y="434"/>
                      <a:pt x="343" y="412"/>
                      <a:pt x="343" y="412"/>
                    </a:cubicBezTo>
                    <a:cubicBezTo>
                      <a:pt x="297" y="389"/>
                      <a:pt x="252" y="389"/>
                      <a:pt x="206" y="389"/>
                    </a:cubicBezTo>
                    <a:cubicBezTo>
                      <a:pt x="183" y="412"/>
                      <a:pt x="138" y="434"/>
                      <a:pt x="115" y="480"/>
                    </a:cubicBezTo>
                    <a:cubicBezTo>
                      <a:pt x="92" y="526"/>
                      <a:pt x="92" y="640"/>
                      <a:pt x="183" y="686"/>
                    </a:cubicBezTo>
                    <a:cubicBezTo>
                      <a:pt x="206" y="686"/>
                      <a:pt x="206" y="708"/>
                      <a:pt x="229" y="708"/>
                    </a:cubicBezTo>
                    <a:cubicBezTo>
                      <a:pt x="183" y="731"/>
                      <a:pt x="138" y="754"/>
                      <a:pt x="92" y="777"/>
                    </a:cubicBezTo>
                    <a:cubicBezTo>
                      <a:pt x="24" y="845"/>
                      <a:pt x="1" y="914"/>
                      <a:pt x="1" y="982"/>
                    </a:cubicBezTo>
                    <a:cubicBezTo>
                      <a:pt x="1" y="1005"/>
                      <a:pt x="1" y="1028"/>
                      <a:pt x="24" y="1051"/>
                    </a:cubicBezTo>
                    <a:cubicBezTo>
                      <a:pt x="46" y="1096"/>
                      <a:pt x="69" y="1165"/>
                      <a:pt x="92" y="1211"/>
                    </a:cubicBezTo>
                    <a:cubicBezTo>
                      <a:pt x="115" y="1256"/>
                      <a:pt x="138" y="1302"/>
                      <a:pt x="161" y="1348"/>
                    </a:cubicBezTo>
                    <a:cubicBezTo>
                      <a:pt x="183" y="1393"/>
                      <a:pt x="206" y="1416"/>
                      <a:pt x="229" y="1462"/>
                    </a:cubicBezTo>
                    <a:cubicBezTo>
                      <a:pt x="457" y="1713"/>
                      <a:pt x="731" y="1895"/>
                      <a:pt x="1005" y="2078"/>
                    </a:cubicBezTo>
                    <a:cubicBezTo>
                      <a:pt x="1142" y="2169"/>
                      <a:pt x="1256" y="2261"/>
                      <a:pt x="1416" y="2329"/>
                    </a:cubicBezTo>
                    <a:cubicBezTo>
                      <a:pt x="1530" y="2397"/>
                      <a:pt x="1667" y="2466"/>
                      <a:pt x="1781" y="2534"/>
                    </a:cubicBezTo>
                    <a:cubicBezTo>
                      <a:pt x="1964" y="2603"/>
                      <a:pt x="2123" y="2671"/>
                      <a:pt x="2283" y="2740"/>
                    </a:cubicBezTo>
                    <a:cubicBezTo>
                      <a:pt x="2443" y="2785"/>
                      <a:pt x="2580" y="2808"/>
                      <a:pt x="2717" y="2854"/>
                    </a:cubicBezTo>
                    <a:cubicBezTo>
                      <a:pt x="2877" y="2900"/>
                      <a:pt x="3036" y="2922"/>
                      <a:pt x="3173" y="2968"/>
                    </a:cubicBezTo>
                    <a:cubicBezTo>
                      <a:pt x="3356" y="2991"/>
                      <a:pt x="3539" y="3014"/>
                      <a:pt x="3698" y="3037"/>
                    </a:cubicBezTo>
                    <a:cubicBezTo>
                      <a:pt x="3995" y="3059"/>
                      <a:pt x="4269" y="3059"/>
                      <a:pt x="4566" y="3059"/>
                    </a:cubicBezTo>
                    <a:cubicBezTo>
                      <a:pt x="4703" y="3037"/>
                      <a:pt x="4840" y="3037"/>
                      <a:pt x="4999" y="3037"/>
                    </a:cubicBezTo>
                    <a:cubicBezTo>
                      <a:pt x="5159" y="3014"/>
                      <a:pt x="5342" y="3014"/>
                      <a:pt x="5524" y="2968"/>
                    </a:cubicBezTo>
                    <a:cubicBezTo>
                      <a:pt x="5821" y="2922"/>
                      <a:pt x="6118" y="2877"/>
                      <a:pt x="6415" y="2785"/>
                    </a:cubicBezTo>
                    <a:cubicBezTo>
                      <a:pt x="6552" y="2740"/>
                      <a:pt x="6666" y="2717"/>
                      <a:pt x="6803" y="2671"/>
                    </a:cubicBezTo>
                    <a:cubicBezTo>
                      <a:pt x="6985" y="2603"/>
                      <a:pt x="7145" y="2534"/>
                      <a:pt x="7305" y="2466"/>
                    </a:cubicBezTo>
                    <a:cubicBezTo>
                      <a:pt x="7465" y="2420"/>
                      <a:pt x="7624" y="2329"/>
                      <a:pt x="7784" y="2261"/>
                    </a:cubicBezTo>
                    <a:cubicBezTo>
                      <a:pt x="7944" y="2192"/>
                      <a:pt x="8104" y="2124"/>
                      <a:pt x="8241" y="2032"/>
                    </a:cubicBezTo>
                    <a:cubicBezTo>
                      <a:pt x="8286" y="2009"/>
                      <a:pt x="8309" y="2009"/>
                      <a:pt x="8332" y="1987"/>
                    </a:cubicBezTo>
                    <a:cubicBezTo>
                      <a:pt x="8423" y="1941"/>
                      <a:pt x="8492" y="1872"/>
                      <a:pt x="8537" y="1804"/>
                    </a:cubicBezTo>
                    <a:cubicBezTo>
                      <a:pt x="8583" y="1713"/>
                      <a:pt x="8606" y="1621"/>
                      <a:pt x="8583" y="1507"/>
                    </a:cubicBezTo>
                    <a:cubicBezTo>
                      <a:pt x="8560" y="1462"/>
                      <a:pt x="8537" y="1439"/>
                      <a:pt x="8515" y="1393"/>
                    </a:cubicBezTo>
                    <a:cubicBezTo>
                      <a:pt x="8469" y="1325"/>
                      <a:pt x="8446" y="1256"/>
                      <a:pt x="8400" y="1188"/>
                    </a:cubicBezTo>
                    <a:cubicBezTo>
                      <a:pt x="8378" y="1119"/>
                      <a:pt x="8355" y="1028"/>
                      <a:pt x="8309" y="937"/>
                    </a:cubicBezTo>
                    <a:cubicBezTo>
                      <a:pt x="8263" y="868"/>
                      <a:pt x="8241" y="800"/>
                      <a:pt x="8195" y="731"/>
                    </a:cubicBezTo>
                    <a:cubicBezTo>
                      <a:pt x="8149" y="640"/>
                      <a:pt x="8104" y="571"/>
                      <a:pt x="8058" y="503"/>
                    </a:cubicBezTo>
                    <a:cubicBezTo>
                      <a:pt x="8012" y="434"/>
                      <a:pt x="7967" y="366"/>
                      <a:pt x="7944" y="298"/>
                    </a:cubicBezTo>
                    <a:cubicBezTo>
                      <a:pt x="7875" y="161"/>
                      <a:pt x="7761" y="46"/>
                      <a:pt x="7624" y="24"/>
                    </a:cubicBezTo>
                    <a:cubicBezTo>
                      <a:pt x="7602" y="1"/>
                      <a:pt x="7579" y="1"/>
                      <a:pt x="753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22"/>
              <p:cNvSpPr/>
              <p:nvPr/>
            </p:nvSpPr>
            <p:spPr>
              <a:xfrm>
                <a:off x="7233546" y="2404701"/>
                <a:ext cx="342443" cy="416478"/>
              </a:xfrm>
              <a:custGeom>
                <a:avLst/>
                <a:gdLst/>
                <a:ahLst/>
                <a:cxnLst/>
                <a:rect l="l" t="t" r="r" b="b"/>
                <a:pathLst>
                  <a:path w="12669" h="15408" extrusionOk="0">
                    <a:moveTo>
                      <a:pt x="12029" y="1"/>
                    </a:moveTo>
                    <a:cubicBezTo>
                      <a:pt x="11938" y="23"/>
                      <a:pt x="11892" y="138"/>
                      <a:pt x="11938" y="206"/>
                    </a:cubicBezTo>
                    <a:cubicBezTo>
                      <a:pt x="12052" y="457"/>
                      <a:pt x="12120" y="708"/>
                      <a:pt x="12189" y="959"/>
                    </a:cubicBezTo>
                    <a:cubicBezTo>
                      <a:pt x="12303" y="1416"/>
                      <a:pt x="12349" y="1895"/>
                      <a:pt x="12326" y="2374"/>
                    </a:cubicBezTo>
                    <a:cubicBezTo>
                      <a:pt x="12303" y="3287"/>
                      <a:pt x="12120" y="4200"/>
                      <a:pt x="11869" y="5068"/>
                    </a:cubicBezTo>
                    <a:lnTo>
                      <a:pt x="11869" y="5022"/>
                    </a:lnTo>
                    <a:cubicBezTo>
                      <a:pt x="11618" y="5867"/>
                      <a:pt x="11299" y="6688"/>
                      <a:pt x="10933" y="7487"/>
                    </a:cubicBezTo>
                    <a:cubicBezTo>
                      <a:pt x="10614" y="8195"/>
                      <a:pt x="10249" y="8880"/>
                      <a:pt x="9838" y="9564"/>
                    </a:cubicBezTo>
                    <a:cubicBezTo>
                      <a:pt x="9244" y="10523"/>
                      <a:pt x="8537" y="11390"/>
                      <a:pt x="7738" y="12166"/>
                    </a:cubicBezTo>
                    <a:cubicBezTo>
                      <a:pt x="7076" y="12760"/>
                      <a:pt x="6346" y="13285"/>
                      <a:pt x="5569" y="13719"/>
                    </a:cubicBezTo>
                    <a:cubicBezTo>
                      <a:pt x="4679" y="14198"/>
                      <a:pt x="3721" y="14540"/>
                      <a:pt x="2762" y="14769"/>
                    </a:cubicBezTo>
                    <a:cubicBezTo>
                      <a:pt x="1926" y="14978"/>
                      <a:pt x="1089" y="15091"/>
                      <a:pt x="253" y="15091"/>
                    </a:cubicBezTo>
                    <a:cubicBezTo>
                      <a:pt x="176" y="15091"/>
                      <a:pt x="100" y="15090"/>
                      <a:pt x="23" y="15088"/>
                    </a:cubicBezTo>
                    <a:lnTo>
                      <a:pt x="0" y="15088"/>
                    </a:lnTo>
                    <a:cubicBezTo>
                      <a:pt x="46" y="15111"/>
                      <a:pt x="114" y="15157"/>
                      <a:pt x="160" y="15179"/>
                    </a:cubicBezTo>
                    <a:cubicBezTo>
                      <a:pt x="251" y="15248"/>
                      <a:pt x="365" y="15339"/>
                      <a:pt x="479" y="15408"/>
                    </a:cubicBezTo>
                    <a:cubicBezTo>
                      <a:pt x="1233" y="15385"/>
                      <a:pt x="1986" y="15294"/>
                      <a:pt x="2739" y="15111"/>
                    </a:cubicBezTo>
                    <a:cubicBezTo>
                      <a:pt x="3218" y="14997"/>
                      <a:pt x="3675" y="14860"/>
                      <a:pt x="4154" y="14700"/>
                    </a:cubicBezTo>
                    <a:cubicBezTo>
                      <a:pt x="4588" y="14540"/>
                      <a:pt x="4999" y="14381"/>
                      <a:pt x="5410" y="14175"/>
                    </a:cubicBezTo>
                    <a:cubicBezTo>
                      <a:pt x="6163" y="13787"/>
                      <a:pt x="6871" y="13331"/>
                      <a:pt x="7510" y="12806"/>
                    </a:cubicBezTo>
                    <a:cubicBezTo>
                      <a:pt x="8149" y="12258"/>
                      <a:pt x="8719" y="11641"/>
                      <a:pt x="9244" y="11002"/>
                    </a:cubicBezTo>
                    <a:cubicBezTo>
                      <a:pt x="9724" y="10386"/>
                      <a:pt x="10135" y="9724"/>
                      <a:pt x="10523" y="9039"/>
                    </a:cubicBezTo>
                    <a:cubicBezTo>
                      <a:pt x="10865" y="8423"/>
                      <a:pt x="11185" y="7784"/>
                      <a:pt x="11458" y="7122"/>
                    </a:cubicBezTo>
                    <a:cubicBezTo>
                      <a:pt x="11778" y="6392"/>
                      <a:pt x="12029" y="5661"/>
                      <a:pt x="12257" y="4885"/>
                    </a:cubicBezTo>
                    <a:cubicBezTo>
                      <a:pt x="12486" y="4063"/>
                      <a:pt x="12645" y="3196"/>
                      <a:pt x="12668" y="2329"/>
                    </a:cubicBezTo>
                    <a:cubicBezTo>
                      <a:pt x="12668" y="1576"/>
                      <a:pt x="12577" y="799"/>
                      <a:pt x="12234" y="92"/>
                    </a:cubicBezTo>
                    <a:cubicBezTo>
                      <a:pt x="12212" y="46"/>
                      <a:pt x="12189" y="23"/>
                      <a:pt x="12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22"/>
              <p:cNvSpPr/>
              <p:nvPr/>
            </p:nvSpPr>
            <p:spPr>
              <a:xfrm>
                <a:off x="7164430" y="2807583"/>
                <a:ext cx="18543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229" extrusionOk="0">
                    <a:moveTo>
                      <a:pt x="480" y="0"/>
                    </a:moveTo>
                    <a:cubicBezTo>
                      <a:pt x="343" y="46"/>
                      <a:pt x="183" y="92"/>
                      <a:pt x="24" y="115"/>
                    </a:cubicBezTo>
                    <a:lnTo>
                      <a:pt x="1" y="115"/>
                    </a:lnTo>
                    <a:lnTo>
                      <a:pt x="160" y="160"/>
                    </a:lnTo>
                    <a:cubicBezTo>
                      <a:pt x="252" y="183"/>
                      <a:pt x="320" y="206"/>
                      <a:pt x="412" y="229"/>
                    </a:cubicBezTo>
                    <a:cubicBezTo>
                      <a:pt x="412" y="183"/>
                      <a:pt x="457" y="137"/>
                      <a:pt x="503" y="137"/>
                    </a:cubicBezTo>
                    <a:lnTo>
                      <a:pt x="526" y="137"/>
                    </a:lnTo>
                    <a:cubicBezTo>
                      <a:pt x="548" y="115"/>
                      <a:pt x="571" y="115"/>
                      <a:pt x="594" y="115"/>
                    </a:cubicBezTo>
                    <a:lnTo>
                      <a:pt x="685" y="115"/>
                    </a:lnTo>
                    <a:cubicBezTo>
                      <a:pt x="640" y="92"/>
                      <a:pt x="594" y="69"/>
                      <a:pt x="548" y="69"/>
                    </a:cubicBezTo>
                    <a:cubicBezTo>
                      <a:pt x="526" y="46"/>
                      <a:pt x="503" y="23"/>
                      <a:pt x="48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22"/>
              <p:cNvSpPr/>
              <p:nvPr/>
            </p:nvSpPr>
            <p:spPr>
              <a:xfrm>
                <a:off x="7499440" y="2663216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22"/>
              <p:cNvSpPr/>
              <p:nvPr/>
            </p:nvSpPr>
            <p:spPr>
              <a:xfrm>
                <a:off x="6777604" y="2180758"/>
                <a:ext cx="96254" cy="220267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8149" extrusionOk="0">
                    <a:moveTo>
                      <a:pt x="3378" y="0"/>
                    </a:moveTo>
                    <a:cubicBezTo>
                      <a:pt x="3333" y="0"/>
                      <a:pt x="3310" y="0"/>
                      <a:pt x="3287" y="23"/>
                    </a:cubicBezTo>
                    <a:cubicBezTo>
                      <a:pt x="2716" y="479"/>
                      <a:pt x="2237" y="1027"/>
                      <a:pt x="1826" y="1621"/>
                    </a:cubicBezTo>
                    <a:cubicBezTo>
                      <a:pt x="1393" y="2260"/>
                      <a:pt x="1027" y="2944"/>
                      <a:pt x="753" y="3675"/>
                    </a:cubicBezTo>
                    <a:cubicBezTo>
                      <a:pt x="457" y="4382"/>
                      <a:pt x="274" y="5113"/>
                      <a:pt x="137" y="5866"/>
                    </a:cubicBezTo>
                    <a:cubicBezTo>
                      <a:pt x="23" y="6574"/>
                      <a:pt x="0" y="7327"/>
                      <a:pt x="69" y="8057"/>
                    </a:cubicBezTo>
                    <a:cubicBezTo>
                      <a:pt x="69" y="8080"/>
                      <a:pt x="92" y="8126"/>
                      <a:pt x="114" y="8149"/>
                    </a:cubicBezTo>
                    <a:cubicBezTo>
                      <a:pt x="114" y="8126"/>
                      <a:pt x="137" y="8103"/>
                      <a:pt x="137" y="8080"/>
                    </a:cubicBezTo>
                    <a:cubicBezTo>
                      <a:pt x="206" y="7943"/>
                      <a:pt x="297" y="7806"/>
                      <a:pt x="365" y="7692"/>
                    </a:cubicBezTo>
                    <a:cubicBezTo>
                      <a:pt x="365" y="7487"/>
                      <a:pt x="343" y="7304"/>
                      <a:pt x="365" y="7099"/>
                    </a:cubicBezTo>
                    <a:cubicBezTo>
                      <a:pt x="348" y="7099"/>
                      <a:pt x="344" y="7099"/>
                      <a:pt x="343" y="7108"/>
                    </a:cubicBezTo>
                    <a:lnTo>
                      <a:pt x="343" y="7108"/>
                    </a:lnTo>
                    <a:cubicBezTo>
                      <a:pt x="367" y="6268"/>
                      <a:pt x="526" y="5428"/>
                      <a:pt x="753" y="4634"/>
                    </a:cubicBezTo>
                    <a:lnTo>
                      <a:pt x="753" y="4679"/>
                    </a:lnTo>
                    <a:cubicBezTo>
                      <a:pt x="1005" y="3789"/>
                      <a:pt x="1370" y="2944"/>
                      <a:pt x="1849" y="2168"/>
                    </a:cubicBezTo>
                    <a:cubicBezTo>
                      <a:pt x="2214" y="1598"/>
                      <a:pt x="2648" y="1050"/>
                      <a:pt x="3127" y="571"/>
                    </a:cubicBezTo>
                    <a:lnTo>
                      <a:pt x="3127" y="593"/>
                    </a:lnTo>
                    <a:cubicBezTo>
                      <a:pt x="3241" y="479"/>
                      <a:pt x="3356" y="388"/>
                      <a:pt x="3470" y="297"/>
                    </a:cubicBezTo>
                    <a:cubicBezTo>
                      <a:pt x="3538" y="228"/>
                      <a:pt x="3561" y="137"/>
                      <a:pt x="3515" y="68"/>
                    </a:cubicBezTo>
                    <a:cubicBezTo>
                      <a:pt x="3470" y="23"/>
                      <a:pt x="3424" y="0"/>
                      <a:pt x="33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22"/>
              <p:cNvSpPr/>
              <p:nvPr/>
            </p:nvSpPr>
            <p:spPr>
              <a:xfrm>
                <a:off x="6786848" y="237199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22"/>
              <p:cNvSpPr/>
              <p:nvPr/>
            </p:nvSpPr>
            <p:spPr>
              <a:xfrm>
                <a:off x="6880642" y="28402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22"/>
              <p:cNvSpPr/>
              <p:nvPr/>
            </p:nvSpPr>
            <p:spPr>
              <a:xfrm>
                <a:off x="6880642" y="28402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22"/>
              <p:cNvSpPr/>
              <p:nvPr/>
            </p:nvSpPr>
            <p:spPr>
              <a:xfrm>
                <a:off x="6837448" y="293776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22"/>
              <p:cNvSpPr/>
              <p:nvPr/>
            </p:nvSpPr>
            <p:spPr>
              <a:xfrm>
                <a:off x="6837448" y="293838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22"/>
              <p:cNvSpPr/>
              <p:nvPr/>
            </p:nvSpPr>
            <p:spPr>
              <a:xfrm>
                <a:off x="6837448" y="29390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22"/>
              <p:cNvSpPr/>
              <p:nvPr/>
            </p:nvSpPr>
            <p:spPr>
              <a:xfrm>
                <a:off x="6857802" y="311853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22"/>
              <p:cNvSpPr/>
              <p:nvPr/>
            </p:nvSpPr>
            <p:spPr>
              <a:xfrm>
                <a:off x="6857802" y="31191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22"/>
              <p:cNvSpPr/>
              <p:nvPr/>
            </p:nvSpPr>
            <p:spPr>
              <a:xfrm>
                <a:off x="7267469" y="284829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4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22"/>
              <p:cNvSpPr/>
              <p:nvPr/>
            </p:nvSpPr>
            <p:spPr>
              <a:xfrm>
                <a:off x="6912105" y="2908162"/>
                <a:ext cx="115391" cy="325144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12029" extrusionOk="0">
                    <a:moveTo>
                      <a:pt x="251" y="0"/>
                    </a:moveTo>
                    <a:cubicBezTo>
                      <a:pt x="160" y="0"/>
                      <a:pt x="91" y="68"/>
                      <a:pt x="69" y="160"/>
                    </a:cubicBezTo>
                    <a:cubicBezTo>
                      <a:pt x="0" y="2054"/>
                      <a:pt x="251" y="3949"/>
                      <a:pt x="776" y="5775"/>
                    </a:cubicBezTo>
                    <a:cubicBezTo>
                      <a:pt x="1301" y="7601"/>
                      <a:pt x="2123" y="9336"/>
                      <a:pt x="3150" y="10933"/>
                    </a:cubicBezTo>
                    <a:cubicBezTo>
                      <a:pt x="3378" y="11299"/>
                      <a:pt x="3652" y="11687"/>
                      <a:pt x="3995" y="11983"/>
                    </a:cubicBezTo>
                    <a:cubicBezTo>
                      <a:pt x="4017" y="12006"/>
                      <a:pt x="4063" y="12029"/>
                      <a:pt x="4109" y="12029"/>
                    </a:cubicBezTo>
                    <a:cubicBezTo>
                      <a:pt x="4154" y="12029"/>
                      <a:pt x="4177" y="12006"/>
                      <a:pt x="4223" y="11983"/>
                    </a:cubicBezTo>
                    <a:cubicBezTo>
                      <a:pt x="4246" y="11960"/>
                      <a:pt x="4268" y="11915"/>
                      <a:pt x="4268" y="11869"/>
                    </a:cubicBezTo>
                    <a:cubicBezTo>
                      <a:pt x="4268" y="11823"/>
                      <a:pt x="4246" y="11778"/>
                      <a:pt x="4223" y="11755"/>
                    </a:cubicBezTo>
                    <a:cubicBezTo>
                      <a:pt x="3995" y="11550"/>
                      <a:pt x="3812" y="11321"/>
                      <a:pt x="3629" y="11093"/>
                    </a:cubicBezTo>
                    <a:lnTo>
                      <a:pt x="3652" y="11093"/>
                    </a:lnTo>
                    <a:cubicBezTo>
                      <a:pt x="3652" y="11093"/>
                      <a:pt x="3629" y="11070"/>
                      <a:pt x="3629" y="11070"/>
                    </a:cubicBezTo>
                    <a:cubicBezTo>
                      <a:pt x="3424" y="10796"/>
                      <a:pt x="3241" y="10500"/>
                      <a:pt x="3082" y="10203"/>
                    </a:cubicBezTo>
                    <a:cubicBezTo>
                      <a:pt x="2876" y="9883"/>
                      <a:pt x="2694" y="9541"/>
                      <a:pt x="2511" y="9199"/>
                    </a:cubicBezTo>
                    <a:cubicBezTo>
                      <a:pt x="2169" y="8537"/>
                      <a:pt x="1849" y="7829"/>
                      <a:pt x="1575" y="7121"/>
                    </a:cubicBezTo>
                    <a:cubicBezTo>
                      <a:pt x="1575" y="7121"/>
                      <a:pt x="1575" y="7144"/>
                      <a:pt x="1575" y="7144"/>
                    </a:cubicBezTo>
                    <a:cubicBezTo>
                      <a:pt x="1004" y="5638"/>
                      <a:pt x="639" y="4063"/>
                      <a:pt x="479" y="2465"/>
                    </a:cubicBezTo>
                    <a:cubicBezTo>
                      <a:pt x="479" y="2488"/>
                      <a:pt x="479" y="2488"/>
                      <a:pt x="479" y="2511"/>
                    </a:cubicBezTo>
                    <a:cubicBezTo>
                      <a:pt x="411" y="1735"/>
                      <a:pt x="365" y="959"/>
                      <a:pt x="411" y="160"/>
                    </a:cubicBezTo>
                    <a:cubicBezTo>
                      <a:pt x="411" y="91"/>
                      <a:pt x="343" y="0"/>
                      <a:pt x="25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22"/>
              <p:cNvSpPr/>
              <p:nvPr/>
            </p:nvSpPr>
            <p:spPr>
              <a:xfrm>
                <a:off x="7010197" y="2930975"/>
                <a:ext cx="150557" cy="33195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12281" extrusionOk="0">
                    <a:moveTo>
                      <a:pt x="5387" y="1"/>
                    </a:moveTo>
                    <a:cubicBezTo>
                      <a:pt x="5319" y="1"/>
                      <a:pt x="5250" y="46"/>
                      <a:pt x="5227" y="115"/>
                    </a:cubicBezTo>
                    <a:cubicBezTo>
                      <a:pt x="4771" y="2009"/>
                      <a:pt x="4040" y="3835"/>
                      <a:pt x="3219" y="5616"/>
                    </a:cubicBezTo>
                    <a:cubicBezTo>
                      <a:pt x="3225" y="5616"/>
                      <a:pt x="3230" y="5614"/>
                      <a:pt x="3233" y="5611"/>
                    </a:cubicBezTo>
                    <a:lnTo>
                      <a:pt x="3233" y="5611"/>
                    </a:lnTo>
                    <a:cubicBezTo>
                      <a:pt x="2550" y="7066"/>
                      <a:pt x="1800" y="8498"/>
                      <a:pt x="1027" y="9907"/>
                    </a:cubicBezTo>
                    <a:cubicBezTo>
                      <a:pt x="845" y="10272"/>
                      <a:pt x="662" y="10614"/>
                      <a:pt x="480" y="10957"/>
                    </a:cubicBezTo>
                    <a:cubicBezTo>
                      <a:pt x="297" y="11299"/>
                      <a:pt x="137" y="11664"/>
                      <a:pt x="0" y="12029"/>
                    </a:cubicBezTo>
                    <a:cubicBezTo>
                      <a:pt x="0" y="12029"/>
                      <a:pt x="0" y="12052"/>
                      <a:pt x="0" y="12052"/>
                    </a:cubicBezTo>
                    <a:cubicBezTo>
                      <a:pt x="92" y="12121"/>
                      <a:pt x="183" y="12212"/>
                      <a:pt x="251" y="12281"/>
                    </a:cubicBezTo>
                    <a:cubicBezTo>
                      <a:pt x="366" y="11984"/>
                      <a:pt x="503" y="11687"/>
                      <a:pt x="617" y="11390"/>
                    </a:cubicBezTo>
                    <a:cubicBezTo>
                      <a:pt x="639" y="11390"/>
                      <a:pt x="639" y="11368"/>
                      <a:pt x="639" y="11368"/>
                    </a:cubicBezTo>
                    <a:cubicBezTo>
                      <a:pt x="845" y="10934"/>
                      <a:pt x="1073" y="10500"/>
                      <a:pt x="1324" y="10089"/>
                    </a:cubicBezTo>
                    <a:cubicBezTo>
                      <a:pt x="1552" y="9656"/>
                      <a:pt x="1781" y="9199"/>
                      <a:pt x="2032" y="8765"/>
                    </a:cubicBezTo>
                    <a:cubicBezTo>
                      <a:pt x="2488" y="7852"/>
                      <a:pt x="2968" y="6962"/>
                      <a:pt x="3401" y="6026"/>
                    </a:cubicBezTo>
                    <a:cubicBezTo>
                      <a:pt x="4246" y="4223"/>
                      <a:pt x="4999" y="2329"/>
                      <a:pt x="5501" y="389"/>
                    </a:cubicBezTo>
                    <a:cubicBezTo>
                      <a:pt x="5524" y="320"/>
                      <a:pt x="5524" y="274"/>
                      <a:pt x="5547" y="206"/>
                    </a:cubicBezTo>
                    <a:cubicBezTo>
                      <a:pt x="5570" y="115"/>
                      <a:pt x="5524" y="23"/>
                      <a:pt x="5433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22"/>
              <p:cNvSpPr/>
              <p:nvPr/>
            </p:nvSpPr>
            <p:spPr>
              <a:xfrm>
                <a:off x="7027469" y="32382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22"/>
              <p:cNvSpPr/>
              <p:nvPr/>
            </p:nvSpPr>
            <p:spPr>
              <a:xfrm>
                <a:off x="6981815" y="2801421"/>
                <a:ext cx="141935" cy="74873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770" extrusionOk="0">
                    <a:moveTo>
                      <a:pt x="2100" y="2397"/>
                    </a:moveTo>
                    <a:cubicBezTo>
                      <a:pt x="2104" y="2397"/>
                      <a:pt x="2107" y="2398"/>
                      <a:pt x="2110" y="2399"/>
                    </a:cubicBezTo>
                    <a:lnTo>
                      <a:pt x="2110" y="2399"/>
                    </a:lnTo>
                    <a:cubicBezTo>
                      <a:pt x="2108" y="2398"/>
                      <a:pt x="2104" y="2397"/>
                      <a:pt x="2100" y="2397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69"/>
                      <a:pt x="23" y="160"/>
                    </a:cubicBezTo>
                    <a:cubicBezTo>
                      <a:pt x="0" y="434"/>
                      <a:pt x="23" y="731"/>
                      <a:pt x="92" y="1005"/>
                    </a:cubicBezTo>
                    <a:cubicBezTo>
                      <a:pt x="160" y="1256"/>
                      <a:pt x="251" y="1484"/>
                      <a:pt x="411" y="1689"/>
                    </a:cubicBezTo>
                    <a:cubicBezTo>
                      <a:pt x="548" y="1895"/>
                      <a:pt x="708" y="2077"/>
                      <a:pt x="891" y="2214"/>
                    </a:cubicBezTo>
                    <a:cubicBezTo>
                      <a:pt x="1073" y="2374"/>
                      <a:pt x="1301" y="2488"/>
                      <a:pt x="1507" y="2579"/>
                    </a:cubicBezTo>
                    <a:cubicBezTo>
                      <a:pt x="1830" y="2709"/>
                      <a:pt x="2177" y="2769"/>
                      <a:pt x="2530" y="2769"/>
                    </a:cubicBezTo>
                    <a:cubicBezTo>
                      <a:pt x="2675" y="2769"/>
                      <a:pt x="2821" y="2759"/>
                      <a:pt x="2968" y="2739"/>
                    </a:cubicBezTo>
                    <a:cubicBezTo>
                      <a:pt x="3196" y="2716"/>
                      <a:pt x="3447" y="2648"/>
                      <a:pt x="3675" y="2557"/>
                    </a:cubicBezTo>
                    <a:cubicBezTo>
                      <a:pt x="3904" y="2465"/>
                      <a:pt x="4132" y="2328"/>
                      <a:pt x="4314" y="2191"/>
                    </a:cubicBezTo>
                    <a:cubicBezTo>
                      <a:pt x="4543" y="2009"/>
                      <a:pt x="4725" y="1803"/>
                      <a:pt x="4885" y="1575"/>
                    </a:cubicBezTo>
                    <a:cubicBezTo>
                      <a:pt x="4953" y="1461"/>
                      <a:pt x="5022" y="1324"/>
                      <a:pt x="5090" y="1187"/>
                    </a:cubicBezTo>
                    <a:cubicBezTo>
                      <a:pt x="5159" y="1027"/>
                      <a:pt x="5205" y="845"/>
                      <a:pt x="5250" y="662"/>
                    </a:cubicBezTo>
                    <a:cubicBezTo>
                      <a:pt x="5250" y="617"/>
                      <a:pt x="5250" y="594"/>
                      <a:pt x="5227" y="548"/>
                    </a:cubicBezTo>
                    <a:cubicBezTo>
                      <a:pt x="5205" y="502"/>
                      <a:pt x="5182" y="480"/>
                      <a:pt x="5136" y="457"/>
                    </a:cubicBezTo>
                    <a:cubicBezTo>
                      <a:pt x="5090" y="457"/>
                      <a:pt x="5045" y="457"/>
                      <a:pt x="5022" y="480"/>
                    </a:cubicBezTo>
                    <a:cubicBezTo>
                      <a:pt x="4976" y="502"/>
                      <a:pt x="4931" y="525"/>
                      <a:pt x="4931" y="571"/>
                    </a:cubicBezTo>
                    <a:cubicBezTo>
                      <a:pt x="4908" y="685"/>
                      <a:pt x="4885" y="776"/>
                      <a:pt x="4862" y="890"/>
                    </a:cubicBezTo>
                    <a:cubicBezTo>
                      <a:pt x="4817" y="959"/>
                      <a:pt x="4794" y="1050"/>
                      <a:pt x="4771" y="1119"/>
                    </a:cubicBezTo>
                    <a:cubicBezTo>
                      <a:pt x="4680" y="1278"/>
                      <a:pt x="4588" y="1438"/>
                      <a:pt x="4451" y="1598"/>
                    </a:cubicBezTo>
                    <a:cubicBezTo>
                      <a:pt x="4337" y="1735"/>
                      <a:pt x="4200" y="1872"/>
                      <a:pt x="4040" y="1986"/>
                    </a:cubicBezTo>
                    <a:cubicBezTo>
                      <a:pt x="3881" y="2100"/>
                      <a:pt x="3698" y="2191"/>
                      <a:pt x="3515" y="2260"/>
                    </a:cubicBezTo>
                    <a:cubicBezTo>
                      <a:pt x="3287" y="2351"/>
                      <a:pt x="3036" y="2420"/>
                      <a:pt x="2808" y="2443"/>
                    </a:cubicBezTo>
                    <a:lnTo>
                      <a:pt x="2831" y="2443"/>
                    </a:lnTo>
                    <a:cubicBezTo>
                      <a:pt x="2770" y="2449"/>
                      <a:pt x="2707" y="2451"/>
                      <a:pt x="2643" y="2451"/>
                    </a:cubicBezTo>
                    <a:cubicBezTo>
                      <a:pt x="2471" y="2451"/>
                      <a:pt x="2291" y="2431"/>
                      <a:pt x="2110" y="2399"/>
                    </a:cubicBezTo>
                    <a:lnTo>
                      <a:pt x="2110" y="2399"/>
                    </a:lnTo>
                    <a:cubicBezTo>
                      <a:pt x="2121" y="2403"/>
                      <a:pt x="2125" y="2413"/>
                      <a:pt x="2135" y="2417"/>
                    </a:cubicBezTo>
                    <a:lnTo>
                      <a:pt x="2135" y="2417"/>
                    </a:lnTo>
                    <a:cubicBezTo>
                      <a:pt x="1911" y="2372"/>
                      <a:pt x="1709" y="2304"/>
                      <a:pt x="1507" y="2214"/>
                    </a:cubicBezTo>
                    <a:cubicBezTo>
                      <a:pt x="1324" y="2146"/>
                      <a:pt x="1187" y="2032"/>
                      <a:pt x="1028" y="1918"/>
                    </a:cubicBezTo>
                    <a:cubicBezTo>
                      <a:pt x="913" y="1826"/>
                      <a:pt x="799" y="1689"/>
                      <a:pt x="708" y="1575"/>
                    </a:cubicBezTo>
                    <a:cubicBezTo>
                      <a:pt x="617" y="1438"/>
                      <a:pt x="525" y="1278"/>
                      <a:pt x="480" y="1119"/>
                    </a:cubicBezTo>
                    <a:cubicBezTo>
                      <a:pt x="411" y="959"/>
                      <a:pt x="366" y="776"/>
                      <a:pt x="366" y="594"/>
                    </a:cubicBezTo>
                    <a:cubicBezTo>
                      <a:pt x="343" y="457"/>
                      <a:pt x="343" y="320"/>
                      <a:pt x="366" y="183"/>
                    </a:cubicBezTo>
                    <a:cubicBezTo>
                      <a:pt x="366" y="92"/>
                      <a:pt x="274" y="0"/>
                      <a:pt x="2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22"/>
              <p:cNvSpPr/>
              <p:nvPr/>
            </p:nvSpPr>
            <p:spPr>
              <a:xfrm>
                <a:off x="7220571" y="3453546"/>
                <a:ext cx="24705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21" extrusionOk="0">
                    <a:moveTo>
                      <a:pt x="480" y="1"/>
                    </a:moveTo>
                    <a:cubicBezTo>
                      <a:pt x="320" y="69"/>
                      <a:pt x="161" y="137"/>
                      <a:pt x="1" y="229"/>
                    </a:cubicBezTo>
                    <a:cubicBezTo>
                      <a:pt x="164" y="249"/>
                      <a:pt x="308" y="288"/>
                      <a:pt x="467" y="312"/>
                    </a:cubicBezTo>
                    <a:lnTo>
                      <a:pt x="467" y="312"/>
                    </a:lnTo>
                    <a:cubicBezTo>
                      <a:pt x="447" y="305"/>
                      <a:pt x="425" y="297"/>
                      <a:pt x="412" y="297"/>
                    </a:cubicBezTo>
                    <a:cubicBezTo>
                      <a:pt x="571" y="229"/>
                      <a:pt x="731" y="137"/>
                      <a:pt x="914" y="69"/>
                    </a:cubicBezTo>
                    <a:cubicBezTo>
                      <a:pt x="868" y="69"/>
                      <a:pt x="845" y="46"/>
                      <a:pt x="800" y="46"/>
                    </a:cubicBezTo>
                    <a:lnTo>
                      <a:pt x="777" y="46"/>
                    </a:lnTo>
                    <a:cubicBezTo>
                      <a:pt x="663" y="23"/>
                      <a:pt x="571" y="1"/>
                      <a:pt x="480" y="1"/>
                    </a:cubicBezTo>
                    <a:close/>
                    <a:moveTo>
                      <a:pt x="467" y="312"/>
                    </a:moveTo>
                    <a:cubicBezTo>
                      <a:pt x="481" y="316"/>
                      <a:pt x="494" y="320"/>
                      <a:pt x="503" y="320"/>
                    </a:cubicBezTo>
                    <a:lnTo>
                      <a:pt x="526" y="320"/>
                    </a:lnTo>
                    <a:cubicBezTo>
                      <a:pt x="506" y="318"/>
                      <a:pt x="486" y="315"/>
                      <a:pt x="467" y="312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22"/>
              <p:cNvSpPr/>
              <p:nvPr/>
            </p:nvSpPr>
            <p:spPr>
              <a:xfrm>
                <a:off x="7142833" y="3531906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29" y="0"/>
                    </a:moveTo>
                    <a:cubicBezTo>
                      <a:pt x="183" y="46"/>
                      <a:pt x="138" y="114"/>
                      <a:pt x="92" y="160"/>
                    </a:cubicBezTo>
                    <a:cubicBezTo>
                      <a:pt x="69" y="183"/>
                      <a:pt x="24" y="206"/>
                      <a:pt x="1" y="229"/>
                    </a:cubicBezTo>
                    <a:cubicBezTo>
                      <a:pt x="50" y="266"/>
                      <a:pt x="107" y="303"/>
                      <a:pt x="166" y="340"/>
                    </a:cubicBezTo>
                    <a:lnTo>
                      <a:pt x="166" y="340"/>
                    </a:lnTo>
                    <a:cubicBezTo>
                      <a:pt x="255" y="294"/>
                      <a:pt x="322" y="228"/>
                      <a:pt x="389" y="183"/>
                    </a:cubicBezTo>
                    <a:lnTo>
                      <a:pt x="457" y="137"/>
                    </a:lnTo>
                    <a:cubicBezTo>
                      <a:pt x="389" y="92"/>
                      <a:pt x="320" y="46"/>
                      <a:pt x="229" y="0"/>
                    </a:cubicBezTo>
                    <a:close/>
                    <a:moveTo>
                      <a:pt x="166" y="340"/>
                    </a:moveTo>
                    <a:cubicBezTo>
                      <a:pt x="164" y="341"/>
                      <a:pt x="162" y="342"/>
                      <a:pt x="161" y="343"/>
                    </a:cubicBezTo>
                    <a:lnTo>
                      <a:pt x="170" y="343"/>
                    </a:lnTo>
                    <a:cubicBezTo>
                      <a:pt x="169" y="342"/>
                      <a:pt x="167" y="341"/>
                      <a:pt x="166" y="340"/>
                    </a:cubicBezTo>
                    <a:close/>
                    <a:moveTo>
                      <a:pt x="170" y="343"/>
                    </a:moveTo>
                    <a:cubicBezTo>
                      <a:pt x="182" y="350"/>
                      <a:pt x="194" y="357"/>
                      <a:pt x="206" y="365"/>
                    </a:cubicBezTo>
                    <a:lnTo>
                      <a:pt x="206" y="365"/>
                    </a:lnTo>
                    <a:cubicBezTo>
                      <a:pt x="197" y="356"/>
                      <a:pt x="189" y="349"/>
                      <a:pt x="183" y="343"/>
                    </a:cubicBezTo>
                    <a:close/>
                    <a:moveTo>
                      <a:pt x="206" y="365"/>
                    </a:moveTo>
                    <a:cubicBezTo>
                      <a:pt x="230" y="388"/>
                      <a:pt x="264" y="417"/>
                      <a:pt x="298" y="434"/>
                    </a:cubicBezTo>
                    <a:lnTo>
                      <a:pt x="320" y="434"/>
                    </a:lnTo>
                    <a:cubicBezTo>
                      <a:pt x="282" y="411"/>
                      <a:pt x="244" y="388"/>
                      <a:pt x="206" y="365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22"/>
              <p:cNvSpPr/>
              <p:nvPr/>
            </p:nvSpPr>
            <p:spPr>
              <a:xfrm>
                <a:off x="7241547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22"/>
              <p:cNvSpPr/>
              <p:nvPr/>
            </p:nvSpPr>
            <p:spPr>
              <a:xfrm>
                <a:off x="7242168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22"/>
              <p:cNvSpPr/>
              <p:nvPr/>
            </p:nvSpPr>
            <p:spPr>
              <a:xfrm>
                <a:off x="6602368" y="3072883"/>
                <a:ext cx="437454" cy="350471"/>
              </a:xfrm>
              <a:custGeom>
                <a:avLst/>
                <a:gdLst/>
                <a:ahLst/>
                <a:cxnLst/>
                <a:rect l="l" t="t" r="r" b="b"/>
                <a:pathLst>
                  <a:path w="16184" h="12966" extrusionOk="0">
                    <a:moveTo>
                      <a:pt x="3425" y="0"/>
                    </a:moveTo>
                    <a:cubicBezTo>
                      <a:pt x="3059" y="23"/>
                      <a:pt x="2717" y="69"/>
                      <a:pt x="2397" y="183"/>
                    </a:cubicBezTo>
                    <a:cubicBezTo>
                      <a:pt x="2078" y="274"/>
                      <a:pt x="1758" y="434"/>
                      <a:pt x="1484" y="617"/>
                    </a:cubicBezTo>
                    <a:cubicBezTo>
                      <a:pt x="1325" y="731"/>
                      <a:pt x="1188" y="845"/>
                      <a:pt x="1074" y="982"/>
                    </a:cubicBezTo>
                    <a:cubicBezTo>
                      <a:pt x="937" y="1096"/>
                      <a:pt x="823" y="1233"/>
                      <a:pt x="731" y="1393"/>
                    </a:cubicBezTo>
                    <a:cubicBezTo>
                      <a:pt x="275" y="2032"/>
                      <a:pt x="24" y="2808"/>
                      <a:pt x="1" y="3584"/>
                    </a:cubicBezTo>
                    <a:cubicBezTo>
                      <a:pt x="1" y="4383"/>
                      <a:pt x="183" y="5159"/>
                      <a:pt x="503" y="5889"/>
                    </a:cubicBezTo>
                    <a:cubicBezTo>
                      <a:pt x="823" y="6642"/>
                      <a:pt x="1256" y="7350"/>
                      <a:pt x="1758" y="7989"/>
                    </a:cubicBezTo>
                    <a:cubicBezTo>
                      <a:pt x="2238" y="8628"/>
                      <a:pt x="2763" y="9199"/>
                      <a:pt x="3310" y="9747"/>
                    </a:cubicBezTo>
                    <a:cubicBezTo>
                      <a:pt x="3950" y="10363"/>
                      <a:pt x="4589" y="10934"/>
                      <a:pt x="5273" y="11481"/>
                    </a:cubicBezTo>
                    <a:cubicBezTo>
                      <a:pt x="5958" y="12006"/>
                      <a:pt x="6643" y="12509"/>
                      <a:pt x="7373" y="12965"/>
                    </a:cubicBezTo>
                    <a:lnTo>
                      <a:pt x="7647" y="12965"/>
                    </a:lnTo>
                    <a:cubicBezTo>
                      <a:pt x="7739" y="12965"/>
                      <a:pt x="7853" y="12965"/>
                      <a:pt x="7944" y="12942"/>
                    </a:cubicBezTo>
                    <a:cubicBezTo>
                      <a:pt x="7442" y="12646"/>
                      <a:pt x="6940" y="12303"/>
                      <a:pt x="6460" y="11961"/>
                    </a:cubicBezTo>
                    <a:cubicBezTo>
                      <a:pt x="5662" y="11390"/>
                      <a:pt x="4885" y="10751"/>
                      <a:pt x="4155" y="10089"/>
                    </a:cubicBezTo>
                    <a:cubicBezTo>
                      <a:pt x="3493" y="9496"/>
                      <a:pt x="2877" y="8857"/>
                      <a:pt x="2306" y="8172"/>
                    </a:cubicBezTo>
                    <a:cubicBezTo>
                      <a:pt x="1736" y="7464"/>
                      <a:pt x="1233" y="6711"/>
                      <a:pt x="845" y="5866"/>
                    </a:cubicBezTo>
                    <a:cubicBezTo>
                      <a:pt x="845" y="5866"/>
                      <a:pt x="845" y="5866"/>
                      <a:pt x="845" y="5844"/>
                    </a:cubicBezTo>
                    <a:cubicBezTo>
                      <a:pt x="640" y="5410"/>
                      <a:pt x="480" y="4931"/>
                      <a:pt x="389" y="4451"/>
                    </a:cubicBezTo>
                    <a:cubicBezTo>
                      <a:pt x="343" y="4063"/>
                      <a:pt x="320" y="3698"/>
                      <a:pt x="343" y="3310"/>
                    </a:cubicBezTo>
                    <a:cubicBezTo>
                      <a:pt x="389" y="2990"/>
                      <a:pt x="457" y="2671"/>
                      <a:pt x="571" y="2374"/>
                    </a:cubicBezTo>
                    <a:lnTo>
                      <a:pt x="549" y="2374"/>
                    </a:lnTo>
                    <a:cubicBezTo>
                      <a:pt x="663" y="2100"/>
                      <a:pt x="823" y="1826"/>
                      <a:pt x="982" y="1552"/>
                    </a:cubicBezTo>
                    <a:cubicBezTo>
                      <a:pt x="1142" y="1347"/>
                      <a:pt x="1325" y="1142"/>
                      <a:pt x="1553" y="982"/>
                    </a:cubicBezTo>
                    <a:cubicBezTo>
                      <a:pt x="1736" y="845"/>
                      <a:pt x="1941" y="708"/>
                      <a:pt x="2169" y="617"/>
                    </a:cubicBezTo>
                    <a:cubicBezTo>
                      <a:pt x="2420" y="503"/>
                      <a:pt x="2671" y="411"/>
                      <a:pt x="2968" y="366"/>
                    </a:cubicBezTo>
                    <a:cubicBezTo>
                      <a:pt x="3194" y="337"/>
                      <a:pt x="3420" y="318"/>
                      <a:pt x="3645" y="318"/>
                    </a:cubicBezTo>
                    <a:cubicBezTo>
                      <a:pt x="3785" y="318"/>
                      <a:pt x="3924" y="325"/>
                      <a:pt x="4064" y="343"/>
                    </a:cubicBezTo>
                    <a:lnTo>
                      <a:pt x="4041" y="343"/>
                    </a:lnTo>
                    <a:cubicBezTo>
                      <a:pt x="4406" y="366"/>
                      <a:pt x="4748" y="434"/>
                      <a:pt x="5091" y="525"/>
                    </a:cubicBezTo>
                    <a:cubicBezTo>
                      <a:pt x="5479" y="639"/>
                      <a:pt x="5867" y="776"/>
                      <a:pt x="6232" y="913"/>
                    </a:cubicBezTo>
                    <a:cubicBezTo>
                      <a:pt x="6232" y="913"/>
                      <a:pt x="6209" y="891"/>
                      <a:pt x="6209" y="891"/>
                    </a:cubicBezTo>
                    <a:lnTo>
                      <a:pt x="6209" y="891"/>
                    </a:lnTo>
                    <a:cubicBezTo>
                      <a:pt x="7944" y="1552"/>
                      <a:pt x="9565" y="2488"/>
                      <a:pt x="11094" y="3561"/>
                    </a:cubicBezTo>
                    <a:cubicBezTo>
                      <a:pt x="11094" y="3561"/>
                      <a:pt x="11094" y="3561"/>
                      <a:pt x="11094" y="3561"/>
                    </a:cubicBezTo>
                    <a:lnTo>
                      <a:pt x="11094" y="3561"/>
                    </a:lnTo>
                    <a:cubicBezTo>
                      <a:pt x="11094" y="3561"/>
                      <a:pt x="11117" y="3584"/>
                      <a:pt x="11117" y="3584"/>
                    </a:cubicBezTo>
                    <a:cubicBezTo>
                      <a:pt x="12144" y="4337"/>
                      <a:pt x="13148" y="5159"/>
                      <a:pt x="14107" y="6003"/>
                    </a:cubicBezTo>
                    <a:cubicBezTo>
                      <a:pt x="14700" y="6551"/>
                      <a:pt x="15294" y="7099"/>
                      <a:pt x="15887" y="7670"/>
                    </a:cubicBezTo>
                    <a:cubicBezTo>
                      <a:pt x="15979" y="7601"/>
                      <a:pt x="16070" y="7533"/>
                      <a:pt x="16184" y="7487"/>
                    </a:cubicBezTo>
                    <a:cubicBezTo>
                      <a:pt x="16047" y="7373"/>
                      <a:pt x="15933" y="7259"/>
                      <a:pt x="15819" y="7145"/>
                    </a:cubicBezTo>
                    <a:cubicBezTo>
                      <a:pt x="14495" y="5889"/>
                      <a:pt x="13103" y="4657"/>
                      <a:pt x="11619" y="3561"/>
                    </a:cubicBezTo>
                    <a:cubicBezTo>
                      <a:pt x="10158" y="2465"/>
                      <a:pt x="8606" y="1507"/>
                      <a:pt x="6917" y="822"/>
                    </a:cubicBezTo>
                    <a:cubicBezTo>
                      <a:pt x="6506" y="662"/>
                      <a:pt x="6072" y="503"/>
                      <a:pt x="5639" y="366"/>
                    </a:cubicBezTo>
                    <a:cubicBezTo>
                      <a:pt x="5273" y="229"/>
                      <a:pt x="4885" y="114"/>
                      <a:pt x="4497" y="69"/>
                    </a:cubicBezTo>
                    <a:cubicBezTo>
                      <a:pt x="4452" y="46"/>
                      <a:pt x="4429" y="46"/>
                      <a:pt x="4383" y="46"/>
                    </a:cubicBezTo>
                    <a:cubicBezTo>
                      <a:pt x="4132" y="0"/>
                      <a:pt x="3881" y="0"/>
                      <a:pt x="3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22"/>
              <p:cNvSpPr/>
              <p:nvPr/>
            </p:nvSpPr>
            <p:spPr>
              <a:xfrm>
                <a:off x="6611640" y="3162352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22"/>
              <p:cNvSpPr/>
              <p:nvPr/>
            </p:nvSpPr>
            <p:spPr>
              <a:xfrm>
                <a:off x="6624587" y="32308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22"/>
              <p:cNvSpPr/>
              <p:nvPr/>
            </p:nvSpPr>
            <p:spPr>
              <a:xfrm>
                <a:off x="6625209" y="323081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1"/>
                    </a:moveTo>
                    <a:cubicBezTo>
                      <a:pt x="0" y="1"/>
                      <a:pt x="0" y="23"/>
                      <a:pt x="0" y="23"/>
                    </a:cubicBez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22"/>
              <p:cNvSpPr/>
              <p:nvPr/>
            </p:nvSpPr>
            <p:spPr>
              <a:xfrm>
                <a:off x="6776360" y="339554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22"/>
              <p:cNvSpPr/>
              <p:nvPr/>
            </p:nvSpPr>
            <p:spPr>
              <a:xfrm>
                <a:off x="7001547" y="3513391"/>
                <a:ext cx="144394" cy="31490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1165" extrusionOk="0">
                    <a:moveTo>
                      <a:pt x="754" y="1"/>
                    </a:moveTo>
                    <a:cubicBezTo>
                      <a:pt x="754" y="1"/>
                      <a:pt x="754" y="23"/>
                      <a:pt x="731" y="23"/>
                    </a:cubicBezTo>
                    <a:cubicBezTo>
                      <a:pt x="731" y="46"/>
                      <a:pt x="708" y="46"/>
                      <a:pt x="686" y="46"/>
                    </a:cubicBezTo>
                    <a:cubicBezTo>
                      <a:pt x="457" y="92"/>
                      <a:pt x="229" y="115"/>
                      <a:pt x="1" y="138"/>
                    </a:cubicBezTo>
                    <a:cubicBezTo>
                      <a:pt x="1667" y="640"/>
                      <a:pt x="3402" y="1005"/>
                      <a:pt x="5136" y="1165"/>
                    </a:cubicBezTo>
                    <a:cubicBezTo>
                      <a:pt x="5182" y="1165"/>
                      <a:pt x="5205" y="1165"/>
                      <a:pt x="5251" y="1142"/>
                    </a:cubicBezTo>
                    <a:cubicBezTo>
                      <a:pt x="5296" y="1119"/>
                      <a:pt x="5319" y="1073"/>
                      <a:pt x="5319" y="1028"/>
                    </a:cubicBezTo>
                    <a:cubicBezTo>
                      <a:pt x="5342" y="1005"/>
                      <a:pt x="5319" y="959"/>
                      <a:pt x="5296" y="914"/>
                    </a:cubicBezTo>
                    <a:cubicBezTo>
                      <a:pt x="5296" y="891"/>
                      <a:pt x="5251" y="845"/>
                      <a:pt x="5205" y="845"/>
                    </a:cubicBezTo>
                    <a:cubicBezTo>
                      <a:pt x="3698" y="708"/>
                      <a:pt x="2215" y="411"/>
                      <a:pt x="754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22"/>
              <p:cNvSpPr/>
              <p:nvPr/>
            </p:nvSpPr>
            <p:spPr>
              <a:xfrm>
                <a:off x="7136049" y="3467115"/>
                <a:ext cx="65440" cy="77657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2873" extrusionOk="0">
                    <a:moveTo>
                      <a:pt x="2420" y="1"/>
                    </a:moveTo>
                    <a:lnTo>
                      <a:pt x="2420" y="1"/>
                    </a:lnTo>
                    <a:cubicBezTo>
                      <a:pt x="2306" y="46"/>
                      <a:pt x="2192" y="92"/>
                      <a:pt x="2055" y="115"/>
                    </a:cubicBezTo>
                    <a:lnTo>
                      <a:pt x="2032" y="115"/>
                    </a:lnTo>
                    <a:cubicBezTo>
                      <a:pt x="2009" y="206"/>
                      <a:pt x="1964" y="297"/>
                      <a:pt x="1941" y="389"/>
                    </a:cubicBezTo>
                    <a:cubicBezTo>
                      <a:pt x="1735" y="822"/>
                      <a:pt x="1462" y="1233"/>
                      <a:pt x="1165" y="1598"/>
                    </a:cubicBezTo>
                    <a:cubicBezTo>
                      <a:pt x="914" y="1895"/>
                      <a:pt x="640" y="2192"/>
                      <a:pt x="320" y="2420"/>
                    </a:cubicBezTo>
                    <a:cubicBezTo>
                      <a:pt x="252" y="2466"/>
                      <a:pt x="183" y="2511"/>
                      <a:pt x="115" y="2557"/>
                    </a:cubicBezTo>
                    <a:cubicBezTo>
                      <a:pt x="24" y="2603"/>
                      <a:pt x="1" y="2694"/>
                      <a:pt x="46" y="2785"/>
                    </a:cubicBezTo>
                    <a:cubicBezTo>
                      <a:pt x="79" y="2835"/>
                      <a:pt x="136" y="2872"/>
                      <a:pt x="191" y="2872"/>
                    </a:cubicBezTo>
                    <a:cubicBezTo>
                      <a:pt x="212" y="2872"/>
                      <a:pt x="233" y="2867"/>
                      <a:pt x="252" y="2854"/>
                    </a:cubicBezTo>
                    <a:cubicBezTo>
                      <a:pt x="320" y="2808"/>
                      <a:pt x="366" y="2785"/>
                      <a:pt x="434" y="2740"/>
                    </a:cubicBezTo>
                    <a:lnTo>
                      <a:pt x="412" y="2740"/>
                    </a:lnTo>
                    <a:cubicBezTo>
                      <a:pt x="503" y="2694"/>
                      <a:pt x="571" y="2626"/>
                      <a:pt x="640" y="2580"/>
                    </a:cubicBezTo>
                    <a:lnTo>
                      <a:pt x="708" y="2534"/>
                    </a:lnTo>
                    <a:cubicBezTo>
                      <a:pt x="845" y="2420"/>
                      <a:pt x="982" y="2306"/>
                      <a:pt x="1096" y="2192"/>
                    </a:cubicBezTo>
                    <a:cubicBezTo>
                      <a:pt x="1370" y="1895"/>
                      <a:pt x="1621" y="1576"/>
                      <a:pt x="1850" y="1233"/>
                    </a:cubicBezTo>
                    <a:cubicBezTo>
                      <a:pt x="2055" y="891"/>
                      <a:pt x="2238" y="526"/>
                      <a:pt x="2375" y="160"/>
                    </a:cubicBezTo>
                    <a:cubicBezTo>
                      <a:pt x="2397" y="92"/>
                      <a:pt x="2420" y="46"/>
                      <a:pt x="242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22"/>
              <p:cNvSpPr/>
              <p:nvPr/>
            </p:nvSpPr>
            <p:spPr>
              <a:xfrm>
                <a:off x="6845449" y="3419624"/>
                <a:ext cx="6217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66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24" y="23"/>
                    </a:cubicBezTo>
                    <a:cubicBezTo>
                      <a:pt x="24" y="114"/>
                      <a:pt x="1" y="183"/>
                      <a:pt x="1" y="251"/>
                    </a:cubicBezTo>
                    <a:lnTo>
                      <a:pt x="1" y="365"/>
                    </a:lnTo>
                    <a:cubicBezTo>
                      <a:pt x="69" y="343"/>
                      <a:pt x="138" y="343"/>
                      <a:pt x="206" y="320"/>
                    </a:cubicBezTo>
                    <a:cubicBezTo>
                      <a:pt x="206" y="297"/>
                      <a:pt x="206" y="274"/>
                      <a:pt x="206" y="228"/>
                    </a:cubicBezTo>
                    <a:cubicBezTo>
                      <a:pt x="206" y="160"/>
                      <a:pt x="206" y="91"/>
                      <a:pt x="229" y="0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22"/>
              <p:cNvSpPr/>
              <p:nvPr/>
            </p:nvSpPr>
            <p:spPr>
              <a:xfrm>
                <a:off x="6883724" y="3512769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06" y="1"/>
                    </a:moveTo>
                    <a:cubicBezTo>
                      <a:pt x="137" y="46"/>
                      <a:pt x="69" y="69"/>
                      <a:pt x="0" y="115"/>
                    </a:cubicBezTo>
                    <a:cubicBezTo>
                      <a:pt x="46" y="161"/>
                      <a:pt x="91" y="229"/>
                      <a:pt x="160" y="275"/>
                    </a:cubicBezTo>
                    <a:lnTo>
                      <a:pt x="206" y="343"/>
                    </a:lnTo>
                    <a:cubicBezTo>
                      <a:pt x="206" y="366"/>
                      <a:pt x="228" y="366"/>
                      <a:pt x="228" y="366"/>
                    </a:cubicBezTo>
                    <a:cubicBezTo>
                      <a:pt x="297" y="320"/>
                      <a:pt x="343" y="297"/>
                      <a:pt x="411" y="275"/>
                    </a:cubicBezTo>
                    <a:cubicBezTo>
                      <a:pt x="388" y="229"/>
                      <a:pt x="365" y="206"/>
                      <a:pt x="343" y="183"/>
                    </a:cubicBezTo>
                    <a:cubicBezTo>
                      <a:pt x="297" y="115"/>
                      <a:pt x="251" y="69"/>
                      <a:pt x="206" y="1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22"/>
              <p:cNvSpPr/>
              <p:nvPr/>
            </p:nvSpPr>
            <p:spPr>
              <a:xfrm>
                <a:off x="6673944" y="3522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22"/>
              <p:cNvSpPr/>
              <p:nvPr/>
            </p:nvSpPr>
            <p:spPr>
              <a:xfrm>
                <a:off x="6846071" y="3119158"/>
                <a:ext cx="637989" cy="408369"/>
              </a:xfrm>
              <a:custGeom>
                <a:avLst/>
                <a:gdLst/>
                <a:ahLst/>
                <a:cxnLst/>
                <a:rect l="l" t="t" r="r" b="b"/>
                <a:pathLst>
                  <a:path w="23603" h="15108" extrusionOk="0">
                    <a:moveTo>
                      <a:pt x="19539" y="0"/>
                    </a:moveTo>
                    <a:cubicBezTo>
                      <a:pt x="19151" y="23"/>
                      <a:pt x="18763" y="69"/>
                      <a:pt x="18375" y="137"/>
                    </a:cubicBezTo>
                    <a:cubicBezTo>
                      <a:pt x="17919" y="206"/>
                      <a:pt x="17485" y="320"/>
                      <a:pt x="17051" y="434"/>
                    </a:cubicBezTo>
                    <a:cubicBezTo>
                      <a:pt x="15294" y="868"/>
                      <a:pt x="13605" y="1621"/>
                      <a:pt x="12007" y="2465"/>
                    </a:cubicBezTo>
                    <a:cubicBezTo>
                      <a:pt x="10386" y="3356"/>
                      <a:pt x="8834" y="4383"/>
                      <a:pt x="7351" y="5455"/>
                    </a:cubicBezTo>
                    <a:cubicBezTo>
                      <a:pt x="6597" y="5980"/>
                      <a:pt x="5867" y="6528"/>
                      <a:pt x="5137" y="7053"/>
                    </a:cubicBezTo>
                    <a:cubicBezTo>
                      <a:pt x="4794" y="7327"/>
                      <a:pt x="4429" y="7601"/>
                      <a:pt x="4064" y="7875"/>
                    </a:cubicBezTo>
                    <a:cubicBezTo>
                      <a:pt x="3699" y="8149"/>
                      <a:pt x="3333" y="8446"/>
                      <a:pt x="2968" y="8765"/>
                    </a:cubicBezTo>
                    <a:cubicBezTo>
                      <a:pt x="2055" y="9518"/>
                      <a:pt x="1142" y="10294"/>
                      <a:pt x="69" y="10865"/>
                    </a:cubicBezTo>
                    <a:cubicBezTo>
                      <a:pt x="46" y="10888"/>
                      <a:pt x="24" y="10934"/>
                      <a:pt x="1" y="10979"/>
                    </a:cubicBezTo>
                    <a:cubicBezTo>
                      <a:pt x="1" y="11002"/>
                      <a:pt x="1" y="11048"/>
                      <a:pt x="46" y="11093"/>
                    </a:cubicBezTo>
                    <a:cubicBezTo>
                      <a:pt x="69" y="11116"/>
                      <a:pt x="92" y="11139"/>
                      <a:pt x="138" y="11162"/>
                    </a:cubicBezTo>
                    <a:cubicBezTo>
                      <a:pt x="183" y="11162"/>
                      <a:pt x="229" y="11162"/>
                      <a:pt x="275" y="11139"/>
                    </a:cubicBezTo>
                    <a:cubicBezTo>
                      <a:pt x="1096" y="10682"/>
                      <a:pt x="1850" y="10089"/>
                      <a:pt x="2580" y="9496"/>
                    </a:cubicBezTo>
                    <a:cubicBezTo>
                      <a:pt x="2945" y="9199"/>
                      <a:pt x="3310" y="8879"/>
                      <a:pt x="3699" y="8583"/>
                    </a:cubicBezTo>
                    <a:cubicBezTo>
                      <a:pt x="4041" y="8309"/>
                      <a:pt x="4406" y="8012"/>
                      <a:pt x="4771" y="7738"/>
                    </a:cubicBezTo>
                    <a:cubicBezTo>
                      <a:pt x="6232" y="6642"/>
                      <a:pt x="7693" y="5570"/>
                      <a:pt x="9222" y="4542"/>
                    </a:cubicBezTo>
                    <a:cubicBezTo>
                      <a:pt x="10272" y="3835"/>
                      <a:pt x="11368" y="3173"/>
                      <a:pt x="12509" y="2579"/>
                    </a:cubicBezTo>
                    <a:lnTo>
                      <a:pt x="12486" y="2579"/>
                    </a:lnTo>
                    <a:cubicBezTo>
                      <a:pt x="14153" y="1712"/>
                      <a:pt x="15910" y="1005"/>
                      <a:pt x="17736" y="594"/>
                    </a:cubicBezTo>
                    <a:lnTo>
                      <a:pt x="17690" y="594"/>
                    </a:lnTo>
                    <a:cubicBezTo>
                      <a:pt x="18101" y="502"/>
                      <a:pt x="18489" y="434"/>
                      <a:pt x="18900" y="388"/>
                    </a:cubicBezTo>
                    <a:cubicBezTo>
                      <a:pt x="19168" y="355"/>
                      <a:pt x="19423" y="334"/>
                      <a:pt x="19683" y="334"/>
                    </a:cubicBezTo>
                    <a:cubicBezTo>
                      <a:pt x="19779" y="334"/>
                      <a:pt x="19875" y="337"/>
                      <a:pt x="19973" y="343"/>
                    </a:cubicBezTo>
                    <a:lnTo>
                      <a:pt x="19927" y="343"/>
                    </a:lnTo>
                    <a:cubicBezTo>
                      <a:pt x="20293" y="365"/>
                      <a:pt x="20658" y="411"/>
                      <a:pt x="21023" y="525"/>
                    </a:cubicBezTo>
                    <a:cubicBezTo>
                      <a:pt x="21297" y="617"/>
                      <a:pt x="21548" y="731"/>
                      <a:pt x="21776" y="868"/>
                    </a:cubicBezTo>
                    <a:cubicBezTo>
                      <a:pt x="21982" y="1005"/>
                      <a:pt x="22164" y="1164"/>
                      <a:pt x="22347" y="1324"/>
                    </a:cubicBezTo>
                    <a:cubicBezTo>
                      <a:pt x="22529" y="1530"/>
                      <a:pt x="22666" y="1735"/>
                      <a:pt x="22803" y="1986"/>
                    </a:cubicBezTo>
                    <a:cubicBezTo>
                      <a:pt x="22963" y="2260"/>
                      <a:pt x="23054" y="2579"/>
                      <a:pt x="23123" y="2899"/>
                    </a:cubicBezTo>
                    <a:cubicBezTo>
                      <a:pt x="23123" y="2876"/>
                      <a:pt x="23123" y="2876"/>
                      <a:pt x="23123" y="2853"/>
                    </a:cubicBezTo>
                    <a:cubicBezTo>
                      <a:pt x="23191" y="3173"/>
                      <a:pt x="23214" y="3470"/>
                      <a:pt x="23214" y="3789"/>
                    </a:cubicBezTo>
                    <a:cubicBezTo>
                      <a:pt x="23214" y="3797"/>
                      <a:pt x="23213" y="3805"/>
                      <a:pt x="23213" y="3814"/>
                    </a:cubicBezTo>
                    <a:lnTo>
                      <a:pt x="23213" y="3814"/>
                    </a:lnTo>
                    <a:cubicBezTo>
                      <a:pt x="23214" y="3813"/>
                      <a:pt x="23214" y="3812"/>
                      <a:pt x="23214" y="3812"/>
                    </a:cubicBezTo>
                    <a:lnTo>
                      <a:pt x="23214" y="3812"/>
                    </a:lnTo>
                    <a:cubicBezTo>
                      <a:pt x="23214" y="3812"/>
                      <a:pt x="23214" y="3817"/>
                      <a:pt x="23212" y="3822"/>
                    </a:cubicBezTo>
                    <a:lnTo>
                      <a:pt x="23212" y="3822"/>
                    </a:lnTo>
                    <a:cubicBezTo>
                      <a:pt x="23212" y="3819"/>
                      <a:pt x="23212" y="3816"/>
                      <a:pt x="23213" y="3814"/>
                    </a:cubicBezTo>
                    <a:lnTo>
                      <a:pt x="23213" y="3814"/>
                    </a:lnTo>
                    <a:cubicBezTo>
                      <a:pt x="23208" y="3819"/>
                      <a:pt x="23191" y="3835"/>
                      <a:pt x="23191" y="3835"/>
                    </a:cubicBezTo>
                    <a:cubicBezTo>
                      <a:pt x="23204" y="3835"/>
                      <a:pt x="23210" y="3828"/>
                      <a:pt x="23212" y="3822"/>
                    </a:cubicBezTo>
                    <a:lnTo>
                      <a:pt x="23212" y="3822"/>
                    </a:lnTo>
                    <a:cubicBezTo>
                      <a:pt x="23186" y="4198"/>
                      <a:pt x="23097" y="4553"/>
                      <a:pt x="22986" y="4908"/>
                    </a:cubicBezTo>
                    <a:cubicBezTo>
                      <a:pt x="22849" y="5387"/>
                      <a:pt x="22621" y="5821"/>
                      <a:pt x="22370" y="6254"/>
                    </a:cubicBezTo>
                    <a:lnTo>
                      <a:pt x="22347" y="6254"/>
                    </a:lnTo>
                    <a:cubicBezTo>
                      <a:pt x="22347" y="6254"/>
                      <a:pt x="22347" y="6277"/>
                      <a:pt x="22347" y="6277"/>
                    </a:cubicBezTo>
                    <a:cubicBezTo>
                      <a:pt x="21867" y="7030"/>
                      <a:pt x="21251" y="7715"/>
                      <a:pt x="20589" y="8331"/>
                    </a:cubicBezTo>
                    <a:cubicBezTo>
                      <a:pt x="19927" y="8948"/>
                      <a:pt x="19220" y="9473"/>
                      <a:pt x="18489" y="9975"/>
                    </a:cubicBezTo>
                    <a:cubicBezTo>
                      <a:pt x="17690" y="10546"/>
                      <a:pt x="16846" y="11048"/>
                      <a:pt x="15979" y="11504"/>
                    </a:cubicBezTo>
                    <a:lnTo>
                      <a:pt x="15956" y="11504"/>
                    </a:lnTo>
                    <a:cubicBezTo>
                      <a:pt x="15933" y="11504"/>
                      <a:pt x="15933" y="11527"/>
                      <a:pt x="15933" y="11527"/>
                    </a:cubicBezTo>
                    <a:cubicBezTo>
                      <a:pt x="13653" y="12712"/>
                      <a:pt x="11215" y="13579"/>
                      <a:pt x="8708" y="14150"/>
                    </a:cubicBezTo>
                    <a:lnTo>
                      <a:pt x="8708" y="14150"/>
                    </a:lnTo>
                    <a:cubicBezTo>
                      <a:pt x="8714" y="14147"/>
                      <a:pt x="8720" y="14141"/>
                      <a:pt x="8720" y="14129"/>
                    </a:cubicBezTo>
                    <a:lnTo>
                      <a:pt x="8720" y="14129"/>
                    </a:lnTo>
                    <a:cubicBezTo>
                      <a:pt x="6806" y="14559"/>
                      <a:pt x="4825" y="14788"/>
                      <a:pt x="2849" y="14788"/>
                    </a:cubicBezTo>
                    <a:cubicBezTo>
                      <a:pt x="2516" y="14788"/>
                      <a:pt x="2182" y="14781"/>
                      <a:pt x="1850" y="14768"/>
                    </a:cubicBezTo>
                    <a:cubicBezTo>
                      <a:pt x="1804" y="14768"/>
                      <a:pt x="1758" y="14791"/>
                      <a:pt x="1736" y="14814"/>
                    </a:cubicBezTo>
                    <a:cubicBezTo>
                      <a:pt x="1713" y="14859"/>
                      <a:pt x="1690" y="14905"/>
                      <a:pt x="1690" y="14928"/>
                    </a:cubicBezTo>
                    <a:cubicBezTo>
                      <a:pt x="1690" y="14974"/>
                      <a:pt x="1713" y="15019"/>
                      <a:pt x="1758" y="15042"/>
                    </a:cubicBezTo>
                    <a:cubicBezTo>
                      <a:pt x="1781" y="15088"/>
                      <a:pt x="1827" y="15088"/>
                      <a:pt x="1872" y="15088"/>
                    </a:cubicBezTo>
                    <a:cubicBezTo>
                      <a:pt x="2206" y="15101"/>
                      <a:pt x="2539" y="15107"/>
                      <a:pt x="2873" y="15107"/>
                    </a:cubicBezTo>
                    <a:cubicBezTo>
                      <a:pt x="4296" y="15107"/>
                      <a:pt x="5717" y="14990"/>
                      <a:pt x="7122" y="14768"/>
                    </a:cubicBezTo>
                    <a:cubicBezTo>
                      <a:pt x="8903" y="14494"/>
                      <a:pt x="10637" y="14038"/>
                      <a:pt x="12326" y="13444"/>
                    </a:cubicBezTo>
                    <a:cubicBezTo>
                      <a:pt x="12988" y="13216"/>
                      <a:pt x="13628" y="12942"/>
                      <a:pt x="14267" y="12668"/>
                    </a:cubicBezTo>
                    <a:cubicBezTo>
                      <a:pt x="14426" y="12600"/>
                      <a:pt x="14609" y="12508"/>
                      <a:pt x="14792" y="12440"/>
                    </a:cubicBezTo>
                    <a:lnTo>
                      <a:pt x="14814" y="12440"/>
                    </a:lnTo>
                    <a:cubicBezTo>
                      <a:pt x="15613" y="12052"/>
                      <a:pt x="16412" y="11641"/>
                      <a:pt x="17188" y="11185"/>
                    </a:cubicBezTo>
                    <a:cubicBezTo>
                      <a:pt x="17942" y="10751"/>
                      <a:pt x="18672" y="10272"/>
                      <a:pt x="19357" y="9769"/>
                    </a:cubicBezTo>
                    <a:cubicBezTo>
                      <a:pt x="19996" y="9313"/>
                      <a:pt x="20589" y="8788"/>
                      <a:pt x="21160" y="8240"/>
                    </a:cubicBezTo>
                    <a:cubicBezTo>
                      <a:pt x="21731" y="7670"/>
                      <a:pt x="22255" y="7030"/>
                      <a:pt x="22689" y="6323"/>
                    </a:cubicBezTo>
                    <a:cubicBezTo>
                      <a:pt x="23100" y="5661"/>
                      <a:pt x="23397" y="4908"/>
                      <a:pt x="23511" y="4132"/>
                    </a:cubicBezTo>
                    <a:cubicBezTo>
                      <a:pt x="23602" y="3356"/>
                      <a:pt x="23465" y="2534"/>
                      <a:pt x="23100" y="1849"/>
                    </a:cubicBezTo>
                    <a:cubicBezTo>
                      <a:pt x="23009" y="1689"/>
                      <a:pt x="22917" y="1530"/>
                      <a:pt x="22826" y="1393"/>
                    </a:cubicBezTo>
                    <a:cubicBezTo>
                      <a:pt x="22712" y="1256"/>
                      <a:pt x="22598" y="1119"/>
                      <a:pt x="22461" y="982"/>
                    </a:cubicBezTo>
                    <a:cubicBezTo>
                      <a:pt x="22210" y="753"/>
                      <a:pt x="21913" y="548"/>
                      <a:pt x="21616" y="411"/>
                    </a:cubicBezTo>
                    <a:cubicBezTo>
                      <a:pt x="21297" y="251"/>
                      <a:pt x="20954" y="160"/>
                      <a:pt x="20635" y="92"/>
                    </a:cubicBezTo>
                    <a:cubicBezTo>
                      <a:pt x="20315" y="23"/>
                      <a:pt x="19996" y="0"/>
                      <a:pt x="19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22"/>
              <p:cNvSpPr/>
              <p:nvPr/>
            </p:nvSpPr>
            <p:spPr>
              <a:xfrm>
                <a:off x="6845449" y="3413434"/>
                <a:ext cx="56195" cy="113445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4197" extrusionOk="0">
                    <a:moveTo>
                      <a:pt x="1051" y="2786"/>
                    </a:moveTo>
                    <a:lnTo>
                      <a:pt x="1051" y="2786"/>
                    </a:lnTo>
                    <a:cubicBezTo>
                      <a:pt x="1058" y="2797"/>
                      <a:pt x="1065" y="2809"/>
                      <a:pt x="1072" y="2820"/>
                    </a:cubicBezTo>
                    <a:lnTo>
                      <a:pt x="1072" y="2820"/>
                    </a:lnTo>
                    <a:cubicBezTo>
                      <a:pt x="1069" y="2811"/>
                      <a:pt x="1064" y="2798"/>
                      <a:pt x="1051" y="2786"/>
                    </a:cubicBezTo>
                    <a:close/>
                    <a:moveTo>
                      <a:pt x="184" y="1"/>
                    </a:moveTo>
                    <a:cubicBezTo>
                      <a:pt x="92" y="1"/>
                      <a:pt x="47" y="69"/>
                      <a:pt x="24" y="138"/>
                    </a:cubicBezTo>
                    <a:cubicBezTo>
                      <a:pt x="24" y="183"/>
                      <a:pt x="24" y="206"/>
                      <a:pt x="1" y="252"/>
                    </a:cubicBezTo>
                    <a:lnTo>
                      <a:pt x="24" y="252"/>
                    </a:lnTo>
                    <a:cubicBezTo>
                      <a:pt x="24" y="343"/>
                      <a:pt x="1" y="412"/>
                      <a:pt x="1" y="480"/>
                    </a:cubicBezTo>
                    <a:lnTo>
                      <a:pt x="1" y="594"/>
                    </a:lnTo>
                    <a:cubicBezTo>
                      <a:pt x="1" y="800"/>
                      <a:pt x="24" y="1005"/>
                      <a:pt x="69" y="1188"/>
                    </a:cubicBezTo>
                    <a:cubicBezTo>
                      <a:pt x="138" y="1576"/>
                      <a:pt x="275" y="1964"/>
                      <a:pt x="458" y="2329"/>
                    </a:cubicBezTo>
                    <a:cubicBezTo>
                      <a:pt x="617" y="2694"/>
                      <a:pt x="823" y="3059"/>
                      <a:pt x="1051" y="3379"/>
                    </a:cubicBezTo>
                    <a:cubicBezTo>
                      <a:pt x="1165" y="3516"/>
                      <a:pt x="1279" y="3653"/>
                      <a:pt x="1393" y="3790"/>
                    </a:cubicBezTo>
                    <a:cubicBezTo>
                      <a:pt x="1462" y="3836"/>
                      <a:pt x="1507" y="3904"/>
                      <a:pt x="1576" y="3950"/>
                    </a:cubicBezTo>
                    <a:lnTo>
                      <a:pt x="1622" y="4018"/>
                    </a:lnTo>
                    <a:cubicBezTo>
                      <a:pt x="1690" y="4064"/>
                      <a:pt x="1736" y="4109"/>
                      <a:pt x="1781" y="4155"/>
                    </a:cubicBezTo>
                    <a:cubicBezTo>
                      <a:pt x="1820" y="4184"/>
                      <a:pt x="1858" y="4196"/>
                      <a:pt x="1893" y="4196"/>
                    </a:cubicBezTo>
                    <a:cubicBezTo>
                      <a:pt x="1941" y="4196"/>
                      <a:pt x="1983" y="4172"/>
                      <a:pt x="2010" y="4132"/>
                    </a:cubicBezTo>
                    <a:cubicBezTo>
                      <a:pt x="2078" y="4064"/>
                      <a:pt x="2055" y="3950"/>
                      <a:pt x="1987" y="3904"/>
                    </a:cubicBezTo>
                    <a:cubicBezTo>
                      <a:pt x="1918" y="3836"/>
                      <a:pt x="1850" y="3790"/>
                      <a:pt x="1781" y="3721"/>
                    </a:cubicBezTo>
                    <a:cubicBezTo>
                      <a:pt x="1517" y="3457"/>
                      <a:pt x="1273" y="3149"/>
                      <a:pt x="1072" y="2820"/>
                    </a:cubicBezTo>
                    <a:lnTo>
                      <a:pt x="1072" y="2820"/>
                    </a:lnTo>
                    <a:cubicBezTo>
                      <a:pt x="1074" y="2827"/>
                      <a:pt x="1074" y="2831"/>
                      <a:pt x="1074" y="2831"/>
                    </a:cubicBezTo>
                    <a:cubicBezTo>
                      <a:pt x="823" y="2420"/>
                      <a:pt x="617" y="1964"/>
                      <a:pt x="480" y="1485"/>
                    </a:cubicBezTo>
                    <a:cubicBezTo>
                      <a:pt x="389" y="1188"/>
                      <a:pt x="321" y="868"/>
                      <a:pt x="321" y="549"/>
                    </a:cubicBezTo>
                    <a:cubicBezTo>
                      <a:pt x="321" y="435"/>
                      <a:pt x="321" y="298"/>
                      <a:pt x="343" y="183"/>
                    </a:cubicBezTo>
                    <a:cubicBezTo>
                      <a:pt x="366" y="92"/>
                      <a:pt x="298" y="1"/>
                      <a:pt x="206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22"/>
              <p:cNvSpPr/>
              <p:nvPr/>
            </p:nvSpPr>
            <p:spPr>
              <a:xfrm>
                <a:off x="6727004" y="2193705"/>
                <a:ext cx="599715" cy="628556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23254" extrusionOk="0">
                    <a:moveTo>
                      <a:pt x="7556" y="21776"/>
                    </a:moveTo>
                    <a:cubicBezTo>
                      <a:pt x="7562" y="21778"/>
                      <a:pt x="7568" y="21781"/>
                      <a:pt x="7574" y="21783"/>
                    </a:cubicBezTo>
                    <a:lnTo>
                      <a:pt x="7574" y="21783"/>
                    </a:lnTo>
                    <a:cubicBezTo>
                      <a:pt x="7570" y="21779"/>
                      <a:pt x="7564" y="21776"/>
                      <a:pt x="7556" y="21776"/>
                    </a:cubicBezTo>
                    <a:close/>
                    <a:moveTo>
                      <a:pt x="5912" y="0"/>
                    </a:moveTo>
                    <a:cubicBezTo>
                      <a:pt x="5821" y="206"/>
                      <a:pt x="5753" y="434"/>
                      <a:pt x="5661" y="662"/>
                    </a:cubicBezTo>
                    <a:cubicBezTo>
                      <a:pt x="5661" y="662"/>
                      <a:pt x="5661" y="685"/>
                      <a:pt x="5661" y="685"/>
                    </a:cubicBezTo>
                    <a:cubicBezTo>
                      <a:pt x="5136" y="2009"/>
                      <a:pt x="4383" y="3242"/>
                      <a:pt x="3630" y="4451"/>
                    </a:cubicBezTo>
                    <a:cubicBezTo>
                      <a:pt x="2854" y="5684"/>
                      <a:pt x="2032" y="6916"/>
                      <a:pt x="1370" y="8217"/>
                    </a:cubicBezTo>
                    <a:cubicBezTo>
                      <a:pt x="1051" y="8834"/>
                      <a:pt x="754" y="9496"/>
                      <a:pt x="526" y="10158"/>
                    </a:cubicBezTo>
                    <a:cubicBezTo>
                      <a:pt x="297" y="10820"/>
                      <a:pt x="160" y="11504"/>
                      <a:pt x="92" y="12189"/>
                    </a:cubicBezTo>
                    <a:cubicBezTo>
                      <a:pt x="1" y="12897"/>
                      <a:pt x="46" y="13627"/>
                      <a:pt x="160" y="14335"/>
                    </a:cubicBezTo>
                    <a:cubicBezTo>
                      <a:pt x="274" y="14997"/>
                      <a:pt x="480" y="15658"/>
                      <a:pt x="754" y="16275"/>
                    </a:cubicBezTo>
                    <a:cubicBezTo>
                      <a:pt x="1279" y="17439"/>
                      <a:pt x="2078" y="18489"/>
                      <a:pt x="3013" y="19356"/>
                    </a:cubicBezTo>
                    <a:cubicBezTo>
                      <a:pt x="3972" y="20269"/>
                      <a:pt x="5113" y="21000"/>
                      <a:pt x="6323" y="21593"/>
                    </a:cubicBezTo>
                    <a:cubicBezTo>
                      <a:pt x="7533" y="22187"/>
                      <a:pt x="8857" y="22620"/>
                      <a:pt x="10181" y="22894"/>
                    </a:cubicBezTo>
                    <a:cubicBezTo>
                      <a:pt x="11258" y="23121"/>
                      <a:pt x="12368" y="23254"/>
                      <a:pt x="13469" y="23254"/>
                    </a:cubicBezTo>
                    <a:cubicBezTo>
                      <a:pt x="13697" y="23254"/>
                      <a:pt x="13925" y="23248"/>
                      <a:pt x="14152" y="23236"/>
                    </a:cubicBezTo>
                    <a:cubicBezTo>
                      <a:pt x="14769" y="23214"/>
                      <a:pt x="15408" y="23145"/>
                      <a:pt x="16024" y="23031"/>
                    </a:cubicBezTo>
                    <a:cubicBezTo>
                      <a:pt x="16731" y="22894"/>
                      <a:pt x="17439" y="22689"/>
                      <a:pt x="18124" y="22415"/>
                    </a:cubicBezTo>
                    <a:cubicBezTo>
                      <a:pt x="18877" y="22118"/>
                      <a:pt x="19607" y="21730"/>
                      <a:pt x="20269" y="21251"/>
                    </a:cubicBezTo>
                    <a:cubicBezTo>
                      <a:pt x="20589" y="21000"/>
                      <a:pt x="20909" y="20726"/>
                      <a:pt x="21182" y="20429"/>
                    </a:cubicBezTo>
                    <a:cubicBezTo>
                      <a:pt x="21479" y="20132"/>
                      <a:pt x="21730" y="19813"/>
                      <a:pt x="21958" y="19470"/>
                    </a:cubicBezTo>
                    <a:cubicBezTo>
                      <a:pt x="22027" y="19402"/>
                      <a:pt x="22073" y="19311"/>
                      <a:pt x="22141" y="19219"/>
                    </a:cubicBezTo>
                    <a:cubicBezTo>
                      <a:pt x="22187" y="19151"/>
                      <a:pt x="22141" y="19037"/>
                      <a:pt x="22073" y="18991"/>
                    </a:cubicBezTo>
                    <a:cubicBezTo>
                      <a:pt x="22047" y="18978"/>
                      <a:pt x="22022" y="18973"/>
                      <a:pt x="21997" y="18973"/>
                    </a:cubicBezTo>
                    <a:cubicBezTo>
                      <a:pt x="21934" y="18973"/>
                      <a:pt x="21877" y="19010"/>
                      <a:pt x="21844" y="19059"/>
                    </a:cubicBezTo>
                    <a:cubicBezTo>
                      <a:pt x="21753" y="19219"/>
                      <a:pt x="21639" y="19379"/>
                      <a:pt x="21525" y="19539"/>
                    </a:cubicBezTo>
                    <a:cubicBezTo>
                      <a:pt x="21137" y="20064"/>
                      <a:pt x="20680" y="20497"/>
                      <a:pt x="20178" y="20908"/>
                    </a:cubicBezTo>
                    <a:cubicBezTo>
                      <a:pt x="20201" y="20885"/>
                      <a:pt x="20201" y="20885"/>
                      <a:pt x="20224" y="20863"/>
                    </a:cubicBezTo>
                    <a:lnTo>
                      <a:pt x="20224" y="20863"/>
                    </a:lnTo>
                    <a:cubicBezTo>
                      <a:pt x="19630" y="21319"/>
                      <a:pt x="18991" y="21707"/>
                      <a:pt x="18306" y="22004"/>
                    </a:cubicBezTo>
                    <a:lnTo>
                      <a:pt x="18261" y="22004"/>
                    </a:lnTo>
                    <a:cubicBezTo>
                      <a:pt x="17374" y="22390"/>
                      <a:pt x="16464" y="22641"/>
                      <a:pt x="15510" y="22801"/>
                    </a:cubicBezTo>
                    <a:lnTo>
                      <a:pt x="15510" y="22801"/>
                    </a:lnTo>
                    <a:cubicBezTo>
                      <a:pt x="15519" y="22799"/>
                      <a:pt x="15532" y="22793"/>
                      <a:pt x="15545" y="22780"/>
                    </a:cubicBezTo>
                    <a:lnTo>
                      <a:pt x="15545" y="22780"/>
                    </a:lnTo>
                    <a:cubicBezTo>
                      <a:pt x="14856" y="22882"/>
                      <a:pt x="14161" y="22927"/>
                      <a:pt x="13466" y="22927"/>
                    </a:cubicBezTo>
                    <a:cubicBezTo>
                      <a:pt x="12917" y="22927"/>
                      <a:pt x="12368" y="22899"/>
                      <a:pt x="11824" y="22848"/>
                    </a:cubicBezTo>
                    <a:lnTo>
                      <a:pt x="11870" y="22848"/>
                    </a:lnTo>
                    <a:cubicBezTo>
                      <a:pt x="10393" y="22689"/>
                      <a:pt x="8961" y="22327"/>
                      <a:pt x="7574" y="21783"/>
                    </a:cubicBezTo>
                    <a:lnTo>
                      <a:pt x="7574" y="21783"/>
                    </a:lnTo>
                    <a:cubicBezTo>
                      <a:pt x="7577" y="21786"/>
                      <a:pt x="7580" y="21788"/>
                      <a:pt x="7583" y="21791"/>
                    </a:cubicBezTo>
                    <a:lnTo>
                      <a:pt x="7583" y="21791"/>
                    </a:lnTo>
                    <a:cubicBezTo>
                      <a:pt x="6380" y="21313"/>
                      <a:pt x="5245" y="20699"/>
                      <a:pt x="4200" y="19950"/>
                    </a:cubicBezTo>
                    <a:cubicBezTo>
                      <a:pt x="3447" y="19356"/>
                      <a:pt x="2740" y="18694"/>
                      <a:pt x="2146" y="17941"/>
                    </a:cubicBezTo>
                    <a:cubicBezTo>
                      <a:pt x="1690" y="17348"/>
                      <a:pt x="1302" y="16708"/>
                      <a:pt x="1005" y="16024"/>
                    </a:cubicBezTo>
                    <a:cubicBezTo>
                      <a:pt x="1005" y="16024"/>
                      <a:pt x="1005" y="16024"/>
                      <a:pt x="1005" y="16001"/>
                    </a:cubicBezTo>
                    <a:cubicBezTo>
                      <a:pt x="731" y="15385"/>
                      <a:pt x="548" y="14745"/>
                      <a:pt x="457" y="14106"/>
                    </a:cubicBezTo>
                    <a:cubicBezTo>
                      <a:pt x="366" y="13444"/>
                      <a:pt x="343" y="12782"/>
                      <a:pt x="411" y="12143"/>
                    </a:cubicBezTo>
                    <a:lnTo>
                      <a:pt x="411" y="12143"/>
                    </a:lnTo>
                    <a:lnTo>
                      <a:pt x="411" y="12189"/>
                    </a:lnTo>
                    <a:cubicBezTo>
                      <a:pt x="503" y="11345"/>
                      <a:pt x="731" y="10523"/>
                      <a:pt x="1028" y="9724"/>
                    </a:cubicBezTo>
                    <a:cubicBezTo>
                      <a:pt x="1028" y="9724"/>
                      <a:pt x="1028" y="9747"/>
                      <a:pt x="1028" y="9747"/>
                    </a:cubicBezTo>
                    <a:cubicBezTo>
                      <a:pt x="1553" y="8400"/>
                      <a:pt x="2306" y="7167"/>
                      <a:pt x="3059" y="5958"/>
                    </a:cubicBezTo>
                    <a:cubicBezTo>
                      <a:pt x="3835" y="4725"/>
                      <a:pt x="4657" y="3493"/>
                      <a:pt x="5319" y="2192"/>
                    </a:cubicBezTo>
                    <a:cubicBezTo>
                      <a:pt x="5661" y="1552"/>
                      <a:pt x="5958" y="868"/>
                      <a:pt x="6186" y="160"/>
                    </a:cubicBezTo>
                    <a:cubicBezTo>
                      <a:pt x="6095" y="114"/>
                      <a:pt x="6004" y="46"/>
                      <a:pt x="5912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22"/>
              <p:cNvSpPr/>
              <p:nvPr/>
            </p:nvSpPr>
            <p:spPr>
              <a:xfrm>
                <a:off x="6880021" y="221159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22"/>
              <p:cNvSpPr/>
              <p:nvPr/>
            </p:nvSpPr>
            <p:spPr>
              <a:xfrm>
                <a:off x="6880021" y="221222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22"/>
              <p:cNvSpPr/>
              <p:nvPr/>
            </p:nvSpPr>
            <p:spPr>
              <a:xfrm>
                <a:off x="7221193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22"/>
              <p:cNvSpPr/>
              <p:nvPr/>
            </p:nvSpPr>
            <p:spPr>
              <a:xfrm>
                <a:off x="7220571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22"/>
              <p:cNvSpPr/>
              <p:nvPr/>
            </p:nvSpPr>
            <p:spPr>
              <a:xfrm>
                <a:off x="7220571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22"/>
              <p:cNvSpPr/>
              <p:nvPr/>
            </p:nvSpPr>
            <p:spPr>
              <a:xfrm>
                <a:off x="7315582" y="2562043"/>
                <a:ext cx="155504" cy="161964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992" extrusionOk="0">
                    <a:moveTo>
                      <a:pt x="3265" y="0"/>
                    </a:moveTo>
                    <a:cubicBezTo>
                      <a:pt x="3196" y="0"/>
                      <a:pt x="3128" y="23"/>
                      <a:pt x="3059" y="23"/>
                    </a:cubicBezTo>
                    <a:cubicBezTo>
                      <a:pt x="2945" y="137"/>
                      <a:pt x="2854" y="251"/>
                      <a:pt x="2763" y="388"/>
                    </a:cubicBezTo>
                    <a:cubicBezTo>
                      <a:pt x="2786" y="365"/>
                      <a:pt x="2808" y="365"/>
                      <a:pt x="2831" y="365"/>
                    </a:cubicBezTo>
                    <a:cubicBezTo>
                      <a:pt x="2993" y="349"/>
                      <a:pt x="3143" y="333"/>
                      <a:pt x="3289" y="333"/>
                    </a:cubicBezTo>
                    <a:cubicBezTo>
                      <a:pt x="3350" y="333"/>
                      <a:pt x="3410" y="336"/>
                      <a:pt x="3470" y="342"/>
                    </a:cubicBezTo>
                    <a:cubicBezTo>
                      <a:pt x="3699" y="365"/>
                      <a:pt x="3904" y="411"/>
                      <a:pt x="4109" y="479"/>
                    </a:cubicBezTo>
                    <a:cubicBezTo>
                      <a:pt x="4315" y="571"/>
                      <a:pt x="4475" y="662"/>
                      <a:pt x="4657" y="776"/>
                    </a:cubicBezTo>
                    <a:cubicBezTo>
                      <a:pt x="4794" y="890"/>
                      <a:pt x="4908" y="1004"/>
                      <a:pt x="5000" y="1118"/>
                    </a:cubicBezTo>
                    <a:cubicBezTo>
                      <a:pt x="5091" y="1255"/>
                      <a:pt x="5182" y="1370"/>
                      <a:pt x="5251" y="1529"/>
                    </a:cubicBezTo>
                    <a:cubicBezTo>
                      <a:pt x="5319" y="1689"/>
                      <a:pt x="5365" y="1872"/>
                      <a:pt x="5388" y="2031"/>
                    </a:cubicBezTo>
                    <a:cubicBezTo>
                      <a:pt x="5433" y="2237"/>
                      <a:pt x="5433" y="2420"/>
                      <a:pt x="5410" y="2602"/>
                    </a:cubicBezTo>
                    <a:cubicBezTo>
                      <a:pt x="5388" y="2808"/>
                      <a:pt x="5342" y="2990"/>
                      <a:pt x="5274" y="3196"/>
                    </a:cubicBezTo>
                    <a:cubicBezTo>
                      <a:pt x="5182" y="3447"/>
                      <a:pt x="5045" y="3675"/>
                      <a:pt x="4885" y="3903"/>
                    </a:cubicBezTo>
                    <a:cubicBezTo>
                      <a:pt x="4657" y="4177"/>
                      <a:pt x="4406" y="4428"/>
                      <a:pt x="4155" y="4656"/>
                    </a:cubicBezTo>
                    <a:cubicBezTo>
                      <a:pt x="4155" y="4656"/>
                      <a:pt x="4178" y="4634"/>
                      <a:pt x="4178" y="4634"/>
                    </a:cubicBezTo>
                    <a:lnTo>
                      <a:pt x="4178" y="4634"/>
                    </a:lnTo>
                    <a:cubicBezTo>
                      <a:pt x="3858" y="4885"/>
                      <a:pt x="3493" y="5090"/>
                      <a:pt x="3128" y="5273"/>
                    </a:cubicBezTo>
                    <a:lnTo>
                      <a:pt x="3105" y="5273"/>
                    </a:lnTo>
                    <a:cubicBezTo>
                      <a:pt x="2740" y="5432"/>
                      <a:pt x="2375" y="5547"/>
                      <a:pt x="1987" y="5615"/>
                    </a:cubicBezTo>
                    <a:cubicBezTo>
                      <a:pt x="1753" y="5648"/>
                      <a:pt x="1531" y="5670"/>
                      <a:pt x="1313" y="5670"/>
                    </a:cubicBezTo>
                    <a:cubicBezTo>
                      <a:pt x="1233" y="5670"/>
                      <a:pt x="1153" y="5667"/>
                      <a:pt x="1074" y="5661"/>
                    </a:cubicBezTo>
                    <a:lnTo>
                      <a:pt x="1119" y="5661"/>
                    </a:lnTo>
                    <a:cubicBezTo>
                      <a:pt x="868" y="5638"/>
                      <a:pt x="640" y="5592"/>
                      <a:pt x="435" y="5501"/>
                    </a:cubicBezTo>
                    <a:cubicBezTo>
                      <a:pt x="366" y="5478"/>
                      <a:pt x="320" y="5455"/>
                      <a:pt x="252" y="5432"/>
                    </a:cubicBezTo>
                    <a:cubicBezTo>
                      <a:pt x="229" y="5417"/>
                      <a:pt x="201" y="5410"/>
                      <a:pt x="173" y="5410"/>
                    </a:cubicBezTo>
                    <a:cubicBezTo>
                      <a:pt x="118" y="5410"/>
                      <a:pt x="62" y="5440"/>
                      <a:pt x="47" y="5501"/>
                    </a:cubicBezTo>
                    <a:cubicBezTo>
                      <a:pt x="1" y="5569"/>
                      <a:pt x="24" y="5684"/>
                      <a:pt x="92" y="5706"/>
                    </a:cubicBezTo>
                    <a:cubicBezTo>
                      <a:pt x="366" y="5843"/>
                      <a:pt x="640" y="5912"/>
                      <a:pt x="937" y="5957"/>
                    </a:cubicBezTo>
                    <a:cubicBezTo>
                      <a:pt x="1085" y="5980"/>
                      <a:pt x="1233" y="5992"/>
                      <a:pt x="1382" y="5992"/>
                    </a:cubicBezTo>
                    <a:cubicBezTo>
                      <a:pt x="1530" y="5992"/>
                      <a:pt x="1679" y="5980"/>
                      <a:pt x="1827" y="5957"/>
                    </a:cubicBezTo>
                    <a:cubicBezTo>
                      <a:pt x="2466" y="5889"/>
                      <a:pt x="3082" y="5684"/>
                      <a:pt x="3653" y="5387"/>
                    </a:cubicBezTo>
                    <a:cubicBezTo>
                      <a:pt x="3927" y="5227"/>
                      <a:pt x="4201" y="5044"/>
                      <a:pt x="4429" y="4839"/>
                    </a:cubicBezTo>
                    <a:cubicBezTo>
                      <a:pt x="4680" y="4634"/>
                      <a:pt x="4908" y="4405"/>
                      <a:pt x="5091" y="4154"/>
                    </a:cubicBezTo>
                    <a:cubicBezTo>
                      <a:pt x="5274" y="3926"/>
                      <a:pt x="5433" y="3675"/>
                      <a:pt x="5547" y="3378"/>
                    </a:cubicBezTo>
                    <a:cubicBezTo>
                      <a:pt x="5593" y="3264"/>
                      <a:pt x="5639" y="3127"/>
                      <a:pt x="5684" y="2990"/>
                    </a:cubicBezTo>
                    <a:cubicBezTo>
                      <a:pt x="5707" y="2830"/>
                      <a:pt x="5730" y="2693"/>
                      <a:pt x="5753" y="2534"/>
                    </a:cubicBezTo>
                    <a:cubicBezTo>
                      <a:pt x="5753" y="2283"/>
                      <a:pt x="5730" y="2031"/>
                      <a:pt x="5684" y="1780"/>
                    </a:cubicBezTo>
                    <a:cubicBezTo>
                      <a:pt x="5616" y="1529"/>
                      <a:pt x="5502" y="1278"/>
                      <a:pt x="5365" y="1073"/>
                    </a:cubicBezTo>
                    <a:cubicBezTo>
                      <a:pt x="5228" y="867"/>
                      <a:pt x="5045" y="685"/>
                      <a:pt x="4840" y="525"/>
                    </a:cubicBezTo>
                    <a:cubicBezTo>
                      <a:pt x="4749" y="457"/>
                      <a:pt x="4657" y="388"/>
                      <a:pt x="4543" y="320"/>
                    </a:cubicBezTo>
                    <a:cubicBezTo>
                      <a:pt x="4429" y="274"/>
                      <a:pt x="4292" y="205"/>
                      <a:pt x="4178" y="160"/>
                    </a:cubicBezTo>
                    <a:cubicBezTo>
                      <a:pt x="3881" y="69"/>
                      <a:pt x="3562" y="0"/>
                      <a:pt x="3265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22"/>
              <p:cNvSpPr/>
              <p:nvPr/>
            </p:nvSpPr>
            <p:spPr>
              <a:xfrm>
                <a:off x="7392104" y="25719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22"/>
              <p:cNvSpPr/>
              <p:nvPr/>
            </p:nvSpPr>
            <p:spPr>
              <a:xfrm>
                <a:off x="7400105" y="27045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22"/>
              <p:cNvSpPr/>
              <p:nvPr/>
            </p:nvSpPr>
            <p:spPr>
              <a:xfrm>
                <a:off x="7342747" y="2608291"/>
                <a:ext cx="31490" cy="7900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923" extrusionOk="0">
                    <a:moveTo>
                      <a:pt x="776" y="1"/>
                    </a:moveTo>
                    <a:cubicBezTo>
                      <a:pt x="731" y="24"/>
                      <a:pt x="685" y="47"/>
                      <a:pt x="662" y="92"/>
                    </a:cubicBezTo>
                    <a:cubicBezTo>
                      <a:pt x="662" y="115"/>
                      <a:pt x="639" y="184"/>
                      <a:pt x="662" y="206"/>
                    </a:cubicBezTo>
                    <a:cubicBezTo>
                      <a:pt x="731" y="389"/>
                      <a:pt x="776" y="549"/>
                      <a:pt x="799" y="731"/>
                    </a:cubicBezTo>
                    <a:cubicBezTo>
                      <a:pt x="822" y="914"/>
                      <a:pt x="845" y="1074"/>
                      <a:pt x="822" y="1256"/>
                    </a:cubicBezTo>
                    <a:cubicBezTo>
                      <a:pt x="799" y="1439"/>
                      <a:pt x="776" y="1622"/>
                      <a:pt x="708" y="1781"/>
                    </a:cubicBezTo>
                    <a:cubicBezTo>
                      <a:pt x="639" y="1941"/>
                      <a:pt x="571" y="2101"/>
                      <a:pt x="480" y="2238"/>
                    </a:cubicBezTo>
                    <a:cubicBezTo>
                      <a:pt x="365" y="2352"/>
                      <a:pt x="274" y="2466"/>
                      <a:pt x="137" y="2580"/>
                    </a:cubicBezTo>
                    <a:cubicBezTo>
                      <a:pt x="114" y="2603"/>
                      <a:pt x="91" y="2603"/>
                      <a:pt x="91" y="2626"/>
                    </a:cubicBezTo>
                    <a:cubicBezTo>
                      <a:pt x="46" y="2649"/>
                      <a:pt x="23" y="2671"/>
                      <a:pt x="0" y="2717"/>
                    </a:cubicBezTo>
                    <a:cubicBezTo>
                      <a:pt x="0" y="2763"/>
                      <a:pt x="0" y="2808"/>
                      <a:pt x="23" y="2854"/>
                    </a:cubicBezTo>
                    <a:cubicBezTo>
                      <a:pt x="46" y="2877"/>
                      <a:pt x="91" y="2900"/>
                      <a:pt x="137" y="2923"/>
                    </a:cubicBezTo>
                    <a:cubicBezTo>
                      <a:pt x="160" y="2923"/>
                      <a:pt x="228" y="2923"/>
                      <a:pt x="251" y="2900"/>
                    </a:cubicBezTo>
                    <a:cubicBezTo>
                      <a:pt x="343" y="2831"/>
                      <a:pt x="434" y="2740"/>
                      <a:pt x="525" y="2649"/>
                    </a:cubicBezTo>
                    <a:cubicBezTo>
                      <a:pt x="639" y="2557"/>
                      <a:pt x="708" y="2443"/>
                      <a:pt x="799" y="2329"/>
                    </a:cubicBezTo>
                    <a:cubicBezTo>
                      <a:pt x="936" y="2124"/>
                      <a:pt x="1027" y="1873"/>
                      <a:pt x="1096" y="1644"/>
                    </a:cubicBezTo>
                    <a:cubicBezTo>
                      <a:pt x="1164" y="1393"/>
                      <a:pt x="1164" y="1119"/>
                      <a:pt x="1141" y="868"/>
                    </a:cubicBezTo>
                    <a:cubicBezTo>
                      <a:pt x="1141" y="617"/>
                      <a:pt x="1073" y="366"/>
                      <a:pt x="959" y="115"/>
                    </a:cubicBezTo>
                    <a:cubicBezTo>
                      <a:pt x="959" y="69"/>
                      <a:pt x="936" y="47"/>
                      <a:pt x="890" y="24"/>
                    </a:cubicBezTo>
                    <a:cubicBezTo>
                      <a:pt x="868" y="1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22"/>
              <p:cNvSpPr/>
              <p:nvPr/>
            </p:nvSpPr>
            <p:spPr>
              <a:xfrm>
                <a:off x="7364939" y="2603994"/>
                <a:ext cx="62980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1143" extrusionOk="0">
                    <a:moveTo>
                      <a:pt x="1530" y="0"/>
                    </a:moveTo>
                    <a:cubicBezTo>
                      <a:pt x="1370" y="0"/>
                      <a:pt x="1211" y="46"/>
                      <a:pt x="1074" y="91"/>
                    </a:cubicBezTo>
                    <a:cubicBezTo>
                      <a:pt x="845" y="137"/>
                      <a:pt x="663" y="251"/>
                      <a:pt x="503" y="388"/>
                    </a:cubicBezTo>
                    <a:cubicBezTo>
                      <a:pt x="320" y="548"/>
                      <a:pt x="161" y="708"/>
                      <a:pt x="47" y="913"/>
                    </a:cubicBezTo>
                    <a:cubicBezTo>
                      <a:pt x="1" y="982"/>
                      <a:pt x="24" y="1096"/>
                      <a:pt x="115" y="1119"/>
                    </a:cubicBezTo>
                    <a:cubicBezTo>
                      <a:pt x="139" y="1135"/>
                      <a:pt x="166" y="1142"/>
                      <a:pt x="193" y="1142"/>
                    </a:cubicBezTo>
                    <a:cubicBezTo>
                      <a:pt x="242" y="1142"/>
                      <a:pt x="291" y="1117"/>
                      <a:pt x="320" y="1073"/>
                    </a:cubicBezTo>
                    <a:cubicBezTo>
                      <a:pt x="343" y="1027"/>
                      <a:pt x="389" y="982"/>
                      <a:pt x="412" y="936"/>
                    </a:cubicBezTo>
                    <a:cubicBezTo>
                      <a:pt x="480" y="845"/>
                      <a:pt x="572" y="753"/>
                      <a:pt x="686" y="662"/>
                    </a:cubicBezTo>
                    <a:cubicBezTo>
                      <a:pt x="777" y="571"/>
                      <a:pt x="891" y="502"/>
                      <a:pt x="1028" y="457"/>
                    </a:cubicBezTo>
                    <a:cubicBezTo>
                      <a:pt x="1119" y="411"/>
                      <a:pt x="1233" y="365"/>
                      <a:pt x="1325" y="343"/>
                    </a:cubicBezTo>
                    <a:lnTo>
                      <a:pt x="1622" y="343"/>
                    </a:lnTo>
                    <a:cubicBezTo>
                      <a:pt x="1690" y="343"/>
                      <a:pt x="1758" y="365"/>
                      <a:pt x="1850" y="388"/>
                    </a:cubicBezTo>
                    <a:cubicBezTo>
                      <a:pt x="1918" y="434"/>
                      <a:pt x="1987" y="457"/>
                      <a:pt x="2055" y="502"/>
                    </a:cubicBezTo>
                    <a:cubicBezTo>
                      <a:pt x="2078" y="548"/>
                      <a:pt x="2124" y="548"/>
                      <a:pt x="2169" y="548"/>
                    </a:cubicBezTo>
                    <a:cubicBezTo>
                      <a:pt x="2215" y="548"/>
                      <a:pt x="2261" y="548"/>
                      <a:pt x="2283" y="502"/>
                    </a:cubicBezTo>
                    <a:cubicBezTo>
                      <a:pt x="2306" y="479"/>
                      <a:pt x="2329" y="434"/>
                      <a:pt x="2329" y="388"/>
                    </a:cubicBezTo>
                    <a:cubicBezTo>
                      <a:pt x="2329" y="343"/>
                      <a:pt x="2306" y="297"/>
                      <a:pt x="2283" y="274"/>
                    </a:cubicBezTo>
                    <a:cubicBezTo>
                      <a:pt x="2192" y="206"/>
                      <a:pt x="2101" y="160"/>
                      <a:pt x="2010" y="114"/>
                    </a:cubicBezTo>
                    <a:cubicBezTo>
                      <a:pt x="1918" y="69"/>
                      <a:pt x="1804" y="46"/>
                      <a:pt x="1690" y="23"/>
                    </a:cubicBezTo>
                    <a:cubicBezTo>
                      <a:pt x="1644" y="23"/>
                      <a:pt x="1576" y="0"/>
                      <a:pt x="153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22"/>
              <p:cNvSpPr/>
              <p:nvPr/>
            </p:nvSpPr>
            <p:spPr>
              <a:xfrm>
                <a:off x="6896049" y="2385591"/>
                <a:ext cx="95037" cy="11479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4247" extrusionOk="0">
                    <a:moveTo>
                      <a:pt x="2832" y="1088"/>
                    </a:moveTo>
                    <a:lnTo>
                      <a:pt x="2832" y="1088"/>
                    </a:lnTo>
                    <a:cubicBezTo>
                      <a:pt x="2831" y="1090"/>
                      <a:pt x="2831" y="1093"/>
                      <a:pt x="2831" y="1096"/>
                    </a:cubicBezTo>
                    <a:lnTo>
                      <a:pt x="2831" y="1096"/>
                    </a:lnTo>
                    <a:cubicBezTo>
                      <a:pt x="2831" y="1096"/>
                      <a:pt x="2831" y="1093"/>
                      <a:pt x="2832" y="1088"/>
                    </a:cubicBezTo>
                    <a:close/>
                    <a:moveTo>
                      <a:pt x="3333" y="0"/>
                    </a:moveTo>
                    <a:cubicBezTo>
                      <a:pt x="3265" y="0"/>
                      <a:pt x="3219" y="46"/>
                      <a:pt x="3196" y="114"/>
                    </a:cubicBezTo>
                    <a:cubicBezTo>
                      <a:pt x="3087" y="419"/>
                      <a:pt x="2999" y="744"/>
                      <a:pt x="2853" y="1051"/>
                    </a:cubicBezTo>
                    <a:lnTo>
                      <a:pt x="2853" y="1051"/>
                    </a:lnTo>
                    <a:cubicBezTo>
                      <a:pt x="2839" y="1065"/>
                      <a:pt x="2834" y="1079"/>
                      <a:pt x="2832" y="1088"/>
                    </a:cubicBezTo>
                    <a:lnTo>
                      <a:pt x="2832" y="1088"/>
                    </a:lnTo>
                    <a:cubicBezTo>
                      <a:pt x="2834" y="1081"/>
                      <a:pt x="2838" y="1077"/>
                      <a:pt x="2842" y="1073"/>
                    </a:cubicBezTo>
                    <a:lnTo>
                      <a:pt x="2842" y="1073"/>
                    </a:lnTo>
                    <a:cubicBezTo>
                      <a:pt x="2838" y="1081"/>
                      <a:pt x="2835" y="1088"/>
                      <a:pt x="2831" y="1096"/>
                    </a:cubicBezTo>
                    <a:cubicBezTo>
                      <a:pt x="2785" y="1187"/>
                      <a:pt x="2717" y="1278"/>
                      <a:pt x="2648" y="1370"/>
                    </a:cubicBezTo>
                    <a:cubicBezTo>
                      <a:pt x="2626" y="1392"/>
                      <a:pt x="2603" y="1415"/>
                      <a:pt x="2557" y="1438"/>
                    </a:cubicBezTo>
                    <a:cubicBezTo>
                      <a:pt x="2557" y="1461"/>
                      <a:pt x="2534" y="1461"/>
                      <a:pt x="2511" y="1461"/>
                    </a:cubicBezTo>
                    <a:cubicBezTo>
                      <a:pt x="2511" y="1461"/>
                      <a:pt x="2489" y="1484"/>
                      <a:pt x="2489" y="1484"/>
                    </a:cubicBezTo>
                    <a:lnTo>
                      <a:pt x="2466" y="1484"/>
                    </a:lnTo>
                    <a:cubicBezTo>
                      <a:pt x="2443" y="1461"/>
                      <a:pt x="2420" y="1461"/>
                      <a:pt x="2397" y="1461"/>
                    </a:cubicBezTo>
                    <a:cubicBezTo>
                      <a:pt x="2330" y="1416"/>
                      <a:pt x="2284" y="1370"/>
                      <a:pt x="2217" y="1303"/>
                    </a:cubicBezTo>
                    <a:lnTo>
                      <a:pt x="2217" y="1303"/>
                    </a:lnTo>
                    <a:cubicBezTo>
                      <a:pt x="2238" y="1324"/>
                      <a:pt x="2238" y="1325"/>
                      <a:pt x="2260" y="1347"/>
                    </a:cubicBezTo>
                    <a:cubicBezTo>
                      <a:pt x="2078" y="1187"/>
                      <a:pt x="1918" y="981"/>
                      <a:pt x="1690" y="867"/>
                    </a:cubicBezTo>
                    <a:cubicBezTo>
                      <a:pt x="1576" y="799"/>
                      <a:pt x="1461" y="776"/>
                      <a:pt x="1347" y="753"/>
                    </a:cubicBezTo>
                    <a:cubicBezTo>
                      <a:pt x="1279" y="753"/>
                      <a:pt x="1233" y="776"/>
                      <a:pt x="1165" y="776"/>
                    </a:cubicBezTo>
                    <a:cubicBezTo>
                      <a:pt x="1119" y="776"/>
                      <a:pt x="1073" y="799"/>
                      <a:pt x="1005" y="799"/>
                    </a:cubicBezTo>
                    <a:cubicBezTo>
                      <a:pt x="822" y="867"/>
                      <a:pt x="640" y="959"/>
                      <a:pt x="480" y="1118"/>
                    </a:cubicBezTo>
                    <a:cubicBezTo>
                      <a:pt x="320" y="1278"/>
                      <a:pt x="229" y="1461"/>
                      <a:pt x="138" y="1666"/>
                    </a:cubicBezTo>
                    <a:cubicBezTo>
                      <a:pt x="69" y="1894"/>
                      <a:pt x="46" y="2100"/>
                      <a:pt x="23" y="2328"/>
                    </a:cubicBezTo>
                    <a:cubicBezTo>
                      <a:pt x="1" y="2579"/>
                      <a:pt x="23" y="2808"/>
                      <a:pt x="69" y="3036"/>
                    </a:cubicBezTo>
                    <a:cubicBezTo>
                      <a:pt x="115" y="3264"/>
                      <a:pt x="183" y="3469"/>
                      <a:pt x="275" y="3652"/>
                    </a:cubicBezTo>
                    <a:cubicBezTo>
                      <a:pt x="320" y="3743"/>
                      <a:pt x="389" y="3812"/>
                      <a:pt x="434" y="3903"/>
                    </a:cubicBezTo>
                    <a:cubicBezTo>
                      <a:pt x="548" y="4040"/>
                      <a:pt x="663" y="4131"/>
                      <a:pt x="800" y="4223"/>
                    </a:cubicBezTo>
                    <a:cubicBezTo>
                      <a:pt x="824" y="4239"/>
                      <a:pt x="851" y="4246"/>
                      <a:pt x="879" y="4246"/>
                    </a:cubicBezTo>
                    <a:cubicBezTo>
                      <a:pt x="930" y="4246"/>
                      <a:pt x="984" y="4221"/>
                      <a:pt x="1028" y="4177"/>
                    </a:cubicBezTo>
                    <a:cubicBezTo>
                      <a:pt x="1073" y="4109"/>
                      <a:pt x="1051" y="3994"/>
                      <a:pt x="982" y="3949"/>
                    </a:cubicBezTo>
                    <a:cubicBezTo>
                      <a:pt x="937" y="3903"/>
                      <a:pt x="868" y="3880"/>
                      <a:pt x="822" y="3835"/>
                    </a:cubicBezTo>
                    <a:cubicBezTo>
                      <a:pt x="754" y="3766"/>
                      <a:pt x="685" y="3698"/>
                      <a:pt x="640" y="3629"/>
                    </a:cubicBezTo>
                    <a:cubicBezTo>
                      <a:pt x="571" y="3515"/>
                      <a:pt x="526" y="3378"/>
                      <a:pt x="480" y="3264"/>
                    </a:cubicBezTo>
                    <a:cubicBezTo>
                      <a:pt x="412" y="3059"/>
                      <a:pt x="366" y="2853"/>
                      <a:pt x="343" y="2648"/>
                    </a:cubicBezTo>
                    <a:cubicBezTo>
                      <a:pt x="343" y="2642"/>
                      <a:pt x="343" y="2636"/>
                      <a:pt x="343" y="2625"/>
                    </a:cubicBezTo>
                    <a:cubicBezTo>
                      <a:pt x="343" y="2419"/>
                      <a:pt x="343" y="2214"/>
                      <a:pt x="389" y="2009"/>
                    </a:cubicBezTo>
                    <a:cubicBezTo>
                      <a:pt x="412" y="1872"/>
                      <a:pt x="457" y="1735"/>
                      <a:pt x="526" y="1598"/>
                    </a:cubicBezTo>
                    <a:cubicBezTo>
                      <a:pt x="571" y="1529"/>
                      <a:pt x="617" y="1438"/>
                      <a:pt x="685" y="1370"/>
                    </a:cubicBezTo>
                    <a:cubicBezTo>
                      <a:pt x="731" y="1324"/>
                      <a:pt x="800" y="1255"/>
                      <a:pt x="868" y="1210"/>
                    </a:cubicBezTo>
                    <a:cubicBezTo>
                      <a:pt x="914" y="1187"/>
                      <a:pt x="982" y="1164"/>
                      <a:pt x="1051" y="1141"/>
                    </a:cubicBezTo>
                    <a:cubicBezTo>
                      <a:pt x="1119" y="1118"/>
                      <a:pt x="1210" y="1096"/>
                      <a:pt x="1279" y="1096"/>
                    </a:cubicBezTo>
                    <a:lnTo>
                      <a:pt x="1393" y="1096"/>
                    </a:lnTo>
                    <a:cubicBezTo>
                      <a:pt x="1439" y="1096"/>
                      <a:pt x="1461" y="1118"/>
                      <a:pt x="1507" y="1141"/>
                    </a:cubicBezTo>
                    <a:cubicBezTo>
                      <a:pt x="1598" y="1187"/>
                      <a:pt x="1690" y="1255"/>
                      <a:pt x="1758" y="1324"/>
                    </a:cubicBezTo>
                    <a:cubicBezTo>
                      <a:pt x="1850" y="1392"/>
                      <a:pt x="1918" y="1484"/>
                      <a:pt x="2009" y="1552"/>
                    </a:cubicBezTo>
                    <a:cubicBezTo>
                      <a:pt x="2055" y="1598"/>
                      <a:pt x="2101" y="1621"/>
                      <a:pt x="2146" y="1666"/>
                    </a:cubicBezTo>
                    <a:cubicBezTo>
                      <a:pt x="2192" y="1712"/>
                      <a:pt x="2238" y="1735"/>
                      <a:pt x="2306" y="1758"/>
                    </a:cubicBezTo>
                    <a:cubicBezTo>
                      <a:pt x="2360" y="1784"/>
                      <a:pt x="2421" y="1795"/>
                      <a:pt x="2481" y="1795"/>
                    </a:cubicBezTo>
                    <a:cubicBezTo>
                      <a:pt x="2523" y="1795"/>
                      <a:pt x="2565" y="1790"/>
                      <a:pt x="2603" y="1780"/>
                    </a:cubicBezTo>
                    <a:cubicBezTo>
                      <a:pt x="2717" y="1758"/>
                      <a:pt x="2808" y="1689"/>
                      <a:pt x="2877" y="1598"/>
                    </a:cubicBezTo>
                    <a:cubicBezTo>
                      <a:pt x="3059" y="1415"/>
                      <a:pt x="3173" y="1164"/>
                      <a:pt x="3265" y="913"/>
                    </a:cubicBezTo>
                    <a:cubicBezTo>
                      <a:pt x="3356" y="685"/>
                      <a:pt x="3424" y="457"/>
                      <a:pt x="3493" y="228"/>
                    </a:cubicBezTo>
                    <a:cubicBezTo>
                      <a:pt x="3516" y="137"/>
                      <a:pt x="3470" y="46"/>
                      <a:pt x="3402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22"/>
              <p:cNvSpPr/>
              <p:nvPr/>
            </p:nvSpPr>
            <p:spPr>
              <a:xfrm>
                <a:off x="7045363" y="2413351"/>
                <a:ext cx="125257" cy="99146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3668" extrusionOk="0">
                    <a:moveTo>
                      <a:pt x="2511" y="0"/>
                    </a:moveTo>
                    <a:cubicBezTo>
                      <a:pt x="2420" y="0"/>
                      <a:pt x="2351" y="23"/>
                      <a:pt x="2260" y="23"/>
                    </a:cubicBezTo>
                    <a:cubicBezTo>
                      <a:pt x="1758" y="69"/>
                      <a:pt x="1279" y="320"/>
                      <a:pt x="891" y="662"/>
                    </a:cubicBezTo>
                    <a:cubicBezTo>
                      <a:pt x="503" y="1004"/>
                      <a:pt x="229" y="1484"/>
                      <a:pt x="46" y="1986"/>
                    </a:cubicBezTo>
                    <a:cubicBezTo>
                      <a:pt x="0" y="2100"/>
                      <a:pt x="46" y="2260"/>
                      <a:pt x="183" y="2305"/>
                    </a:cubicBezTo>
                    <a:cubicBezTo>
                      <a:pt x="207" y="2315"/>
                      <a:pt x="234" y="2320"/>
                      <a:pt x="261" y="2320"/>
                    </a:cubicBezTo>
                    <a:cubicBezTo>
                      <a:pt x="360" y="2320"/>
                      <a:pt x="467" y="2258"/>
                      <a:pt x="503" y="2169"/>
                    </a:cubicBezTo>
                    <a:cubicBezTo>
                      <a:pt x="548" y="1986"/>
                      <a:pt x="640" y="1826"/>
                      <a:pt x="708" y="1666"/>
                    </a:cubicBezTo>
                    <a:cubicBezTo>
                      <a:pt x="822" y="1484"/>
                      <a:pt x="959" y="1301"/>
                      <a:pt x="1096" y="1141"/>
                    </a:cubicBezTo>
                    <a:cubicBezTo>
                      <a:pt x="1233" y="1004"/>
                      <a:pt x="1370" y="890"/>
                      <a:pt x="1530" y="776"/>
                    </a:cubicBezTo>
                    <a:cubicBezTo>
                      <a:pt x="1689" y="685"/>
                      <a:pt x="1826" y="616"/>
                      <a:pt x="1986" y="571"/>
                    </a:cubicBezTo>
                    <a:cubicBezTo>
                      <a:pt x="2146" y="525"/>
                      <a:pt x="2283" y="502"/>
                      <a:pt x="2443" y="502"/>
                    </a:cubicBezTo>
                    <a:cubicBezTo>
                      <a:pt x="2580" y="502"/>
                      <a:pt x="2717" y="502"/>
                      <a:pt x="2876" y="525"/>
                    </a:cubicBezTo>
                    <a:cubicBezTo>
                      <a:pt x="3013" y="571"/>
                      <a:pt x="3150" y="616"/>
                      <a:pt x="3287" y="685"/>
                    </a:cubicBezTo>
                    <a:cubicBezTo>
                      <a:pt x="3401" y="753"/>
                      <a:pt x="3515" y="845"/>
                      <a:pt x="3607" y="936"/>
                    </a:cubicBezTo>
                    <a:cubicBezTo>
                      <a:pt x="3698" y="1027"/>
                      <a:pt x="3789" y="1141"/>
                      <a:pt x="3881" y="1256"/>
                    </a:cubicBezTo>
                    <a:cubicBezTo>
                      <a:pt x="3949" y="1392"/>
                      <a:pt x="3995" y="1529"/>
                      <a:pt x="4040" y="1666"/>
                    </a:cubicBezTo>
                    <a:cubicBezTo>
                      <a:pt x="4109" y="1849"/>
                      <a:pt x="4132" y="2054"/>
                      <a:pt x="4132" y="2260"/>
                    </a:cubicBezTo>
                    <a:cubicBezTo>
                      <a:pt x="4132" y="2557"/>
                      <a:pt x="4109" y="2853"/>
                      <a:pt x="4040" y="3150"/>
                    </a:cubicBezTo>
                    <a:cubicBezTo>
                      <a:pt x="4040" y="3127"/>
                      <a:pt x="4040" y="3127"/>
                      <a:pt x="4040" y="3104"/>
                    </a:cubicBezTo>
                    <a:cubicBezTo>
                      <a:pt x="4018" y="3173"/>
                      <a:pt x="3995" y="3241"/>
                      <a:pt x="3995" y="3333"/>
                    </a:cubicBezTo>
                    <a:cubicBezTo>
                      <a:pt x="3972" y="3401"/>
                      <a:pt x="3972" y="3447"/>
                      <a:pt x="3995" y="3515"/>
                    </a:cubicBezTo>
                    <a:cubicBezTo>
                      <a:pt x="4018" y="3584"/>
                      <a:pt x="4063" y="3629"/>
                      <a:pt x="4132" y="3652"/>
                    </a:cubicBezTo>
                    <a:cubicBezTo>
                      <a:pt x="4151" y="3662"/>
                      <a:pt x="4174" y="3667"/>
                      <a:pt x="4199" y="3667"/>
                    </a:cubicBezTo>
                    <a:cubicBezTo>
                      <a:pt x="4234" y="3667"/>
                      <a:pt x="4274" y="3656"/>
                      <a:pt x="4314" y="3629"/>
                    </a:cubicBezTo>
                    <a:cubicBezTo>
                      <a:pt x="4360" y="3607"/>
                      <a:pt x="4429" y="3561"/>
                      <a:pt x="4451" y="3492"/>
                    </a:cubicBezTo>
                    <a:cubicBezTo>
                      <a:pt x="4543" y="3127"/>
                      <a:pt x="4611" y="2762"/>
                      <a:pt x="4634" y="2397"/>
                    </a:cubicBezTo>
                    <a:cubicBezTo>
                      <a:pt x="4634" y="2077"/>
                      <a:pt x="4588" y="1781"/>
                      <a:pt x="4497" y="1484"/>
                    </a:cubicBezTo>
                    <a:cubicBezTo>
                      <a:pt x="4360" y="1027"/>
                      <a:pt x="4063" y="594"/>
                      <a:pt x="3630" y="343"/>
                    </a:cubicBezTo>
                    <a:cubicBezTo>
                      <a:pt x="3424" y="206"/>
                      <a:pt x="3196" y="114"/>
                      <a:pt x="2968" y="69"/>
                    </a:cubicBezTo>
                    <a:cubicBezTo>
                      <a:pt x="2808" y="23"/>
                      <a:pt x="2671" y="0"/>
                      <a:pt x="2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22"/>
              <p:cNvSpPr/>
              <p:nvPr/>
            </p:nvSpPr>
            <p:spPr>
              <a:xfrm>
                <a:off x="6807823" y="2337451"/>
                <a:ext cx="94416" cy="88983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3292" extrusionOk="0">
                    <a:moveTo>
                      <a:pt x="1941" y="1"/>
                    </a:moveTo>
                    <a:cubicBezTo>
                      <a:pt x="1758" y="1"/>
                      <a:pt x="1576" y="46"/>
                      <a:pt x="1393" y="115"/>
                    </a:cubicBezTo>
                    <a:cubicBezTo>
                      <a:pt x="891" y="297"/>
                      <a:pt x="526" y="708"/>
                      <a:pt x="297" y="1188"/>
                    </a:cubicBezTo>
                    <a:cubicBezTo>
                      <a:pt x="183" y="1416"/>
                      <a:pt x="92" y="1667"/>
                      <a:pt x="23" y="1941"/>
                    </a:cubicBezTo>
                    <a:cubicBezTo>
                      <a:pt x="1" y="2055"/>
                      <a:pt x="92" y="2192"/>
                      <a:pt x="229" y="2215"/>
                    </a:cubicBezTo>
                    <a:cubicBezTo>
                      <a:pt x="243" y="2217"/>
                      <a:pt x="257" y="2218"/>
                      <a:pt x="271" y="2218"/>
                    </a:cubicBezTo>
                    <a:cubicBezTo>
                      <a:pt x="389" y="2218"/>
                      <a:pt x="482" y="2134"/>
                      <a:pt x="503" y="2032"/>
                    </a:cubicBezTo>
                    <a:cubicBezTo>
                      <a:pt x="526" y="1941"/>
                      <a:pt x="548" y="1849"/>
                      <a:pt x="594" y="1758"/>
                    </a:cubicBezTo>
                    <a:cubicBezTo>
                      <a:pt x="663" y="1553"/>
                      <a:pt x="754" y="1347"/>
                      <a:pt x="868" y="1165"/>
                    </a:cubicBezTo>
                    <a:cubicBezTo>
                      <a:pt x="959" y="1051"/>
                      <a:pt x="1051" y="936"/>
                      <a:pt x="1165" y="822"/>
                    </a:cubicBezTo>
                    <a:cubicBezTo>
                      <a:pt x="1256" y="731"/>
                      <a:pt x="1370" y="663"/>
                      <a:pt x="1484" y="594"/>
                    </a:cubicBezTo>
                    <a:cubicBezTo>
                      <a:pt x="1576" y="571"/>
                      <a:pt x="1667" y="526"/>
                      <a:pt x="1758" y="503"/>
                    </a:cubicBezTo>
                    <a:cubicBezTo>
                      <a:pt x="1850" y="480"/>
                      <a:pt x="1941" y="480"/>
                      <a:pt x="2032" y="480"/>
                    </a:cubicBezTo>
                    <a:cubicBezTo>
                      <a:pt x="2101" y="503"/>
                      <a:pt x="2169" y="503"/>
                      <a:pt x="2260" y="526"/>
                    </a:cubicBezTo>
                    <a:cubicBezTo>
                      <a:pt x="2329" y="548"/>
                      <a:pt x="2397" y="594"/>
                      <a:pt x="2466" y="640"/>
                    </a:cubicBezTo>
                    <a:cubicBezTo>
                      <a:pt x="2534" y="685"/>
                      <a:pt x="2580" y="731"/>
                      <a:pt x="2626" y="777"/>
                    </a:cubicBezTo>
                    <a:cubicBezTo>
                      <a:pt x="2694" y="845"/>
                      <a:pt x="2740" y="914"/>
                      <a:pt x="2785" y="1005"/>
                    </a:cubicBezTo>
                    <a:cubicBezTo>
                      <a:pt x="2831" y="1096"/>
                      <a:pt x="2854" y="1188"/>
                      <a:pt x="2877" y="1302"/>
                    </a:cubicBezTo>
                    <a:cubicBezTo>
                      <a:pt x="2922" y="1461"/>
                      <a:pt x="2922" y="1621"/>
                      <a:pt x="2922" y="1781"/>
                    </a:cubicBezTo>
                    <a:cubicBezTo>
                      <a:pt x="2899" y="2032"/>
                      <a:pt x="2831" y="2283"/>
                      <a:pt x="2763" y="2534"/>
                    </a:cubicBezTo>
                    <a:cubicBezTo>
                      <a:pt x="2717" y="2671"/>
                      <a:pt x="2648" y="2808"/>
                      <a:pt x="2580" y="2945"/>
                    </a:cubicBezTo>
                    <a:cubicBezTo>
                      <a:pt x="2534" y="3059"/>
                      <a:pt x="2580" y="3196"/>
                      <a:pt x="2694" y="3265"/>
                    </a:cubicBezTo>
                    <a:cubicBezTo>
                      <a:pt x="2725" y="3283"/>
                      <a:pt x="2760" y="3292"/>
                      <a:pt x="2796" y="3292"/>
                    </a:cubicBezTo>
                    <a:cubicBezTo>
                      <a:pt x="2889" y="3292"/>
                      <a:pt x="2987" y="3233"/>
                      <a:pt x="3036" y="3151"/>
                    </a:cubicBezTo>
                    <a:cubicBezTo>
                      <a:pt x="3287" y="2580"/>
                      <a:pt x="3493" y="1918"/>
                      <a:pt x="3379" y="1279"/>
                    </a:cubicBezTo>
                    <a:cubicBezTo>
                      <a:pt x="3333" y="1028"/>
                      <a:pt x="3242" y="800"/>
                      <a:pt x="3105" y="594"/>
                    </a:cubicBezTo>
                    <a:cubicBezTo>
                      <a:pt x="2991" y="411"/>
                      <a:pt x="2808" y="275"/>
                      <a:pt x="2626" y="160"/>
                    </a:cubicBezTo>
                    <a:cubicBezTo>
                      <a:pt x="2443" y="46"/>
                      <a:pt x="2238" y="1"/>
                      <a:pt x="20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22"/>
              <p:cNvSpPr/>
              <p:nvPr/>
            </p:nvSpPr>
            <p:spPr>
              <a:xfrm>
                <a:off x="7120020" y="2308448"/>
                <a:ext cx="107985" cy="8295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3069" extrusionOk="0">
                    <a:moveTo>
                      <a:pt x="343" y="1"/>
                    </a:moveTo>
                    <a:cubicBezTo>
                      <a:pt x="274" y="1"/>
                      <a:pt x="206" y="1"/>
                      <a:pt x="160" y="46"/>
                    </a:cubicBezTo>
                    <a:cubicBezTo>
                      <a:pt x="92" y="115"/>
                      <a:pt x="23" y="183"/>
                      <a:pt x="23" y="275"/>
                    </a:cubicBezTo>
                    <a:cubicBezTo>
                      <a:pt x="0" y="435"/>
                      <a:pt x="114" y="640"/>
                      <a:pt x="274" y="640"/>
                    </a:cubicBezTo>
                    <a:cubicBezTo>
                      <a:pt x="434" y="663"/>
                      <a:pt x="594" y="686"/>
                      <a:pt x="731" y="731"/>
                    </a:cubicBezTo>
                    <a:cubicBezTo>
                      <a:pt x="1005" y="823"/>
                      <a:pt x="1278" y="937"/>
                      <a:pt x="1507" y="1096"/>
                    </a:cubicBezTo>
                    <a:cubicBezTo>
                      <a:pt x="1963" y="1370"/>
                      <a:pt x="2374" y="1736"/>
                      <a:pt x="2739" y="2124"/>
                    </a:cubicBezTo>
                    <a:cubicBezTo>
                      <a:pt x="2968" y="2375"/>
                      <a:pt x="3173" y="2649"/>
                      <a:pt x="3356" y="2945"/>
                    </a:cubicBezTo>
                    <a:cubicBezTo>
                      <a:pt x="3410" y="3027"/>
                      <a:pt x="3514" y="3069"/>
                      <a:pt x="3619" y="3069"/>
                    </a:cubicBezTo>
                    <a:cubicBezTo>
                      <a:pt x="3688" y="3069"/>
                      <a:pt x="3757" y="3050"/>
                      <a:pt x="3812" y="3014"/>
                    </a:cubicBezTo>
                    <a:cubicBezTo>
                      <a:pt x="3972" y="2922"/>
                      <a:pt x="3995" y="2717"/>
                      <a:pt x="3903" y="2557"/>
                    </a:cubicBezTo>
                    <a:cubicBezTo>
                      <a:pt x="3721" y="2283"/>
                      <a:pt x="3515" y="2032"/>
                      <a:pt x="3310" y="1781"/>
                    </a:cubicBezTo>
                    <a:cubicBezTo>
                      <a:pt x="3036" y="1484"/>
                      <a:pt x="2739" y="1188"/>
                      <a:pt x="2420" y="937"/>
                    </a:cubicBezTo>
                    <a:cubicBezTo>
                      <a:pt x="2123" y="686"/>
                      <a:pt x="1781" y="480"/>
                      <a:pt x="1415" y="298"/>
                    </a:cubicBezTo>
                    <a:cubicBezTo>
                      <a:pt x="1096" y="138"/>
                      <a:pt x="753" y="24"/>
                      <a:pt x="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22"/>
              <p:cNvSpPr/>
              <p:nvPr/>
            </p:nvSpPr>
            <p:spPr>
              <a:xfrm>
                <a:off x="6851639" y="2262172"/>
                <a:ext cx="101200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302" extrusionOk="0">
                    <a:moveTo>
                      <a:pt x="2169" y="1"/>
                    </a:moveTo>
                    <a:cubicBezTo>
                      <a:pt x="2032" y="1"/>
                      <a:pt x="1895" y="1"/>
                      <a:pt x="1758" y="24"/>
                    </a:cubicBezTo>
                    <a:cubicBezTo>
                      <a:pt x="1187" y="92"/>
                      <a:pt x="594" y="321"/>
                      <a:pt x="160" y="709"/>
                    </a:cubicBezTo>
                    <a:cubicBezTo>
                      <a:pt x="92" y="754"/>
                      <a:pt x="23" y="823"/>
                      <a:pt x="23" y="914"/>
                    </a:cubicBezTo>
                    <a:cubicBezTo>
                      <a:pt x="0" y="1005"/>
                      <a:pt x="23" y="1097"/>
                      <a:pt x="69" y="1165"/>
                    </a:cubicBezTo>
                    <a:cubicBezTo>
                      <a:pt x="114" y="1234"/>
                      <a:pt x="206" y="1279"/>
                      <a:pt x="274" y="1302"/>
                    </a:cubicBezTo>
                    <a:cubicBezTo>
                      <a:pt x="365" y="1302"/>
                      <a:pt x="457" y="1302"/>
                      <a:pt x="525" y="1234"/>
                    </a:cubicBezTo>
                    <a:cubicBezTo>
                      <a:pt x="662" y="1119"/>
                      <a:pt x="822" y="1005"/>
                      <a:pt x="1005" y="914"/>
                    </a:cubicBezTo>
                    <a:cubicBezTo>
                      <a:pt x="1187" y="823"/>
                      <a:pt x="1370" y="754"/>
                      <a:pt x="1575" y="709"/>
                    </a:cubicBezTo>
                    <a:cubicBezTo>
                      <a:pt x="1826" y="663"/>
                      <a:pt x="2077" y="640"/>
                      <a:pt x="2328" y="640"/>
                    </a:cubicBezTo>
                    <a:cubicBezTo>
                      <a:pt x="2580" y="663"/>
                      <a:pt x="2831" y="709"/>
                      <a:pt x="3059" y="777"/>
                    </a:cubicBezTo>
                    <a:cubicBezTo>
                      <a:pt x="3127" y="800"/>
                      <a:pt x="3173" y="823"/>
                      <a:pt x="3241" y="845"/>
                    </a:cubicBezTo>
                    <a:cubicBezTo>
                      <a:pt x="3283" y="863"/>
                      <a:pt x="3327" y="872"/>
                      <a:pt x="3369" y="872"/>
                    </a:cubicBezTo>
                    <a:cubicBezTo>
                      <a:pt x="3489" y="872"/>
                      <a:pt x="3602" y="804"/>
                      <a:pt x="3652" y="686"/>
                    </a:cubicBezTo>
                    <a:cubicBezTo>
                      <a:pt x="3744" y="526"/>
                      <a:pt x="3675" y="321"/>
                      <a:pt x="3493" y="252"/>
                    </a:cubicBezTo>
                    <a:cubicBezTo>
                      <a:pt x="3082" y="92"/>
                      <a:pt x="2625" y="1"/>
                      <a:pt x="21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22"/>
              <p:cNvSpPr/>
              <p:nvPr/>
            </p:nvSpPr>
            <p:spPr>
              <a:xfrm>
                <a:off x="6894833" y="2545987"/>
                <a:ext cx="1289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3448" extrusionOk="0">
                    <a:moveTo>
                      <a:pt x="1255" y="2374"/>
                    </a:moveTo>
                    <a:cubicBezTo>
                      <a:pt x="1278" y="2374"/>
                      <a:pt x="1278" y="2397"/>
                      <a:pt x="1278" y="2397"/>
                    </a:cubicBezTo>
                    <a:lnTo>
                      <a:pt x="1255" y="2374"/>
                    </a:lnTo>
                    <a:close/>
                    <a:moveTo>
                      <a:pt x="4451" y="1"/>
                    </a:moveTo>
                    <a:cubicBezTo>
                      <a:pt x="4268" y="1"/>
                      <a:pt x="4109" y="160"/>
                      <a:pt x="4109" y="343"/>
                    </a:cubicBezTo>
                    <a:cubicBezTo>
                      <a:pt x="4109" y="548"/>
                      <a:pt x="4109" y="754"/>
                      <a:pt x="4086" y="982"/>
                    </a:cubicBezTo>
                    <a:cubicBezTo>
                      <a:pt x="4040" y="1256"/>
                      <a:pt x="3972" y="1530"/>
                      <a:pt x="3880" y="1781"/>
                    </a:cubicBezTo>
                    <a:cubicBezTo>
                      <a:pt x="3812" y="1941"/>
                      <a:pt x="3721" y="2078"/>
                      <a:pt x="3629" y="2215"/>
                    </a:cubicBezTo>
                    <a:cubicBezTo>
                      <a:pt x="3538" y="2329"/>
                      <a:pt x="3447" y="2420"/>
                      <a:pt x="3355" y="2489"/>
                    </a:cubicBezTo>
                    <a:cubicBezTo>
                      <a:pt x="3241" y="2580"/>
                      <a:pt x="3150" y="2625"/>
                      <a:pt x="3036" y="2694"/>
                    </a:cubicBezTo>
                    <a:cubicBezTo>
                      <a:pt x="2899" y="2740"/>
                      <a:pt x="2785" y="2762"/>
                      <a:pt x="2648" y="2785"/>
                    </a:cubicBezTo>
                    <a:cubicBezTo>
                      <a:pt x="2579" y="2797"/>
                      <a:pt x="2505" y="2802"/>
                      <a:pt x="2431" y="2802"/>
                    </a:cubicBezTo>
                    <a:cubicBezTo>
                      <a:pt x="2357" y="2802"/>
                      <a:pt x="2283" y="2797"/>
                      <a:pt x="2214" y="2785"/>
                    </a:cubicBezTo>
                    <a:cubicBezTo>
                      <a:pt x="2054" y="2762"/>
                      <a:pt x="1872" y="2717"/>
                      <a:pt x="1712" y="2648"/>
                    </a:cubicBezTo>
                    <a:cubicBezTo>
                      <a:pt x="1575" y="2580"/>
                      <a:pt x="1438" y="2489"/>
                      <a:pt x="1301" y="2397"/>
                    </a:cubicBezTo>
                    <a:cubicBezTo>
                      <a:pt x="1187" y="2306"/>
                      <a:pt x="1073" y="2192"/>
                      <a:pt x="982" y="2078"/>
                    </a:cubicBezTo>
                    <a:cubicBezTo>
                      <a:pt x="890" y="1964"/>
                      <a:pt x="822" y="1849"/>
                      <a:pt x="776" y="1735"/>
                    </a:cubicBezTo>
                    <a:cubicBezTo>
                      <a:pt x="730" y="1621"/>
                      <a:pt x="708" y="1507"/>
                      <a:pt x="685" y="1393"/>
                    </a:cubicBezTo>
                    <a:cubicBezTo>
                      <a:pt x="685" y="1370"/>
                      <a:pt x="685" y="1324"/>
                      <a:pt x="685" y="1302"/>
                    </a:cubicBezTo>
                    <a:cubicBezTo>
                      <a:pt x="662" y="1142"/>
                      <a:pt x="525" y="982"/>
                      <a:pt x="342" y="982"/>
                    </a:cubicBezTo>
                    <a:cubicBezTo>
                      <a:pt x="183" y="982"/>
                      <a:pt x="0" y="1142"/>
                      <a:pt x="23" y="1302"/>
                    </a:cubicBezTo>
                    <a:cubicBezTo>
                      <a:pt x="46" y="1644"/>
                      <a:pt x="137" y="1941"/>
                      <a:pt x="297" y="2237"/>
                    </a:cubicBezTo>
                    <a:cubicBezTo>
                      <a:pt x="457" y="2511"/>
                      <a:pt x="685" y="2740"/>
                      <a:pt x="936" y="2945"/>
                    </a:cubicBezTo>
                    <a:cubicBezTo>
                      <a:pt x="1187" y="3128"/>
                      <a:pt x="1461" y="3265"/>
                      <a:pt x="1758" y="3356"/>
                    </a:cubicBezTo>
                    <a:cubicBezTo>
                      <a:pt x="1986" y="3417"/>
                      <a:pt x="2214" y="3447"/>
                      <a:pt x="2436" y="3447"/>
                    </a:cubicBezTo>
                    <a:cubicBezTo>
                      <a:pt x="2546" y="3447"/>
                      <a:pt x="2655" y="3440"/>
                      <a:pt x="2762" y="3424"/>
                    </a:cubicBezTo>
                    <a:cubicBezTo>
                      <a:pt x="3081" y="3379"/>
                      <a:pt x="3401" y="3265"/>
                      <a:pt x="3652" y="3082"/>
                    </a:cubicBezTo>
                    <a:cubicBezTo>
                      <a:pt x="3949" y="2877"/>
                      <a:pt x="4177" y="2603"/>
                      <a:pt x="4337" y="2306"/>
                    </a:cubicBezTo>
                    <a:cubicBezTo>
                      <a:pt x="4679" y="1712"/>
                      <a:pt x="4771" y="1005"/>
                      <a:pt x="4771" y="343"/>
                    </a:cubicBezTo>
                    <a:cubicBezTo>
                      <a:pt x="4771" y="160"/>
                      <a:pt x="4611" y="1"/>
                      <a:pt x="4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22"/>
              <p:cNvSpPr/>
              <p:nvPr/>
            </p:nvSpPr>
            <p:spPr>
              <a:xfrm>
                <a:off x="6811526" y="1926568"/>
                <a:ext cx="394260" cy="342903"/>
              </a:xfrm>
              <a:custGeom>
                <a:avLst/>
                <a:gdLst/>
                <a:ahLst/>
                <a:cxnLst/>
                <a:rect l="l" t="t" r="r" b="b"/>
                <a:pathLst>
                  <a:path w="14586" h="12686" extrusionOk="0">
                    <a:moveTo>
                      <a:pt x="2580" y="9564"/>
                    </a:moveTo>
                    <a:cubicBezTo>
                      <a:pt x="2587" y="9570"/>
                      <a:pt x="2595" y="9577"/>
                      <a:pt x="2602" y="9583"/>
                    </a:cubicBezTo>
                    <a:lnTo>
                      <a:pt x="2602" y="9583"/>
                    </a:lnTo>
                    <a:cubicBezTo>
                      <a:pt x="2601" y="9577"/>
                      <a:pt x="2597" y="9564"/>
                      <a:pt x="2580" y="9564"/>
                    </a:cubicBezTo>
                    <a:close/>
                    <a:moveTo>
                      <a:pt x="4383" y="0"/>
                    </a:moveTo>
                    <a:cubicBezTo>
                      <a:pt x="4200" y="0"/>
                      <a:pt x="3995" y="23"/>
                      <a:pt x="3790" y="46"/>
                    </a:cubicBezTo>
                    <a:cubicBezTo>
                      <a:pt x="3356" y="114"/>
                      <a:pt x="2922" y="274"/>
                      <a:pt x="2511" y="457"/>
                    </a:cubicBezTo>
                    <a:cubicBezTo>
                      <a:pt x="2192" y="616"/>
                      <a:pt x="1895" y="822"/>
                      <a:pt x="1644" y="1050"/>
                    </a:cubicBezTo>
                    <a:cubicBezTo>
                      <a:pt x="1393" y="1255"/>
                      <a:pt x="1165" y="1506"/>
                      <a:pt x="959" y="1758"/>
                    </a:cubicBezTo>
                    <a:cubicBezTo>
                      <a:pt x="777" y="2009"/>
                      <a:pt x="617" y="2283"/>
                      <a:pt x="480" y="2579"/>
                    </a:cubicBezTo>
                    <a:cubicBezTo>
                      <a:pt x="206" y="3150"/>
                      <a:pt x="92" y="3766"/>
                      <a:pt x="46" y="4405"/>
                    </a:cubicBezTo>
                    <a:cubicBezTo>
                      <a:pt x="1" y="5044"/>
                      <a:pt x="92" y="5706"/>
                      <a:pt x="252" y="6323"/>
                    </a:cubicBezTo>
                    <a:cubicBezTo>
                      <a:pt x="411" y="6962"/>
                      <a:pt x="663" y="7578"/>
                      <a:pt x="1005" y="8149"/>
                    </a:cubicBezTo>
                    <a:cubicBezTo>
                      <a:pt x="1324" y="8696"/>
                      <a:pt x="1713" y="9199"/>
                      <a:pt x="2169" y="9632"/>
                    </a:cubicBezTo>
                    <a:cubicBezTo>
                      <a:pt x="2648" y="10066"/>
                      <a:pt x="3196" y="10454"/>
                      <a:pt x="3744" y="10796"/>
                    </a:cubicBezTo>
                    <a:cubicBezTo>
                      <a:pt x="4360" y="11139"/>
                      <a:pt x="4999" y="11458"/>
                      <a:pt x="5661" y="11709"/>
                    </a:cubicBezTo>
                    <a:cubicBezTo>
                      <a:pt x="6369" y="11983"/>
                      <a:pt x="7076" y="12189"/>
                      <a:pt x="7807" y="12348"/>
                    </a:cubicBezTo>
                    <a:cubicBezTo>
                      <a:pt x="8769" y="12556"/>
                      <a:pt x="9747" y="12686"/>
                      <a:pt x="10741" y="12686"/>
                    </a:cubicBezTo>
                    <a:cubicBezTo>
                      <a:pt x="10949" y="12686"/>
                      <a:pt x="11158" y="12680"/>
                      <a:pt x="11368" y="12668"/>
                    </a:cubicBezTo>
                    <a:cubicBezTo>
                      <a:pt x="12440" y="12600"/>
                      <a:pt x="13536" y="12371"/>
                      <a:pt x="14472" y="11846"/>
                    </a:cubicBezTo>
                    <a:cubicBezTo>
                      <a:pt x="14563" y="11823"/>
                      <a:pt x="14586" y="11709"/>
                      <a:pt x="14563" y="11641"/>
                    </a:cubicBezTo>
                    <a:cubicBezTo>
                      <a:pt x="14533" y="11580"/>
                      <a:pt x="14482" y="11550"/>
                      <a:pt x="14425" y="11550"/>
                    </a:cubicBezTo>
                    <a:cubicBezTo>
                      <a:pt x="14396" y="11550"/>
                      <a:pt x="14365" y="11557"/>
                      <a:pt x="14335" y="11572"/>
                    </a:cubicBezTo>
                    <a:cubicBezTo>
                      <a:pt x="14061" y="11709"/>
                      <a:pt x="13787" y="11823"/>
                      <a:pt x="13490" y="11938"/>
                    </a:cubicBezTo>
                    <a:cubicBezTo>
                      <a:pt x="12851" y="12143"/>
                      <a:pt x="12166" y="12280"/>
                      <a:pt x="11505" y="12326"/>
                    </a:cubicBezTo>
                    <a:cubicBezTo>
                      <a:pt x="11236" y="12343"/>
                      <a:pt x="10968" y="12352"/>
                      <a:pt x="10700" y="12352"/>
                    </a:cubicBezTo>
                    <a:cubicBezTo>
                      <a:pt x="9920" y="12352"/>
                      <a:pt x="9142" y="12279"/>
                      <a:pt x="8377" y="12143"/>
                    </a:cubicBezTo>
                    <a:cubicBezTo>
                      <a:pt x="7145" y="11915"/>
                      <a:pt x="5935" y="11527"/>
                      <a:pt x="4794" y="10979"/>
                    </a:cubicBezTo>
                    <a:lnTo>
                      <a:pt x="4771" y="10979"/>
                    </a:lnTo>
                    <a:cubicBezTo>
                      <a:pt x="4004" y="10595"/>
                      <a:pt x="3259" y="10145"/>
                      <a:pt x="2602" y="9583"/>
                    </a:cubicBezTo>
                    <a:lnTo>
                      <a:pt x="2602" y="9583"/>
                    </a:lnTo>
                    <a:cubicBezTo>
                      <a:pt x="2603" y="9585"/>
                      <a:pt x="2603" y="9587"/>
                      <a:pt x="2603" y="9587"/>
                    </a:cubicBezTo>
                    <a:cubicBezTo>
                      <a:pt x="2397" y="9404"/>
                      <a:pt x="2215" y="9221"/>
                      <a:pt x="2009" y="8993"/>
                    </a:cubicBezTo>
                    <a:cubicBezTo>
                      <a:pt x="1827" y="8788"/>
                      <a:pt x="1644" y="8559"/>
                      <a:pt x="1484" y="8308"/>
                    </a:cubicBezTo>
                    <a:cubicBezTo>
                      <a:pt x="1165" y="7829"/>
                      <a:pt x="914" y="7327"/>
                      <a:pt x="731" y="6779"/>
                    </a:cubicBezTo>
                    <a:cubicBezTo>
                      <a:pt x="731" y="6779"/>
                      <a:pt x="731" y="6779"/>
                      <a:pt x="731" y="6802"/>
                    </a:cubicBezTo>
                    <a:lnTo>
                      <a:pt x="708" y="6756"/>
                    </a:lnTo>
                    <a:cubicBezTo>
                      <a:pt x="548" y="6231"/>
                      <a:pt x="434" y="5706"/>
                      <a:pt x="389" y="5136"/>
                    </a:cubicBezTo>
                    <a:cubicBezTo>
                      <a:pt x="389" y="5159"/>
                      <a:pt x="389" y="5181"/>
                      <a:pt x="389" y="5181"/>
                    </a:cubicBezTo>
                    <a:cubicBezTo>
                      <a:pt x="343" y="4702"/>
                      <a:pt x="366" y="4223"/>
                      <a:pt x="457" y="3743"/>
                    </a:cubicBezTo>
                    <a:cubicBezTo>
                      <a:pt x="526" y="3355"/>
                      <a:pt x="640" y="2967"/>
                      <a:pt x="822" y="2625"/>
                    </a:cubicBezTo>
                    <a:cubicBezTo>
                      <a:pt x="982" y="2305"/>
                      <a:pt x="1165" y="2009"/>
                      <a:pt x="1370" y="1758"/>
                    </a:cubicBezTo>
                    <a:cubicBezTo>
                      <a:pt x="1621" y="1484"/>
                      <a:pt x="1895" y="1255"/>
                      <a:pt x="2169" y="1050"/>
                    </a:cubicBezTo>
                    <a:cubicBezTo>
                      <a:pt x="2489" y="822"/>
                      <a:pt x="2831" y="662"/>
                      <a:pt x="3196" y="525"/>
                    </a:cubicBezTo>
                    <a:cubicBezTo>
                      <a:pt x="3493" y="434"/>
                      <a:pt x="3790" y="365"/>
                      <a:pt x="4086" y="342"/>
                    </a:cubicBezTo>
                    <a:cubicBezTo>
                      <a:pt x="4172" y="336"/>
                      <a:pt x="4258" y="333"/>
                      <a:pt x="4343" y="333"/>
                    </a:cubicBezTo>
                    <a:cubicBezTo>
                      <a:pt x="4575" y="333"/>
                      <a:pt x="4805" y="355"/>
                      <a:pt x="5022" y="388"/>
                    </a:cubicBezTo>
                    <a:cubicBezTo>
                      <a:pt x="5387" y="457"/>
                      <a:pt x="5753" y="593"/>
                      <a:pt x="6072" y="730"/>
                    </a:cubicBezTo>
                    <a:cubicBezTo>
                      <a:pt x="6620" y="1004"/>
                      <a:pt x="7099" y="1347"/>
                      <a:pt x="7556" y="1735"/>
                    </a:cubicBezTo>
                    <a:cubicBezTo>
                      <a:pt x="7533" y="1735"/>
                      <a:pt x="7533" y="1712"/>
                      <a:pt x="7510" y="1712"/>
                    </a:cubicBezTo>
                    <a:cubicBezTo>
                      <a:pt x="8195" y="2305"/>
                      <a:pt x="8788" y="3013"/>
                      <a:pt x="9450" y="3652"/>
                    </a:cubicBezTo>
                    <a:cubicBezTo>
                      <a:pt x="9519" y="3698"/>
                      <a:pt x="9564" y="3766"/>
                      <a:pt x="9633" y="3812"/>
                    </a:cubicBezTo>
                    <a:cubicBezTo>
                      <a:pt x="9770" y="3926"/>
                      <a:pt x="9930" y="4040"/>
                      <a:pt x="10067" y="4177"/>
                    </a:cubicBezTo>
                    <a:cubicBezTo>
                      <a:pt x="10204" y="4268"/>
                      <a:pt x="10363" y="4382"/>
                      <a:pt x="10523" y="4474"/>
                    </a:cubicBezTo>
                    <a:cubicBezTo>
                      <a:pt x="10911" y="4702"/>
                      <a:pt x="11345" y="4885"/>
                      <a:pt x="11778" y="4953"/>
                    </a:cubicBezTo>
                    <a:cubicBezTo>
                      <a:pt x="11801" y="4965"/>
                      <a:pt x="11824" y="4970"/>
                      <a:pt x="11847" y="4970"/>
                    </a:cubicBezTo>
                    <a:cubicBezTo>
                      <a:pt x="11870" y="4970"/>
                      <a:pt x="11893" y="4965"/>
                      <a:pt x="11915" y="4953"/>
                    </a:cubicBezTo>
                    <a:cubicBezTo>
                      <a:pt x="11938" y="4930"/>
                      <a:pt x="11984" y="4907"/>
                      <a:pt x="11984" y="4862"/>
                    </a:cubicBezTo>
                    <a:cubicBezTo>
                      <a:pt x="12007" y="4816"/>
                      <a:pt x="12007" y="4770"/>
                      <a:pt x="11984" y="4725"/>
                    </a:cubicBezTo>
                    <a:cubicBezTo>
                      <a:pt x="11961" y="4702"/>
                      <a:pt x="11915" y="4656"/>
                      <a:pt x="11893" y="4656"/>
                    </a:cubicBezTo>
                    <a:cubicBezTo>
                      <a:pt x="11573" y="4588"/>
                      <a:pt x="11276" y="4497"/>
                      <a:pt x="11002" y="4360"/>
                    </a:cubicBezTo>
                    <a:cubicBezTo>
                      <a:pt x="10614" y="4177"/>
                      <a:pt x="10272" y="3926"/>
                      <a:pt x="9952" y="3675"/>
                    </a:cubicBezTo>
                    <a:cubicBezTo>
                      <a:pt x="9861" y="3584"/>
                      <a:pt x="9770" y="3515"/>
                      <a:pt x="9679" y="3424"/>
                    </a:cubicBezTo>
                    <a:cubicBezTo>
                      <a:pt x="9656" y="3401"/>
                      <a:pt x="9633" y="3378"/>
                      <a:pt x="9633" y="3355"/>
                    </a:cubicBezTo>
                    <a:cubicBezTo>
                      <a:pt x="9154" y="2922"/>
                      <a:pt x="8720" y="2442"/>
                      <a:pt x="8263" y="1986"/>
                    </a:cubicBezTo>
                    <a:cubicBezTo>
                      <a:pt x="7670" y="1370"/>
                      <a:pt x="6985" y="799"/>
                      <a:pt x="6186" y="434"/>
                    </a:cubicBezTo>
                    <a:cubicBezTo>
                      <a:pt x="6004" y="342"/>
                      <a:pt x="5821" y="274"/>
                      <a:pt x="5638" y="205"/>
                    </a:cubicBezTo>
                    <a:cubicBezTo>
                      <a:pt x="5433" y="137"/>
                      <a:pt x="5228" y="91"/>
                      <a:pt x="5022" y="46"/>
                    </a:cubicBezTo>
                    <a:cubicBezTo>
                      <a:pt x="4817" y="23"/>
                      <a:pt x="4611" y="0"/>
                      <a:pt x="4383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22"/>
              <p:cNvSpPr/>
              <p:nvPr/>
            </p:nvSpPr>
            <p:spPr>
              <a:xfrm>
                <a:off x="6940487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22"/>
              <p:cNvSpPr/>
              <p:nvPr/>
            </p:nvSpPr>
            <p:spPr>
              <a:xfrm>
                <a:off x="6941081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22"/>
              <p:cNvSpPr/>
              <p:nvPr/>
            </p:nvSpPr>
            <p:spPr>
              <a:xfrm>
                <a:off x="7194677" y="2241197"/>
                <a:ext cx="157342" cy="120959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4475" extrusionOk="0">
                    <a:moveTo>
                      <a:pt x="251" y="1"/>
                    </a:moveTo>
                    <a:cubicBezTo>
                      <a:pt x="228" y="1"/>
                      <a:pt x="183" y="1"/>
                      <a:pt x="160" y="24"/>
                    </a:cubicBezTo>
                    <a:cubicBezTo>
                      <a:pt x="114" y="69"/>
                      <a:pt x="114" y="92"/>
                      <a:pt x="91" y="138"/>
                    </a:cubicBezTo>
                    <a:cubicBezTo>
                      <a:pt x="69" y="298"/>
                      <a:pt x="46" y="480"/>
                      <a:pt x="23" y="640"/>
                    </a:cubicBezTo>
                    <a:cubicBezTo>
                      <a:pt x="0" y="823"/>
                      <a:pt x="23" y="982"/>
                      <a:pt x="23" y="1165"/>
                    </a:cubicBezTo>
                    <a:cubicBezTo>
                      <a:pt x="46" y="1485"/>
                      <a:pt x="137" y="1804"/>
                      <a:pt x="251" y="2101"/>
                    </a:cubicBezTo>
                    <a:cubicBezTo>
                      <a:pt x="479" y="2671"/>
                      <a:pt x="867" y="3196"/>
                      <a:pt x="1370" y="3584"/>
                    </a:cubicBezTo>
                    <a:cubicBezTo>
                      <a:pt x="1598" y="3790"/>
                      <a:pt x="1872" y="3950"/>
                      <a:pt x="2169" y="4087"/>
                    </a:cubicBezTo>
                    <a:cubicBezTo>
                      <a:pt x="2442" y="4224"/>
                      <a:pt x="2762" y="4338"/>
                      <a:pt x="3059" y="4383"/>
                    </a:cubicBezTo>
                    <a:cubicBezTo>
                      <a:pt x="3378" y="4452"/>
                      <a:pt x="3698" y="4475"/>
                      <a:pt x="4017" y="4475"/>
                    </a:cubicBezTo>
                    <a:cubicBezTo>
                      <a:pt x="4337" y="4452"/>
                      <a:pt x="4656" y="4383"/>
                      <a:pt x="4976" y="4292"/>
                    </a:cubicBezTo>
                    <a:cubicBezTo>
                      <a:pt x="5250" y="4201"/>
                      <a:pt x="5478" y="4087"/>
                      <a:pt x="5729" y="3950"/>
                    </a:cubicBezTo>
                    <a:cubicBezTo>
                      <a:pt x="5752" y="3927"/>
                      <a:pt x="5775" y="3904"/>
                      <a:pt x="5798" y="3858"/>
                    </a:cubicBezTo>
                    <a:cubicBezTo>
                      <a:pt x="5821" y="3813"/>
                      <a:pt x="5821" y="3767"/>
                      <a:pt x="5798" y="3721"/>
                    </a:cubicBezTo>
                    <a:cubicBezTo>
                      <a:pt x="5775" y="3676"/>
                      <a:pt x="5752" y="3653"/>
                      <a:pt x="5706" y="3630"/>
                    </a:cubicBezTo>
                    <a:cubicBezTo>
                      <a:pt x="5661" y="3630"/>
                      <a:pt x="5615" y="3630"/>
                      <a:pt x="5569" y="3653"/>
                    </a:cubicBezTo>
                    <a:cubicBezTo>
                      <a:pt x="5341" y="3790"/>
                      <a:pt x="5067" y="3927"/>
                      <a:pt x="4793" y="3995"/>
                    </a:cubicBezTo>
                    <a:cubicBezTo>
                      <a:pt x="4520" y="4087"/>
                      <a:pt x="4223" y="4132"/>
                      <a:pt x="3949" y="4155"/>
                    </a:cubicBezTo>
                    <a:cubicBezTo>
                      <a:pt x="3652" y="4155"/>
                      <a:pt x="3355" y="4132"/>
                      <a:pt x="3059" y="4064"/>
                    </a:cubicBezTo>
                    <a:lnTo>
                      <a:pt x="3104" y="4064"/>
                    </a:lnTo>
                    <a:cubicBezTo>
                      <a:pt x="2785" y="3995"/>
                      <a:pt x="2488" y="3881"/>
                      <a:pt x="2191" y="3744"/>
                    </a:cubicBezTo>
                    <a:cubicBezTo>
                      <a:pt x="1895" y="3584"/>
                      <a:pt x="1644" y="3402"/>
                      <a:pt x="1392" y="3196"/>
                    </a:cubicBezTo>
                    <a:cubicBezTo>
                      <a:pt x="1415" y="3196"/>
                      <a:pt x="1415" y="3219"/>
                      <a:pt x="1438" y="3219"/>
                    </a:cubicBezTo>
                    <a:cubicBezTo>
                      <a:pt x="1187" y="3014"/>
                      <a:pt x="982" y="2763"/>
                      <a:pt x="799" y="2489"/>
                    </a:cubicBezTo>
                    <a:cubicBezTo>
                      <a:pt x="662" y="2261"/>
                      <a:pt x="548" y="2010"/>
                      <a:pt x="457" y="1758"/>
                    </a:cubicBezTo>
                    <a:cubicBezTo>
                      <a:pt x="388" y="1507"/>
                      <a:pt x="342" y="1233"/>
                      <a:pt x="342" y="982"/>
                    </a:cubicBezTo>
                    <a:cubicBezTo>
                      <a:pt x="342" y="971"/>
                      <a:pt x="342" y="965"/>
                      <a:pt x="342" y="960"/>
                    </a:cubicBezTo>
                    <a:cubicBezTo>
                      <a:pt x="342" y="708"/>
                      <a:pt x="365" y="435"/>
                      <a:pt x="411" y="183"/>
                    </a:cubicBezTo>
                    <a:cubicBezTo>
                      <a:pt x="434" y="138"/>
                      <a:pt x="411" y="92"/>
                      <a:pt x="388" y="47"/>
                    </a:cubicBezTo>
                    <a:cubicBezTo>
                      <a:pt x="365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22"/>
              <p:cNvSpPr/>
              <p:nvPr/>
            </p:nvSpPr>
            <p:spPr>
              <a:xfrm>
                <a:off x="7300797" y="2353507"/>
                <a:ext cx="74062" cy="138204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5113" extrusionOk="0">
                    <a:moveTo>
                      <a:pt x="685" y="0"/>
                    </a:moveTo>
                    <a:cubicBezTo>
                      <a:pt x="639" y="0"/>
                      <a:pt x="571" y="23"/>
                      <a:pt x="548" y="69"/>
                    </a:cubicBezTo>
                    <a:cubicBezTo>
                      <a:pt x="251" y="479"/>
                      <a:pt x="114" y="982"/>
                      <a:pt x="46" y="1461"/>
                    </a:cubicBezTo>
                    <a:cubicBezTo>
                      <a:pt x="23" y="1735"/>
                      <a:pt x="0" y="2032"/>
                      <a:pt x="23" y="2305"/>
                    </a:cubicBezTo>
                    <a:cubicBezTo>
                      <a:pt x="46" y="2579"/>
                      <a:pt x="91" y="2853"/>
                      <a:pt x="160" y="3127"/>
                    </a:cubicBezTo>
                    <a:cubicBezTo>
                      <a:pt x="274" y="3629"/>
                      <a:pt x="502" y="4131"/>
                      <a:pt x="867" y="4519"/>
                    </a:cubicBezTo>
                    <a:cubicBezTo>
                      <a:pt x="1027" y="4702"/>
                      <a:pt x="1233" y="4839"/>
                      <a:pt x="1461" y="4953"/>
                    </a:cubicBezTo>
                    <a:cubicBezTo>
                      <a:pt x="1689" y="5067"/>
                      <a:pt x="1963" y="5113"/>
                      <a:pt x="2214" y="5113"/>
                    </a:cubicBezTo>
                    <a:cubicBezTo>
                      <a:pt x="2328" y="5113"/>
                      <a:pt x="2465" y="5113"/>
                      <a:pt x="2579" y="5090"/>
                    </a:cubicBezTo>
                    <a:cubicBezTo>
                      <a:pt x="2671" y="5067"/>
                      <a:pt x="2739" y="4999"/>
                      <a:pt x="2716" y="4908"/>
                    </a:cubicBezTo>
                    <a:cubicBezTo>
                      <a:pt x="2716" y="4828"/>
                      <a:pt x="2647" y="4766"/>
                      <a:pt x="2569" y="4766"/>
                    </a:cubicBezTo>
                    <a:cubicBezTo>
                      <a:pt x="2558" y="4766"/>
                      <a:pt x="2546" y="4768"/>
                      <a:pt x="2534" y="4771"/>
                    </a:cubicBezTo>
                    <a:cubicBezTo>
                      <a:pt x="2465" y="4771"/>
                      <a:pt x="2397" y="4793"/>
                      <a:pt x="2328" y="4793"/>
                    </a:cubicBezTo>
                    <a:cubicBezTo>
                      <a:pt x="2191" y="4793"/>
                      <a:pt x="2032" y="4793"/>
                      <a:pt x="1895" y="4748"/>
                    </a:cubicBezTo>
                    <a:cubicBezTo>
                      <a:pt x="1758" y="4725"/>
                      <a:pt x="1643" y="4679"/>
                      <a:pt x="1529" y="4611"/>
                    </a:cubicBezTo>
                    <a:lnTo>
                      <a:pt x="1529" y="4611"/>
                    </a:lnTo>
                    <a:cubicBezTo>
                      <a:pt x="1529" y="4616"/>
                      <a:pt x="1531" y="4620"/>
                      <a:pt x="1533" y="4624"/>
                    </a:cubicBezTo>
                    <a:lnTo>
                      <a:pt x="1533" y="4624"/>
                    </a:lnTo>
                    <a:cubicBezTo>
                      <a:pt x="1404" y="4556"/>
                      <a:pt x="1296" y="4470"/>
                      <a:pt x="1187" y="4383"/>
                    </a:cubicBezTo>
                    <a:lnTo>
                      <a:pt x="1187" y="4383"/>
                    </a:lnTo>
                    <a:cubicBezTo>
                      <a:pt x="1058" y="4253"/>
                      <a:pt x="931" y="4121"/>
                      <a:pt x="845" y="3949"/>
                    </a:cubicBezTo>
                    <a:cubicBezTo>
                      <a:pt x="708" y="3743"/>
                      <a:pt x="594" y="3492"/>
                      <a:pt x="525" y="3241"/>
                    </a:cubicBezTo>
                    <a:cubicBezTo>
                      <a:pt x="411" y="2899"/>
                      <a:pt x="365" y="2534"/>
                      <a:pt x="342" y="2168"/>
                    </a:cubicBezTo>
                    <a:cubicBezTo>
                      <a:pt x="342" y="1803"/>
                      <a:pt x="365" y="1461"/>
                      <a:pt x="434" y="1119"/>
                    </a:cubicBezTo>
                    <a:cubicBezTo>
                      <a:pt x="434" y="1141"/>
                      <a:pt x="434" y="1141"/>
                      <a:pt x="434" y="1164"/>
                    </a:cubicBezTo>
                    <a:cubicBezTo>
                      <a:pt x="479" y="936"/>
                      <a:pt x="571" y="708"/>
                      <a:pt x="662" y="479"/>
                    </a:cubicBezTo>
                    <a:cubicBezTo>
                      <a:pt x="708" y="411"/>
                      <a:pt x="753" y="320"/>
                      <a:pt x="822" y="251"/>
                    </a:cubicBezTo>
                    <a:cubicBezTo>
                      <a:pt x="867" y="183"/>
                      <a:pt x="845" y="69"/>
                      <a:pt x="776" y="23"/>
                    </a:cubicBezTo>
                    <a:cubicBezTo>
                      <a:pt x="753" y="0"/>
                      <a:pt x="708" y="0"/>
                      <a:pt x="68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22"/>
              <p:cNvSpPr/>
              <p:nvPr/>
            </p:nvSpPr>
            <p:spPr>
              <a:xfrm>
                <a:off x="7313122" y="2484305"/>
                <a:ext cx="101200" cy="13106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4849" extrusionOk="0">
                    <a:moveTo>
                      <a:pt x="890" y="2061"/>
                    </a:moveTo>
                    <a:lnTo>
                      <a:pt x="890" y="2061"/>
                    </a:lnTo>
                    <a:cubicBezTo>
                      <a:pt x="883" y="2074"/>
                      <a:pt x="875" y="2087"/>
                      <a:pt x="868" y="2100"/>
                    </a:cubicBezTo>
                    <a:cubicBezTo>
                      <a:pt x="883" y="2085"/>
                      <a:pt x="888" y="2069"/>
                      <a:pt x="890" y="2061"/>
                    </a:cubicBezTo>
                    <a:close/>
                    <a:moveTo>
                      <a:pt x="2055" y="0"/>
                    </a:moveTo>
                    <a:cubicBezTo>
                      <a:pt x="2009" y="0"/>
                      <a:pt x="1964" y="0"/>
                      <a:pt x="1941" y="23"/>
                    </a:cubicBezTo>
                    <a:cubicBezTo>
                      <a:pt x="1804" y="183"/>
                      <a:pt x="1667" y="342"/>
                      <a:pt x="1553" y="502"/>
                    </a:cubicBezTo>
                    <a:cubicBezTo>
                      <a:pt x="1370" y="708"/>
                      <a:pt x="1210" y="913"/>
                      <a:pt x="1073" y="1141"/>
                    </a:cubicBezTo>
                    <a:cubicBezTo>
                      <a:pt x="891" y="1392"/>
                      <a:pt x="731" y="1666"/>
                      <a:pt x="594" y="1940"/>
                    </a:cubicBezTo>
                    <a:cubicBezTo>
                      <a:pt x="457" y="2214"/>
                      <a:pt x="320" y="2488"/>
                      <a:pt x="229" y="2762"/>
                    </a:cubicBezTo>
                    <a:cubicBezTo>
                      <a:pt x="138" y="3013"/>
                      <a:pt x="69" y="3287"/>
                      <a:pt x="23" y="3561"/>
                    </a:cubicBezTo>
                    <a:cubicBezTo>
                      <a:pt x="1" y="3789"/>
                      <a:pt x="23" y="4017"/>
                      <a:pt x="115" y="4246"/>
                    </a:cubicBezTo>
                    <a:cubicBezTo>
                      <a:pt x="206" y="4451"/>
                      <a:pt x="366" y="4611"/>
                      <a:pt x="571" y="4725"/>
                    </a:cubicBezTo>
                    <a:cubicBezTo>
                      <a:pt x="617" y="4748"/>
                      <a:pt x="685" y="4793"/>
                      <a:pt x="731" y="4816"/>
                    </a:cubicBezTo>
                    <a:cubicBezTo>
                      <a:pt x="799" y="4816"/>
                      <a:pt x="868" y="4839"/>
                      <a:pt x="914" y="4839"/>
                    </a:cubicBezTo>
                    <a:cubicBezTo>
                      <a:pt x="954" y="4846"/>
                      <a:pt x="994" y="4848"/>
                      <a:pt x="1033" y="4848"/>
                    </a:cubicBezTo>
                    <a:cubicBezTo>
                      <a:pt x="1129" y="4848"/>
                      <a:pt x="1221" y="4832"/>
                      <a:pt x="1302" y="4816"/>
                    </a:cubicBezTo>
                    <a:cubicBezTo>
                      <a:pt x="1553" y="4748"/>
                      <a:pt x="1804" y="4611"/>
                      <a:pt x="2009" y="4474"/>
                    </a:cubicBezTo>
                    <a:cubicBezTo>
                      <a:pt x="2260" y="4268"/>
                      <a:pt x="2489" y="4063"/>
                      <a:pt x="2694" y="3835"/>
                    </a:cubicBezTo>
                    <a:cubicBezTo>
                      <a:pt x="3059" y="3424"/>
                      <a:pt x="3379" y="2990"/>
                      <a:pt x="3698" y="2556"/>
                    </a:cubicBezTo>
                    <a:cubicBezTo>
                      <a:pt x="3744" y="2488"/>
                      <a:pt x="3744" y="2374"/>
                      <a:pt x="3675" y="2328"/>
                    </a:cubicBezTo>
                    <a:cubicBezTo>
                      <a:pt x="3643" y="2312"/>
                      <a:pt x="3611" y="2304"/>
                      <a:pt x="3580" y="2304"/>
                    </a:cubicBezTo>
                    <a:cubicBezTo>
                      <a:pt x="3525" y="2304"/>
                      <a:pt x="3477" y="2330"/>
                      <a:pt x="3447" y="2374"/>
                    </a:cubicBezTo>
                    <a:cubicBezTo>
                      <a:pt x="3105" y="2830"/>
                      <a:pt x="2762" y="3287"/>
                      <a:pt x="2374" y="3698"/>
                    </a:cubicBezTo>
                    <a:cubicBezTo>
                      <a:pt x="2146" y="3926"/>
                      <a:pt x="1918" y="4154"/>
                      <a:pt x="1621" y="4314"/>
                    </a:cubicBezTo>
                    <a:cubicBezTo>
                      <a:pt x="1530" y="4382"/>
                      <a:pt x="1416" y="4451"/>
                      <a:pt x="1302" y="4474"/>
                    </a:cubicBezTo>
                    <a:cubicBezTo>
                      <a:pt x="1210" y="4497"/>
                      <a:pt x="1142" y="4519"/>
                      <a:pt x="1051" y="4519"/>
                    </a:cubicBezTo>
                    <a:lnTo>
                      <a:pt x="891" y="4519"/>
                    </a:lnTo>
                    <a:cubicBezTo>
                      <a:pt x="845" y="4497"/>
                      <a:pt x="799" y="4474"/>
                      <a:pt x="754" y="4451"/>
                    </a:cubicBezTo>
                    <a:cubicBezTo>
                      <a:pt x="685" y="4428"/>
                      <a:pt x="640" y="4382"/>
                      <a:pt x="571" y="4337"/>
                    </a:cubicBezTo>
                    <a:cubicBezTo>
                      <a:pt x="526" y="4291"/>
                      <a:pt x="503" y="4246"/>
                      <a:pt x="457" y="4200"/>
                    </a:cubicBezTo>
                    <a:cubicBezTo>
                      <a:pt x="434" y="4154"/>
                      <a:pt x="411" y="4086"/>
                      <a:pt x="389" y="4040"/>
                    </a:cubicBezTo>
                    <a:cubicBezTo>
                      <a:pt x="366" y="3949"/>
                      <a:pt x="366" y="3858"/>
                      <a:pt x="343" y="3766"/>
                    </a:cubicBezTo>
                    <a:cubicBezTo>
                      <a:pt x="343" y="3584"/>
                      <a:pt x="366" y="3424"/>
                      <a:pt x="411" y="3264"/>
                    </a:cubicBezTo>
                    <a:cubicBezTo>
                      <a:pt x="503" y="2830"/>
                      <a:pt x="685" y="2442"/>
                      <a:pt x="891" y="2054"/>
                    </a:cubicBezTo>
                    <a:lnTo>
                      <a:pt x="891" y="2054"/>
                    </a:lnTo>
                    <a:cubicBezTo>
                      <a:pt x="891" y="2054"/>
                      <a:pt x="891" y="2057"/>
                      <a:pt x="890" y="2061"/>
                    </a:cubicBezTo>
                    <a:lnTo>
                      <a:pt x="890" y="2061"/>
                    </a:lnTo>
                    <a:cubicBezTo>
                      <a:pt x="1088" y="1710"/>
                      <a:pt x="1288" y="1380"/>
                      <a:pt x="1530" y="1050"/>
                    </a:cubicBezTo>
                    <a:cubicBezTo>
                      <a:pt x="1712" y="799"/>
                      <a:pt x="1895" y="548"/>
                      <a:pt x="2101" y="320"/>
                    </a:cubicBezTo>
                    <a:cubicBezTo>
                      <a:pt x="2123" y="320"/>
                      <a:pt x="2146" y="297"/>
                      <a:pt x="2146" y="274"/>
                    </a:cubicBezTo>
                    <a:cubicBezTo>
                      <a:pt x="2192" y="251"/>
                      <a:pt x="2215" y="228"/>
                      <a:pt x="2215" y="183"/>
                    </a:cubicBezTo>
                    <a:cubicBezTo>
                      <a:pt x="2215" y="137"/>
                      <a:pt x="2192" y="91"/>
                      <a:pt x="2169" y="46"/>
                    </a:cubicBezTo>
                    <a:cubicBezTo>
                      <a:pt x="2146" y="23"/>
                      <a:pt x="2101" y="0"/>
                      <a:pt x="205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22"/>
              <p:cNvSpPr/>
              <p:nvPr/>
            </p:nvSpPr>
            <p:spPr>
              <a:xfrm>
                <a:off x="7526605" y="2289959"/>
                <a:ext cx="8650" cy="14056"/>
              </a:xfrm>
              <a:custGeom>
                <a:avLst/>
                <a:gdLst/>
                <a:ahLst/>
                <a:cxnLst/>
                <a:rect l="l" t="t" r="r" b="b"/>
                <a:pathLst>
                  <a:path w="320" h="520" extrusionOk="0">
                    <a:moveTo>
                      <a:pt x="137" y="0"/>
                    </a:moveTo>
                    <a:cubicBezTo>
                      <a:pt x="91" y="160"/>
                      <a:pt x="46" y="297"/>
                      <a:pt x="0" y="457"/>
                    </a:cubicBezTo>
                    <a:cubicBezTo>
                      <a:pt x="23" y="479"/>
                      <a:pt x="23" y="479"/>
                      <a:pt x="46" y="502"/>
                    </a:cubicBezTo>
                    <a:cubicBezTo>
                      <a:pt x="69" y="514"/>
                      <a:pt x="91" y="519"/>
                      <a:pt x="114" y="519"/>
                    </a:cubicBezTo>
                    <a:cubicBezTo>
                      <a:pt x="137" y="519"/>
                      <a:pt x="160" y="514"/>
                      <a:pt x="183" y="502"/>
                    </a:cubicBezTo>
                    <a:cubicBezTo>
                      <a:pt x="251" y="479"/>
                      <a:pt x="320" y="388"/>
                      <a:pt x="274" y="297"/>
                    </a:cubicBezTo>
                    <a:cubicBezTo>
                      <a:pt x="228" y="206"/>
                      <a:pt x="183" y="91"/>
                      <a:pt x="137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22"/>
              <p:cNvSpPr/>
              <p:nvPr/>
            </p:nvSpPr>
            <p:spPr>
              <a:xfrm>
                <a:off x="7065717" y="2010469"/>
                <a:ext cx="16678" cy="2408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1" y="0"/>
                    </a:moveTo>
                    <a:cubicBezTo>
                      <a:pt x="69" y="251"/>
                      <a:pt x="160" y="502"/>
                      <a:pt x="297" y="753"/>
                    </a:cubicBezTo>
                    <a:cubicBezTo>
                      <a:pt x="343" y="799"/>
                      <a:pt x="389" y="845"/>
                      <a:pt x="434" y="890"/>
                    </a:cubicBezTo>
                    <a:cubicBezTo>
                      <a:pt x="480" y="890"/>
                      <a:pt x="526" y="868"/>
                      <a:pt x="548" y="845"/>
                    </a:cubicBezTo>
                    <a:cubicBezTo>
                      <a:pt x="571" y="822"/>
                      <a:pt x="594" y="799"/>
                      <a:pt x="617" y="753"/>
                    </a:cubicBezTo>
                    <a:cubicBezTo>
                      <a:pt x="617" y="708"/>
                      <a:pt x="617" y="662"/>
                      <a:pt x="594" y="617"/>
                    </a:cubicBezTo>
                    <a:lnTo>
                      <a:pt x="571" y="571"/>
                    </a:lnTo>
                    <a:lnTo>
                      <a:pt x="548" y="571"/>
                    </a:lnTo>
                    <a:cubicBezTo>
                      <a:pt x="457" y="480"/>
                      <a:pt x="366" y="411"/>
                      <a:pt x="275" y="320"/>
                    </a:cubicBezTo>
                    <a:cubicBezTo>
                      <a:pt x="160" y="206"/>
                      <a:pt x="69" y="114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22"/>
              <p:cNvSpPr/>
              <p:nvPr/>
            </p:nvSpPr>
            <p:spPr>
              <a:xfrm>
                <a:off x="7081151" y="20258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22"/>
              <p:cNvSpPr/>
              <p:nvPr/>
            </p:nvSpPr>
            <p:spPr>
              <a:xfrm>
                <a:off x="7310041" y="207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22"/>
              <p:cNvSpPr/>
              <p:nvPr/>
            </p:nvSpPr>
            <p:spPr>
              <a:xfrm>
                <a:off x="7526605" y="2238737"/>
                <a:ext cx="100579" cy="113418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4196" extrusionOk="0">
                    <a:moveTo>
                      <a:pt x="2511" y="1"/>
                    </a:moveTo>
                    <a:cubicBezTo>
                      <a:pt x="2488" y="1"/>
                      <a:pt x="2442" y="1"/>
                      <a:pt x="2397" y="23"/>
                    </a:cubicBezTo>
                    <a:cubicBezTo>
                      <a:pt x="2260" y="23"/>
                      <a:pt x="2146" y="69"/>
                      <a:pt x="2009" y="115"/>
                    </a:cubicBezTo>
                    <a:cubicBezTo>
                      <a:pt x="1872" y="160"/>
                      <a:pt x="1735" y="229"/>
                      <a:pt x="1621" y="320"/>
                    </a:cubicBezTo>
                    <a:cubicBezTo>
                      <a:pt x="1438" y="434"/>
                      <a:pt x="1278" y="571"/>
                      <a:pt x="1119" y="708"/>
                    </a:cubicBezTo>
                    <a:cubicBezTo>
                      <a:pt x="936" y="868"/>
                      <a:pt x="776" y="1051"/>
                      <a:pt x="639" y="1233"/>
                    </a:cubicBezTo>
                    <a:cubicBezTo>
                      <a:pt x="457" y="1439"/>
                      <a:pt x="274" y="1667"/>
                      <a:pt x="137" y="1918"/>
                    </a:cubicBezTo>
                    <a:cubicBezTo>
                      <a:pt x="91" y="2055"/>
                      <a:pt x="46" y="2192"/>
                      <a:pt x="0" y="2329"/>
                    </a:cubicBezTo>
                    <a:cubicBezTo>
                      <a:pt x="23" y="2374"/>
                      <a:pt x="46" y="2374"/>
                      <a:pt x="69" y="2397"/>
                    </a:cubicBezTo>
                    <a:cubicBezTo>
                      <a:pt x="91" y="2409"/>
                      <a:pt x="114" y="2414"/>
                      <a:pt x="137" y="2414"/>
                    </a:cubicBezTo>
                    <a:cubicBezTo>
                      <a:pt x="160" y="2414"/>
                      <a:pt x="183" y="2409"/>
                      <a:pt x="206" y="2397"/>
                    </a:cubicBezTo>
                    <a:cubicBezTo>
                      <a:pt x="251" y="2374"/>
                      <a:pt x="274" y="2352"/>
                      <a:pt x="297" y="2306"/>
                    </a:cubicBezTo>
                    <a:cubicBezTo>
                      <a:pt x="297" y="2283"/>
                      <a:pt x="320" y="2237"/>
                      <a:pt x="320" y="2215"/>
                    </a:cubicBezTo>
                    <a:cubicBezTo>
                      <a:pt x="546" y="1830"/>
                      <a:pt x="839" y="1446"/>
                      <a:pt x="1155" y="1128"/>
                    </a:cubicBezTo>
                    <a:lnTo>
                      <a:pt x="1155" y="1128"/>
                    </a:lnTo>
                    <a:cubicBezTo>
                      <a:pt x="1379" y="906"/>
                      <a:pt x="1603" y="705"/>
                      <a:pt x="1849" y="548"/>
                    </a:cubicBezTo>
                    <a:cubicBezTo>
                      <a:pt x="1986" y="480"/>
                      <a:pt x="2100" y="411"/>
                      <a:pt x="2237" y="366"/>
                    </a:cubicBezTo>
                    <a:cubicBezTo>
                      <a:pt x="2328" y="366"/>
                      <a:pt x="2420" y="343"/>
                      <a:pt x="2488" y="343"/>
                    </a:cubicBezTo>
                    <a:cubicBezTo>
                      <a:pt x="2557" y="343"/>
                      <a:pt x="2625" y="343"/>
                      <a:pt x="2694" y="366"/>
                    </a:cubicBezTo>
                    <a:cubicBezTo>
                      <a:pt x="2762" y="366"/>
                      <a:pt x="2808" y="389"/>
                      <a:pt x="2876" y="411"/>
                    </a:cubicBezTo>
                    <a:cubicBezTo>
                      <a:pt x="2945" y="457"/>
                      <a:pt x="3013" y="503"/>
                      <a:pt x="3059" y="571"/>
                    </a:cubicBezTo>
                    <a:cubicBezTo>
                      <a:pt x="3127" y="617"/>
                      <a:pt x="3196" y="685"/>
                      <a:pt x="3241" y="777"/>
                    </a:cubicBezTo>
                    <a:cubicBezTo>
                      <a:pt x="3264" y="822"/>
                      <a:pt x="3310" y="891"/>
                      <a:pt x="3333" y="959"/>
                    </a:cubicBezTo>
                    <a:cubicBezTo>
                      <a:pt x="3355" y="1051"/>
                      <a:pt x="3355" y="1119"/>
                      <a:pt x="3355" y="1210"/>
                    </a:cubicBezTo>
                    <a:cubicBezTo>
                      <a:pt x="3355" y="1324"/>
                      <a:pt x="3355" y="1416"/>
                      <a:pt x="3333" y="1530"/>
                    </a:cubicBezTo>
                    <a:cubicBezTo>
                      <a:pt x="3287" y="1712"/>
                      <a:pt x="3219" y="1872"/>
                      <a:pt x="3127" y="2032"/>
                    </a:cubicBezTo>
                    <a:cubicBezTo>
                      <a:pt x="3127" y="2032"/>
                      <a:pt x="3104" y="2032"/>
                      <a:pt x="3104" y="2055"/>
                    </a:cubicBezTo>
                    <a:cubicBezTo>
                      <a:pt x="2922" y="2352"/>
                      <a:pt x="2694" y="2648"/>
                      <a:pt x="2442" y="2922"/>
                    </a:cubicBezTo>
                    <a:cubicBezTo>
                      <a:pt x="2442" y="2922"/>
                      <a:pt x="2420" y="2922"/>
                      <a:pt x="2420" y="2945"/>
                    </a:cubicBezTo>
                    <a:cubicBezTo>
                      <a:pt x="2420" y="2945"/>
                      <a:pt x="2420" y="2945"/>
                      <a:pt x="2420" y="2922"/>
                    </a:cubicBezTo>
                    <a:cubicBezTo>
                      <a:pt x="2123" y="3242"/>
                      <a:pt x="1758" y="3539"/>
                      <a:pt x="1392" y="3790"/>
                    </a:cubicBezTo>
                    <a:cubicBezTo>
                      <a:pt x="1324" y="3812"/>
                      <a:pt x="1256" y="3858"/>
                      <a:pt x="1187" y="3881"/>
                    </a:cubicBezTo>
                    <a:cubicBezTo>
                      <a:pt x="1119" y="3927"/>
                      <a:pt x="1073" y="4018"/>
                      <a:pt x="1119" y="4109"/>
                    </a:cubicBezTo>
                    <a:cubicBezTo>
                      <a:pt x="1135" y="4158"/>
                      <a:pt x="1199" y="4196"/>
                      <a:pt x="1259" y="4196"/>
                    </a:cubicBezTo>
                    <a:cubicBezTo>
                      <a:pt x="1282" y="4196"/>
                      <a:pt x="1305" y="4190"/>
                      <a:pt x="1324" y="4178"/>
                    </a:cubicBezTo>
                    <a:cubicBezTo>
                      <a:pt x="1529" y="4086"/>
                      <a:pt x="1735" y="3949"/>
                      <a:pt x="1917" y="3812"/>
                    </a:cubicBezTo>
                    <a:cubicBezTo>
                      <a:pt x="2169" y="3630"/>
                      <a:pt x="2397" y="3424"/>
                      <a:pt x="2602" y="3219"/>
                    </a:cubicBezTo>
                    <a:cubicBezTo>
                      <a:pt x="2830" y="2991"/>
                      <a:pt x="3036" y="2740"/>
                      <a:pt x="3219" y="2489"/>
                    </a:cubicBezTo>
                    <a:cubicBezTo>
                      <a:pt x="3378" y="2237"/>
                      <a:pt x="3538" y="1964"/>
                      <a:pt x="3607" y="1690"/>
                    </a:cubicBezTo>
                    <a:cubicBezTo>
                      <a:pt x="3698" y="1439"/>
                      <a:pt x="3721" y="1165"/>
                      <a:pt x="3652" y="914"/>
                    </a:cubicBezTo>
                    <a:cubicBezTo>
                      <a:pt x="3561" y="640"/>
                      <a:pt x="3401" y="389"/>
                      <a:pt x="3173" y="229"/>
                    </a:cubicBezTo>
                    <a:cubicBezTo>
                      <a:pt x="3059" y="138"/>
                      <a:pt x="2945" y="92"/>
                      <a:pt x="2808" y="46"/>
                    </a:cubicBezTo>
                    <a:cubicBezTo>
                      <a:pt x="2716" y="23"/>
                      <a:pt x="2625" y="1"/>
                      <a:pt x="25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22"/>
              <p:cNvSpPr/>
              <p:nvPr/>
            </p:nvSpPr>
            <p:spPr>
              <a:xfrm>
                <a:off x="7611128" y="229366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22"/>
              <p:cNvSpPr/>
              <p:nvPr/>
            </p:nvSpPr>
            <p:spPr>
              <a:xfrm>
                <a:off x="7535228" y="22985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22"/>
              <p:cNvSpPr/>
              <p:nvPr/>
            </p:nvSpPr>
            <p:spPr>
              <a:xfrm>
                <a:off x="7592612" y="231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22"/>
              <p:cNvSpPr/>
              <p:nvPr/>
            </p:nvSpPr>
            <p:spPr>
              <a:xfrm>
                <a:off x="7591991" y="23177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3" y="0"/>
                      <a:pt x="23" y="0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22"/>
              <p:cNvSpPr/>
              <p:nvPr/>
            </p:nvSpPr>
            <p:spPr>
              <a:xfrm>
                <a:off x="7554987" y="2336829"/>
                <a:ext cx="91956" cy="7776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2877" extrusionOk="0">
                    <a:moveTo>
                      <a:pt x="1461" y="1"/>
                    </a:moveTo>
                    <a:cubicBezTo>
                      <a:pt x="1233" y="1"/>
                      <a:pt x="982" y="24"/>
                      <a:pt x="753" y="92"/>
                    </a:cubicBezTo>
                    <a:cubicBezTo>
                      <a:pt x="525" y="138"/>
                      <a:pt x="320" y="206"/>
                      <a:pt x="114" y="298"/>
                    </a:cubicBezTo>
                    <a:cubicBezTo>
                      <a:pt x="46" y="320"/>
                      <a:pt x="0" y="412"/>
                      <a:pt x="23" y="503"/>
                    </a:cubicBezTo>
                    <a:cubicBezTo>
                      <a:pt x="58" y="573"/>
                      <a:pt x="119" y="602"/>
                      <a:pt x="187" y="602"/>
                    </a:cubicBezTo>
                    <a:cubicBezTo>
                      <a:pt x="208" y="602"/>
                      <a:pt x="230" y="600"/>
                      <a:pt x="251" y="594"/>
                    </a:cubicBezTo>
                    <a:cubicBezTo>
                      <a:pt x="365" y="526"/>
                      <a:pt x="479" y="480"/>
                      <a:pt x="616" y="457"/>
                    </a:cubicBezTo>
                    <a:cubicBezTo>
                      <a:pt x="913" y="366"/>
                      <a:pt x="1210" y="320"/>
                      <a:pt x="1529" y="320"/>
                    </a:cubicBezTo>
                    <a:cubicBezTo>
                      <a:pt x="1758" y="320"/>
                      <a:pt x="2009" y="320"/>
                      <a:pt x="2260" y="389"/>
                    </a:cubicBezTo>
                    <a:cubicBezTo>
                      <a:pt x="2397" y="412"/>
                      <a:pt x="2511" y="457"/>
                      <a:pt x="2625" y="526"/>
                    </a:cubicBezTo>
                    <a:cubicBezTo>
                      <a:pt x="2693" y="571"/>
                      <a:pt x="2762" y="617"/>
                      <a:pt x="2830" y="663"/>
                    </a:cubicBezTo>
                    <a:cubicBezTo>
                      <a:pt x="2876" y="708"/>
                      <a:pt x="2922" y="754"/>
                      <a:pt x="2945" y="800"/>
                    </a:cubicBezTo>
                    <a:cubicBezTo>
                      <a:pt x="2990" y="868"/>
                      <a:pt x="3013" y="914"/>
                      <a:pt x="3013" y="982"/>
                    </a:cubicBezTo>
                    <a:cubicBezTo>
                      <a:pt x="3036" y="1051"/>
                      <a:pt x="3059" y="1119"/>
                      <a:pt x="3059" y="1188"/>
                    </a:cubicBezTo>
                    <a:cubicBezTo>
                      <a:pt x="3059" y="1302"/>
                      <a:pt x="3036" y="1416"/>
                      <a:pt x="3013" y="1530"/>
                    </a:cubicBezTo>
                    <a:cubicBezTo>
                      <a:pt x="2990" y="1621"/>
                      <a:pt x="2945" y="1713"/>
                      <a:pt x="2922" y="1804"/>
                    </a:cubicBezTo>
                    <a:cubicBezTo>
                      <a:pt x="2853" y="1872"/>
                      <a:pt x="2808" y="1964"/>
                      <a:pt x="2739" y="2032"/>
                    </a:cubicBezTo>
                    <a:cubicBezTo>
                      <a:pt x="2648" y="2124"/>
                      <a:pt x="2557" y="2192"/>
                      <a:pt x="2465" y="2238"/>
                    </a:cubicBezTo>
                    <a:cubicBezTo>
                      <a:pt x="2328" y="2329"/>
                      <a:pt x="2191" y="2375"/>
                      <a:pt x="2032" y="2443"/>
                    </a:cubicBezTo>
                    <a:cubicBezTo>
                      <a:pt x="1780" y="2512"/>
                      <a:pt x="1507" y="2534"/>
                      <a:pt x="1255" y="2557"/>
                    </a:cubicBezTo>
                    <a:cubicBezTo>
                      <a:pt x="936" y="2557"/>
                      <a:pt x="616" y="2534"/>
                      <a:pt x="320" y="2443"/>
                    </a:cubicBezTo>
                    <a:lnTo>
                      <a:pt x="297" y="2443"/>
                    </a:lnTo>
                    <a:cubicBezTo>
                      <a:pt x="274" y="2443"/>
                      <a:pt x="228" y="2443"/>
                      <a:pt x="183" y="2466"/>
                    </a:cubicBezTo>
                    <a:cubicBezTo>
                      <a:pt x="137" y="2466"/>
                      <a:pt x="114" y="2512"/>
                      <a:pt x="91" y="2557"/>
                    </a:cubicBezTo>
                    <a:cubicBezTo>
                      <a:pt x="69" y="2580"/>
                      <a:pt x="91" y="2626"/>
                      <a:pt x="91" y="2671"/>
                    </a:cubicBezTo>
                    <a:cubicBezTo>
                      <a:pt x="114" y="2717"/>
                      <a:pt x="160" y="2740"/>
                      <a:pt x="183" y="2763"/>
                    </a:cubicBezTo>
                    <a:cubicBezTo>
                      <a:pt x="479" y="2831"/>
                      <a:pt x="753" y="2877"/>
                      <a:pt x="1050" y="2877"/>
                    </a:cubicBezTo>
                    <a:cubicBezTo>
                      <a:pt x="1370" y="2877"/>
                      <a:pt x="1689" y="2854"/>
                      <a:pt x="2009" y="2785"/>
                    </a:cubicBezTo>
                    <a:cubicBezTo>
                      <a:pt x="2305" y="2694"/>
                      <a:pt x="2579" y="2580"/>
                      <a:pt x="2808" y="2397"/>
                    </a:cubicBezTo>
                    <a:cubicBezTo>
                      <a:pt x="3059" y="2215"/>
                      <a:pt x="3218" y="1964"/>
                      <a:pt x="3310" y="1667"/>
                    </a:cubicBezTo>
                    <a:cubicBezTo>
                      <a:pt x="3378" y="1416"/>
                      <a:pt x="3401" y="1119"/>
                      <a:pt x="3333" y="845"/>
                    </a:cubicBezTo>
                    <a:cubicBezTo>
                      <a:pt x="3264" y="640"/>
                      <a:pt x="3104" y="457"/>
                      <a:pt x="2922" y="320"/>
                    </a:cubicBezTo>
                    <a:cubicBezTo>
                      <a:pt x="2739" y="183"/>
                      <a:pt x="2488" y="92"/>
                      <a:pt x="2260" y="46"/>
                    </a:cubicBezTo>
                    <a:cubicBezTo>
                      <a:pt x="2054" y="1"/>
                      <a:pt x="1849" y="1"/>
                      <a:pt x="164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22"/>
              <p:cNvSpPr/>
              <p:nvPr/>
            </p:nvSpPr>
            <p:spPr>
              <a:xfrm>
                <a:off x="7063257" y="1930865"/>
                <a:ext cx="469538" cy="371608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3748" extrusionOk="0">
                    <a:moveTo>
                      <a:pt x="1735" y="1"/>
                    </a:moveTo>
                    <a:cubicBezTo>
                      <a:pt x="1233" y="69"/>
                      <a:pt x="754" y="343"/>
                      <a:pt x="457" y="754"/>
                    </a:cubicBezTo>
                    <a:cubicBezTo>
                      <a:pt x="114" y="1233"/>
                      <a:pt x="0" y="1827"/>
                      <a:pt x="69" y="2397"/>
                    </a:cubicBezTo>
                    <a:cubicBezTo>
                      <a:pt x="114" y="2831"/>
                      <a:pt x="251" y="3265"/>
                      <a:pt x="457" y="3676"/>
                    </a:cubicBezTo>
                    <a:cubicBezTo>
                      <a:pt x="480" y="3698"/>
                      <a:pt x="502" y="3744"/>
                      <a:pt x="548" y="3767"/>
                    </a:cubicBezTo>
                    <a:cubicBezTo>
                      <a:pt x="563" y="3767"/>
                      <a:pt x="589" y="3777"/>
                      <a:pt x="617" y="3777"/>
                    </a:cubicBezTo>
                    <a:cubicBezTo>
                      <a:pt x="632" y="3777"/>
                      <a:pt x="647" y="3775"/>
                      <a:pt x="662" y="3767"/>
                    </a:cubicBezTo>
                    <a:cubicBezTo>
                      <a:pt x="708" y="3744"/>
                      <a:pt x="731" y="3721"/>
                      <a:pt x="754" y="3676"/>
                    </a:cubicBezTo>
                    <a:cubicBezTo>
                      <a:pt x="776" y="3653"/>
                      <a:pt x="776" y="3584"/>
                      <a:pt x="754" y="3562"/>
                    </a:cubicBezTo>
                    <a:cubicBezTo>
                      <a:pt x="617" y="3265"/>
                      <a:pt x="502" y="2945"/>
                      <a:pt x="434" y="2626"/>
                    </a:cubicBezTo>
                    <a:cubicBezTo>
                      <a:pt x="388" y="2420"/>
                      <a:pt x="366" y="2192"/>
                      <a:pt x="366" y="1964"/>
                    </a:cubicBezTo>
                    <a:cubicBezTo>
                      <a:pt x="388" y="1781"/>
                      <a:pt x="411" y="1621"/>
                      <a:pt x="457" y="1439"/>
                    </a:cubicBezTo>
                    <a:cubicBezTo>
                      <a:pt x="525" y="1279"/>
                      <a:pt x="594" y="1142"/>
                      <a:pt x="662" y="1005"/>
                    </a:cubicBezTo>
                    <a:cubicBezTo>
                      <a:pt x="743" y="905"/>
                      <a:pt x="823" y="822"/>
                      <a:pt x="919" y="725"/>
                    </a:cubicBezTo>
                    <a:lnTo>
                      <a:pt x="919" y="725"/>
                    </a:lnTo>
                    <a:cubicBezTo>
                      <a:pt x="1031" y="615"/>
                      <a:pt x="1144" y="547"/>
                      <a:pt x="1279" y="480"/>
                    </a:cubicBezTo>
                    <a:cubicBezTo>
                      <a:pt x="1393" y="434"/>
                      <a:pt x="1484" y="389"/>
                      <a:pt x="1598" y="366"/>
                    </a:cubicBezTo>
                    <a:cubicBezTo>
                      <a:pt x="1735" y="343"/>
                      <a:pt x="1872" y="320"/>
                      <a:pt x="2032" y="320"/>
                    </a:cubicBezTo>
                    <a:cubicBezTo>
                      <a:pt x="2169" y="343"/>
                      <a:pt x="2329" y="366"/>
                      <a:pt x="2465" y="412"/>
                    </a:cubicBezTo>
                    <a:lnTo>
                      <a:pt x="2443" y="412"/>
                    </a:lnTo>
                    <a:cubicBezTo>
                      <a:pt x="2602" y="480"/>
                      <a:pt x="2762" y="549"/>
                      <a:pt x="2899" y="640"/>
                    </a:cubicBezTo>
                    <a:cubicBezTo>
                      <a:pt x="3099" y="773"/>
                      <a:pt x="3276" y="927"/>
                      <a:pt x="3433" y="1082"/>
                    </a:cubicBezTo>
                    <a:lnTo>
                      <a:pt x="3433" y="1082"/>
                    </a:lnTo>
                    <a:cubicBezTo>
                      <a:pt x="3566" y="1217"/>
                      <a:pt x="3677" y="1374"/>
                      <a:pt x="3767" y="1530"/>
                    </a:cubicBezTo>
                    <a:cubicBezTo>
                      <a:pt x="3835" y="1599"/>
                      <a:pt x="3881" y="1690"/>
                      <a:pt x="3949" y="1758"/>
                    </a:cubicBezTo>
                    <a:cubicBezTo>
                      <a:pt x="3995" y="1872"/>
                      <a:pt x="4063" y="1964"/>
                      <a:pt x="4132" y="2032"/>
                    </a:cubicBezTo>
                    <a:cubicBezTo>
                      <a:pt x="4383" y="2352"/>
                      <a:pt x="4634" y="2649"/>
                      <a:pt x="4931" y="2922"/>
                    </a:cubicBezTo>
                    <a:cubicBezTo>
                      <a:pt x="5478" y="3447"/>
                      <a:pt x="6118" y="3881"/>
                      <a:pt x="6757" y="4269"/>
                    </a:cubicBezTo>
                    <a:cubicBezTo>
                      <a:pt x="7441" y="4657"/>
                      <a:pt x="8126" y="5000"/>
                      <a:pt x="8834" y="5319"/>
                    </a:cubicBezTo>
                    <a:cubicBezTo>
                      <a:pt x="9541" y="5661"/>
                      <a:pt x="10249" y="6004"/>
                      <a:pt x="10934" y="6415"/>
                    </a:cubicBezTo>
                    <a:cubicBezTo>
                      <a:pt x="11116" y="6506"/>
                      <a:pt x="11299" y="6620"/>
                      <a:pt x="11504" y="6757"/>
                    </a:cubicBezTo>
                    <a:cubicBezTo>
                      <a:pt x="11482" y="6735"/>
                      <a:pt x="11481" y="6734"/>
                      <a:pt x="11481" y="6734"/>
                    </a:cubicBezTo>
                    <a:lnTo>
                      <a:pt x="11481" y="6734"/>
                    </a:lnTo>
                    <a:cubicBezTo>
                      <a:pt x="12006" y="7077"/>
                      <a:pt x="12531" y="7487"/>
                      <a:pt x="13034" y="7898"/>
                    </a:cubicBezTo>
                    <a:cubicBezTo>
                      <a:pt x="13559" y="8332"/>
                      <a:pt x="14061" y="8811"/>
                      <a:pt x="14517" y="9336"/>
                    </a:cubicBezTo>
                    <a:cubicBezTo>
                      <a:pt x="14517" y="9313"/>
                      <a:pt x="14494" y="9313"/>
                      <a:pt x="14494" y="9291"/>
                    </a:cubicBezTo>
                    <a:lnTo>
                      <a:pt x="14494" y="9291"/>
                    </a:lnTo>
                    <a:cubicBezTo>
                      <a:pt x="15202" y="10090"/>
                      <a:pt x="15841" y="10957"/>
                      <a:pt x="16343" y="11916"/>
                    </a:cubicBezTo>
                    <a:cubicBezTo>
                      <a:pt x="16480" y="12167"/>
                      <a:pt x="16594" y="12441"/>
                      <a:pt x="16708" y="12692"/>
                    </a:cubicBezTo>
                    <a:cubicBezTo>
                      <a:pt x="16823" y="13011"/>
                      <a:pt x="16937" y="13331"/>
                      <a:pt x="17028" y="13650"/>
                    </a:cubicBezTo>
                    <a:cubicBezTo>
                      <a:pt x="17047" y="13707"/>
                      <a:pt x="17127" y="13748"/>
                      <a:pt x="17194" y="13748"/>
                    </a:cubicBezTo>
                    <a:cubicBezTo>
                      <a:pt x="17208" y="13748"/>
                      <a:pt x="17221" y="13746"/>
                      <a:pt x="17233" y="13742"/>
                    </a:cubicBezTo>
                    <a:cubicBezTo>
                      <a:pt x="17325" y="13719"/>
                      <a:pt x="17370" y="13605"/>
                      <a:pt x="17348" y="13536"/>
                    </a:cubicBezTo>
                    <a:cubicBezTo>
                      <a:pt x="17256" y="13308"/>
                      <a:pt x="17188" y="13080"/>
                      <a:pt x="17119" y="12851"/>
                    </a:cubicBezTo>
                    <a:cubicBezTo>
                      <a:pt x="17028" y="12623"/>
                      <a:pt x="16937" y="12395"/>
                      <a:pt x="16845" y="12167"/>
                    </a:cubicBezTo>
                    <a:cubicBezTo>
                      <a:pt x="16663" y="11779"/>
                      <a:pt x="16435" y="11391"/>
                      <a:pt x="16206" y="11003"/>
                    </a:cubicBezTo>
                    <a:cubicBezTo>
                      <a:pt x="15727" y="10227"/>
                      <a:pt x="15156" y="9542"/>
                      <a:pt x="14540" y="8880"/>
                    </a:cubicBezTo>
                    <a:cubicBezTo>
                      <a:pt x="13924" y="8218"/>
                      <a:pt x="13239" y="7624"/>
                      <a:pt x="12531" y="7077"/>
                    </a:cubicBezTo>
                    <a:cubicBezTo>
                      <a:pt x="12212" y="6826"/>
                      <a:pt x="11869" y="6597"/>
                      <a:pt x="11527" y="6392"/>
                    </a:cubicBezTo>
                    <a:cubicBezTo>
                      <a:pt x="11185" y="6164"/>
                      <a:pt x="10842" y="5981"/>
                      <a:pt x="10500" y="5798"/>
                    </a:cubicBezTo>
                    <a:cubicBezTo>
                      <a:pt x="9153" y="5068"/>
                      <a:pt x="7715" y="4497"/>
                      <a:pt x="6437" y="3676"/>
                    </a:cubicBezTo>
                    <a:lnTo>
                      <a:pt x="6437" y="3676"/>
                    </a:lnTo>
                    <a:lnTo>
                      <a:pt x="6460" y="3698"/>
                    </a:lnTo>
                    <a:cubicBezTo>
                      <a:pt x="5866" y="3310"/>
                      <a:pt x="5296" y="2854"/>
                      <a:pt x="4794" y="2329"/>
                    </a:cubicBezTo>
                    <a:cubicBezTo>
                      <a:pt x="4794" y="2306"/>
                      <a:pt x="4771" y="2306"/>
                      <a:pt x="4771" y="2306"/>
                    </a:cubicBezTo>
                    <a:lnTo>
                      <a:pt x="4794" y="2306"/>
                    </a:lnTo>
                    <a:cubicBezTo>
                      <a:pt x="4657" y="2169"/>
                      <a:pt x="4543" y="2032"/>
                      <a:pt x="4428" y="1895"/>
                    </a:cubicBezTo>
                    <a:cubicBezTo>
                      <a:pt x="4314" y="1736"/>
                      <a:pt x="4177" y="1553"/>
                      <a:pt x="4063" y="1370"/>
                    </a:cubicBezTo>
                    <a:cubicBezTo>
                      <a:pt x="3858" y="1051"/>
                      <a:pt x="3607" y="777"/>
                      <a:pt x="3333" y="526"/>
                    </a:cubicBezTo>
                    <a:cubicBezTo>
                      <a:pt x="3082" y="343"/>
                      <a:pt x="2808" y="183"/>
                      <a:pt x="2534" y="92"/>
                    </a:cubicBezTo>
                    <a:cubicBezTo>
                      <a:pt x="2329" y="24"/>
                      <a:pt x="2123" y="1"/>
                      <a:pt x="19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22"/>
              <p:cNvSpPr/>
              <p:nvPr/>
            </p:nvSpPr>
            <p:spPr>
              <a:xfrm>
                <a:off x="6646184" y="3420218"/>
                <a:ext cx="243730" cy="140718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5206" extrusionOk="0">
                    <a:moveTo>
                      <a:pt x="7373" y="1"/>
                    </a:moveTo>
                    <a:cubicBezTo>
                      <a:pt x="6962" y="69"/>
                      <a:pt x="6528" y="92"/>
                      <a:pt x="6026" y="115"/>
                    </a:cubicBezTo>
                    <a:cubicBezTo>
                      <a:pt x="5661" y="115"/>
                      <a:pt x="5342" y="138"/>
                      <a:pt x="5022" y="138"/>
                    </a:cubicBezTo>
                    <a:lnTo>
                      <a:pt x="4520" y="115"/>
                    </a:lnTo>
                    <a:lnTo>
                      <a:pt x="3379" y="115"/>
                    </a:lnTo>
                    <a:cubicBezTo>
                      <a:pt x="2648" y="138"/>
                      <a:pt x="1872" y="184"/>
                      <a:pt x="1187" y="526"/>
                    </a:cubicBezTo>
                    <a:cubicBezTo>
                      <a:pt x="868" y="709"/>
                      <a:pt x="571" y="960"/>
                      <a:pt x="343" y="1256"/>
                    </a:cubicBezTo>
                    <a:cubicBezTo>
                      <a:pt x="137" y="1576"/>
                      <a:pt x="0" y="1964"/>
                      <a:pt x="23" y="2375"/>
                    </a:cubicBezTo>
                    <a:cubicBezTo>
                      <a:pt x="23" y="2740"/>
                      <a:pt x="137" y="3128"/>
                      <a:pt x="343" y="3470"/>
                    </a:cubicBezTo>
                    <a:cubicBezTo>
                      <a:pt x="525" y="3767"/>
                      <a:pt x="776" y="4041"/>
                      <a:pt x="1142" y="4338"/>
                    </a:cubicBezTo>
                    <a:cubicBezTo>
                      <a:pt x="1416" y="4543"/>
                      <a:pt x="1735" y="4726"/>
                      <a:pt x="2078" y="4863"/>
                    </a:cubicBezTo>
                    <a:cubicBezTo>
                      <a:pt x="2397" y="4977"/>
                      <a:pt x="2739" y="5068"/>
                      <a:pt x="3105" y="5137"/>
                    </a:cubicBezTo>
                    <a:cubicBezTo>
                      <a:pt x="3379" y="5182"/>
                      <a:pt x="3652" y="5205"/>
                      <a:pt x="3926" y="5205"/>
                    </a:cubicBezTo>
                    <a:lnTo>
                      <a:pt x="4200" y="5205"/>
                    </a:lnTo>
                    <a:cubicBezTo>
                      <a:pt x="4543" y="5182"/>
                      <a:pt x="4931" y="5137"/>
                      <a:pt x="5319" y="5068"/>
                    </a:cubicBezTo>
                    <a:cubicBezTo>
                      <a:pt x="5981" y="4954"/>
                      <a:pt x="6711" y="4749"/>
                      <a:pt x="7533" y="4429"/>
                    </a:cubicBezTo>
                    <a:cubicBezTo>
                      <a:pt x="8012" y="4246"/>
                      <a:pt x="8491" y="4041"/>
                      <a:pt x="9016" y="3790"/>
                    </a:cubicBezTo>
                    <a:lnTo>
                      <a:pt x="8948" y="3699"/>
                    </a:lnTo>
                    <a:cubicBezTo>
                      <a:pt x="8879" y="3653"/>
                      <a:pt x="8834" y="3585"/>
                      <a:pt x="8765" y="3539"/>
                    </a:cubicBezTo>
                    <a:cubicBezTo>
                      <a:pt x="7966" y="3904"/>
                      <a:pt x="7259" y="4178"/>
                      <a:pt x="6574" y="4383"/>
                    </a:cubicBezTo>
                    <a:cubicBezTo>
                      <a:pt x="5684" y="4657"/>
                      <a:pt x="4908" y="4817"/>
                      <a:pt x="4177" y="4840"/>
                    </a:cubicBezTo>
                    <a:lnTo>
                      <a:pt x="3995" y="4840"/>
                    </a:lnTo>
                    <a:cubicBezTo>
                      <a:pt x="3561" y="4840"/>
                      <a:pt x="3150" y="4794"/>
                      <a:pt x="2785" y="4726"/>
                    </a:cubicBezTo>
                    <a:cubicBezTo>
                      <a:pt x="2443" y="4634"/>
                      <a:pt x="2123" y="4520"/>
                      <a:pt x="1826" y="4361"/>
                    </a:cubicBezTo>
                    <a:cubicBezTo>
                      <a:pt x="1553" y="4201"/>
                      <a:pt x="1301" y="4018"/>
                      <a:pt x="1073" y="3813"/>
                    </a:cubicBezTo>
                    <a:cubicBezTo>
                      <a:pt x="1050" y="3790"/>
                      <a:pt x="1050" y="3790"/>
                      <a:pt x="1028" y="3790"/>
                    </a:cubicBezTo>
                    <a:cubicBezTo>
                      <a:pt x="891" y="3630"/>
                      <a:pt x="754" y="3493"/>
                      <a:pt x="662" y="3356"/>
                    </a:cubicBezTo>
                    <a:cubicBezTo>
                      <a:pt x="571" y="3219"/>
                      <a:pt x="503" y="3037"/>
                      <a:pt x="434" y="2877"/>
                    </a:cubicBezTo>
                    <a:cubicBezTo>
                      <a:pt x="388" y="2717"/>
                      <a:pt x="366" y="2580"/>
                      <a:pt x="366" y="2443"/>
                    </a:cubicBezTo>
                    <a:cubicBezTo>
                      <a:pt x="366" y="2283"/>
                      <a:pt x="366" y="2147"/>
                      <a:pt x="411" y="2010"/>
                    </a:cubicBezTo>
                    <a:cubicBezTo>
                      <a:pt x="434" y="1873"/>
                      <a:pt x="480" y="1759"/>
                      <a:pt x="548" y="1622"/>
                    </a:cubicBezTo>
                    <a:cubicBezTo>
                      <a:pt x="617" y="1485"/>
                      <a:pt x="708" y="1370"/>
                      <a:pt x="799" y="1256"/>
                    </a:cubicBezTo>
                    <a:cubicBezTo>
                      <a:pt x="913" y="1142"/>
                      <a:pt x="1028" y="1051"/>
                      <a:pt x="1165" y="937"/>
                    </a:cubicBezTo>
                    <a:cubicBezTo>
                      <a:pt x="1347" y="846"/>
                      <a:pt x="1553" y="754"/>
                      <a:pt x="1781" y="663"/>
                    </a:cubicBezTo>
                    <a:cubicBezTo>
                      <a:pt x="2146" y="572"/>
                      <a:pt x="2557" y="503"/>
                      <a:pt x="3127" y="480"/>
                    </a:cubicBezTo>
                    <a:lnTo>
                      <a:pt x="5456" y="480"/>
                    </a:lnTo>
                    <a:cubicBezTo>
                      <a:pt x="5981" y="480"/>
                      <a:pt x="6688" y="457"/>
                      <a:pt x="7373" y="343"/>
                    </a:cubicBezTo>
                    <a:lnTo>
                      <a:pt x="7373" y="229"/>
                    </a:lnTo>
                    <a:cubicBezTo>
                      <a:pt x="7373" y="161"/>
                      <a:pt x="7396" y="92"/>
                      <a:pt x="7396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22"/>
              <p:cNvSpPr/>
              <p:nvPr/>
            </p:nvSpPr>
            <p:spPr>
              <a:xfrm>
                <a:off x="7147158" y="3455412"/>
                <a:ext cx="248054" cy="144394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5342" extrusionOk="0">
                    <a:moveTo>
                      <a:pt x="3653" y="0"/>
                    </a:moveTo>
                    <a:cubicBezTo>
                      <a:pt x="3470" y="68"/>
                      <a:pt x="3287" y="160"/>
                      <a:pt x="3128" y="228"/>
                    </a:cubicBezTo>
                    <a:lnTo>
                      <a:pt x="3219" y="251"/>
                    </a:lnTo>
                    <a:lnTo>
                      <a:pt x="3265" y="274"/>
                    </a:lnTo>
                    <a:lnTo>
                      <a:pt x="3265" y="274"/>
                    </a:lnTo>
                    <a:lnTo>
                      <a:pt x="3242" y="251"/>
                    </a:lnTo>
                    <a:lnTo>
                      <a:pt x="3287" y="274"/>
                    </a:lnTo>
                    <a:cubicBezTo>
                      <a:pt x="3538" y="320"/>
                      <a:pt x="3790" y="365"/>
                      <a:pt x="3995" y="411"/>
                    </a:cubicBezTo>
                    <a:cubicBezTo>
                      <a:pt x="4452" y="479"/>
                      <a:pt x="4908" y="525"/>
                      <a:pt x="5342" y="593"/>
                    </a:cubicBezTo>
                    <a:lnTo>
                      <a:pt x="5479" y="593"/>
                    </a:lnTo>
                    <a:cubicBezTo>
                      <a:pt x="5753" y="639"/>
                      <a:pt x="6026" y="685"/>
                      <a:pt x="6300" y="730"/>
                    </a:cubicBezTo>
                    <a:cubicBezTo>
                      <a:pt x="6848" y="822"/>
                      <a:pt x="7259" y="936"/>
                      <a:pt x="7624" y="1096"/>
                    </a:cubicBezTo>
                    <a:cubicBezTo>
                      <a:pt x="7830" y="1210"/>
                      <a:pt x="8012" y="1324"/>
                      <a:pt x="8172" y="1461"/>
                    </a:cubicBezTo>
                    <a:cubicBezTo>
                      <a:pt x="8309" y="1575"/>
                      <a:pt x="8400" y="1689"/>
                      <a:pt x="8492" y="1803"/>
                    </a:cubicBezTo>
                    <a:cubicBezTo>
                      <a:pt x="8583" y="1940"/>
                      <a:pt x="8651" y="2077"/>
                      <a:pt x="8697" y="2214"/>
                    </a:cubicBezTo>
                    <a:cubicBezTo>
                      <a:pt x="8743" y="2351"/>
                      <a:pt x="8788" y="2488"/>
                      <a:pt x="8788" y="2602"/>
                    </a:cubicBezTo>
                    <a:lnTo>
                      <a:pt x="8788" y="2648"/>
                    </a:lnTo>
                    <a:cubicBezTo>
                      <a:pt x="8788" y="2785"/>
                      <a:pt x="8788" y="2922"/>
                      <a:pt x="8765" y="3036"/>
                    </a:cubicBezTo>
                    <a:cubicBezTo>
                      <a:pt x="8743" y="3196"/>
                      <a:pt x="8697" y="3310"/>
                      <a:pt x="8629" y="3469"/>
                    </a:cubicBezTo>
                    <a:cubicBezTo>
                      <a:pt x="8560" y="3629"/>
                      <a:pt x="8469" y="3766"/>
                      <a:pt x="8355" y="3903"/>
                    </a:cubicBezTo>
                    <a:cubicBezTo>
                      <a:pt x="8218" y="4040"/>
                      <a:pt x="8081" y="4177"/>
                      <a:pt x="7898" y="4291"/>
                    </a:cubicBezTo>
                    <a:cubicBezTo>
                      <a:pt x="7624" y="4497"/>
                      <a:pt x="7350" y="4634"/>
                      <a:pt x="7054" y="4748"/>
                    </a:cubicBezTo>
                    <a:cubicBezTo>
                      <a:pt x="6757" y="4862"/>
                      <a:pt x="6414" y="4930"/>
                      <a:pt x="6049" y="4976"/>
                    </a:cubicBezTo>
                    <a:cubicBezTo>
                      <a:pt x="5912" y="4976"/>
                      <a:pt x="5775" y="4999"/>
                      <a:pt x="5638" y="4999"/>
                    </a:cubicBezTo>
                    <a:cubicBezTo>
                      <a:pt x="5319" y="4999"/>
                      <a:pt x="4999" y="4953"/>
                      <a:pt x="4680" y="4907"/>
                    </a:cubicBezTo>
                    <a:cubicBezTo>
                      <a:pt x="3949" y="4770"/>
                      <a:pt x="3173" y="4519"/>
                      <a:pt x="2352" y="4131"/>
                    </a:cubicBezTo>
                    <a:cubicBezTo>
                      <a:pt x="1690" y="3812"/>
                      <a:pt x="1028" y="3424"/>
                      <a:pt x="297" y="2967"/>
                    </a:cubicBezTo>
                    <a:lnTo>
                      <a:pt x="229" y="3013"/>
                    </a:lnTo>
                    <a:cubicBezTo>
                      <a:pt x="160" y="3059"/>
                      <a:pt x="92" y="3127"/>
                      <a:pt x="1" y="3173"/>
                    </a:cubicBezTo>
                    <a:cubicBezTo>
                      <a:pt x="457" y="3469"/>
                      <a:pt x="914" y="3766"/>
                      <a:pt x="1393" y="4040"/>
                    </a:cubicBezTo>
                    <a:cubicBezTo>
                      <a:pt x="2169" y="4451"/>
                      <a:pt x="2854" y="4748"/>
                      <a:pt x="3493" y="4953"/>
                    </a:cubicBezTo>
                    <a:cubicBezTo>
                      <a:pt x="3881" y="5090"/>
                      <a:pt x="4246" y="5181"/>
                      <a:pt x="4588" y="5250"/>
                    </a:cubicBezTo>
                    <a:cubicBezTo>
                      <a:pt x="4954" y="5318"/>
                      <a:pt x="5273" y="5341"/>
                      <a:pt x="5593" y="5341"/>
                    </a:cubicBezTo>
                    <a:lnTo>
                      <a:pt x="5661" y="5341"/>
                    </a:lnTo>
                    <a:cubicBezTo>
                      <a:pt x="6049" y="5341"/>
                      <a:pt x="6414" y="5295"/>
                      <a:pt x="6734" y="5204"/>
                    </a:cubicBezTo>
                    <a:cubicBezTo>
                      <a:pt x="7099" y="5113"/>
                      <a:pt x="7442" y="4976"/>
                      <a:pt x="7738" y="4816"/>
                    </a:cubicBezTo>
                    <a:cubicBezTo>
                      <a:pt x="8149" y="4588"/>
                      <a:pt x="8423" y="4360"/>
                      <a:pt x="8651" y="4086"/>
                    </a:cubicBezTo>
                    <a:cubicBezTo>
                      <a:pt x="8902" y="3766"/>
                      <a:pt x="9062" y="3401"/>
                      <a:pt x="9131" y="3036"/>
                    </a:cubicBezTo>
                    <a:cubicBezTo>
                      <a:pt x="9176" y="2648"/>
                      <a:pt x="9108" y="2237"/>
                      <a:pt x="8948" y="1895"/>
                    </a:cubicBezTo>
                    <a:cubicBezTo>
                      <a:pt x="8765" y="1552"/>
                      <a:pt x="8514" y="1255"/>
                      <a:pt x="8218" y="1050"/>
                    </a:cubicBezTo>
                    <a:cubicBezTo>
                      <a:pt x="7601" y="616"/>
                      <a:pt x="6825" y="457"/>
                      <a:pt x="6095" y="342"/>
                    </a:cubicBezTo>
                    <a:cubicBezTo>
                      <a:pt x="5844" y="297"/>
                      <a:pt x="5593" y="274"/>
                      <a:pt x="5342" y="228"/>
                    </a:cubicBezTo>
                    <a:lnTo>
                      <a:pt x="4976" y="183"/>
                    </a:lnTo>
                    <a:cubicBezTo>
                      <a:pt x="4520" y="114"/>
                      <a:pt x="4086" y="68"/>
                      <a:pt x="3653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22"/>
              <p:cNvSpPr/>
              <p:nvPr/>
            </p:nvSpPr>
            <p:spPr>
              <a:xfrm>
                <a:off x="6762791" y="2399755"/>
                <a:ext cx="49384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6" extrusionOk="0">
                    <a:moveTo>
                      <a:pt x="1826" y="868"/>
                    </a:moveTo>
                    <a:cubicBezTo>
                      <a:pt x="1826" y="1348"/>
                      <a:pt x="1416" y="1736"/>
                      <a:pt x="913" y="1736"/>
                    </a:cubicBezTo>
                    <a:cubicBezTo>
                      <a:pt x="411" y="1736"/>
                      <a:pt x="0" y="1348"/>
                      <a:pt x="0" y="868"/>
                    </a:cubicBezTo>
                    <a:cubicBezTo>
                      <a:pt x="0" y="389"/>
                      <a:pt x="411" y="1"/>
                      <a:pt x="913" y="1"/>
                    </a:cubicBezTo>
                    <a:cubicBezTo>
                      <a:pt x="1416" y="1"/>
                      <a:pt x="1826" y="389"/>
                      <a:pt x="1826" y="868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22"/>
              <p:cNvSpPr/>
              <p:nvPr/>
            </p:nvSpPr>
            <p:spPr>
              <a:xfrm>
                <a:off x="7139130" y="2518849"/>
                <a:ext cx="49384" cy="4689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5" extrusionOk="0">
                    <a:moveTo>
                      <a:pt x="914" y="0"/>
                    </a:moveTo>
                    <a:cubicBezTo>
                      <a:pt x="412" y="0"/>
                      <a:pt x="1" y="388"/>
                      <a:pt x="1" y="868"/>
                    </a:cubicBezTo>
                    <a:cubicBezTo>
                      <a:pt x="1" y="1347"/>
                      <a:pt x="412" y="1735"/>
                      <a:pt x="914" y="1735"/>
                    </a:cubicBezTo>
                    <a:cubicBezTo>
                      <a:pt x="1416" y="1735"/>
                      <a:pt x="1827" y="1347"/>
                      <a:pt x="1827" y="868"/>
                    </a:cubicBezTo>
                    <a:cubicBezTo>
                      <a:pt x="1827" y="388"/>
                      <a:pt x="1416" y="0"/>
                      <a:pt x="914" y="0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22"/>
              <p:cNvSpPr/>
              <p:nvPr/>
            </p:nvSpPr>
            <p:spPr>
              <a:xfrm>
                <a:off x="6173591" y="1194839"/>
                <a:ext cx="248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92" h="92" extrusionOk="0">
                    <a:moveTo>
                      <a:pt x="92" y="0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22"/>
              <p:cNvSpPr/>
              <p:nvPr/>
            </p:nvSpPr>
            <p:spPr>
              <a:xfrm>
                <a:off x="6092150" y="1312662"/>
                <a:ext cx="1865" cy="3730"/>
              </a:xfrm>
              <a:custGeom>
                <a:avLst/>
                <a:gdLst/>
                <a:ahLst/>
                <a:cxnLst/>
                <a:rect l="l" t="t" r="r" b="b"/>
                <a:pathLst>
                  <a:path w="69" h="138" extrusionOk="0">
                    <a:moveTo>
                      <a:pt x="69" y="1"/>
                    </a:move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22"/>
              <p:cNvSpPr/>
              <p:nvPr/>
            </p:nvSpPr>
            <p:spPr>
              <a:xfrm>
                <a:off x="6113125" y="1343531"/>
                <a:ext cx="3730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3" extrusionOk="0">
                    <a:moveTo>
                      <a:pt x="0" y="23"/>
                    </a:move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22"/>
              <p:cNvSpPr/>
              <p:nvPr/>
            </p:nvSpPr>
            <p:spPr>
              <a:xfrm>
                <a:off x="6090285" y="1316365"/>
                <a:ext cx="1892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70" h="115" extrusionOk="0">
                    <a:moveTo>
                      <a:pt x="1" y="115"/>
                    </a:moveTo>
                    <a:lnTo>
                      <a:pt x="1" y="115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22"/>
              <p:cNvSpPr/>
              <p:nvPr/>
            </p:nvSpPr>
            <p:spPr>
              <a:xfrm>
                <a:off x="6176051" y="1192352"/>
                <a:ext cx="2487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92" y="1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22"/>
              <p:cNvSpPr/>
              <p:nvPr/>
            </p:nvSpPr>
            <p:spPr>
              <a:xfrm>
                <a:off x="6109422" y="1344125"/>
                <a:ext cx="3730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4" extrusionOk="0">
                    <a:moveTo>
                      <a:pt x="0" y="24"/>
                    </a:moveTo>
                    <a:lnTo>
                      <a:pt x="137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22"/>
              <p:cNvSpPr/>
              <p:nvPr/>
            </p:nvSpPr>
            <p:spPr>
              <a:xfrm>
                <a:off x="6080068" y="118348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22"/>
              <p:cNvSpPr/>
              <p:nvPr/>
            </p:nvSpPr>
            <p:spPr>
              <a:xfrm>
                <a:off x="6466651" y="983221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22"/>
              <p:cNvSpPr/>
              <p:nvPr/>
            </p:nvSpPr>
            <p:spPr>
              <a:xfrm>
                <a:off x="7474140" y="1817015"/>
                <a:ext cx="170316" cy="156504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5790" extrusionOk="0">
                    <a:moveTo>
                      <a:pt x="3280" y="1"/>
                    </a:moveTo>
                    <a:cubicBezTo>
                      <a:pt x="3107" y="1"/>
                      <a:pt x="2928" y="127"/>
                      <a:pt x="2786" y="378"/>
                    </a:cubicBezTo>
                    <a:lnTo>
                      <a:pt x="2740" y="469"/>
                    </a:lnTo>
                    <a:lnTo>
                      <a:pt x="2672" y="584"/>
                    </a:lnTo>
                    <a:lnTo>
                      <a:pt x="2124" y="1542"/>
                    </a:lnTo>
                    <a:lnTo>
                      <a:pt x="937" y="1634"/>
                    </a:lnTo>
                    <a:lnTo>
                      <a:pt x="777" y="1656"/>
                    </a:lnTo>
                    <a:cubicBezTo>
                      <a:pt x="184" y="1702"/>
                      <a:pt x="1" y="2113"/>
                      <a:pt x="412" y="2569"/>
                    </a:cubicBezTo>
                    <a:lnTo>
                      <a:pt x="572" y="2729"/>
                    </a:lnTo>
                    <a:lnTo>
                      <a:pt x="1325" y="3574"/>
                    </a:lnTo>
                    <a:lnTo>
                      <a:pt x="1074" y="4646"/>
                    </a:lnTo>
                    <a:lnTo>
                      <a:pt x="1051" y="4761"/>
                    </a:lnTo>
                    <a:lnTo>
                      <a:pt x="1005" y="4875"/>
                    </a:lnTo>
                    <a:cubicBezTo>
                      <a:pt x="903" y="5319"/>
                      <a:pt x="1069" y="5584"/>
                      <a:pt x="1398" y="5584"/>
                    </a:cubicBezTo>
                    <a:cubicBezTo>
                      <a:pt x="1509" y="5584"/>
                      <a:pt x="1638" y="5554"/>
                      <a:pt x="1781" y="5491"/>
                    </a:cubicBezTo>
                    <a:lnTo>
                      <a:pt x="1873" y="5445"/>
                    </a:lnTo>
                    <a:lnTo>
                      <a:pt x="1987" y="5400"/>
                    </a:lnTo>
                    <a:lnTo>
                      <a:pt x="2991" y="4943"/>
                    </a:lnTo>
                    <a:lnTo>
                      <a:pt x="4041" y="5582"/>
                    </a:lnTo>
                    <a:lnTo>
                      <a:pt x="4155" y="5651"/>
                    </a:lnTo>
                    <a:cubicBezTo>
                      <a:pt x="4310" y="5745"/>
                      <a:pt x="4452" y="5790"/>
                      <a:pt x="4572" y="5790"/>
                    </a:cubicBezTo>
                    <a:cubicBezTo>
                      <a:pt x="4858" y="5790"/>
                      <a:pt x="5025" y="5537"/>
                      <a:pt x="4977" y="5103"/>
                    </a:cubicBezTo>
                    <a:lnTo>
                      <a:pt x="4840" y="3779"/>
                    </a:lnTo>
                    <a:lnTo>
                      <a:pt x="5684" y="3049"/>
                    </a:lnTo>
                    <a:lnTo>
                      <a:pt x="5776" y="2957"/>
                    </a:lnTo>
                    <a:lnTo>
                      <a:pt x="5844" y="2912"/>
                    </a:lnTo>
                    <a:cubicBezTo>
                      <a:pt x="6301" y="2501"/>
                      <a:pt x="6209" y="2067"/>
                      <a:pt x="5593" y="1953"/>
                    </a:cubicBezTo>
                    <a:lnTo>
                      <a:pt x="5525" y="1930"/>
                    </a:lnTo>
                    <a:lnTo>
                      <a:pt x="4292" y="1679"/>
                    </a:lnTo>
                    <a:lnTo>
                      <a:pt x="3858" y="629"/>
                    </a:lnTo>
                    <a:lnTo>
                      <a:pt x="3767" y="447"/>
                    </a:lnTo>
                    <a:cubicBezTo>
                      <a:pt x="3648" y="149"/>
                      <a:pt x="3467" y="1"/>
                      <a:pt x="328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22"/>
              <p:cNvSpPr/>
              <p:nvPr/>
            </p:nvSpPr>
            <p:spPr>
              <a:xfrm>
                <a:off x="5266032" y="2620617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22"/>
              <p:cNvSpPr/>
              <p:nvPr/>
            </p:nvSpPr>
            <p:spPr>
              <a:xfrm>
                <a:off x="7991602" y="2872050"/>
                <a:ext cx="136556" cy="133123"/>
              </a:xfrm>
              <a:custGeom>
                <a:avLst/>
                <a:gdLst/>
                <a:ahLst/>
                <a:cxnLst/>
                <a:rect l="l" t="t" r="r" b="b"/>
                <a:pathLst>
                  <a:path w="5052" h="4925" extrusionOk="0">
                    <a:moveTo>
                      <a:pt x="2898" y="0"/>
                    </a:moveTo>
                    <a:cubicBezTo>
                      <a:pt x="2770" y="0"/>
                      <a:pt x="2629" y="79"/>
                      <a:pt x="2495" y="240"/>
                    </a:cubicBezTo>
                    <a:lnTo>
                      <a:pt x="2427" y="309"/>
                    </a:lnTo>
                    <a:lnTo>
                      <a:pt x="2381" y="377"/>
                    </a:lnTo>
                    <a:lnTo>
                      <a:pt x="1788" y="1085"/>
                    </a:lnTo>
                    <a:lnTo>
                      <a:pt x="783" y="994"/>
                    </a:lnTo>
                    <a:lnTo>
                      <a:pt x="669" y="971"/>
                    </a:lnTo>
                    <a:cubicBezTo>
                      <a:pt x="637" y="968"/>
                      <a:pt x="606" y="966"/>
                      <a:pt x="577" y="966"/>
                    </a:cubicBezTo>
                    <a:cubicBezTo>
                      <a:pt x="146" y="966"/>
                      <a:pt x="1" y="1272"/>
                      <a:pt x="236" y="1678"/>
                    </a:cubicBezTo>
                    <a:lnTo>
                      <a:pt x="350" y="1838"/>
                    </a:lnTo>
                    <a:lnTo>
                      <a:pt x="829" y="2614"/>
                    </a:lnTo>
                    <a:lnTo>
                      <a:pt x="464" y="3459"/>
                    </a:lnTo>
                    <a:lnTo>
                      <a:pt x="418" y="3550"/>
                    </a:lnTo>
                    <a:lnTo>
                      <a:pt x="373" y="3641"/>
                    </a:lnTo>
                    <a:cubicBezTo>
                      <a:pt x="218" y="4028"/>
                      <a:pt x="358" y="4284"/>
                      <a:pt x="709" y="4284"/>
                    </a:cubicBezTo>
                    <a:cubicBezTo>
                      <a:pt x="773" y="4284"/>
                      <a:pt x="843" y="4275"/>
                      <a:pt x="920" y="4258"/>
                    </a:cubicBezTo>
                    <a:lnTo>
                      <a:pt x="989" y="4235"/>
                    </a:lnTo>
                    <a:lnTo>
                      <a:pt x="1080" y="4212"/>
                    </a:lnTo>
                    <a:lnTo>
                      <a:pt x="1993" y="3984"/>
                    </a:lnTo>
                    <a:lnTo>
                      <a:pt x="2746" y="4668"/>
                    </a:lnTo>
                    <a:lnTo>
                      <a:pt x="2815" y="4737"/>
                    </a:lnTo>
                    <a:cubicBezTo>
                      <a:pt x="2959" y="4864"/>
                      <a:pt x="3096" y="4925"/>
                      <a:pt x="3213" y="4925"/>
                    </a:cubicBezTo>
                    <a:cubicBezTo>
                      <a:pt x="3413" y="4925"/>
                      <a:pt x="3554" y="4748"/>
                      <a:pt x="3568" y="4417"/>
                    </a:cubicBezTo>
                    <a:lnTo>
                      <a:pt x="3659" y="3322"/>
                    </a:lnTo>
                    <a:lnTo>
                      <a:pt x="4458" y="2842"/>
                    </a:lnTo>
                    <a:lnTo>
                      <a:pt x="4550" y="2797"/>
                    </a:lnTo>
                    <a:lnTo>
                      <a:pt x="4618" y="2751"/>
                    </a:lnTo>
                    <a:cubicBezTo>
                      <a:pt x="5052" y="2500"/>
                      <a:pt x="5029" y="2135"/>
                      <a:pt x="4550" y="1929"/>
                    </a:cubicBezTo>
                    <a:lnTo>
                      <a:pt x="4504" y="1907"/>
                    </a:lnTo>
                    <a:lnTo>
                      <a:pt x="3523" y="1519"/>
                    </a:lnTo>
                    <a:lnTo>
                      <a:pt x="3317" y="606"/>
                    </a:lnTo>
                    <a:lnTo>
                      <a:pt x="3294" y="446"/>
                    </a:lnTo>
                    <a:cubicBezTo>
                      <a:pt x="3228" y="153"/>
                      <a:pt x="3076" y="0"/>
                      <a:pt x="28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22"/>
              <p:cNvSpPr/>
              <p:nvPr/>
            </p:nvSpPr>
            <p:spPr>
              <a:xfrm>
                <a:off x="5793198" y="2474033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22"/>
              <p:cNvSpPr/>
              <p:nvPr/>
            </p:nvSpPr>
            <p:spPr>
              <a:xfrm>
                <a:off x="7679595" y="1455327"/>
                <a:ext cx="93821" cy="8865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280" extrusionOk="0">
                    <a:moveTo>
                      <a:pt x="1149" y="1"/>
                    </a:moveTo>
                    <a:cubicBezTo>
                      <a:pt x="1009" y="1"/>
                      <a:pt x="914" y="117"/>
                      <a:pt x="914" y="338"/>
                    </a:cubicBezTo>
                    <a:lnTo>
                      <a:pt x="914" y="475"/>
                    </a:lnTo>
                    <a:lnTo>
                      <a:pt x="914" y="1091"/>
                    </a:lnTo>
                    <a:lnTo>
                      <a:pt x="389" y="1434"/>
                    </a:lnTo>
                    <a:lnTo>
                      <a:pt x="343" y="1479"/>
                    </a:lnTo>
                    <a:lnTo>
                      <a:pt x="298" y="1502"/>
                    </a:lnTo>
                    <a:cubicBezTo>
                      <a:pt x="1" y="1685"/>
                      <a:pt x="46" y="1936"/>
                      <a:pt x="366" y="2050"/>
                    </a:cubicBezTo>
                    <a:lnTo>
                      <a:pt x="412" y="2073"/>
                    </a:lnTo>
                    <a:lnTo>
                      <a:pt x="480" y="2095"/>
                    </a:lnTo>
                    <a:lnTo>
                      <a:pt x="1074" y="2301"/>
                    </a:lnTo>
                    <a:lnTo>
                      <a:pt x="1256" y="2940"/>
                    </a:lnTo>
                    <a:lnTo>
                      <a:pt x="1279" y="3008"/>
                    </a:lnTo>
                    <a:cubicBezTo>
                      <a:pt x="1330" y="3187"/>
                      <a:pt x="1423" y="3280"/>
                      <a:pt x="1532" y="3280"/>
                    </a:cubicBezTo>
                    <a:cubicBezTo>
                      <a:pt x="1618" y="3280"/>
                      <a:pt x="1713" y="3221"/>
                      <a:pt x="1804" y="3100"/>
                    </a:cubicBezTo>
                    <a:lnTo>
                      <a:pt x="2261" y="2506"/>
                    </a:lnTo>
                    <a:lnTo>
                      <a:pt x="2877" y="2529"/>
                    </a:lnTo>
                    <a:lnTo>
                      <a:pt x="2945" y="2552"/>
                    </a:lnTo>
                    <a:lnTo>
                      <a:pt x="3014" y="2552"/>
                    </a:lnTo>
                    <a:cubicBezTo>
                      <a:pt x="3333" y="2552"/>
                      <a:pt x="3470" y="2347"/>
                      <a:pt x="3265" y="2050"/>
                    </a:cubicBezTo>
                    <a:lnTo>
                      <a:pt x="3242" y="2027"/>
                    </a:lnTo>
                    <a:lnTo>
                      <a:pt x="2831" y="1456"/>
                    </a:lnTo>
                    <a:lnTo>
                      <a:pt x="3059" y="863"/>
                    </a:lnTo>
                    <a:lnTo>
                      <a:pt x="3105" y="749"/>
                    </a:lnTo>
                    <a:cubicBezTo>
                      <a:pt x="3196" y="494"/>
                      <a:pt x="3099" y="327"/>
                      <a:pt x="2894" y="327"/>
                    </a:cubicBezTo>
                    <a:cubicBezTo>
                      <a:pt x="2841" y="327"/>
                      <a:pt x="2782" y="337"/>
                      <a:pt x="2717" y="361"/>
                    </a:cubicBezTo>
                    <a:lnTo>
                      <a:pt x="2649" y="361"/>
                    </a:lnTo>
                    <a:lnTo>
                      <a:pt x="2603" y="384"/>
                    </a:lnTo>
                    <a:lnTo>
                      <a:pt x="2009" y="566"/>
                    </a:lnTo>
                    <a:lnTo>
                      <a:pt x="1484" y="155"/>
                    </a:lnTo>
                    <a:lnTo>
                      <a:pt x="1416" y="110"/>
                    </a:lnTo>
                    <a:cubicBezTo>
                      <a:pt x="1318" y="37"/>
                      <a:pt x="1227" y="1"/>
                      <a:pt x="11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22"/>
              <p:cNvSpPr/>
              <p:nvPr/>
            </p:nvSpPr>
            <p:spPr>
              <a:xfrm>
                <a:off x="8179353" y="2842128"/>
                <a:ext cx="5925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3083" extrusionOk="0">
                    <a:moveTo>
                      <a:pt x="1005" y="1"/>
                    </a:moveTo>
                    <a:lnTo>
                      <a:pt x="845" y="503"/>
                    </a:lnTo>
                    <a:cubicBezTo>
                      <a:pt x="754" y="800"/>
                      <a:pt x="525" y="1142"/>
                      <a:pt x="343" y="1325"/>
                    </a:cubicBezTo>
                    <a:lnTo>
                      <a:pt x="0" y="1598"/>
                    </a:lnTo>
                    <a:lnTo>
                      <a:pt x="366" y="1850"/>
                    </a:lnTo>
                    <a:cubicBezTo>
                      <a:pt x="571" y="2009"/>
                      <a:pt x="845" y="2329"/>
                      <a:pt x="959" y="2603"/>
                    </a:cubicBezTo>
                    <a:lnTo>
                      <a:pt x="1187" y="3082"/>
                    </a:lnTo>
                    <a:lnTo>
                      <a:pt x="1347" y="2580"/>
                    </a:lnTo>
                    <a:cubicBezTo>
                      <a:pt x="1438" y="2306"/>
                      <a:pt x="1667" y="1941"/>
                      <a:pt x="1849" y="1781"/>
                    </a:cubicBezTo>
                    <a:lnTo>
                      <a:pt x="2192" y="1484"/>
                    </a:lnTo>
                    <a:lnTo>
                      <a:pt x="1826" y="1233"/>
                    </a:lnTo>
                    <a:cubicBezTo>
                      <a:pt x="1621" y="1096"/>
                      <a:pt x="1347" y="754"/>
                      <a:pt x="1233" y="480"/>
                    </a:cubicBezTo>
                    <a:lnTo>
                      <a:pt x="1005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22"/>
              <p:cNvSpPr/>
              <p:nvPr/>
            </p:nvSpPr>
            <p:spPr>
              <a:xfrm>
                <a:off x="7633320" y="2039472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22"/>
              <p:cNvSpPr/>
              <p:nvPr/>
            </p:nvSpPr>
            <p:spPr>
              <a:xfrm>
                <a:off x="7332854" y="1779092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22"/>
              <p:cNvSpPr/>
              <p:nvPr/>
            </p:nvSpPr>
            <p:spPr>
              <a:xfrm>
                <a:off x="8005982" y="957299"/>
                <a:ext cx="71602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3744" extrusionOk="0">
                    <a:moveTo>
                      <a:pt x="320" y="1"/>
                    </a:moveTo>
                    <a:lnTo>
                      <a:pt x="411" y="731"/>
                    </a:lnTo>
                    <a:cubicBezTo>
                      <a:pt x="457" y="1119"/>
                      <a:pt x="388" y="1712"/>
                      <a:pt x="251" y="2009"/>
                    </a:cubicBezTo>
                    <a:lnTo>
                      <a:pt x="0" y="2580"/>
                    </a:lnTo>
                    <a:lnTo>
                      <a:pt x="594" y="2671"/>
                    </a:lnTo>
                    <a:cubicBezTo>
                      <a:pt x="936" y="2740"/>
                      <a:pt x="1438" y="2991"/>
                      <a:pt x="1758" y="3265"/>
                    </a:cubicBezTo>
                    <a:lnTo>
                      <a:pt x="2306" y="3744"/>
                    </a:lnTo>
                    <a:lnTo>
                      <a:pt x="2214" y="3013"/>
                    </a:lnTo>
                    <a:cubicBezTo>
                      <a:pt x="2169" y="2603"/>
                      <a:pt x="2260" y="2032"/>
                      <a:pt x="2397" y="1735"/>
                    </a:cubicBezTo>
                    <a:lnTo>
                      <a:pt x="2648" y="1165"/>
                    </a:lnTo>
                    <a:lnTo>
                      <a:pt x="2055" y="1073"/>
                    </a:lnTo>
                    <a:cubicBezTo>
                      <a:pt x="1712" y="1005"/>
                      <a:pt x="1187" y="754"/>
                      <a:pt x="891" y="480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22"/>
              <p:cNvSpPr/>
              <p:nvPr/>
            </p:nvSpPr>
            <p:spPr>
              <a:xfrm>
                <a:off x="6364234" y="1320069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22"/>
              <p:cNvSpPr/>
              <p:nvPr/>
            </p:nvSpPr>
            <p:spPr>
              <a:xfrm>
                <a:off x="6391372" y="1093044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22"/>
              <p:cNvSpPr/>
              <p:nvPr/>
            </p:nvSpPr>
            <p:spPr>
              <a:xfrm>
                <a:off x="5718866" y="2758848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22"/>
              <p:cNvSpPr/>
              <p:nvPr/>
            </p:nvSpPr>
            <p:spPr>
              <a:xfrm>
                <a:off x="5540576" y="2867428"/>
                <a:ext cx="66656" cy="9379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470" extrusionOk="0">
                    <a:moveTo>
                      <a:pt x="2100" y="1"/>
                    </a:moveTo>
                    <a:lnTo>
                      <a:pt x="1598" y="457"/>
                    </a:lnTo>
                    <a:cubicBezTo>
                      <a:pt x="1324" y="708"/>
                      <a:pt x="845" y="959"/>
                      <a:pt x="548" y="1028"/>
                    </a:cubicBezTo>
                    <a:lnTo>
                      <a:pt x="0" y="1142"/>
                    </a:lnTo>
                    <a:lnTo>
                      <a:pt x="252" y="1644"/>
                    </a:lnTo>
                    <a:cubicBezTo>
                      <a:pt x="389" y="1918"/>
                      <a:pt x="480" y="2443"/>
                      <a:pt x="434" y="2808"/>
                    </a:cubicBezTo>
                    <a:lnTo>
                      <a:pt x="389" y="3470"/>
                    </a:lnTo>
                    <a:lnTo>
                      <a:pt x="389" y="3470"/>
                    </a:lnTo>
                    <a:lnTo>
                      <a:pt x="868" y="3013"/>
                    </a:lnTo>
                    <a:cubicBezTo>
                      <a:pt x="1142" y="2762"/>
                      <a:pt x="1621" y="2511"/>
                      <a:pt x="1918" y="2466"/>
                    </a:cubicBezTo>
                    <a:lnTo>
                      <a:pt x="2466" y="2352"/>
                    </a:lnTo>
                    <a:lnTo>
                      <a:pt x="2215" y="1849"/>
                    </a:lnTo>
                    <a:cubicBezTo>
                      <a:pt x="2078" y="1575"/>
                      <a:pt x="2009" y="1050"/>
                      <a:pt x="2032" y="662"/>
                    </a:cubicBezTo>
                    <a:lnTo>
                      <a:pt x="2100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60" name="Google Shape;1760;p22"/>
              <p:cNvGrpSpPr/>
              <p:nvPr/>
            </p:nvGrpSpPr>
            <p:grpSpPr>
              <a:xfrm>
                <a:off x="4896454" y="199085"/>
                <a:ext cx="358499" cy="447941"/>
                <a:chOff x="4896454" y="199085"/>
                <a:chExt cx="358499" cy="447941"/>
              </a:xfrm>
            </p:grpSpPr>
            <p:sp>
              <p:nvSpPr>
                <p:cNvPr id="1761" name="Google Shape;1761;p22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22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22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22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22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22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22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22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22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22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22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772" name="Google Shape;1772;p22"/>
              <p:cNvSpPr/>
              <p:nvPr/>
            </p:nvSpPr>
            <p:spPr>
              <a:xfrm>
                <a:off x="6816473" y="1963572"/>
                <a:ext cx="396125" cy="300330"/>
              </a:xfrm>
              <a:custGeom>
                <a:avLst/>
                <a:gdLst/>
                <a:ahLst/>
                <a:cxnLst/>
                <a:rect l="l" t="t" r="r" b="b"/>
                <a:pathLst>
                  <a:path w="14655" h="11111" extrusionOk="0">
                    <a:moveTo>
                      <a:pt x="4839" y="9701"/>
                    </a:moveTo>
                    <a:cubicBezTo>
                      <a:pt x="4862" y="9724"/>
                      <a:pt x="4862" y="9724"/>
                      <a:pt x="4885" y="9724"/>
                    </a:cubicBezTo>
                    <a:cubicBezTo>
                      <a:pt x="4862" y="9724"/>
                      <a:pt x="4839" y="9724"/>
                      <a:pt x="4839" y="9701"/>
                    </a:cubicBezTo>
                    <a:close/>
                    <a:moveTo>
                      <a:pt x="1552" y="1"/>
                    </a:moveTo>
                    <a:cubicBezTo>
                      <a:pt x="1530" y="1"/>
                      <a:pt x="1484" y="1"/>
                      <a:pt x="1461" y="23"/>
                    </a:cubicBezTo>
                    <a:cubicBezTo>
                      <a:pt x="1415" y="69"/>
                      <a:pt x="1347" y="115"/>
                      <a:pt x="1301" y="160"/>
                    </a:cubicBezTo>
                    <a:cubicBezTo>
                      <a:pt x="1278" y="206"/>
                      <a:pt x="1233" y="274"/>
                      <a:pt x="1187" y="320"/>
                    </a:cubicBezTo>
                    <a:cubicBezTo>
                      <a:pt x="1096" y="457"/>
                      <a:pt x="1005" y="571"/>
                      <a:pt x="913" y="708"/>
                    </a:cubicBezTo>
                    <a:cubicBezTo>
                      <a:pt x="822" y="845"/>
                      <a:pt x="753" y="982"/>
                      <a:pt x="685" y="1142"/>
                    </a:cubicBezTo>
                    <a:cubicBezTo>
                      <a:pt x="616" y="1279"/>
                      <a:pt x="548" y="1416"/>
                      <a:pt x="480" y="1575"/>
                    </a:cubicBezTo>
                    <a:cubicBezTo>
                      <a:pt x="480" y="1598"/>
                      <a:pt x="457" y="1621"/>
                      <a:pt x="457" y="1644"/>
                    </a:cubicBezTo>
                    <a:lnTo>
                      <a:pt x="434" y="1644"/>
                    </a:lnTo>
                    <a:cubicBezTo>
                      <a:pt x="365" y="1644"/>
                      <a:pt x="274" y="1690"/>
                      <a:pt x="228" y="1735"/>
                    </a:cubicBezTo>
                    <a:cubicBezTo>
                      <a:pt x="160" y="1827"/>
                      <a:pt x="114" y="1918"/>
                      <a:pt x="92" y="2009"/>
                    </a:cubicBezTo>
                    <a:cubicBezTo>
                      <a:pt x="69" y="2078"/>
                      <a:pt x="46" y="2146"/>
                      <a:pt x="46" y="2215"/>
                    </a:cubicBezTo>
                    <a:cubicBezTo>
                      <a:pt x="23" y="2397"/>
                      <a:pt x="0" y="2580"/>
                      <a:pt x="0" y="2762"/>
                    </a:cubicBezTo>
                    <a:cubicBezTo>
                      <a:pt x="0" y="2922"/>
                      <a:pt x="23" y="3082"/>
                      <a:pt x="46" y="3242"/>
                    </a:cubicBezTo>
                    <a:cubicBezTo>
                      <a:pt x="46" y="3333"/>
                      <a:pt x="69" y="3401"/>
                      <a:pt x="69" y="3493"/>
                    </a:cubicBezTo>
                    <a:cubicBezTo>
                      <a:pt x="92" y="3607"/>
                      <a:pt x="114" y="3721"/>
                      <a:pt x="137" y="3835"/>
                    </a:cubicBezTo>
                    <a:cubicBezTo>
                      <a:pt x="137" y="3904"/>
                      <a:pt x="160" y="3949"/>
                      <a:pt x="160" y="3995"/>
                    </a:cubicBezTo>
                    <a:cubicBezTo>
                      <a:pt x="183" y="4041"/>
                      <a:pt x="183" y="4086"/>
                      <a:pt x="183" y="4132"/>
                    </a:cubicBezTo>
                    <a:cubicBezTo>
                      <a:pt x="228" y="4497"/>
                      <a:pt x="297" y="4862"/>
                      <a:pt x="411" y="5228"/>
                    </a:cubicBezTo>
                    <a:cubicBezTo>
                      <a:pt x="434" y="5296"/>
                      <a:pt x="457" y="5387"/>
                      <a:pt x="480" y="5479"/>
                    </a:cubicBezTo>
                    <a:cubicBezTo>
                      <a:pt x="502" y="5570"/>
                      <a:pt x="525" y="5661"/>
                      <a:pt x="571" y="5730"/>
                    </a:cubicBezTo>
                    <a:cubicBezTo>
                      <a:pt x="639" y="5935"/>
                      <a:pt x="708" y="6118"/>
                      <a:pt x="799" y="6300"/>
                    </a:cubicBezTo>
                    <a:cubicBezTo>
                      <a:pt x="890" y="6460"/>
                      <a:pt x="982" y="6643"/>
                      <a:pt x="1096" y="6802"/>
                    </a:cubicBezTo>
                    <a:cubicBezTo>
                      <a:pt x="1141" y="6894"/>
                      <a:pt x="1210" y="7008"/>
                      <a:pt x="1278" y="7099"/>
                    </a:cubicBezTo>
                    <a:cubicBezTo>
                      <a:pt x="1347" y="7168"/>
                      <a:pt x="1415" y="7259"/>
                      <a:pt x="1484" y="7350"/>
                    </a:cubicBezTo>
                    <a:cubicBezTo>
                      <a:pt x="1552" y="7442"/>
                      <a:pt x="1621" y="7533"/>
                      <a:pt x="1712" y="7601"/>
                    </a:cubicBezTo>
                    <a:cubicBezTo>
                      <a:pt x="1781" y="7693"/>
                      <a:pt x="1849" y="7761"/>
                      <a:pt x="1918" y="7830"/>
                    </a:cubicBezTo>
                    <a:cubicBezTo>
                      <a:pt x="2032" y="7944"/>
                      <a:pt x="2123" y="8058"/>
                      <a:pt x="2237" y="8149"/>
                    </a:cubicBezTo>
                    <a:cubicBezTo>
                      <a:pt x="2328" y="8218"/>
                      <a:pt x="2397" y="8286"/>
                      <a:pt x="2465" y="8355"/>
                    </a:cubicBezTo>
                    <a:cubicBezTo>
                      <a:pt x="2602" y="8469"/>
                      <a:pt x="2716" y="8583"/>
                      <a:pt x="2853" y="8674"/>
                    </a:cubicBezTo>
                    <a:cubicBezTo>
                      <a:pt x="3013" y="8788"/>
                      <a:pt x="3173" y="8925"/>
                      <a:pt x="3333" y="9017"/>
                    </a:cubicBezTo>
                    <a:cubicBezTo>
                      <a:pt x="3424" y="9085"/>
                      <a:pt x="3515" y="9131"/>
                      <a:pt x="3607" y="9199"/>
                    </a:cubicBezTo>
                    <a:cubicBezTo>
                      <a:pt x="3675" y="9245"/>
                      <a:pt x="3744" y="9290"/>
                      <a:pt x="3835" y="9336"/>
                    </a:cubicBezTo>
                    <a:cubicBezTo>
                      <a:pt x="3881" y="9359"/>
                      <a:pt x="3949" y="9405"/>
                      <a:pt x="4017" y="9427"/>
                    </a:cubicBezTo>
                    <a:cubicBezTo>
                      <a:pt x="4086" y="9473"/>
                      <a:pt x="4177" y="9541"/>
                      <a:pt x="4269" y="9564"/>
                    </a:cubicBezTo>
                    <a:cubicBezTo>
                      <a:pt x="4428" y="9656"/>
                      <a:pt x="4611" y="9724"/>
                      <a:pt x="4794" y="9793"/>
                    </a:cubicBezTo>
                    <a:cubicBezTo>
                      <a:pt x="4908" y="9838"/>
                      <a:pt x="5045" y="9884"/>
                      <a:pt x="5182" y="9907"/>
                    </a:cubicBezTo>
                    <a:cubicBezTo>
                      <a:pt x="5204" y="9930"/>
                      <a:pt x="5250" y="9952"/>
                      <a:pt x="5273" y="9952"/>
                    </a:cubicBezTo>
                    <a:cubicBezTo>
                      <a:pt x="5387" y="9998"/>
                      <a:pt x="5501" y="10066"/>
                      <a:pt x="5592" y="10112"/>
                    </a:cubicBezTo>
                    <a:cubicBezTo>
                      <a:pt x="5707" y="10135"/>
                      <a:pt x="5821" y="10181"/>
                      <a:pt x="5935" y="10226"/>
                    </a:cubicBezTo>
                    <a:cubicBezTo>
                      <a:pt x="6117" y="10295"/>
                      <a:pt x="6277" y="10340"/>
                      <a:pt x="6437" y="10386"/>
                    </a:cubicBezTo>
                    <a:cubicBezTo>
                      <a:pt x="6597" y="10454"/>
                      <a:pt x="6779" y="10500"/>
                      <a:pt x="6939" y="10546"/>
                    </a:cubicBezTo>
                    <a:cubicBezTo>
                      <a:pt x="7122" y="10591"/>
                      <a:pt x="7304" y="10637"/>
                      <a:pt x="7464" y="10683"/>
                    </a:cubicBezTo>
                    <a:cubicBezTo>
                      <a:pt x="8172" y="10820"/>
                      <a:pt x="8879" y="11002"/>
                      <a:pt x="9587" y="11025"/>
                    </a:cubicBezTo>
                    <a:lnTo>
                      <a:pt x="9678" y="11025"/>
                    </a:lnTo>
                    <a:cubicBezTo>
                      <a:pt x="9701" y="11037"/>
                      <a:pt x="9729" y="11042"/>
                      <a:pt x="9758" y="11042"/>
                    </a:cubicBezTo>
                    <a:cubicBezTo>
                      <a:pt x="9787" y="11042"/>
                      <a:pt x="9815" y="11037"/>
                      <a:pt x="9838" y="11025"/>
                    </a:cubicBezTo>
                    <a:cubicBezTo>
                      <a:pt x="9884" y="11025"/>
                      <a:pt x="9929" y="11025"/>
                      <a:pt x="9998" y="11048"/>
                    </a:cubicBezTo>
                    <a:lnTo>
                      <a:pt x="10043" y="11048"/>
                    </a:lnTo>
                    <a:cubicBezTo>
                      <a:pt x="10135" y="11071"/>
                      <a:pt x="10226" y="11094"/>
                      <a:pt x="10317" y="11094"/>
                    </a:cubicBezTo>
                    <a:cubicBezTo>
                      <a:pt x="10443" y="11105"/>
                      <a:pt x="10563" y="11111"/>
                      <a:pt x="10682" y="11111"/>
                    </a:cubicBezTo>
                    <a:cubicBezTo>
                      <a:pt x="10802" y="11111"/>
                      <a:pt x="10922" y="11105"/>
                      <a:pt x="11048" y="11094"/>
                    </a:cubicBezTo>
                    <a:cubicBezTo>
                      <a:pt x="11207" y="11071"/>
                      <a:pt x="11390" y="11071"/>
                      <a:pt x="11550" y="11048"/>
                    </a:cubicBezTo>
                    <a:cubicBezTo>
                      <a:pt x="11550" y="11025"/>
                      <a:pt x="11573" y="11025"/>
                      <a:pt x="11573" y="11025"/>
                    </a:cubicBezTo>
                    <a:cubicBezTo>
                      <a:pt x="11664" y="11025"/>
                      <a:pt x="11755" y="11025"/>
                      <a:pt x="11847" y="11002"/>
                    </a:cubicBezTo>
                    <a:cubicBezTo>
                      <a:pt x="11983" y="11002"/>
                      <a:pt x="12098" y="10979"/>
                      <a:pt x="12235" y="10957"/>
                    </a:cubicBezTo>
                    <a:cubicBezTo>
                      <a:pt x="12303" y="10957"/>
                      <a:pt x="12372" y="10934"/>
                      <a:pt x="12463" y="10911"/>
                    </a:cubicBezTo>
                    <a:cubicBezTo>
                      <a:pt x="12508" y="10911"/>
                      <a:pt x="12554" y="10911"/>
                      <a:pt x="12600" y="10888"/>
                    </a:cubicBezTo>
                    <a:cubicBezTo>
                      <a:pt x="12623" y="10888"/>
                      <a:pt x="12645" y="10865"/>
                      <a:pt x="12668" y="10865"/>
                    </a:cubicBezTo>
                    <a:cubicBezTo>
                      <a:pt x="13011" y="10820"/>
                      <a:pt x="13376" y="10751"/>
                      <a:pt x="13718" y="10660"/>
                    </a:cubicBezTo>
                    <a:cubicBezTo>
                      <a:pt x="13832" y="10614"/>
                      <a:pt x="13946" y="10591"/>
                      <a:pt x="14038" y="10523"/>
                    </a:cubicBezTo>
                    <a:cubicBezTo>
                      <a:pt x="14083" y="10500"/>
                      <a:pt x="14129" y="10454"/>
                      <a:pt x="14152" y="10409"/>
                    </a:cubicBezTo>
                    <a:cubicBezTo>
                      <a:pt x="14198" y="10386"/>
                      <a:pt x="14243" y="10386"/>
                      <a:pt x="14266" y="10363"/>
                    </a:cubicBezTo>
                    <a:cubicBezTo>
                      <a:pt x="14334" y="10340"/>
                      <a:pt x="14380" y="10340"/>
                      <a:pt x="14426" y="10318"/>
                    </a:cubicBezTo>
                    <a:cubicBezTo>
                      <a:pt x="14494" y="10295"/>
                      <a:pt x="14540" y="10272"/>
                      <a:pt x="14586" y="10226"/>
                    </a:cubicBezTo>
                    <a:cubicBezTo>
                      <a:pt x="14631" y="10158"/>
                      <a:pt x="14654" y="10112"/>
                      <a:pt x="14654" y="10021"/>
                    </a:cubicBezTo>
                    <a:cubicBezTo>
                      <a:pt x="14654" y="9952"/>
                      <a:pt x="14586" y="9861"/>
                      <a:pt x="14517" y="9815"/>
                    </a:cubicBezTo>
                    <a:cubicBezTo>
                      <a:pt x="14449" y="9793"/>
                      <a:pt x="14403" y="9793"/>
                      <a:pt x="14334" y="9770"/>
                    </a:cubicBezTo>
                    <a:cubicBezTo>
                      <a:pt x="14243" y="9770"/>
                      <a:pt x="14129" y="9770"/>
                      <a:pt x="14038" y="9793"/>
                    </a:cubicBezTo>
                    <a:cubicBezTo>
                      <a:pt x="13969" y="9793"/>
                      <a:pt x="13901" y="9815"/>
                      <a:pt x="13832" y="9815"/>
                    </a:cubicBezTo>
                    <a:cubicBezTo>
                      <a:pt x="13695" y="9838"/>
                      <a:pt x="13581" y="9861"/>
                      <a:pt x="13444" y="9884"/>
                    </a:cubicBezTo>
                    <a:cubicBezTo>
                      <a:pt x="13330" y="9930"/>
                      <a:pt x="13193" y="9952"/>
                      <a:pt x="13079" y="9998"/>
                    </a:cubicBezTo>
                    <a:lnTo>
                      <a:pt x="13033" y="9998"/>
                    </a:lnTo>
                    <a:cubicBezTo>
                      <a:pt x="12965" y="9975"/>
                      <a:pt x="12897" y="9969"/>
                      <a:pt x="12831" y="9969"/>
                    </a:cubicBezTo>
                    <a:cubicBezTo>
                      <a:pt x="12765" y="9969"/>
                      <a:pt x="12702" y="9975"/>
                      <a:pt x="12645" y="9975"/>
                    </a:cubicBezTo>
                    <a:lnTo>
                      <a:pt x="12394" y="9975"/>
                    </a:lnTo>
                    <a:cubicBezTo>
                      <a:pt x="12257" y="9998"/>
                      <a:pt x="12098" y="9998"/>
                      <a:pt x="11938" y="9998"/>
                    </a:cubicBezTo>
                    <a:cubicBezTo>
                      <a:pt x="11915" y="10021"/>
                      <a:pt x="11869" y="10021"/>
                      <a:pt x="11824" y="10021"/>
                    </a:cubicBezTo>
                    <a:cubicBezTo>
                      <a:pt x="11687" y="9998"/>
                      <a:pt x="11573" y="9975"/>
                      <a:pt x="11436" y="9975"/>
                    </a:cubicBezTo>
                    <a:cubicBezTo>
                      <a:pt x="11185" y="9930"/>
                      <a:pt x="10934" y="9884"/>
                      <a:pt x="10682" y="9861"/>
                    </a:cubicBezTo>
                    <a:cubicBezTo>
                      <a:pt x="10409" y="9815"/>
                      <a:pt x="10157" y="9770"/>
                      <a:pt x="9906" y="9747"/>
                    </a:cubicBezTo>
                    <a:cubicBezTo>
                      <a:pt x="9769" y="9724"/>
                      <a:pt x="9632" y="9701"/>
                      <a:pt x="9496" y="9678"/>
                    </a:cubicBezTo>
                    <a:cubicBezTo>
                      <a:pt x="9404" y="9678"/>
                      <a:pt x="9313" y="9656"/>
                      <a:pt x="9222" y="9656"/>
                    </a:cubicBezTo>
                    <a:cubicBezTo>
                      <a:pt x="9161" y="9656"/>
                      <a:pt x="9090" y="9645"/>
                      <a:pt x="9015" y="9645"/>
                    </a:cubicBezTo>
                    <a:cubicBezTo>
                      <a:pt x="8978" y="9645"/>
                      <a:pt x="8940" y="9648"/>
                      <a:pt x="8902" y="9656"/>
                    </a:cubicBezTo>
                    <a:lnTo>
                      <a:pt x="8834" y="9656"/>
                    </a:lnTo>
                    <a:cubicBezTo>
                      <a:pt x="8788" y="9656"/>
                      <a:pt x="8742" y="9633"/>
                      <a:pt x="8697" y="9610"/>
                    </a:cubicBezTo>
                    <a:cubicBezTo>
                      <a:pt x="8697" y="9564"/>
                      <a:pt x="8697" y="9541"/>
                      <a:pt x="8674" y="9496"/>
                    </a:cubicBezTo>
                    <a:cubicBezTo>
                      <a:pt x="8651" y="9450"/>
                      <a:pt x="8628" y="9405"/>
                      <a:pt x="8583" y="9359"/>
                    </a:cubicBezTo>
                    <a:cubicBezTo>
                      <a:pt x="8537" y="9313"/>
                      <a:pt x="8491" y="9290"/>
                      <a:pt x="8446" y="9268"/>
                    </a:cubicBezTo>
                    <a:cubicBezTo>
                      <a:pt x="8400" y="9245"/>
                      <a:pt x="8354" y="9222"/>
                      <a:pt x="8309" y="9199"/>
                    </a:cubicBezTo>
                    <a:cubicBezTo>
                      <a:pt x="8217" y="9153"/>
                      <a:pt x="8126" y="9108"/>
                      <a:pt x="8035" y="9062"/>
                    </a:cubicBezTo>
                    <a:cubicBezTo>
                      <a:pt x="7852" y="8971"/>
                      <a:pt x="7670" y="8857"/>
                      <a:pt x="7487" y="8765"/>
                    </a:cubicBezTo>
                    <a:cubicBezTo>
                      <a:pt x="7327" y="8674"/>
                      <a:pt x="7145" y="8560"/>
                      <a:pt x="6985" y="8469"/>
                    </a:cubicBezTo>
                    <a:cubicBezTo>
                      <a:pt x="6825" y="8355"/>
                      <a:pt x="6665" y="8263"/>
                      <a:pt x="6528" y="8149"/>
                    </a:cubicBezTo>
                    <a:cubicBezTo>
                      <a:pt x="6368" y="8058"/>
                      <a:pt x="6232" y="7967"/>
                      <a:pt x="6095" y="7852"/>
                    </a:cubicBezTo>
                    <a:cubicBezTo>
                      <a:pt x="6072" y="7807"/>
                      <a:pt x="6049" y="7784"/>
                      <a:pt x="6026" y="7761"/>
                    </a:cubicBezTo>
                    <a:cubicBezTo>
                      <a:pt x="5775" y="7579"/>
                      <a:pt x="5547" y="7396"/>
                      <a:pt x="5296" y="7213"/>
                    </a:cubicBezTo>
                    <a:cubicBezTo>
                      <a:pt x="5250" y="7190"/>
                      <a:pt x="5227" y="7168"/>
                      <a:pt x="5182" y="7122"/>
                    </a:cubicBezTo>
                    <a:cubicBezTo>
                      <a:pt x="4953" y="6939"/>
                      <a:pt x="4725" y="6734"/>
                      <a:pt x="4497" y="6551"/>
                    </a:cubicBezTo>
                    <a:cubicBezTo>
                      <a:pt x="4383" y="6460"/>
                      <a:pt x="4291" y="6369"/>
                      <a:pt x="4200" y="6277"/>
                    </a:cubicBezTo>
                    <a:lnTo>
                      <a:pt x="4063" y="6163"/>
                    </a:lnTo>
                    <a:cubicBezTo>
                      <a:pt x="3972" y="6095"/>
                      <a:pt x="3903" y="6026"/>
                      <a:pt x="3835" y="5981"/>
                    </a:cubicBezTo>
                    <a:cubicBezTo>
                      <a:pt x="3766" y="5912"/>
                      <a:pt x="3675" y="5867"/>
                      <a:pt x="3607" y="5821"/>
                    </a:cubicBezTo>
                    <a:cubicBezTo>
                      <a:pt x="3566" y="5794"/>
                      <a:pt x="3526" y="5783"/>
                      <a:pt x="3486" y="5783"/>
                    </a:cubicBezTo>
                    <a:cubicBezTo>
                      <a:pt x="3458" y="5783"/>
                      <a:pt x="3430" y="5789"/>
                      <a:pt x="3401" y="5798"/>
                    </a:cubicBezTo>
                    <a:cubicBezTo>
                      <a:pt x="3310" y="5821"/>
                      <a:pt x="3219" y="5912"/>
                      <a:pt x="3196" y="6004"/>
                    </a:cubicBezTo>
                    <a:cubicBezTo>
                      <a:pt x="3196" y="6004"/>
                      <a:pt x="3196" y="6004"/>
                      <a:pt x="3196" y="6026"/>
                    </a:cubicBezTo>
                    <a:lnTo>
                      <a:pt x="3173" y="6026"/>
                    </a:lnTo>
                    <a:cubicBezTo>
                      <a:pt x="3127" y="6049"/>
                      <a:pt x="3104" y="6049"/>
                      <a:pt x="3082" y="6072"/>
                    </a:cubicBezTo>
                    <a:cubicBezTo>
                      <a:pt x="3036" y="6095"/>
                      <a:pt x="3013" y="6141"/>
                      <a:pt x="2990" y="6186"/>
                    </a:cubicBezTo>
                    <a:cubicBezTo>
                      <a:pt x="2922" y="6277"/>
                      <a:pt x="2945" y="6392"/>
                      <a:pt x="2990" y="6506"/>
                    </a:cubicBezTo>
                    <a:cubicBezTo>
                      <a:pt x="3013" y="6529"/>
                      <a:pt x="3013" y="6529"/>
                      <a:pt x="3036" y="6551"/>
                    </a:cubicBezTo>
                    <a:cubicBezTo>
                      <a:pt x="3036" y="6574"/>
                      <a:pt x="3013" y="6597"/>
                      <a:pt x="3013" y="6620"/>
                    </a:cubicBezTo>
                    <a:cubicBezTo>
                      <a:pt x="3013" y="6688"/>
                      <a:pt x="3013" y="6780"/>
                      <a:pt x="3036" y="6825"/>
                    </a:cubicBezTo>
                    <a:cubicBezTo>
                      <a:pt x="3036" y="6848"/>
                      <a:pt x="3013" y="6848"/>
                      <a:pt x="3013" y="6848"/>
                    </a:cubicBezTo>
                    <a:cubicBezTo>
                      <a:pt x="2967" y="6871"/>
                      <a:pt x="2945" y="6917"/>
                      <a:pt x="2922" y="6962"/>
                    </a:cubicBezTo>
                    <a:cubicBezTo>
                      <a:pt x="2876" y="7031"/>
                      <a:pt x="2853" y="7122"/>
                      <a:pt x="2899" y="7190"/>
                    </a:cubicBezTo>
                    <a:cubicBezTo>
                      <a:pt x="2899" y="7236"/>
                      <a:pt x="2922" y="7259"/>
                      <a:pt x="2945" y="7305"/>
                    </a:cubicBezTo>
                    <a:cubicBezTo>
                      <a:pt x="2967" y="7350"/>
                      <a:pt x="3013" y="7396"/>
                      <a:pt x="3059" y="7419"/>
                    </a:cubicBezTo>
                    <a:cubicBezTo>
                      <a:pt x="3059" y="7423"/>
                      <a:pt x="3059" y="7426"/>
                      <a:pt x="3061" y="7429"/>
                    </a:cubicBezTo>
                    <a:lnTo>
                      <a:pt x="3061" y="7429"/>
                    </a:lnTo>
                    <a:cubicBezTo>
                      <a:pt x="2954" y="7362"/>
                      <a:pt x="2846" y="7278"/>
                      <a:pt x="2739" y="7213"/>
                    </a:cubicBezTo>
                    <a:cubicBezTo>
                      <a:pt x="2694" y="7145"/>
                      <a:pt x="2648" y="7099"/>
                      <a:pt x="2602" y="7054"/>
                    </a:cubicBezTo>
                    <a:cubicBezTo>
                      <a:pt x="2397" y="6802"/>
                      <a:pt x="2214" y="6551"/>
                      <a:pt x="2077" y="6255"/>
                    </a:cubicBezTo>
                    <a:cubicBezTo>
                      <a:pt x="2009" y="6163"/>
                      <a:pt x="1963" y="6049"/>
                      <a:pt x="1918" y="5958"/>
                    </a:cubicBezTo>
                    <a:lnTo>
                      <a:pt x="1735" y="5593"/>
                    </a:lnTo>
                    <a:lnTo>
                      <a:pt x="1735" y="5593"/>
                    </a:lnTo>
                    <a:cubicBezTo>
                      <a:pt x="1758" y="5616"/>
                      <a:pt x="1758" y="5638"/>
                      <a:pt x="1781" y="5661"/>
                    </a:cubicBezTo>
                    <a:cubicBezTo>
                      <a:pt x="1712" y="5479"/>
                      <a:pt x="1621" y="5296"/>
                      <a:pt x="1575" y="5113"/>
                    </a:cubicBezTo>
                    <a:cubicBezTo>
                      <a:pt x="1484" y="4908"/>
                      <a:pt x="1415" y="4680"/>
                      <a:pt x="1347" y="4451"/>
                    </a:cubicBezTo>
                    <a:cubicBezTo>
                      <a:pt x="1256" y="4063"/>
                      <a:pt x="1164" y="3675"/>
                      <a:pt x="1096" y="3287"/>
                    </a:cubicBezTo>
                    <a:lnTo>
                      <a:pt x="1096" y="3287"/>
                    </a:lnTo>
                    <a:lnTo>
                      <a:pt x="1119" y="3356"/>
                    </a:lnTo>
                    <a:cubicBezTo>
                      <a:pt x="1096" y="3265"/>
                      <a:pt x="1096" y="3150"/>
                      <a:pt x="1073" y="3059"/>
                    </a:cubicBezTo>
                    <a:cubicBezTo>
                      <a:pt x="1050" y="2968"/>
                      <a:pt x="1050" y="2854"/>
                      <a:pt x="1050" y="2762"/>
                    </a:cubicBezTo>
                    <a:cubicBezTo>
                      <a:pt x="1050" y="2671"/>
                      <a:pt x="1027" y="2580"/>
                      <a:pt x="1027" y="2488"/>
                    </a:cubicBezTo>
                    <a:cubicBezTo>
                      <a:pt x="1027" y="2352"/>
                      <a:pt x="1027" y="2192"/>
                      <a:pt x="1005" y="2078"/>
                    </a:cubicBezTo>
                    <a:cubicBezTo>
                      <a:pt x="982" y="2009"/>
                      <a:pt x="959" y="1963"/>
                      <a:pt x="913" y="1941"/>
                    </a:cubicBezTo>
                    <a:cubicBezTo>
                      <a:pt x="936" y="1895"/>
                      <a:pt x="936" y="1849"/>
                      <a:pt x="936" y="1827"/>
                    </a:cubicBezTo>
                    <a:cubicBezTo>
                      <a:pt x="982" y="1712"/>
                      <a:pt x="1027" y="1598"/>
                      <a:pt x="1050" y="1507"/>
                    </a:cubicBezTo>
                    <a:cubicBezTo>
                      <a:pt x="1096" y="1393"/>
                      <a:pt x="1119" y="1302"/>
                      <a:pt x="1164" y="1187"/>
                    </a:cubicBezTo>
                    <a:cubicBezTo>
                      <a:pt x="1210" y="1028"/>
                      <a:pt x="1278" y="891"/>
                      <a:pt x="1370" y="731"/>
                    </a:cubicBezTo>
                    <a:cubicBezTo>
                      <a:pt x="1393" y="662"/>
                      <a:pt x="1438" y="594"/>
                      <a:pt x="1461" y="526"/>
                    </a:cubicBezTo>
                    <a:cubicBezTo>
                      <a:pt x="1507" y="457"/>
                      <a:pt x="1530" y="389"/>
                      <a:pt x="1552" y="343"/>
                    </a:cubicBezTo>
                    <a:cubicBezTo>
                      <a:pt x="1575" y="320"/>
                      <a:pt x="1575" y="320"/>
                      <a:pt x="1575" y="297"/>
                    </a:cubicBezTo>
                    <a:cubicBezTo>
                      <a:pt x="1598" y="297"/>
                      <a:pt x="1621" y="297"/>
                      <a:pt x="1621" y="274"/>
                    </a:cubicBezTo>
                    <a:cubicBezTo>
                      <a:pt x="1689" y="229"/>
                      <a:pt x="1712" y="137"/>
                      <a:pt x="1666" y="69"/>
                    </a:cubicBezTo>
                    <a:cubicBezTo>
                      <a:pt x="1644" y="23"/>
                      <a:pt x="1598" y="1"/>
                      <a:pt x="1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22"/>
              <p:cNvSpPr/>
              <p:nvPr/>
            </p:nvSpPr>
            <p:spPr>
              <a:xfrm>
                <a:off x="6839286" y="1940137"/>
                <a:ext cx="383799" cy="301087"/>
              </a:xfrm>
              <a:custGeom>
                <a:avLst/>
                <a:gdLst/>
                <a:ahLst/>
                <a:cxnLst/>
                <a:rect l="l" t="t" r="r" b="b"/>
                <a:pathLst>
                  <a:path w="14199" h="11139" extrusionOk="0">
                    <a:moveTo>
                      <a:pt x="1553" y="0"/>
                    </a:moveTo>
                    <a:cubicBezTo>
                      <a:pt x="1507" y="0"/>
                      <a:pt x="1439" y="23"/>
                      <a:pt x="1393" y="69"/>
                    </a:cubicBezTo>
                    <a:cubicBezTo>
                      <a:pt x="1302" y="160"/>
                      <a:pt x="1210" y="274"/>
                      <a:pt x="1096" y="365"/>
                    </a:cubicBezTo>
                    <a:cubicBezTo>
                      <a:pt x="1005" y="479"/>
                      <a:pt x="914" y="571"/>
                      <a:pt x="845" y="685"/>
                    </a:cubicBezTo>
                    <a:cubicBezTo>
                      <a:pt x="731" y="822"/>
                      <a:pt x="640" y="959"/>
                      <a:pt x="549" y="1119"/>
                    </a:cubicBezTo>
                    <a:cubicBezTo>
                      <a:pt x="457" y="1233"/>
                      <a:pt x="389" y="1370"/>
                      <a:pt x="343" y="1507"/>
                    </a:cubicBezTo>
                    <a:cubicBezTo>
                      <a:pt x="275" y="1644"/>
                      <a:pt x="206" y="1803"/>
                      <a:pt x="161" y="1963"/>
                    </a:cubicBezTo>
                    <a:cubicBezTo>
                      <a:pt x="92" y="2123"/>
                      <a:pt x="92" y="2283"/>
                      <a:pt x="69" y="2442"/>
                    </a:cubicBezTo>
                    <a:cubicBezTo>
                      <a:pt x="46" y="2625"/>
                      <a:pt x="24" y="2785"/>
                      <a:pt x="24" y="2967"/>
                    </a:cubicBezTo>
                    <a:cubicBezTo>
                      <a:pt x="1" y="3127"/>
                      <a:pt x="1" y="3287"/>
                      <a:pt x="1" y="3470"/>
                    </a:cubicBezTo>
                    <a:cubicBezTo>
                      <a:pt x="1" y="3629"/>
                      <a:pt x="24" y="3766"/>
                      <a:pt x="24" y="3926"/>
                    </a:cubicBezTo>
                    <a:cubicBezTo>
                      <a:pt x="24" y="4109"/>
                      <a:pt x="69" y="4291"/>
                      <a:pt x="92" y="4474"/>
                    </a:cubicBezTo>
                    <a:cubicBezTo>
                      <a:pt x="161" y="4793"/>
                      <a:pt x="252" y="5113"/>
                      <a:pt x="343" y="5455"/>
                    </a:cubicBezTo>
                    <a:cubicBezTo>
                      <a:pt x="412" y="5752"/>
                      <a:pt x="526" y="6049"/>
                      <a:pt x="663" y="6346"/>
                    </a:cubicBezTo>
                    <a:cubicBezTo>
                      <a:pt x="800" y="6665"/>
                      <a:pt x="982" y="6985"/>
                      <a:pt x="1165" y="7281"/>
                    </a:cubicBezTo>
                    <a:cubicBezTo>
                      <a:pt x="1325" y="7555"/>
                      <a:pt x="1507" y="7806"/>
                      <a:pt x="1690" y="8057"/>
                    </a:cubicBezTo>
                    <a:cubicBezTo>
                      <a:pt x="1804" y="8194"/>
                      <a:pt x="1918" y="8331"/>
                      <a:pt x="2032" y="8446"/>
                    </a:cubicBezTo>
                    <a:cubicBezTo>
                      <a:pt x="2146" y="8560"/>
                      <a:pt x="2260" y="8651"/>
                      <a:pt x="2375" y="8765"/>
                    </a:cubicBezTo>
                    <a:cubicBezTo>
                      <a:pt x="2648" y="8970"/>
                      <a:pt x="2900" y="9176"/>
                      <a:pt x="3173" y="9359"/>
                    </a:cubicBezTo>
                    <a:cubicBezTo>
                      <a:pt x="3310" y="9427"/>
                      <a:pt x="3447" y="9495"/>
                      <a:pt x="3584" y="9564"/>
                    </a:cubicBezTo>
                    <a:cubicBezTo>
                      <a:pt x="3653" y="9610"/>
                      <a:pt x="3721" y="9632"/>
                      <a:pt x="3767" y="9678"/>
                    </a:cubicBezTo>
                    <a:cubicBezTo>
                      <a:pt x="3790" y="9701"/>
                      <a:pt x="3835" y="9701"/>
                      <a:pt x="3858" y="9724"/>
                    </a:cubicBezTo>
                    <a:cubicBezTo>
                      <a:pt x="3881" y="9747"/>
                      <a:pt x="3904" y="9747"/>
                      <a:pt x="3904" y="9747"/>
                    </a:cubicBezTo>
                    <a:lnTo>
                      <a:pt x="3927" y="9747"/>
                    </a:lnTo>
                    <a:cubicBezTo>
                      <a:pt x="3950" y="9769"/>
                      <a:pt x="3972" y="9769"/>
                      <a:pt x="3995" y="9792"/>
                    </a:cubicBezTo>
                    <a:cubicBezTo>
                      <a:pt x="4064" y="9792"/>
                      <a:pt x="4109" y="9792"/>
                      <a:pt x="4155" y="9769"/>
                    </a:cubicBezTo>
                    <a:cubicBezTo>
                      <a:pt x="4246" y="9747"/>
                      <a:pt x="4315" y="9701"/>
                      <a:pt x="4360" y="9610"/>
                    </a:cubicBezTo>
                    <a:cubicBezTo>
                      <a:pt x="4406" y="9541"/>
                      <a:pt x="4406" y="9450"/>
                      <a:pt x="4383" y="9381"/>
                    </a:cubicBezTo>
                    <a:cubicBezTo>
                      <a:pt x="4360" y="9290"/>
                      <a:pt x="4292" y="9222"/>
                      <a:pt x="4223" y="9176"/>
                    </a:cubicBezTo>
                    <a:cubicBezTo>
                      <a:pt x="4018" y="9039"/>
                      <a:pt x="3790" y="8902"/>
                      <a:pt x="3584" y="8788"/>
                    </a:cubicBezTo>
                    <a:cubicBezTo>
                      <a:pt x="3493" y="8719"/>
                      <a:pt x="3402" y="8628"/>
                      <a:pt x="3333" y="8560"/>
                    </a:cubicBezTo>
                    <a:cubicBezTo>
                      <a:pt x="3242" y="8491"/>
                      <a:pt x="3173" y="8400"/>
                      <a:pt x="3082" y="8331"/>
                    </a:cubicBezTo>
                    <a:cubicBezTo>
                      <a:pt x="2945" y="8126"/>
                      <a:pt x="2785" y="7921"/>
                      <a:pt x="2671" y="7692"/>
                    </a:cubicBezTo>
                    <a:cubicBezTo>
                      <a:pt x="2648" y="7624"/>
                      <a:pt x="2626" y="7555"/>
                      <a:pt x="2603" y="7487"/>
                    </a:cubicBezTo>
                    <a:cubicBezTo>
                      <a:pt x="2580" y="7418"/>
                      <a:pt x="2557" y="7350"/>
                      <a:pt x="2557" y="7281"/>
                    </a:cubicBezTo>
                    <a:cubicBezTo>
                      <a:pt x="2557" y="7236"/>
                      <a:pt x="2557" y="7190"/>
                      <a:pt x="2557" y="7167"/>
                    </a:cubicBezTo>
                    <a:cubicBezTo>
                      <a:pt x="2557" y="7099"/>
                      <a:pt x="2557" y="7053"/>
                      <a:pt x="2580" y="7008"/>
                    </a:cubicBezTo>
                    <a:lnTo>
                      <a:pt x="2648" y="7008"/>
                    </a:lnTo>
                    <a:cubicBezTo>
                      <a:pt x="2694" y="7008"/>
                      <a:pt x="2717" y="7030"/>
                      <a:pt x="2740" y="7030"/>
                    </a:cubicBezTo>
                    <a:cubicBezTo>
                      <a:pt x="2902" y="7111"/>
                      <a:pt x="3045" y="7210"/>
                      <a:pt x="3187" y="7295"/>
                    </a:cubicBezTo>
                    <a:lnTo>
                      <a:pt x="3187" y="7295"/>
                    </a:lnTo>
                    <a:cubicBezTo>
                      <a:pt x="3183" y="7291"/>
                      <a:pt x="3178" y="7286"/>
                      <a:pt x="3173" y="7281"/>
                    </a:cubicBezTo>
                    <a:lnTo>
                      <a:pt x="3173" y="7281"/>
                    </a:lnTo>
                    <a:cubicBezTo>
                      <a:pt x="3196" y="7296"/>
                      <a:pt x="3218" y="7311"/>
                      <a:pt x="3240" y="7326"/>
                    </a:cubicBezTo>
                    <a:lnTo>
                      <a:pt x="3240" y="7326"/>
                    </a:lnTo>
                    <a:cubicBezTo>
                      <a:pt x="3223" y="7316"/>
                      <a:pt x="3205" y="7306"/>
                      <a:pt x="3187" y="7295"/>
                    </a:cubicBezTo>
                    <a:lnTo>
                      <a:pt x="3187" y="7295"/>
                    </a:lnTo>
                    <a:cubicBezTo>
                      <a:pt x="3205" y="7312"/>
                      <a:pt x="3224" y="7327"/>
                      <a:pt x="3242" y="7327"/>
                    </a:cubicBezTo>
                    <a:lnTo>
                      <a:pt x="3242" y="7327"/>
                    </a:lnTo>
                    <a:cubicBezTo>
                      <a:pt x="3241" y="7327"/>
                      <a:pt x="3241" y="7326"/>
                      <a:pt x="3240" y="7326"/>
                    </a:cubicBezTo>
                    <a:lnTo>
                      <a:pt x="3240" y="7326"/>
                    </a:lnTo>
                    <a:cubicBezTo>
                      <a:pt x="3241" y="7326"/>
                      <a:pt x="3241" y="7327"/>
                      <a:pt x="3242" y="7327"/>
                    </a:cubicBezTo>
                    <a:cubicBezTo>
                      <a:pt x="3242" y="7327"/>
                      <a:pt x="3242" y="7327"/>
                      <a:pt x="3242" y="7327"/>
                    </a:cubicBezTo>
                    <a:lnTo>
                      <a:pt x="3242" y="7327"/>
                    </a:lnTo>
                    <a:cubicBezTo>
                      <a:pt x="3355" y="7404"/>
                      <a:pt x="3466" y="7483"/>
                      <a:pt x="3561" y="7578"/>
                    </a:cubicBezTo>
                    <a:cubicBezTo>
                      <a:pt x="3698" y="7669"/>
                      <a:pt x="3835" y="7784"/>
                      <a:pt x="3950" y="7898"/>
                    </a:cubicBezTo>
                    <a:cubicBezTo>
                      <a:pt x="4201" y="8080"/>
                      <a:pt x="4475" y="8286"/>
                      <a:pt x="4726" y="8468"/>
                    </a:cubicBezTo>
                    <a:cubicBezTo>
                      <a:pt x="4840" y="8582"/>
                      <a:pt x="4954" y="8674"/>
                      <a:pt x="5091" y="8765"/>
                    </a:cubicBezTo>
                    <a:cubicBezTo>
                      <a:pt x="5205" y="8879"/>
                      <a:pt x="5342" y="8970"/>
                      <a:pt x="5456" y="9062"/>
                    </a:cubicBezTo>
                    <a:cubicBezTo>
                      <a:pt x="5707" y="9244"/>
                      <a:pt x="5958" y="9427"/>
                      <a:pt x="6209" y="9587"/>
                    </a:cubicBezTo>
                    <a:cubicBezTo>
                      <a:pt x="6483" y="9792"/>
                      <a:pt x="6757" y="9975"/>
                      <a:pt x="7031" y="10135"/>
                    </a:cubicBezTo>
                    <a:cubicBezTo>
                      <a:pt x="7191" y="10203"/>
                      <a:pt x="7328" y="10294"/>
                      <a:pt x="7465" y="10363"/>
                    </a:cubicBezTo>
                    <a:cubicBezTo>
                      <a:pt x="7624" y="10431"/>
                      <a:pt x="7784" y="10500"/>
                      <a:pt x="7944" y="10568"/>
                    </a:cubicBezTo>
                    <a:cubicBezTo>
                      <a:pt x="8104" y="10637"/>
                      <a:pt x="8286" y="10728"/>
                      <a:pt x="8469" y="10797"/>
                    </a:cubicBezTo>
                    <a:cubicBezTo>
                      <a:pt x="8606" y="10842"/>
                      <a:pt x="8766" y="10865"/>
                      <a:pt x="8903" y="10911"/>
                    </a:cubicBezTo>
                    <a:cubicBezTo>
                      <a:pt x="9062" y="10956"/>
                      <a:pt x="9222" y="11002"/>
                      <a:pt x="9382" y="11025"/>
                    </a:cubicBezTo>
                    <a:cubicBezTo>
                      <a:pt x="9519" y="11070"/>
                      <a:pt x="9679" y="11093"/>
                      <a:pt x="9816" y="11093"/>
                    </a:cubicBezTo>
                    <a:cubicBezTo>
                      <a:pt x="10021" y="11116"/>
                      <a:pt x="10226" y="11139"/>
                      <a:pt x="10432" y="11139"/>
                    </a:cubicBezTo>
                    <a:lnTo>
                      <a:pt x="10980" y="11139"/>
                    </a:lnTo>
                    <a:cubicBezTo>
                      <a:pt x="11185" y="11139"/>
                      <a:pt x="11391" y="11116"/>
                      <a:pt x="11596" y="11093"/>
                    </a:cubicBezTo>
                    <a:cubicBezTo>
                      <a:pt x="11687" y="11093"/>
                      <a:pt x="11801" y="11070"/>
                      <a:pt x="11916" y="11070"/>
                    </a:cubicBezTo>
                    <a:cubicBezTo>
                      <a:pt x="12007" y="11048"/>
                      <a:pt x="12098" y="11048"/>
                      <a:pt x="12189" y="11025"/>
                    </a:cubicBezTo>
                    <a:cubicBezTo>
                      <a:pt x="12372" y="11002"/>
                      <a:pt x="12532" y="10956"/>
                      <a:pt x="12692" y="10933"/>
                    </a:cubicBezTo>
                    <a:cubicBezTo>
                      <a:pt x="12851" y="10888"/>
                      <a:pt x="13011" y="10842"/>
                      <a:pt x="13171" y="10797"/>
                    </a:cubicBezTo>
                    <a:cubicBezTo>
                      <a:pt x="13308" y="10751"/>
                      <a:pt x="13468" y="10705"/>
                      <a:pt x="13605" y="10637"/>
                    </a:cubicBezTo>
                    <a:cubicBezTo>
                      <a:pt x="13764" y="10591"/>
                      <a:pt x="13901" y="10500"/>
                      <a:pt x="14061" y="10431"/>
                    </a:cubicBezTo>
                    <a:cubicBezTo>
                      <a:pt x="14152" y="10386"/>
                      <a:pt x="14198" y="10249"/>
                      <a:pt x="14152" y="10135"/>
                    </a:cubicBezTo>
                    <a:cubicBezTo>
                      <a:pt x="14133" y="10015"/>
                      <a:pt x="14008" y="9948"/>
                      <a:pt x="13886" y="9948"/>
                    </a:cubicBezTo>
                    <a:cubicBezTo>
                      <a:pt x="13868" y="9948"/>
                      <a:pt x="13850" y="9949"/>
                      <a:pt x="13833" y="9952"/>
                    </a:cubicBezTo>
                    <a:cubicBezTo>
                      <a:pt x="13764" y="9975"/>
                      <a:pt x="13696" y="9998"/>
                      <a:pt x="13627" y="10020"/>
                    </a:cubicBezTo>
                    <a:cubicBezTo>
                      <a:pt x="13559" y="10020"/>
                      <a:pt x="13513" y="10043"/>
                      <a:pt x="13445" y="10066"/>
                    </a:cubicBezTo>
                    <a:cubicBezTo>
                      <a:pt x="13308" y="10112"/>
                      <a:pt x="13171" y="10135"/>
                      <a:pt x="13034" y="10180"/>
                    </a:cubicBezTo>
                    <a:cubicBezTo>
                      <a:pt x="12783" y="10249"/>
                      <a:pt x="12509" y="10317"/>
                      <a:pt x="12235" y="10363"/>
                    </a:cubicBezTo>
                    <a:lnTo>
                      <a:pt x="12053" y="10386"/>
                    </a:lnTo>
                    <a:cubicBezTo>
                      <a:pt x="11710" y="10454"/>
                      <a:pt x="11368" y="10477"/>
                      <a:pt x="11003" y="10477"/>
                    </a:cubicBezTo>
                    <a:cubicBezTo>
                      <a:pt x="10843" y="10488"/>
                      <a:pt x="10683" y="10494"/>
                      <a:pt x="10520" y="10494"/>
                    </a:cubicBezTo>
                    <a:cubicBezTo>
                      <a:pt x="10358" y="10494"/>
                      <a:pt x="10192" y="10488"/>
                      <a:pt x="10021" y="10477"/>
                    </a:cubicBezTo>
                    <a:cubicBezTo>
                      <a:pt x="9930" y="10454"/>
                      <a:pt x="9838" y="10454"/>
                      <a:pt x="9747" y="10431"/>
                    </a:cubicBezTo>
                    <a:cubicBezTo>
                      <a:pt x="9633" y="10431"/>
                      <a:pt x="9496" y="10386"/>
                      <a:pt x="9382" y="10363"/>
                    </a:cubicBezTo>
                    <a:cubicBezTo>
                      <a:pt x="9131" y="10294"/>
                      <a:pt x="8903" y="10249"/>
                      <a:pt x="8674" y="10157"/>
                    </a:cubicBezTo>
                    <a:cubicBezTo>
                      <a:pt x="8492" y="10112"/>
                      <a:pt x="8332" y="10020"/>
                      <a:pt x="8172" y="9952"/>
                    </a:cubicBezTo>
                    <a:cubicBezTo>
                      <a:pt x="7990" y="9884"/>
                      <a:pt x="7807" y="9815"/>
                      <a:pt x="7624" y="9701"/>
                    </a:cubicBezTo>
                    <a:cubicBezTo>
                      <a:pt x="7350" y="9541"/>
                      <a:pt x="7054" y="9381"/>
                      <a:pt x="6780" y="9199"/>
                    </a:cubicBezTo>
                    <a:cubicBezTo>
                      <a:pt x="6529" y="9039"/>
                      <a:pt x="6301" y="8856"/>
                      <a:pt x="6049" y="8697"/>
                    </a:cubicBezTo>
                    <a:cubicBezTo>
                      <a:pt x="5821" y="8514"/>
                      <a:pt x="5547" y="8331"/>
                      <a:pt x="5319" y="8126"/>
                    </a:cubicBezTo>
                    <a:cubicBezTo>
                      <a:pt x="5068" y="7921"/>
                      <a:pt x="4817" y="7738"/>
                      <a:pt x="4566" y="7533"/>
                    </a:cubicBezTo>
                    <a:cubicBezTo>
                      <a:pt x="4315" y="7350"/>
                      <a:pt x="4064" y="7122"/>
                      <a:pt x="3790" y="6939"/>
                    </a:cubicBezTo>
                    <a:cubicBezTo>
                      <a:pt x="3653" y="6825"/>
                      <a:pt x="3493" y="6711"/>
                      <a:pt x="3333" y="6619"/>
                    </a:cubicBezTo>
                    <a:cubicBezTo>
                      <a:pt x="3265" y="6574"/>
                      <a:pt x="3196" y="6528"/>
                      <a:pt x="3128" y="6505"/>
                    </a:cubicBezTo>
                    <a:cubicBezTo>
                      <a:pt x="3037" y="6460"/>
                      <a:pt x="2945" y="6414"/>
                      <a:pt x="2854" y="6391"/>
                    </a:cubicBezTo>
                    <a:cubicBezTo>
                      <a:pt x="2781" y="6369"/>
                      <a:pt x="2708" y="6359"/>
                      <a:pt x="2635" y="6359"/>
                    </a:cubicBezTo>
                    <a:cubicBezTo>
                      <a:pt x="2482" y="6359"/>
                      <a:pt x="2332" y="6405"/>
                      <a:pt x="2192" y="6483"/>
                    </a:cubicBezTo>
                    <a:cubicBezTo>
                      <a:pt x="2123" y="6528"/>
                      <a:pt x="2055" y="6619"/>
                      <a:pt x="2009" y="6711"/>
                    </a:cubicBezTo>
                    <a:cubicBezTo>
                      <a:pt x="1987" y="6756"/>
                      <a:pt x="1964" y="6802"/>
                      <a:pt x="1941" y="6871"/>
                    </a:cubicBezTo>
                    <a:cubicBezTo>
                      <a:pt x="1918" y="6939"/>
                      <a:pt x="1918" y="7053"/>
                      <a:pt x="1918" y="7122"/>
                    </a:cubicBezTo>
                    <a:cubicBezTo>
                      <a:pt x="1895" y="7167"/>
                      <a:pt x="1895" y="7190"/>
                      <a:pt x="1895" y="7236"/>
                    </a:cubicBezTo>
                    <a:cubicBezTo>
                      <a:pt x="1850" y="7144"/>
                      <a:pt x="1781" y="7053"/>
                      <a:pt x="1713" y="6962"/>
                    </a:cubicBezTo>
                    <a:cubicBezTo>
                      <a:pt x="1553" y="6688"/>
                      <a:pt x="1416" y="6437"/>
                      <a:pt x="1279" y="6163"/>
                    </a:cubicBezTo>
                    <a:cubicBezTo>
                      <a:pt x="1210" y="6003"/>
                      <a:pt x="1142" y="5843"/>
                      <a:pt x="1096" y="5684"/>
                    </a:cubicBezTo>
                    <a:cubicBezTo>
                      <a:pt x="1028" y="5524"/>
                      <a:pt x="982" y="5341"/>
                      <a:pt x="937" y="5181"/>
                    </a:cubicBezTo>
                    <a:cubicBezTo>
                      <a:pt x="845" y="4839"/>
                      <a:pt x="754" y="4497"/>
                      <a:pt x="686" y="4154"/>
                    </a:cubicBezTo>
                    <a:cubicBezTo>
                      <a:pt x="640" y="3858"/>
                      <a:pt x="640" y="3561"/>
                      <a:pt x="640" y="3264"/>
                    </a:cubicBezTo>
                    <a:cubicBezTo>
                      <a:pt x="640" y="2967"/>
                      <a:pt x="663" y="2671"/>
                      <a:pt x="686" y="2397"/>
                    </a:cubicBezTo>
                    <a:cubicBezTo>
                      <a:pt x="708" y="2191"/>
                      <a:pt x="777" y="2009"/>
                      <a:pt x="845" y="1826"/>
                    </a:cubicBezTo>
                    <a:cubicBezTo>
                      <a:pt x="914" y="1621"/>
                      <a:pt x="1005" y="1415"/>
                      <a:pt x="1119" y="1210"/>
                    </a:cubicBezTo>
                    <a:cubicBezTo>
                      <a:pt x="1233" y="1004"/>
                      <a:pt x="1347" y="822"/>
                      <a:pt x="1462" y="639"/>
                    </a:cubicBezTo>
                    <a:cubicBezTo>
                      <a:pt x="1553" y="525"/>
                      <a:pt x="1621" y="434"/>
                      <a:pt x="1713" y="343"/>
                    </a:cubicBezTo>
                    <a:cubicBezTo>
                      <a:pt x="1804" y="274"/>
                      <a:pt x="1781" y="114"/>
                      <a:pt x="1690" y="46"/>
                    </a:cubicBezTo>
                    <a:cubicBezTo>
                      <a:pt x="1667" y="0"/>
                      <a:pt x="1599" y="0"/>
                      <a:pt x="155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22"/>
              <p:cNvSpPr/>
              <p:nvPr/>
            </p:nvSpPr>
            <p:spPr>
              <a:xfrm>
                <a:off x="7198975" y="2802025"/>
                <a:ext cx="106776" cy="355088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13513" extrusionOk="0">
                    <a:moveTo>
                      <a:pt x="503" y="0"/>
                    </a:moveTo>
                    <a:cubicBezTo>
                      <a:pt x="388" y="46"/>
                      <a:pt x="274" y="69"/>
                      <a:pt x="160" y="115"/>
                    </a:cubicBezTo>
                    <a:cubicBezTo>
                      <a:pt x="114" y="137"/>
                      <a:pt x="46" y="160"/>
                      <a:pt x="0" y="160"/>
                    </a:cubicBezTo>
                    <a:cubicBezTo>
                      <a:pt x="229" y="229"/>
                      <a:pt x="480" y="320"/>
                      <a:pt x="708" y="434"/>
                    </a:cubicBezTo>
                    <a:cubicBezTo>
                      <a:pt x="1028" y="594"/>
                      <a:pt x="1347" y="777"/>
                      <a:pt x="1644" y="1028"/>
                    </a:cubicBezTo>
                    <a:cubicBezTo>
                      <a:pt x="1941" y="1279"/>
                      <a:pt x="2214" y="1575"/>
                      <a:pt x="2466" y="1895"/>
                    </a:cubicBezTo>
                    <a:cubicBezTo>
                      <a:pt x="2466" y="1895"/>
                      <a:pt x="2466" y="1895"/>
                      <a:pt x="2466" y="1918"/>
                    </a:cubicBezTo>
                    <a:cubicBezTo>
                      <a:pt x="2717" y="2260"/>
                      <a:pt x="2922" y="2648"/>
                      <a:pt x="3082" y="3059"/>
                    </a:cubicBezTo>
                    <a:cubicBezTo>
                      <a:pt x="3310" y="3652"/>
                      <a:pt x="3424" y="4269"/>
                      <a:pt x="3493" y="4908"/>
                    </a:cubicBezTo>
                    <a:cubicBezTo>
                      <a:pt x="3493" y="4908"/>
                      <a:pt x="3493" y="4885"/>
                      <a:pt x="3493" y="4885"/>
                    </a:cubicBezTo>
                    <a:lnTo>
                      <a:pt x="3493" y="4885"/>
                    </a:lnTo>
                    <a:cubicBezTo>
                      <a:pt x="3584" y="5935"/>
                      <a:pt x="3538" y="6985"/>
                      <a:pt x="3356" y="8012"/>
                    </a:cubicBezTo>
                    <a:cubicBezTo>
                      <a:pt x="3356" y="8012"/>
                      <a:pt x="3356" y="8035"/>
                      <a:pt x="3356" y="8035"/>
                    </a:cubicBezTo>
                    <a:cubicBezTo>
                      <a:pt x="3150" y="9199"/>
                      <a:pt x="2785" y="10317"/>
                      <a:pt x="2306" y="11390"/>
                    </a:cubicBezTo>
                    <a:cubicBezTo>
                      <a:pt x="1963" y="12121"/>
                      <a:pt x="1552" y="12828"/>
                      <a:pt x="1096" y="13513"/>
                    </a:cubicBezTo>
                    <a:cubicBezTo>
                      <a:pt x="1164" y="13490"/>
                      <a:pt x="1233" y="13467"/>
                      <a:pt x="1324" y="13445"/>
                    </a:cubicBezTo>
                    <a:cubicBezTo>
                      <a:pt x="1393" y="13422"/>
                      <a:pt x="1484" y="13399"/>
                      <a:pt x="1575" y="13376"/>
                    </a:cubicBezTo>
                    <a:cubicBezTo>
                      <a:pt x="2488" y="11961"/>
                      <a:pt x="3173" y="10409"/>
                      <a:pt x="3538" y="8765"/>
                    </a:cubicBezTo>
                    <a:cubicBezTo>
                      <a:pt x="3744" y="7921"/>
                      <a:pt x="3835" y="7053"/>
                      <a:pt x="3858" y="6186"/>
                    </a:cubicBezTo>
                    <a:cubicBezTo>
                      <a:pt x="3881" y="5319"/>
                      <a:pt x="3812" y="4451"/>
                      <a:pt x="3584" y="3607"/>
                    </a:cubicBezTo>
                    <a:cubicBezTo>
                      <a:pt x="3493" y="3196"/>
                      <a:pt x="3333" y="2785"/>
                      <a:pt x="3150" y="2420"/>
                    </a:cubicBezTo>
                    <a:cubicBezTo>
                      <a:pt x="2945" y="2032"/>
                      <a:pt x="2717" y="1667"/>
                      <a:pt x="2420" y="1324"/>
                    </a:cubicBezTo>
                    <a:cubicBezTo>
                      <a:pt x="2146" y="1005"/>
                      <a:pt x="1826" y="731"/>
                      <a:pt x="1461" y="480"/>
                    </a:cubicBezTo>
                    <a:cubicBezTo>
                      <a:pt x="1164" y="274"/>
                      <a:pt x="845" y="115"/>
                      <a:pt x="5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22"/>
              <p:cNvSpPr/>
              <p:nvPr/>
            </p:nvSpPr>
            <p:spPr>
              <a:xfrm>
                <a:off x="6824475" y="2794425"/>
                <a:ext cx="133921" cy="342906"/>
              </a:xfrm>
              <a:custGeom>
                <a:avLst/>
                <a:gdLst/>
                <a:ahLst/>
                <a:cxnLst/>
                <a:rect l="l" t="t" r="r" b="b"/>
                <a:pathLst>
                  <a:path w="4955" h="13103" extrusionOk="0">
                    <a:moveTo>
                      <a:pt x="4338" y="1"/>
                    </a:moveTo>
                    <a:cubicBezTo>
                      <a:pt x="4041" y="92"/>
                      <a:pt x="3767" y="206"/>
                      <a:pt x="3493" y="343"/>
                    </a:cubicBezTo>
                    <a:cubicBezTo>
                      <a:pt x="2877" y="640"/>
                      <a:pt x="2329" y="1096"/>
                      <a:pt x="1895" y="1621"/>
                    </a:cubicBezTo>
                    <a:cubicBezTo>
                      <a:pt x="1439" y="2169"/>
                      <a:pt x="1074" y="2763"/>
                      <a:pt x="777" y="3425"/>
                    </a:cubicBezTo>
                    <a:cubicBezTo>
                      <a:pt x="480" y="4064"/>
                      <a:pt x="298" y="4748"/>
                      <a:pt x="161" y="5456"/>
                    </a:cubicBezTo>
                    <a:cubicBezTo>
                      <a:pt x="24" y="6255"/>
                      <a:pt x="1" y="7054"/>
                      <a:pt x="24" y="7853"/>
                    </a:cubicBezTo>
                    <a:cubicBezTo>
                      <a:pt x="47" y="8743"/>
                      <a:pt x="161" y="9610"/>
                      <a:pt x="366" y="10455"/>
                    </a:cubicBezTo>
                    <a:cubicBezTo>
                      <a:pt x="526" y="11231"/>
                      <a:pt x="777" y="11984"/>
                      <a:pt x="1097" y="12737"/>
                    </a:cubicBezTo>
                    <a:cubicBezTo>
                      <a:pt x="1256" y="12851"/>
                      <a:pt x="1439" y="12965"/>
                      <a:pt x="1599" y="13102"/>
                    </a:cubicBezTo>
                    <a:cubicBezTo>
                      <a:pt x="1485" y="12806"/>
                      <a:pt x="1348" y="12532"/>
                      <a:pt x="1234" y="12235"/>
                    </a:cubicBezTo>
                    <a:cubicBezTo>
                      <a:pt x="800" y="11071"/>
                      <a:pt x="526" y="9884"/>
                      <a:pt x="412" y="8652"/>
                    </a:cubicBezTo>
                    <a:cubicBezTo>
                      <a:pt x="412" y="8674"/>
                      <a:pt x="412" y="8697"/>
                      <a:pt x="412" y="8697"/>
                    </a:cubicBezTo>
                    <a:cubicBezTo>
                      <a:pt x="366" y="8149"/>
                      <a:pt x="343" y="7602"/>
                      <a:pt x="343" y="7054"/>
                    </a:cubicBezTo>
                    <a:cubicBezTo>
                      <a:pt x="366" y="6552"/>
                      <a:pt x="389" y="6049"/>
                      <a:pt x="480" y="5547"/>
                    </a:cubicBezTo>
                    <a:cubicBezTo>
                      <a:pt x="480" y="5524"/>
                      <a:pt x="480" y="5524"/>
                      <a:pt x="480" y="5524"/>
                    </a:cubicBezTo>
                    <a:cubicBezTo>
                      <a:pt x="480" y="5524"/>
                      <a:pt x="480" y="5502"/>
                      <a:pt x="480" y="5502"/>
                    </a:cubicBezTo>
                    <a:cubicBezTo>
                      <a:pt x="617" y="4771"/>
                      <a:pt x="823" y="4086"/>
                      <a:pt x="1142" y="3402"/>
                    </a:cubicBezTo>
                    <a:cubicBezTo>
                      <a:pt x="1393" y="2877"/>
                      <a:pt x="1690" y="2375"/>
                      <a:pt x="2078" y="1918"/>
                    </a:cubicBezTo>
                    <a:cubicBezTo>
                      <a:pt x="2078" y="1918"/>
                      <a:pt x="2078" y="1918"/>
                      <a:pt x="2078" y="1895"/>
                    </a:cubicBezTo>
                    <a:cubicBezTo>
                      <a:pt x="2375" y="1553"/>
                      <a:pt x="2717" y="1233"/>
                      <a:pt x="3082" y="959"/>
                    </a:cubicBezTo>
                    <a:lnTo>
                      <a:pt x="3082" y="959"/>
                    </a:lnTo>
                    <a:cubicBezTo>
                      <a:pt x="3082" y="959"/>
                      <a:pt x="3060" y="982"/>
                      <a:pt x="3060" y="982"/>
                    </a:cubicBezTo>
                    <a:cubicBezTo>
                      <a:pt x="3356" y="754"/>
                      <a:pt x="3699" y="571"/>
                      <a:pt x="4064" y="434"/>
                    </a:cubicBezTo>
                    <a:cubicBezTo>
                      <a:pt x="4361" y="320"/>
                      <a:pt x="4657" y="252"/>
                      <a:pt x="4954" y="206"/>
                    </a:cubicBezTo>
                    <a:cubicBezTo>
                      <a:pt x="4863" y="183"/>
                      <a:pt x="4794" y="161"/>
                      <a:pt x="4726" y="138"/>
                    </a:cubicBezTo>
                    <a:cubicBezTo>
                      <a:pt x="4612" y="115"/>
                      <a:pt x="4498" y="69"/>
                      <a:pt x="4383" y="46"/>
                    </a:cubicBezTo>
                    <a:cubicBezTo>
                      <a:pt x="4361" y="46"/>
                      <a:pt x="4338" y="24"/>
                      <a:pt x="43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0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7" grpId="0"/>
      <p:bldP spid="767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3D3639-C314-325D-E793-B949A4BEAE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6508" y="218406"/>
            <a:ext cx="3751072" cy="769441"/>
          </a:xfrm>
        </p:spPr>
        <p:txBody>
          <a:bodyPr/>
          <a:lstStyle/>
          <a:p>
            <a:pPr algn="l"/>
            <a:r>
              <a:rPr lang="en-US" sz="4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en-US" sz="4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4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endParaRPr lang="en-US" sz="44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Google Shape;13585;p48">
            <a:extLst>
              <a:ext uri="{FF2B5EF4-FFF2-40B4-BE49-F238E27FC236}">
                <a16:creationId xmlns:a16="http://schemas.microsoft.com/office/drawing/2014/main" id="{83967918-733E-2EBD-DA3A-A8F67A38EAA7}"/>
              </a:ext>
            </a:extLst>
          </p:cNvPr>
          <p:cNvSpPr/>
          <p:nvPr/>
        </p:nvSpPr>
        <p:spPr>
          <a:xfrm>
            <a:off x="1176876" y="2256864"/>
            <a:ext cx="24686" cy="24309"/>
          </a:xfrm>
          <a:custGeom>
            <a:avLst/>
            <a:gdLst/>
            <a:ahLst/>
            <a:cxnLst/>
            <a:rect l="l" t="t" r="r" b="b"/>
            <a:pathLst>
              <a:path w="1508" h="1485" extrusionOk="0">
                <a:moveTo>
                  <a:pt x="617" y="1"/>
                </a:moveTo>
                <a:cubicBezTo>
                  <a:pt x="549" y="1"/>
                  <a:pt x="503" y="24"/>
                  <a:pt x="434" y="69"/>
                </a:cubicBezTo>
                <a:cubicBezTo>
                  <a:pt x="366" y="92"/>
                  <a:pt x="275" y="138"/>
                  <a:pt x="229" y="206"/>
                </a:cubicBezTo>
                <a:cubicBezTo>
                  <a:pt x="183" y="252"/>
                  <a:pt x="138" y="297"/>
                  <a:pt x="115" y="343"/>
                </a:cubicBezTo>
                <a:lnTo>
                  <a:pt x="46" y="503"/>
                </a:lnTo>
                <a:cubicBezTo>
                  <a:pt x="24" y="594"/>
                  <a:pt x="1" y="685"/>
                  <a:pt x="24" y="777"/>
                </a:cubicBezTo>
                <a:cubicBezTo>
                  <a:pt x="24" y="868"/>
                  <a:pt x="69" y="959"/>
                  <a:pt x="115" y="1051"/>
                </a:cubicBezTo>
                <a:cubicBezTo>
                  <a:pt x="138" y="1074"/>
                  <a:pt x="161" y="1096"/>
                  <a:pt x="183" y="1142"/>
                </a:cubicBezTo>
                <a:cubicBezTo>
                  <a:pt x="229" y="1256"/>
                  <a:pt x="320" y="1325"/>
                  <a:pt x="434" y="1393"/>
                </a:cubicBezTo>
                <a:cubicBezTo>
                  <a:pt x="549" y="1462"/>
                  <a:pt x="663" y="1484"/>
                  <a:pt x="800" y="1484"/>
                </a:cubicBezTo>
                <a:lnTo>
                  <a:pt x="982" y="1462"/>
                </a:lnTo>
                <a:cubicBezTo>
                  <a:pt x="1096" y="1439"/>
                  <a:pt x="1211" y="1370"/>
                  <a:pt x="1302" y="1279"/>
                </a:cubicBezTo>
                <a:cubicBezTo>
                  <a:pt x="1370" y="1210"/>
                  <a:pt x="1416" y="1142"/>
                  <a:pt x="1462" y="1051"/>
                </a:cubicBezTo>
                <a:cubicBezTo>
                  <a:pt x="1507" y="959"/>
                  <a:pt x="1507" y="868"/>
                  <a:pt x="1507" y="777"/>
                </a:cubicBezTo>
                <a:cubicBezTo>
                  <a:pt x="1507" y="640"/>
                  <a:pt x="1484" y="526"/>
                  <a:pt x="1416" y="412"/>
                </a:cubicBezTo>
                <a:cubicBezTo>
                  <a:pt x="1348" y="297"/>
                  <a:pt x="1256" y="229"/>
                  <a:pt x="1165" y="160"/>
                </a:cubicBezTo>
                <a:cubicBezTo>
                  <a:pt x="1119" y="138"/>
                  <a:pt x="1096" y="115"/>
                  <a:pt x="1074" y="92"/>
                </a:cubicBezTo>
                <a:cubicBezTo>
                  <a:pt x="1005" y="69"/>
                  <a:pt x="959" y="46"/>
                  <a:pt x="891" y="24"/>
                </a:cubicBezTo>
                <a:cubicBezTo>
                  <a:pt x="800" y="1"/>
                  <a:pt x="708" y="1"/>
                  <a:pt x="617" y="1"/>
                </a:cubicBezTo>
                <a:close/>
              </a:path>
            </a:pathLst>
          </a:cu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Google Shape;13586;p48">
            <a:extLst>
              <a:ext uri="{FF2B5EF4-FFF2-40B4-BE49-F238E27FC236}">
                <a16:creationId xmlns:a16="http://schemas.microsoft.com/office/drawing/2014/main" id="{8D4D87D3-30D9-6B7E-0325-206B8E84C113}"/>
              </a:ext>
            </a:extLst>
          </p:cNvPr>
          <p:cNvSpPr/>
          <p:nvPr/>
        </p:nvSpPr>
        <p:spPr>
          <a:xfrm>
            <a:off x="1162683" y="2289096"/>
            <a:ext cx="22067" cy="22345"/>
          </a:xfrm>
          <a:custGeom>
            <a:avLst/>
            <a:gdLst/>
            <a:ahLst/>
            <a:cxnLst/>
            <a:rect l="l" t="t" r="r" b="b"/>
            <a:pathLst>
              <a:path w="1348" h="1365" extrusionOk="0">
                <a:moveTo>
                  <a:pt x="608" y="0"/>
                </a:moveTo>
                <a:cubicBezTo>
                  <a:pt x="554" y="0"/>
                  <a:pt x="503" y="6"/>
                  <a:pt x="457" y="18"/>
                </a:cubicBezTo>
                <a:lnTo>
                  <a:pt x="297" y="86"/>
                </a:lnTo>
                <a:cubicBezTo>
                  <a:pt x="206" y="132"/>
                  <a:pt x="137" y="200"/>
                  <a:pt x="92" y="291"/>
                </a:cubicBezTo>
                <a:cubicBezTo>
                  <a:pt x="46" y="360"/>
                  <a:pt x="23" y="428"/>
                  <a:pt x="23" y="520"/>
                </a:cubicBezTo>
                <a:cubicBezTo>
                  <a:pt x="0" y="588"/>
                  <a:pt x="0" y="679"/>
                  <a:pt x="23" y="748"/>
                </a:cubicBezTo>
                <a:cubicBezTo>
                  <a:pt x="69" y="862"/>
                  <a:pt x="115" y="953"/>
                  <a:pt x="183" y="1022"/>
                </a:cubicBezTo>
                <a:cubicBezTo>
                  <a:pt x="229" y="1067"/>
                  <a:pt x="297" y="1113"/>
                  <a:pt x="366" y="1136"/>
                </a:cubicBezTo>
                <a:cubicBezTo>
                  <a:pt x="388" y="1159"/>
                  <a:pt x="388" y="1159"/>
                  <a:pt x="388" y="1159"/>
                </a:cubicBezTo>
                <a:cubicBezTo>
                  <a:pt x="411" y="1182"/>
                  <a:pt x="434" y="1227"/>
                  <a:pt x="480" y="1250"/>
                </a:cubicBezTo>
                <a:cubicBezTo>
                  <a:pt x="525" y="1296"/>
                  <a:pt x="594" y="1319"/>
                  <a:pt x="662" y="1341"/>
                </a:cubicBezTo>
                <a:lnTo>
                  <a:pt x="799" y="1364"/>
                </a:lnTo>
                <a:cubicBezTo>
                  <a:pt x="868" y="1364"/>
                  <a:pt x="936" y="1341"/>
                  <a:pt x="1005" y="1319"/>
                </a:cubicBezTo>
                <a:cubicBezTo>
                  <a:pt x="1050" y="1296"/>
                  <a:pt x="1096" y="1273"/>
                  <a:pt x="1119" y="1250"/>
                </a:cubicBezTo>
                <a:cubicBezTo>
                  <a:pt x="1187" y="1204"/>
                  <a:pt x="1233" y="1159"/>
                  <a:pt x="1256" y="1090"/>
                </a:cubicBezTo>
                <a:lnTo>
                  <a:pt x="1324" y="953"/>
                </a:lnTo>
                <a:cubicBezTo>
                  <a:pt x="1347" y="862"/>
                  <a:pt x="1347" y="771"/>
                  <a:pt x="1324" y="679"/>
                </a:cubicBezTo>
                <a:cubicBezTo>
                  <a:pt x="1324" y="657"/>
                  <a:pt x="1301" y="611"/>
                  <a:pt x="1301" y="588"/>
                </a:cubicBezTo>
                <a:cubicBezTo>
                  <a:pt x="1279" y="542"/>
                  <a:pt x="1256" y="497"/>
                  <a:pt x="1233" y="428"/>
                </a:cubicBezTo>
                <a:cubicBezTo>
                  <a:pt x="1233" y="428"/>
                  <a:pt x="1233" y="406"/>
                  <a:pt x="1210" y="406"/>
                </a:cubicBezTo>
                <a:cubicBezTo>
                  <a:pt x="1187" y="337"/>
                  <a:pt x="1119" y="269"/>
                  <a:pt x="1096" y="223"/>
                </a:cubicBezTo>
                <a:cubicBezTo>
                  <a:pt x="1073" y="200"/>
                  <a:pt x="1050" y="177"/>
                  <a:pt x="1028" y="177"/>
                </a:cubicBezTo>
                <a:cubicBezTo>
                  <a:pt x="959" y="109"/>
                  <a:pt x="868" y="40"/>
                  <a:pt x="777" y="18"/>
                </a:cubicBezTo>
                <a:cubicBezTo>
                  <a:pt x="719" y="6"/>
                  <a:pt x="662" y="0"/>
                  <a:pt x="608" y="0"/>
                </a:cubicBezTo>
                <a:close/>
              </a:path>
            </a:pathLst>
          </a:cu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5AD7D74-EAF7-974D-A78A-16281F110DCD}"/>
              </a:ext>
            </a:extLst>
          </p:cNvPr>
          <p:cNvSpPr/>
          <p:nvPr/>
        </p:nvSpPr>
        <p:spPr>
          <a:xfrm>
            <a:off x="766096" y="1311594"/>
            <a:ext cx="2214324" cy="1999694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base được chia làm hai loại tùy theo tính tan của chúng </a:t>
            </a:r>
          </a:p>
        </p:txBody>
      </p:sp>
      <p:sp>
        <p:nvSpPr>
          <p:cNvPr id="6" name="Callout: Line with Border and Accent Bar 5">
            <a:extLst>
              <a:ext uri="{FF2B5EF4-FFF2-40B4-BE49-F238E27FC236}">
                <a16:creationId xmlns:a16="http://schemas.microsoft.com/office/drawing/2014/main" id="{ABF2307F-2464-B294-896B-ABBE848C59C1}"/>
              </a:ext>
            </a:extLst>
          </p:cNvPr>
          <p:cNvSpPr/>
          <p:nvPr/>
        </p:nvSpPr>
        <p:spPr>
          <a:xfrm>
            <a:off x="3916081" y="1311594"/>
            <a:ext cx="4889251" cy="878228"/>
          </a:xfrm>
          <a:prstGeom prst="accentBorderCallout1">
            <a:avLst>
              <a:gd name="adj1" fmla="val 57399"/>
              <a:gd name="adj2" fmla="val -6278"/>
              <a:gd name="adj3" fmla="val 114396"/>
              <a:gd name="adj4" fmla="val -20876"/>
            </a:avLst>
          </a:prstGeom>
          <a:noFill/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Base tan 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 trong nước gọi là </a:t>
            </a:r>
            <a:r>
              <a:rPr lang="en-US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kiềm</a:t>
            </a:r>
          </a:p>
          <a:p>
            <a:pPr algn="ctr"/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Ví dụ: NaOH, KOH, Ca(OH)</a:t>
            </a:r>
            <a:r>
              <a:rPr lang="en-US" sz="2400" baseline="-250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,…</a:t>
            </a:r>
          </a:p>
        </p:txBody>
      </p:sp>
      <p:sp>
        <p:nvSpPr>
          <p:cNvPr id="7" name="Callout: Line with Border and Accent Bar 6">
            <a:extLst>
              <a:ext uri="{FF2B5EF4-FFF2-40B4-BE49-F238E27FC236}">
                <a16:creationId xmlns:a16="http://schemas.microsoft.com/office/drawing/2014/main" id="{14291707-F600-DCA1-AF9E-F17223347FBA}"/>
              </a:ext>
            </a:extLst>
          </p:cNvPr>
          <p:cNvSpPr/>
          <p:nvPr/>
        </p:nvSpPr>
        <p:spPr>
          <a:xfrm flipV="1">
            <a:off x="3908703" y="2532433"/>
            <a:ext cx="4896629" cy="779156"/>
          </a:xfrm>
          <a:prstGeom prst="accentBorderCallout1">
            <a:avLst>
              <a:gd name="adj1" fmla="val 57399"/>
              <a:gd name="adj2" fmla="val -6278"/>
              <a:gd name="adj3" fmla="val 127547"/>
              <a:gd name="adj4" fmla="val -20820"/>
            </a:avLst>
          </a:prstGeom>
          <a:noFill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AB28B73-E08E-3125-D223-3693FC1804C3}"/>
              </a:ext>
            </a:extLst>
          </p:cNvPr>
          <p:cNvSpPr txBox="1"/>
          <p:nvPr/>
        </p:nvSpPr>
        <p:spPr>
          <a:xfrm>
            <a:off x="4031506" y="2480291"/>
            <a:ext cx="465102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se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tan trong nước</a:t>
            </a:r>
          </a:p>
          <a:p>
            <a:pPr algn="ctr"/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Ví dụ: Fe(OH)</a:t>
            </a:r>
            <a:r>
              <a:rPr lang="en-US" sz="2400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Cu(OH)</a:t>
            </a:r>
            <a:r>
              <a:rPr lang="en-US" sz="2400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,…..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48A1F16-3D10-CBC2-B608-7F23E6A53DD2}"/>
              </a:ext>
            </a:extLst>
          </p:cNvPr>
          <p:cNvGrpSpPr/>
          <p:nvPr/>
        </p:nvGrpSpPr>
        <p:grpSpPr>
          <a:xfrm>
            <a:off x="1079893" y="3697535"/>
            <a:ext cx="6809939" cy="1180747"/>
            <a:chOff x="1610471" y="3460468"/>
            <a:chExt cx="6809939" cy="1180747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56881876-9077-6529-09C9-E9C4CA505BFB}"/>
                </a:ext>
              </a:extLst>
            </p:cNvPr>
            <p:cNvSpPr/>
            <p:nvPr/>
          </p:nvSpPr>
          <p:spPr>
            <a:xfrm>
              <a:off x="2002705" y="3588691"/>
              <a:ext cx="6417705" cy="1030115"/>
            </a:xfrm>
            <a:prstGeom prst="rect">
              <a:avLst/>
            </a:prstGeom>
            <a:solidFill>
              <a:srgbClr val="FFFF99"/>
            </a:solidFill>
            <a:ln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</a:t>
              </a:r>
              <a:r>
                <a:rPr lang="en-US" sz="3200" b="1" dirty="0">
                  <a:solidFill>
                    <a:srgbClr val="C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Chú ý: </a:t>
              </a:r>
              <a:r>
                <a:rPr lang="en-US" sz="3200" dirty="0">
                  <a:solidFill>
                    <a:srgbClr val="C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Al(OH)</a:t>
              </a:r>
              <a:r>
                <a:rPr lang="en-US" sz="3200" baseline="-25000" dirty="0">
                  <a:solidFill>
                    <a:srgbClr val="C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 </a:t>
              </a:r>
              <a:r>
                <a:rPr lang="en-US" sz="3200" dirty="0">
                  <a:solidFill>
                    <a:srgbClr val="C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là chất lưỡng tính.</a:t>
              </a:r>
            </a:p>
          </p:txBody>
        </p:sp>
        <p:grpSp>
          <p:nvGrpSpPr>
            <p:cNvPr id="11" name="Google Shape;1015;p39">
              <a:extLst>
                <a:ext uri="{FF2B5EF4-FFF2-40B4-BE49-F238E27FC236}">
                  <a16:creationId xmlns:a16="http://schemas.microsoft.com/office/drawing/2014/main" id="{1D89D5A3-7D82-C40A-8997-EB302BA78290}"/>
                </a:ext>
              </a:extLst>
            </p:cNvPr>
            <p:cNvGrpSpPr/>
            <p:nvPr/>
          </p:nvGrpSpPr>
          <p:grpSpPr>
            <a:xfrm>
              <a:off x="1610471" y="3460468"/>
              <a:ext cx="1011876" cy="1180747"/>
              <a:chOff x="-79386625" y="2383575"/>
              <a:chExt cx="599350" cy="699375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12" name="Google Shape;1016;p39">
                <a:extLst>
                  <a:ext uri="{FF2B5EF4-FFF2-40B4-BE49-F238E27FC236}">
                    <a16:creationId xmlns:a16="http://schemas.microsoft.com/office/drawing/2014/main" id="{F5CE2E28-AFF4-DF7A-3A18-7AC81225E815}"/>
                  </a:ext>
                </a:extLst>
              </p:cNvPr>
              <p:cNvSpPr/>
              <p:nvPr/>
            </p:nvSpPr>
            <p:spPr>
              <a:xfrm>
                <a:off x="-79378725" y="2420050"/>
                <a:ext cx="292975" cy="581950"/>
              </a:xfrm>
              <a:custGeom>
                <a:avLst/>
                <a:gdLst/>
                <a:ahLst/>
                <a:cxnLst/>
                <a:rect l="l" t="t" r="r" b="b"/>
                <a:pathLst>
                  <a:path w="11719" h="23278" extrusionOk="0">
                    <a:moveTo>
                      <a:pt x="11719" y="0"/>
                    </a:moveTo>
                    <a:lnTo>
                      <a:pt x="11719" y="0"/>
                    </a:lnTo>
                    <a:cubicBezTo>
                      <a:pt x="5416" y="95"/>
                      <a:pt x="33" y="5226"/>
                      <a:pt x="33" y="11496"/>
                    </a:cubicBezTo>
                    <a:cubicBezTo>
                      <a:pt x="1" y="18115"/>
                      <a:pt x="5416" y="22992"/>
                      <a:pt x="11719" y="23277"/>
                    </a:cubicBezTo>
                    <a:cubicBezTo>
                      <a:pt x="11719" y="22992"/>
                      <a:pt x="11655" y="22739"/>
                      <a:pt x="11655" y="22517"/>
                    </a:cubicBezTo>
                    <a:cubicBezTo>
                      <a:pt x="5606" y="22422"/>
                      <a:pt x="698" y="17482"/>
                      <a:pt x="729" y="11433"/>
                    </a:cubicBezTo>
                    <a:cubicBezTo>
                      <a:pt x="793" y="5384"/>
                      <a:pt x="5701" y="634"/>
                      <a:pt x="11655" y="539"/>
                    </a:cubicBezTo>
                    <a:cubicBezTo>
                      <a:pt x="11655" y="380"/>
                      <a:pt x="11719" y="159"/>
                      <a:pt x="11719" y="0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" name="Google Shape;1017;p39">
                <a:extLst>
                  <a:ext uri="{FF2B5EF4-FFF2-40B4-BE49-F238E27FC236}">
                    <a16:creationId xmlns:a16="http://schemas.microsoft.com/office/drawing/2014/main" id="{EA36FD65-1B9D-317B-A50D-2B0641095E8B}"/>
                  </a:ext>
                </a:extLst>
              </p:cNvPr>
              <p:cNvSpPr/>
              <p:nvPr/>
            </p:nvSpPr>
            <p:spPr>
              <a:xfrm>
                <a:off x="-78974150" y="2598175"/>
                <a:ext cx="87125" cy="111675"/>
              </a:xfrm>
              <a:custGeom>
                <a:avLst/>
                <a:gdLst/>
                <a:ahLst/>
                <a:cxnLst/>
                <a:rect l="l" t="t" r="r" b="b"/>
                <a:pathLst>
                  <a:path w="3485" h="44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81" y="1426"/>
                      <a:pt x="603" y="2914"/>
                      <a:pt x="508" y="4435"/>
                    </a:cubicBezTo>
                    <a:cubicBezTo>
                      <a:pt x="1489" y="4435"/>
                      <a:pt x="2503" y="4466"/>
                      <a:pt x="3484" y="4466"/>
                    </a:cubicBezTo>
                    <a:cubicBezTo>
                      <a:pt x="3453" y="3231"/>
                      <a:pt x="3168" y="2059"/>
                      <a:pt x="2756" y="951"/>
                    </a:cubicBezTo>
                    <a:cubicBezTo>
                      <a:pt x="1901" y="508"/>
                      <a:pt x="983" y="191"/>
                      <a:pt x="1" y="1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" name="Google Shape;1018;p39">
                <a:extLst>
                  <a:ext uri="{FF2B5EF4-FFF2-40B4-BE49-F238E27FC236}">
                    <a16:creationId xmlns:a16="http://schemas.microsoft.com/office/drawing/2014/main" id="{4C3FD881-4E85-7F8C-1AAF-61B2C3BDE61A}"/>
                  </a:ext>
                </a:extLst>
              </p:cNvPr>
              <p:cNvSpPr/>
              <p:nvPr/>
            </p:nvSpPr>
            <p:spPr>
              <a:xfrm>
                <a:off x="-78991550" y="2721700"/>
                <a:ext cx="104525" cy="120350"/>
              </a:xfrm>
              <a:custGeom>
                <a:avLst/>
                <a:gdLst/>
                <a:ahLst/>
                <a:cxnLst/>
                <a:rect l="l" t="t" r="r" b="b"/>
                <a:pathLst>
                  <a:path w="4181" h="4814" extrusionOk="0">
                    <a:moveTo>
                      <a:pt x="1172" y="0"/>
                    </a:moveTo>
                    <a:cubicBezTo>
                      <a:pt x="1014" y="1647"/>
                      <a:pt x="602" y="3294"/>
                      <a:pt x="0" y="4814"/>
                    </a:cubicBezTo>
                    <a:cubicBezTo>
                      <a:pt x="1045" y="4719"/>
                      <a:pt x="2122" y="4466"/>
                      <a:pt x="3104" y="4022"/>
                    </a:cubicBezTo>
                    <a:cubicBezTo>
                      <a:pt x="3737" y="2819"/>
                      <a:pt x="4149" y="1457"/>
                      <a:pt x="4180" y="0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" name="Google Shape;1019;p39">
                <a:extLst>
                  <a:ext uri="{FF2B5EF4-FFF2-40B4-BE49-F238E27FC236}">
                    <a16:creationId xmlns:a16="http://schemas.microsoft.com/office/drawing/2014/main" id="{7E995929-4CF5-130D-CD5E-76486A3D9887}"/>
                  </a:ext>
                </a:extLst>
              </p:cNvPr>
              <p:cNvSpPr/>
              <p:nvPr/>
            </p:nvSpPr>
            <p:spPr>
              <a:xfrm>
                <a:off x="-79059650" y="2838075"/>
                <a:ext cx="136200" cy="106125"/>
              </a:xfrm>
              <a:custGeom>
                <a:avLst/>
                <a:gdLst/>
                <a:ahLst/>
                <a:cxnLst/>
                <a:rect l="l" t="t" r="r" b="b"/>
                <a:pathLst>
                  <a:path w="5448" h="4245" extrusionOk="0">
                    <a:moveTo>
                      <a:pt x="5448" y="1"/>
                    </a:moveTo>
                    <a:cubicBezTo>
                      <a:pt x="4498" y="381"/>
                      <a:pt x="3484" y="571"/>
                      <a:pt x="2439" y="634"/>
                    </a:cubicBezTo>
                    <a:cubicBezTo>
                      <a:pt x="1837" y="1932"/>
                      <a:pt x="1014" y="3168"/>
                      <a:pt x="1" y="4244"/>
                    </a:cubicBezTo>
                    <a:cubicBezTo>
                      <a:pt x="2281" y="3484"/>
                      <a:pt x="4213" y="1964"/>
                      <a:pt x="5448" y="1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" name="Google Shape;1020;p39">
                <a:extLst>
                  <a:ext uri="{FF2B5EF4-FFF2-40B4-BE49-F238E27FC236}">
                    <a16:creationId xmlns:a16="http://schemas.microsoft.com/office/drawing/2014/main" id="{2977EAE4-36B5-77D8-1809-7584707BFECD}"/>
                  </a:ext>
                </a:extLst>
              </p:cNvPr>
              <p:cNvSpPr/>
              <p:nvPr/>
            </p:nvSpPr>
            <p:spPr>
              <a:xfrm>
                <a:off x="-79053325" y="2750200"/>
                <a:ext cx="231225" cy="205075"/>
              </a:xfrm>
              <a:custGeom>
                <a:avLst/>
                <a:gdLst/>
                <a:ahLst/>
                <a:cxnLst/>
                <a:rect l="l" t="t" r="r" b="b"/>
                <a:pathLst>
                  <a:path w="9249" h="8203" extrusionOk="0">
                    <a:moveTo>
                      <a:pt x="6740" y="4002"/>
                    </a:moveTo>
                    <a:cubicBezTo>
                      <a:pt x="6831" y="4002"/>
                      <a:pt x="6941" y="4099"/>
                      <a:pt x="6873" y="4212"/>
                    </a:cubicBezTo>
                    <a:cubicBezTo>
                      <a:pt x="6366" y="5004"/>
                      <a:pt x="5606" y="5574"/>
                      <a:pt x="4751" y="5891"/>
                    </a:cubicBezTo>
                    <a:cubicBezTo>
                      <a:pt x="4731" y="5901"/>
                      <a:pt x="4713" y="5905"/>
                      <a:pt x="4697" y="5905"/>
                    </a:cubicBezTo>
                    <a:cubicBezTo>
                      <a:pt x="4617" y="5905"/>
                      <a:pt x="4603" y="5786"/>
                      <a:pt x="4656" y="5732"/>
                    </a:cubicBezTo>
                    <a:cubicBezTo>
                      <a:pt x="5511" y="5352"/>
                      <a:pt x="6145" y="4751"/>
                      <a:pt x="6651" y="4054"/>
                    </a:cubicBezTo>
                    <a:cubicBezTo>
                      <a:pt x="6670" y="4018"/>
                      <a:pt x="6703" y="4002"/>
                      <a:pt x="6740" y="4002"/>
                    </a:cubicBezTo>
                    <a:close/>
                    <a:moveTo>
                      <a:pt x="9248" y="0"/>
                    </a:moveTo>
                    <a:cubicBezTo>
                      <a:pt x="8552" y="1584"/>
                      <a:pt x="7317" y="2629"/>
                      <a:pt x="5860" y="3294"/>
                    </a:cubicBezTo>
                    <a:cubicBezTo>
                      <a:pt x="4593" y="5606"/>
                      <a:pt x="2534" y="7474"/>
                      <a:pt x="1" y="8203"/>
                    </a:cubicBezTo>
                    <a:cubicBezTo>
                      <a:pt x="4245" y="7728"/>
                      <a:pt x="8077" y="5099"/>
                      <a:pt x="9090" y="792"/>
                    </a:cubicBezTo>
                    <a:cubicBezTo>
                      <a:pt x="9185" y="507"/>
                      <a:pt x="9217" y="285"/>
                      <a:pt x="9248" y="0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" name="Google Shape;1021;p39">
                <a:extLst>
                  <a:ext uri="{FF2B5EF4-FFF2-40B4-BE49-F238E27FC236}">
                    <a16:creationId xmlns:a16="http://schemas.microsoft.com/office/drawing/2014/main" id="{2739ECFC-6762-BDFD-1922-595427DD4241}"/>
                  </a:ext>
                </a:extLst>
              </p:cNvPr>
              <p:cNvSpPr/>
              <p:nvPr/>
            </p:nvSpPr>
            <p:spPr>
              <a:xfrm>
                <a:off x="-78898125" y="2721900"/>
                <a:ext cx="78400" cy="94025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3761" extrusionOk="0">
                    <a:moveTo>
                      <a:pt x="1999" y="0"/>
                    </a:moveTo>
                    <a:cubicBezTo>
                      <a:pt x="1623" y="0"/>
                      <a:pt x="1251" y="8"/>
                      <a:pt x="887" y="24"/>
                    </a:cubicBezTo>
                    <a:cubicBezTo>
                      <a:pt x="824" y="1291"/>
                      <a:pt x="507" y="2557"/>
                      <a:pt x="0" y="3761"/>
                    </a:cubicBezTo>
                    <a:cubicBezTo>
                      <a:pt x="1267" y="3033"/>
                      <a:pt x="2312" y="1956"/>
                      <a:pt x="2882" y="436"/>
                    </a:cubicBezTo>
                    <a:cubicBezTo>
                      <a:pt x="2945" y="309"/>
                      <a:pt x="3040" y="277"/>
                      <a:pt x="3135" y="277"/>
                    </a:cubicBezTo>
                    <a:lnTo>
                      <a:pt x="3135" y="24"/>
                    </a:lnTo>
                    <a:cubicBezTo>
                      <a:pt x="2755" y="8"/>
                      <a:pt x="2375" y="0"/>
                      <a:pt x="1999" y="0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" name="Google Shape;1022;p39">
                <a:extLst>
                  <a:ext uri="{FF2B5EF4-FFF2-40B4-BE49-F238E27FC236}">
                    <a16:creationId xmlns:a16="http://schemas.microsoft.com/office/drawing/2014/main" id="{4F9633F2-BBE5-5D44-A02D-E9BDBAC0F4B8}"/>
                  </a:ext>
                </a:extLst>
              </p:cNvPr>
              <p:cNvSpPr/>
              <p:nvPr/>
            </p:nvSpPr>
            <p:spPr>
              <a:xfrm>
                <a:off x="-78891000" y="2630650"/>
                <a:ext cx="71275" cy="80775"/>
              </a:xfrm>
              <a:custGeom>
                <a:avLst/>
                <a:gdLst/>
                <a:ahLst/>
                <a:cxnLst/>
                <a:rect l="l" t="t" r="r" b="b"/>
                <a:pathLst>
                  <a:path w="2851" h="3231" extrusionOk="0">
                    <a:moveTo>
                      <a:pt x="0" y="0"/>
                    </a:moveTo>
                    <a:cubicBezTo>
                      <a:pt x="348" y="1014"/>
                      <a:pt x="602" y="2091"/>
                      <a:pt x="602" y="3199"/>
                    </a:cubicBezTo>
                    <a:cubicBezTo>
                      <a:pt x="1330" y="3199"/>
                      <a:pt x="2090" y="3231"/>
                      <a:pt x="2850" y="3231"/>
                    </a:cubicBezTo>
                    <a:lnTo>
                      <a:pt x="2850" y="3041"/>
                    </a:lnTo>
                    <a:cubicBezTo>
                      <a:pt x="2825" y="3049"/>
                      <a:pt x="2799" y="3053"/>
                      <a:pt x="2775" y="3053"/>
                    </a:cubicBezTo>
                    <a:cubicBezTo>
                      <a:pt x="2709" y="3053"/>
                      <a:pt x="2652" y="3024"/>
                      <a:pt x="2629" y="2977"/>
                    </a:cubicBezTo>
                    <a:cubicBezTo>
                      <a:pt x="2027" y="1647"/>
                      <a:pt x="1109" y="697"/>
                      <a:pt x="0" y="0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" name="Google Shape;1023;p39">
                <a:extLst>
                  <a:ext uri="{FF2B5EF4-FFF2-40B4-BE49-F238E27FC236}">
                    <a16:creationId xmlns:a16="http://schemas.microsoft.com/office/drawing/2014/main" id="{A810796E-B90C-A925-B75D-72D7E562C90B}"/>
                  </a:ext>
                </a:extLst>
              </p:cNvPr>
              <p:cNvSpPr/>
              <p:nvPr/>
            </p:nvSpPr>
            <p:spPr>
              <a:xfrm>
                <a:off x="-79028775" y="2476250"/>
                <a:ext cx="206675" cy="211425"/>
              </a:xfrm>
              <a:custGeom>
                <a:avLst/>
                <a:gdLst/>
                <a:ahLst/>
                <a:cxnLst/>
                <a:rect l="l" t="t" r="r" b="b"/>
                <a:pathLst>
                  <a:path w="8267" h="845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344" y="1109"/>
                      <a:pt x="4213" y="3136"/>
                      <a:pt x="5226" y="5511"/>
                    </a:cubicBezTo>
                    <a:cubicBezTo>
                      <a:pt x="6493" y="6176"/>
                      <a:pt x="7570" y="7126"/>
                      <a:pt x="8266" y="8457"/>
                    </a:cubicBezTo>
                    <a:cubicBezTo>
                      <a:pt x="7950" y="5670"/>
                      <a:pt x="6430" y="2978"/>
                      <a:pt x="3991" y="1426"/>
                    </a:cubicBezTo>
                    <a:cubicBezTo>
                      <a:pt x="2819" y="634"/>
                      <a:pt x="1426" y="159"/>
                      <a:pt x="1" y="1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" name="Google Shape;1024;p39">
                <a:extLst>
                  <a:ext uri="{FF2B5EF4-FFF2-40B4-BE49-F238E27FC236}">
                    <a16:creationId xmlns:a16="http://schemas.microsoft.com/office/drawing/2014/main" id="{35EF5BDB-9885-ACCE-1942-01FE2B25266E}"/>
                  </a:ext>
                </a:extLst>
              </p:cNvPr>
              <p:cNvSpPr/>
              <p:nvPr/>
            </p:nvSpPr>
            <p:spPr>
              <a:xfrm>
                <a:off x="-79040650" y="2479425"/>
                <a:ext cx="127500" cy="126700"/>
              </a:xfrm>
              <a:custGeom>
                <a:avLst/>
                <a:gdLst/>
                <a:ahLst/>
                <a:cxnLst/>
                <a:rect l="l" t="t" r="r" b="b"/>
                <a:pathLst>
                  <a:path w="5100" h="5068" extrusionOk="0">
                    <a:moveTo>
                      <a:pt x="1" y="1"/>
                    </a:moveTo>
                    <a:cubicBezTo>
                      <a:pt x="1141" y="1267"/>
                      <a:pt x="1932" y="2724"/>
                      <a:pt x="2503" y="4276"/>
                    </a:cubicBezTo>
                    <a:cubicBezTo>
                      <a:pt x="3421" y="4434"/>
                      <a:pt x="4276" y="4688"/>
                      <a:pt x="5099" y="5068"/>
                    </a:cubicBezTo>
                    <a:cubicBezTo>
                      <a:pt x="3991" y="2914"/>
                      <a:pt x="2186" y="1141"/>
                      <a:pt x="1" y="1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" name="Google Shape;1025;p39">
                <a:extLst>
                  <a:ext uri="{FF2B5EF4-FFF2-40B4-BE49-F238E27FC236}">
                    <a16:creationId xmlns:a16="http://schemas.microsoft.com/office/drawing/2014/main" id="{F2194AC5-4C4E-4411-54E8-3451209E5611}"/>
                  </a:ext>
                </a:extLst>
              </p:cNvPr>
              <p:cNvSpPr/>
              <p:nvPr/>
            </p:nvSpPr>
            <p:spPr>
              <a:xfrm>
                <a:off x="-79190275" y="2718525"/>
                <a:ext cx="114800" cy="123525"/>
              </a:xfrm>
              <a:custGeom>
                <a:avLst/>
                <a:gdLst/>
                <a:ahLst/>
                <a:cxnLst/>
                <a:rect l="l" t="t" r="r" b="b"/>
                <a:pathLst>
                  <a:path w="4592" h="4941" extrusionOk="0">
                    <a:moveTo>
                      <a:pt x="95" y="1"/>
                    </a:moveTo>
                    <a:lnTo>
                      <a:pt x="95" y="1"/>
                    </a:lnTo>
                    <a:cubicBezTo>
                      <a:pt x="0" y="1394"/>
                      <a:pt x="222" y="2819"/>
                      <a:pt x="634" y="4149"/>
                    </a:cubicBezTo>
                    <a:cubicBezTo>
                      <a:pt x="1869" y="4561"/>
                      <a:pt x="3135" y="4846"/>
                      <a:pt x="4402" y="4941"/>
                    </a:cubicBezTo>
                    <a:cubicBezTo>
                      <a:pt x="4497" y="3516"/>
                      <a:pt x="4529" y="2091"/>
                      <a:pt x="4561" y="666"/>
                    </a:cubicBezTo>
                    <a:cubicBezTo>
                      <a:pt x="4592" y="476"/>
                      <a:pt x="4592" y="286"/>
                      <a:pt x="4592" y="96"/>
                    </a:cubicBezTo>
                    <a:cubicBezTo>
                      <a:pt x="3104" y="32"/>
                      <a:pt x="1584" y="32"/>
                      <a:pt x="95" y="1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" name="Google Shape;1026;p39">
                <a:extLst>
                  <a:ext uri="{FF2B5EF4-FFF2-40B4-BE49-F238E27FC236}">
                    <a16:creationId xmlns:a16="http://schemas.microsoft.com/office/drawing/2014/main" id="{90F26276-204E-95D5-9FA0-05167C4043E2}"/>
                  </a:ext>
                </a:extLst>
              </p:cNvPr>
              <p:cNvSpPr/>
              <p:nvPr/>
            </p:nvSpPr>
            <p:spPr>
              <a:xfrm>
                <a:off x="-79237775" y="2718525"/>
                <a:ext cx="514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3960" extrusionOk="0">
                    <a:moveTo>
                      <a:pt x="0" y="1"/>
                    </a:moveTo>
                    <a:cubicBezTo>
                      <a:pt x="63" y="1046"/>
                      <a:pt x="222" y="2122"/>
                      <a:pt x="538" y="3263"/>
                    </a:cubicBezTo>
                    <a:cubicBezTo>
                      <a:pt x="950" y="3484"/>
                      <a:pt x="1362" y="3674"/>
                      <a:pt x="1679" y="3801"/>
                    </a:cubicBezTo>
                    <a:cubicBezTo>
                      <a:pt x="1805" y="3833"/>
                      <a:pt x="1964" y="3928"/>
                      <a:pt x="2059" y="3959"/>
                    </a:cubicBezTo>
                    <a:cubicBezTo>
                      <a:pt x="1679" y="2661"/>
                      <a:pt x="1520" y="1267"/>
                      <a:pt x="1584" y="32"/>
                    </a:cubicBezTo>
                    <a:cubicBezTo>
                      <a:pt x="1077" y="32"/>
                      <a:pt x="538" y="1"/>
                      <a:pt x="0" y="1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" name="Google Shape;1027;p39">
                <a:extLst>
                  <a:ext uri="{FF2B5EF4-FFF2-40B4-BE49-F238E27FC236}">
                    <a16:creationId xmlns:a16="http://schemas.microsoft.com/office/drawing/2014/main" id="{5FF65CEC-4B8F-8CEB-8CBB-EE9342AC1034}"/>
                  </a:ext>
                </a:extLst>
              </p:cNvPr>
              <p:cNvSpPr/>
              <p:nvPr/>
            </p:nvSpPr>
            <p:spPr>
              <a:xfrm>
                <a:off x="-79238575" y="2607675"/>
                <a:ext cx="64150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2566" h="3960" extrusionOk="0">
                    <a:moveTo>
                      <a:pt x="2566" y="1"/>
                    </a:moveTo>
                    <a:lnTo>
                      <a:pt x="2566" y="1"/>
                    </a:lnTo>
                    <a:cubicBezTo>
                      <a:pt x="1837" y="254"/>
                      <a:pt x="1109" y="603"/>
                      <a:pt x="444" y="983"/>
                    </a:cubicBezTo>
                    <a:cubicBezTo>
                      <a:pt x="159" y="1933"/>
                      <a:pt x="0" y="2978"/>
                      <a:pt x="0" y="3960"/>
                    </a:cubicBezTo>
                    <a:lnTo>
                      <a:pt x="1616" y="3960"/>
                    </a:lnTo>
                    <a:lnTo>
                      <a:pt x="1616" y="3896"/>
                    </a:lnTo>
                    <a:cubicBezTo>
                      <a:pt x="1711" y="2534"/>
                      <a:pt x="2059" y="1236"/>
                      <a:pt x="2566" y="1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" name="Google Shape;1028;p39">
                <a:extLst>
                  <a:ext uri="{FF2B5EF4-FFF2-40B4-BE49-F238E27FC236}">
                    <a16:creationId xmlns:a16="http://schemas.microsoft.com/office/drawing/2014/main" id="{A20926BF-4313-702D-6A63-FFFCD336B4D7}"/>
                  </a:ext>
                </a:extLst>
              </p:cNvPr>
              <p:cNvSpPr/>
              <p:nvPr/>
            </p:nvSpPr>
            <p:spPr>
              <a:xfrm>
                <a:off x="-79187900" y="2590275"/>
                <a:ext cx="116400" cy="116400"/>
              </a:xfrm>
              <a:custGeom>
                <a:avLst/>
                <a:gdLst/>
                <a:ahLst/>
                <a:cxnLst/>
                <a:rect l="l" t="t" r="r" b="b"/>
                <a:pathLst>
                  <a:path w="4656" h="4656" extrusionOk="0">
                    <a:moveTo>
                      <a:pt x="1959" y="1379"/>
                    </a:moveTo>
                    <a:cubicBezTo>
                      <a:pt x="2056" y="1379"/>
                      <a:pt x="2161" y="1497"/>
                      <a:pt x="2090" y="1615"/>
                    </a:cubicBezTo>
                    <a:cubicBezTo>
                      <a:pt x="1710" y="2280"/>
                      <a:pt x="1425" y="2882"/>
                      <a:pt x="1299" y="3642"/>
                    </a:cubicBezTo>
                    <a:cubicBezTo>
                      <a:pt x="1286" y="3680"/>
                      <a:pt x="1249" y="3697"/>
                      <a:pt x="1209" y="3697"/>
                    </a:cubicBezTo>
                    <a:cubicBezTo>
                      <a:pt x="1147" y="3697"/>
                      <a:pt x="1077" y="3656"/>
                      <a:pt x="1077" y="3579"/>
                    </a:cubicBezTo>
                    <a:cubicBezTo>
                      <a:pt x="1077" y="2850"/>
                      <a:pt x="1330" y="1964"/>
                      <a:pt x="1869" y="1425"/>
                    </a:cubicBezTo>
                    <a:cubicBezTo>
                      <a:pt x="1893" y="1393"/>
                      <a:pt x="1925" y="1379"/>
                      <a:pt x="1959" y="1379"/>
                    </a:cubicBezTo>
                    <a:close/>
                    <a:moveTo>
                      <a:pt x="4656" y="0"/>
                    </a:moveTo>
                    <a:cubicBezTo>
                      <a:pt x="3484" y="32"/>
                      <a:pt x="2249" y="190"/>
                      <a:pt x="1077" y="507"/>
                    </a:cubicBezTo>
                    <a:cubicBezTo>
                      <a:pt x="475" y="1774"/>
                      <a:pt x="127" y="3104"/>
                      <a:pt x="0" y="4529"/>
                    </a:cubicBezTo>
                    <a:lnTo>
                      <a:pt x="0" y="4624"/>
                    </a:lnTo>
                    <a:cubicBezTo>
                      <a:pt x="1489" y="4624"/>
                      <a:pt x="3009" y="4656"/>
                      <a:pt x="4497" y="4656"/>
                    </a:cubicBezTo>
                    <a:cubicBezTo>
                      <a:pt x="4561" y="3104"/>
                      <a:pt x="4624" y="1520"/>
                      <a:pt x="4656" y="0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" name="Google Shape;1029;p39">
                <a:extLst>
                  <a:ext uri="{FF2B5EF4-FFF2-40B4-BE49-F238E27FC236}">
                    <a16:creationId xmlns:a16="http://schemas.microsoft.com/office/drawing/2014/main" id="{623D192B-29DB-4C36-6F95-B5ABD474D6C0}"/>
                  </a:ext>
                </a:extLst>
              </p:cNvPr>
              <p:cNvSpPr/>
              <p:nvPr/>
            </p:nvSpPr>
            <p:spPr>
              <a:xfrm>
                <a:off x="-79154650" y="2488925"/>
                <a:ext cx="86325" cy="101375"/>
              </a:xfrm>
              <a:custGeom>
                <a:avLst/>
                <a:gdLst/>
                <a:ahLst/>
                <a:cxnLst/>
                <a:rect l="l" t="t" r="r" b="b"/>
                <a:pathLst>
                  <a:path w="3453" h="4055" extrusionOk="0">
                    <a:moveTo>
                      <a:pt x="3452" y="1"/>
                    </a:moveTo>
                    <a:lnTo>
                      <a:pt x="3452" y="1"/>
                    </a:lnTo>
                    <a:cubicBezTo>
                      <a:pt x="2027" y="1109"/>
                      <a:pt x="887" y="2502"/>
                      <a:pt x="0" y="4054"/>
                    </a:cubicBezTo>
                    <a:cubicBezTo>
                      <a:pt x="1172" y="3769"/>
                      <a:pt x="2281" y="3643"/>
                      <a:pt x="3326" y="3611"/>
                    </a:cubicBezTo>
                    <a:cubicBezTo>
                      <a:pt x="3389" y="2407"/>
                      <a:pt x="3421" y="1204"/>
                      <a:pt x="3452" y="1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" name="Google Shape;1030;p39">
                <a:extLst>
                  <a:ext uri="{FF2B5EF4-FFF2-40B4-BE49-F238E27FC236}">
                    <a16:creationId xmlns:a16="http://schemas.microsoft.com/office/drawing/2014/main" id="{65976318-54BA-0E79-7D54-6D11D1302BB9}"/>
                  </a:ext>
                </a:extLst>
              </p:cNvPr>
              <p:cNvSpPr/>
              <p:nvPr/>
            </p:nvSpPr>
            <p:spPr>
              <a:xfrm>
                <a:off x="-79222750" y="2481800"/>
                <a:ext cx="146500" cy="133825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5353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59" y="792"/>
                      <a:pt x="2218" y="1711"/>
                      <a:pt x="983" y="3421"/>
                    </a:cubicBezTo>
                    <a:cubicBezTo>
                      <a:pt x="603" y="4054"/>
                      <a:pt x="254" y="4688"/>
                      <a:pt x="1" y="5353"/>
                    </a:cubicBezTo>
                    <a:cubicBezTo>
                      <a:pt x="666" y="5004"/>
                      <a:pt x="1426" y="4719"/>
                      <a:pt x="2186" y="4498"/>
                    </a:cubicBezTo>
                    <a:cubicBezTo>
                      <a:pt x="3041" y="2756"/>
                      <a:pt x="4308" y="1204"/>
                      <a:pt x="5860" y="1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" name="Google Shape;1031;p39">
                <a:extLst>
                  <a:ext uri="{FF2B5EF4-FFF2-40B4-BE49-F238E27FC236}">
                    <a16:creationId xmlns:a16="http://schemas.microsoft.com/office/drawing/2014/main" id="{930E611D-CCF9-35B6-5E48-93EF6BD58519}"/>
                  </a:ext>
                </a:extLst>
              </p:cNvPr>
              <p:cNvSpPr/>
              <p:nvPr/>
            </p:nvSpPr>
            <p:spPr>
              <a:xfrm>
                <a:off x="-79298750" y="2475475"/>
                <a:ext cx="211400" cy="214575"/>
              </a:xfrm>
              <a:custGeom>
                <a:avLst/>
                <a:gdLst/>
                <a:ahLst/>
                <a:cxnLst/>
                <a:rect l="l" t="t" r="r" b="b"/>
                <a:pathLst>
                  <a:path w="8456" h="8583" extrusionOk="0">
                    <a:moveTo>
                      <a:pt x="8456" y="0"/>
                    </a:moveTo>
                    <a:lnTo>
                      <a:pt x="8456" y="0"/>
                    </a:lnTo>
                    <a:cubicBezTo>
                      <a:pt x="6778" y="190"/>
                      <a:pt x="5099" y="792"/>
                      <a:pt x="3706" y="1837"/>
                    </a:cubicBezTo>
                    <a:cubicBezTo>
                      <a:pt x="1647" y="3484"/>
                      <a:pt x="317" y="6017"/>
                      <a:pt x="1" y="8583"/>
                    </a:cubicBezTo>
                    <a:cubicBezTo>
                      <a:pt x="539" y="7474"/>
                      <a:pt x="1426" y="6651"/>
                      <a:pt x="2439" y="5954"/>
                    </a:cubicBezTo>
                    <a:cubicBezTo>
                      <a:pt x="2756" y="4972"/>
                      <a:pt x="3231" y="4022"/>
                      <a:pt x="3864" y="3199"/>
                    </a:cubicBezTo>
                    <a:cubicBezTo>
                      <a:pt x="5068" y="1615"/>
                      <a:pt x="6683" y="697"/>
                      <a:pt x="8456" y="0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" name="Google Shape;1032;p39">
                <a:extLst>
                  <a:ext uri="{FF2B5EF4-FFF2-40B4-BE49-F238E27FC236}">
                    <a16:creationId xmlns:a16="http://schemas.microsoft.com/office/drawing/2014/main" id="{56034522-37AA-3E68-E6F1-A29C5AE286DA}"/>
                  </a:ext>
                </a:extLst>
              </p:cNvPr>
              <p:cNvSpPr/>
              <p:nvPr/>
            </p:nvSpPr>
            <p:spPr>
              <a:xfrm>
                <a:off x="-79299550" y="2642525"/>
                <a:ext cx="57825" cy="66525"/>
              </a:xfrm>
              <a:custGeom>
                <a:avLst/>
                <a:gdLst/>
                <a:ahLst/>
                <a:cxnLst/>
                <a:rect l="l" t="t" r="r" b="b"/>
                <a:pathLst>
                  <a:path w="2313" h="2661" extrusionOk="0">
                    <a:moveTo>
                      <a:pt x="2313" y="0"/>
                    </a:moveTo>
                    <a:cubicBezTo>
                      <a:pt x="1426" y="665"/>
                      <a:pt x="634" y="1489"/>
                      <a:pt x="1" y="2661"/>
                    </a:cubicBezTo>
                    <a:cubicBezTo>
                      <a:pt x="666" y="2597"/>
                      <a:pt x="1331" y="2597"/>
                      <a:pt x="1996" y="2597"/>
                    </a:cubicBezTo>
                    <a:cubicBezTo>
                      <a:pt x="1996" y="1711"/>
                      <a:pt x="2123" y="824"/>
                      <a:pt x="2313" y="0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" name="Google Shape;1033;p39">
                <a:extLst>
                  <a:ext uri="{FF2B5EF4-FFF2-40B4-BE49-F238E27FC236}">
                    <a16:creationId xmlns:a16="http://schemas.microsoft.com/office/drawing/2014/main" id="{2A478CE3-094C-2976-926C-2EEA46961B91}"/>
                  </a:ext>
                </a:extLst>
              </p:cNvPr>
              <p:cNvSpPr/>
              <p:nvPr/>
            </p:nvSpPr>
            <p:spPr>
              <a:xfrm>
                <a:off x="-79299550" y="2715350"/>
                <a:ext cx="61000" cy="76050"/>
              </a:xfrm>
              <a:custGeom>
                <a:avLst/>
                <a:gdLst/>
                <a:ahLst/>
                <a:cxnLst/>
                <a:rect l="l" t="t" r="r" b="b"/>
                <a:pathLst>
                  <a:path w="2440" h="3042" extrusionOk="0">
                    <a:moveTo>
                      <a:pt x="1" y="1"/>
                    </a:moveTo>
                    <a:lnTo>
                      <a:pt x="1" y="413"/>
                    </a:lnTo>
                    <a:cubicBezTo>
                      <a:pt x="191" y="1426"/>
                      <a:pt x="1331" y="2376"/>
                      <a:pt x="2439" y="3041"/>
                    </a:cubicBezTo>
                    <a:cubicBezTo>
                      <a:pt x="2218" y="2059"/>
                      <a:pt x="2059" y="1109"/>
                      <a:pt x="1996" y="223"/>
                    </a:cubicBezTo>
                    <a:lnTo>
                      <a:pt x="2028" y="96"/>
                    </a:lnTo>
                    <a:cubicBezTo>
                      <a:pt x="1331" y="64"/>
                      <a:pt x="666" y="64"/>
                      <a:pt x="1" y="1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" name="Google Shape;1034;p39">
                <a:extLst>
                  <a:ext uri="{FF2B5EF4-FFF2-40B4-BE49-F238E27FC236}">
                    <a16:creationId xmlns:a16="http://schemas.microsoft.com/office/drawing/2014/main" id="{56901595-8A7B-92D4-2A72-1439694E702D}"/>
                  </a:ext>
                </a:extLst>
              </p:cNvPr>
              <p:cNvSpPr/>
              <p:nvPr/>
            </p:nvSpPr>
            <p:spPr>
              <a:xfrm>
                <a:off x="-79297950" y="2749400"/>
                <a:ext cx="201900" cy="201125"/>
              </a:xfrm>
              <a:custGeom>
                <a:avLst/>
                <a:gdLst/>
                <a:ahLst/>
                <a:cxnLst/>
                <a:rect l="l" t="t" r="r" b="b"/>
                <a:pathLst>
                  <a:path w="8076" h="804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5" y="444"/>
                      <a:pt x="190" y="919"/>
                      <a:pt x="317" y="1331"/>
                    </a:cubicBezTo>
                    <a:cubicBezTo>
                      <a:pt x="1394" y="4814"/>
                      <a:pt x="4529" y="7411"/>
                      <a:pt x="8076" y="8045"/>
                    </a:cubicBezTo>
                    <a:lnTo>
                      <a:pt x="8044" y="7981"/>
                    </a:lnTo>
                    <a:cubicBezTo>
                      <a:pt x="5162" y="7601"/>
                      <a:pt x="3420" y="5036"/>
                      <a:pt x="2534" y="2249"/>
                    </a:cubicBezTo>
                    <a:cubicBezTo>
                      <a:pt x="1837" y="1806"/>
                      <a:pt x="602" y="951"/>
                      <a:pt x="0" y="1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" name="Google Shape;1035;p39">
                <a:extLst>
                  <a:ext uri="{FF2B5EF4-FFF2-40B4-BE49-F238E27FC236}">
                    <a16:creationId xmlns:a16="http://schemas.microsoft.com/office/drawing/2014/main" id="{FE31009C-B45C-7C45-4FB0-9230D358D5D5}"/>
                  </a:ext>
                </a:extLst>
              </p:cNvPr>
              <p:cNvSpPr/>
              <p:nvPr/>
            </p:nvSpPr>
            <p:spPr>
              <a:xfrm>
                <a:off x="-79220375" y="2813525"/>
                <a:ext cx="108500" cy="125925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50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29" y="2249"/>
                      <a:pt x="2154" y="4276"/>
                      <a:pt x="4339" y="5036"/>
                    </a:cubicBezTo>
                    <a:cubicBezTo>
                      <a:pt x="3041" y="3928"/>
                      <a:pt x="2091" y="2376"/>
                      <a:pt x="1521" y="666"/>
                    </a:cubicBezTo>
                    <a:cubicBezTo>
                      <a:pt x="983" y="476"/>
                      <a:pt x="476" y="254"/>
                      <a:pt x="1" y="1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" name="Google Shape;1036;p39">
                <a:extLst>
                  <a:ext uri="{FF2B5EF4-FFF2-40B4-BE49-F238E27FC236}">
                    <a16:creationId xmlns:a16="http://schemas.microsoft.com/office/drawing/2014/main" id="{7B3EC91E-8A83-8F8F-FB00-7523026E75CC}"/>
                  </a:ext>
                </a:extLst>
              </p:cNvPr>
              <p:cNvSpPr/>
              <p:nvPr/>
            </p:nvSpPr>
            <p:spPr>
              <a:xfrm>
                <a:off x="-79168900" y="2833325"/>
                <a:ext cx="88675" cy="117200"/>
              </a:xfrm>
              <a:custGeom>
                <a:avLst/>
                <a:gdLst/>
                <a:ahLst/>
                <a:cxnLst/>
                <a:rect l="l" t="t" r="r" b="b"/>
                <a:pathLst>
                  <a:path w="3547" h="468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65" y="1742"/>
                      <a:pt x="1710" y="3326"/>
                      <a:pt x="3167" y="4403"/>
                    </a:cubicBezTo>
                    <a:cubicBezTo>
                      <a:pt x="3199" y="4403"/>
                      <a:pt x="3262" y="4434"/>
                      <a:pt x="3326" y="4434"/>
                    </a:cubicBezTo>
                    <a:cubicBezTo>
                      <a:pt x="3389" y="4466"/>
                      <a:pt x="3389" y="4561"/>
                      <a:pt x="3389" y="4593"/>
                    </a:cubicBezTo>
                    <a:lnTo>
                      <a:pt x="3484" y="4688"/>
                    </a:lnTo>
                    <a:cubicBezTo>
                      <a:pt x="3199" y="3421"/>
                      <a:pt x="3484" y="2091"/>
                      <a:pt x="3547" y="792"/>
                    </a:cubicBezTo>
                    <a:cubicBezTo>
                      <a:pt x="3421" y="792"/>
                      <a:pt x="3262" y="761"/>
                      <a:pt x="3136" y="666"/>
                    </a:cubicBezTo>
                    <a:cubicBezTo>
                      <a:pt x="2090" y="571"/>
                      <a:pt x="1014" y="317"/>
                      <a:pt x="0" y="1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" name="Google Shape;1037;p39">
                <a:extLst>
                  <a:ext uri="{FF2B5EF4-FFF2-40B4-BE49-F238E27FC236}">
                    <a16:creationId xmlns:a16="http://schemas.microsoft.com/office/drawing/2014/main" id="{72480501-AC7C-70D2-A27B-AA8F68E6BBAD}"/>
                  </a:ext>
                </a:extLst>
              </p:cNvPr>
              <p:cNvSpPr/>
              <p:nvPr/>
            </p:nvSpPr>
            <p:spPr>
              <a:xfrm>
                <a:off x="-79079450" y="2853900"/>
                <a:ext cx="67325" cy="95825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833" extrusionOk="0">
                    <a:moveTo>
                      <a:pt x="318" y="1"/>
                    </a:moveTo>
                    <a:cubicBezTo>
                      <a:pt x="223" y="1268"/>
                      <a:pt x="1" y="2598"/>
                      <a:pt x="159" y="3833"/>
                    </a:cubicBezTo>
                    <a:cubicBezTo>
                      <a:pt x="223" y="3833"/>
                      <a:pt x="223" y="3801"/>
                      <a:pt x="223" y="3801"/>
                    </a:cubicBezTo>
                    <a:cubicBezTo>
                      <a:pt x="1173" y="2630"/>
                      <a:pt x="2028" y="1394"/>
                      <a:pt x="2693" y="64"/>
                    </a:cubicBezTo>
                    <a:lnTo>
                      <a:pt x="2693" y="64"/>
                    </a:lnTo>
                    <a:cubicBezTo>
                      <a:pt x="2391" y="76"/>
                      <a:pt x="2094" y="83"/>
                      <a:pt x="1801" y="83"/>
                    </a:cubicBezTo>
                    <a:cubicBezTo>
                      <a:pt x="1294" y="83"/>
                      <a:pt x="799" y="61"/>
                      <a:pt x="318" y="1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" name="Google Shape;1038;p39">
                <a:extLst>
                  <a:ext uri="{FF2B5EF4-FFF2-40B4-BE49-F238E27FC236}">
                    <a16:creationId xmlns:a16="http://schemas.microsoft.com/office/drawing/2014/main" id="{C53C8FB2-0C7C-48E0-A2DC-F1B83B5DA605}"/>
                  </a:ext>
                </a:extLst>
              </p:cNvPr>
              <p:cNvSpPr/>
              <p:nvPr/>
            </p:nvSpPr>
            <p:spPr>
              <a:xfrm>
                <a:off x="-79069950" y="2720900"/>
                <a:ext cx="97400" cy="124050"/>
              </a:xfrm>
              <a:custGeom>
                <a:avLst/>
                <a:gdLst/>
                <a:ahLst/>
                <a:cxnLst/>
                <a:rect l="l" t="t" r="r" b="b"/>
                <a:pathLst>
                  <a:path w="3896" h="4962" extrusionOk="0">
                    <a:moveTo>
                      <a:pt x="191" y="1"/>
                    </a:moveTo>
                    <a:cubicBezTo>
                      <a:pt x="191" y="32"/>
                      <a:pt x="159" y="32"/>
                      <a:pt x="191" y="96"/>
                    </a:cubicBezTo>
                    <a:cubicBezTo>
                      <a:pt x="159" y="1616"/>
                      <a:pt x="96" y="3168"/>
                      <a:pt x="33" y="4656"/>
                    </a:cubicBezTo>
                    <a:cubicBezTo>
                      <a:pt x="1" y="4751"/>
                      <a:pt x="1" y="4814"/>
                      <a:pt x="1" y="4909"/>
                    </a:cubicBezTo>
                    <a:cubicBezTo>
                      <a:pt x="465" y="4946"/>
                      <a:pt x="950" y="4962"/>
                      <a:pt x="1451" y="4962"/>
                    </a:cubicBezTo>
                    <a:cubicBezTo>
                      <a:pt x="1805" y="4962"/>
                      <a:pt x="2167" y="4954"/>
                      <a:pt x="2534" y="4941"/>
                    </a:cubicBezTo>
                    <a:cubicBezTo>
                      <a:pt x="3263" y="3389"/>
                      <a:pt x="3738" y="1774"/>
                      <a:pt x="3896" y="32"/>
                    </a:cubicBezTo>
                    <a:cubicBezTo>
                      <a:pt x="2693" y="32"/>
                      <a:pt x="1426" y="1"/>
                      <a:pt x="191" y="1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" name="Google Shape;1039;p39">
                <a:extLst>
                  <a:ext uri="{FF2B5EF4-FFF2-40B4-BE49-F238E27FC236}">
                    <a16:creationId xmlns:a16="http://schemas.microsoft.com/office/drawing/2014/main" id="{1C2DE7F8-0C9B-F1C3-4C34-F8D9AF8A14E2}"/>
                  </a:ext>
                </a:extLst>
              </p:cNvPr>
              <p:cNvSpPr/>
              <p:nvPr/>
            </p:nvSpPr>
            <p:spPr>
              <a:xfrm>
                <a:off x="-79065975" y="2590875"/>
                <a:ext cx="95800" cy="118175"/>
              </a:xfrm>
              <a:custGeom>
                <a:avLst/>
                <a:gdLst/>
                <a:ahLst/>
                <a:cxnLst/>
                <a:rect l="l" t="t" r="r" b="b"/>
                <a:pathLst>
                  <a:path w="3832" h="4727" extrusionOk="0">
                    <a:moveTo>
                      <a:pt x="663" y="0"/>
                    </a:moveTo>
                    <a:cubicBezTo>
                      <a:pt x="496" y="0"/>
                      <a:pt x="328" y="3"/>
                      <a:pt x="159" y="8"/>
                    </a:cubicBezTo>
                    <a:cubicBezTo>
                      <a:pt x="95" y="1560"/>
                      <a:pt x="32" y="3080"/>
                      <a:pt x="0" y="4663"/>
                    </a:cubicBezTo>
                    <a:cubicBezTo>
                      <a:pt x="1267" y="4663"/>
                      <a:pt x="2470" y="4663"/>
                      <a:pt x="3737" y="4727"/>
                    </a:cubicBezTo>
                    <a:cubicBezTo>
                      <a:pt x="3832" y="3175"/>
                      <a:pt x="3642" y="1623"/>
                      <a:pt x="3167" y="198"/>
                    </a:cubicBezTo>
                    <a:cubicBezTo>
                      <a:pt x="2323" y="66"/>
                      <a:pt x="1500" y="0"/>
                      <a:pt x="663" y="0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" name="Google Shape;1040;p39">
                <a:extLst>
                  <a:ext uri="{FF2B5EF4-FFF2-40B4-BE49-F238E27FC236}">
                    <a16:creationId xmlns:a16="http://schemas.microsoft.com/office/drawing/2014/main" id="{A54E853D-2D98-2CD4-8930-9F119BFA3A08}"/>
                  </a:ext>
                </a:extLst>
              </p:cNvPr>
              <p:cNvSpPr/>
              <p:nvPr/>
            </p:nvSpPr>
            <p:spPr>
              <a:xfrm>
                <a:off x="-79060450" y="2480225"/>
                <a:ext cx="70500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4181" extrusionOk="0">
                    <a:moveTo>
                      <a:pt x="254" y="0"/>
                    </a:moveTo>
                    <a:cubicBezTo>
                      <a:pt x="191" y="0"/>
                      <a:pt x="159" y="32"/>
                      <a:pt x="128" y="64"/>
                    </a:cubicBezTo>
                    <a:lnTo>
                      <a:pt x="1" y="3991"/>
                    </a:lnTo>
                    <a:cubicBezTo>
                      <a:pt x="919" y="3991"/>
                      <a:pt x="1869" y="4022"/>
                      <a:pt x="2819" y="4181"/>
                    </a:cubicBezTo>
                    <a:cubicBezTo>
                      <a:pt x="2249" y="2660"/>
                      <a:pt x="1394" y="1235"/>
                      <a:pt x="254" y="0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" name="Google Shape;1041;p39">
                <a:extLst>
                  <a:ext uri="{FF2B5EF4-FFF2-40B4-BE49-F238E27FC236}">
                    <a16:creationId xmlns:a16="http://schemas.microsoft.com/office/drawing/2014/main" id="{DA9927E7-6607-2AB0-6527-DA7AF4C62F38}"/>
                  </a:ext>
                </a:extLst>
              </p:cNvPr>
              <p:cNvSpPr/>
              <p:nvPr/>
            </p:nvSpPr>
            <p:spPr>
              <a:xfrm>
                <a:off x="-79084975" y="2959200"/>
                <a:ext cx="24550" cy="96625"/>
              </a:xfrm>
              <a:custGeom>
                <a:avLst/>
                <a:gdLst/>
                <a:ahLst/>
                <a:cxnLst/>
                <a:rect l="l" t="t" r="r" b="b"/>
                <a:pathLst>
                  <a:path w="982" h="3865" extrusionOk="0">
                    <a:moveTo>
                      <a:pt x="602" y="1"/>
                    </a:moveTo>
                    <a:cubicBezTo>
                      <a:pt x="602" y="96"/>
                      <a:pt x="507" y="191"/>
                      <a:pt x="380" y="191"/>
                    </a:cubicBezTo>
                    <a:cubicBezTo>
                      <a:pt x="285" y="191"/>
                      <a:pt x="127" y="159"/>
                      <a:pt x="0" y="159"/>
                    </a:cubicBezTo>
                    <a:lnTo>
                      <a:pt x="0" y="159"/>
                    </a:lnTo>
                    <a:cubicBezTo>
                      <a:pt x="349" y="1331"/>
                      <a:pt x="222" y="2471"/>
                      <a:pt x="0" y="3675"/>
                    </a:cubicBezTo>
                    <a:cubicBezTo>
                      <a:pt x="0" y="3738"/>
                      <a:pt x="159" y="3865"/>
                      <a:pt x="127" y="3865"/>
                    </a:cubicBezTo>
                    <a:cubicBezTo>
                      <a:pt x="349" y="3865"/>
                      <a:pt x="602" y="3833"/>
                      <a:pt x="824" y="3801"/>
                    </a:cubicBezTo>
                    <a:cubicBezTo>
                      <a:pt x="792" y="3801"/>
                      <a:pt x="982" y="3643"/>
                      <a:pt x="982" y="3580"/>
                    </a:cubicBezTo>
                    <a:cubicBezTo>
                      <a:pt x="982" y="2408"/>
                      <a:pt x="824" y="1331"/>
                      <a:pt x="855" y="159"/>
                    </a:cubicBezTo>
                    <a:lnTo>
                      <a:pt x="760" y="159"/>
                    </a:lnTo>
                    <a:cubicBezTo>
                      <a:pt x="665" y="159"/>
                      <a:pt x="634" y="128"/>
                      <a:pt x="602" y="1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" name="Google Shape;1042;p39">
                <a:extLst>
                  <a:ext uri="{FF2B5EF4-FFF2-40B4-BE49-F238E27FC236}">
                    <a16:creationId xmlns:a16="http://schemas.microsoft.com/office/drawing/2014/main" id="{906FA933-5B67-CB29-8D5A-9E45FB13CF6B}"/>
                  </a:ext>
                </a:extLst>
              </p:cNvPr>
              <p:cNvSpPr/>
              <p:nvPr/>
            </p:nvSpPr>
            <p:spPr>
              <a:xfrm>
                <a:off x="-79077850" y="2395725"/>
                <a:ext cx="25350" cy="6630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2652" extrusionOk="0">
                    <a:moveTo>
                      <a:pt x="543" y="1"/>
                    </a:moveTo>
                    <a:cubicBezTo>
                      <a:pt x="458" y="1"/>
                      <a:pt x="385" y="82"/>
                      <a:pt x="317" y="245"/>
                    </a:cubicBezTo>
                    <a:cubicBezTo>
                      <a:pt x="32" y="688"/>
                      <a:pt x="95" y="1227"/>
                      <a:pt x="64" y="1702"/>
                    </a:cubicBezTo>
                    <a:cubicBezTo>
                      <a:pt x="64" y="2019"/>
                      <a:pt x="32" y="2335"/>
                      <a:pt x="0" y="2652"/>
                    </a:cubicBezTo>
                    <a:lnTo>
                      <a:pt x="982" y="2652"/>
                    </a:lnTo>
                    <a:lnTo>
                      <a:pt x="982" y="1322"/>
                    </a:lnTo>
                    <a:cubicBezTo>
                      <a:pt x="982" y="1100"/>
                      <a:pt x="1014" y="847"/>
                      <a:pt x="982" y="657"/>
                    </a:cubicBezTo>
                    <a:lnTo>
                      <a:pt x="950" y="435"/>
                    </a:lnTo>
                    <a:cubicBezTo>
                      <a:pt x="787" y="146"/>
                      <a:pt x="656" y="1"/>
                      <a:pt x="543" y="1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" name="Google Shape;1043;p39">
                <a:extLst>
                  <a:ext uri="{FF2B5EF4-FFF2-40B4-BE49-F238E27FC236}">
                    <a16:creationId xmlns:a16="http://schemas.microsoft.com/office/drawing/2014/main" id="{7F415EA4-8ECB-2F21-B690-8D0657601F27}"/>
                  </a:ext>
                </a:extLst>
              </p:cNvPr>
              <p:cNvSpPr/>
              <p:nvPr/>
            </p:nvSpPr>
            <p:spPr>
              <a:xfrm>
                <a:off x="-79167325" y="3053425"/>
                <a:ext cx="190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7601" h="951" extrusionOk="0">
                    <a:moveTo>
                      <a:pt x="32" y="1"/>
                    </a:moveTo>
                    <a:lnTo>
                      <a:pt x="32" y="32"/>
                    </a:lnTo>
                    <a:cubicBezTo>
                      <a:pt x="32" y="317"/>
                      <a:pt x="1" y="634"/>
                      <a:pt x="32" y="951"/>
                    </a:cubicBezTo>
                    <a:cubicBezTo>
                      <a:pt x="2534" y="792"/>
                      <a:pt x="5036" y="792"/>
                      <a:pt x="7538" y="729"/>
                    </a:cubicBezTo>
                    <a:lnTo>
                      <a:pt x="7570" y="729"/>
                    </a:lnTo>
                    <a:cubicBezTo>
                      <a:pt x="7601" y="507"/>
                      <a:pt x="7601" y="254"/>
                      <a:pt x="7570" y="32"/>
                    </a:cubicBezTo>
                    <a:cubicBezTo>
                      <a:pt x="7570" y="23"/>
                      <a:pt x="7567" y="19"/>
                      <a:pt x="7564" y="19"/>
                    </a:cubicBezTo>
                    <a:lnTo>
                      <a:pt x="7564" y="19"/>
                    </a:lnTo>
                    <a:cubicBezTo>
                      <a:pt x="7556" y="19"/>
                      <a:pt x="7547" y="41"/>
                      <a:pt x="7570" y="64"/>
                    </a:cubicBezTo>
                    <a:cubicBezTo>
                      <a:pt x="7106" y="109"/>
                      <a:pt x="6615" y="139"/>
                      <a:pt x="6119" y="139"/>
                    </a:cubicBezTo>
                    <a:cubicBezTo>
                      <a:pt x="5563" y="139"/>
                      <a:pt x="5001" y="101"/>
                      <a:pt x="4466" y="1"/>
                    </a:cubicBezTo>
                    <a:lnTo>
                      <a:pt x="4466" y="32"/>
                    </a:lnTo>
                    <a:lnTo>
                      <a:pt x="4466" y="96"/>
                    </a:lnTo>
                    <a:cubicBezTo>
                      <a:pt x="4529" y="191"/>
                      <a:pt x="4466" y="254"/>
                      <a:pt x="4403" y="317"/>
                    </a:cubicBezTo>
                    <a:cubicBezTo>
                      <a:pt x="4206" y="406"/>
                      <a:pt x="3980" y="445"/>
                      <a:pt x="3757" y="445"/>
                    </a:cubicBezTo>
                    <a:cubicBezTo>
                      <a:pt x="3585" y="445"/>
                      <a:pt x="3415" y="422"/>
                      <a:pt x="3263" y="381"/>
                    </a:cubicBezTo>
                    <a:cubicBezTo>
                      <a:pt x="3136" y="381"/>
                      <a:pt x="3136" y="191"/>
                      <a:pt x="3263" y="191"/>
                    </a:cubicBezTo>
                    <a:cubicBezTo>
                      <a:pt x="3199" y="159"/>
                      <a:pt x="3168" y="96"/>
                      <a:pt x="3168" y="64"/>
                    </a:cubicBezTo>
                    <a:cubicBezTo>
                      <a:pt x="2154" y="64"/>
                      <a:pt x="1141" y="64"/>
                      <a:pt x="127" y="32"/>
                    </a:cubicBezTo>
                    <a:cubicBezTo>
                      <a:pt x="96" y="32"/>
                      <a:pt x="32" y="32"/>
                      <a:pt x="32" y="1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" name="Google Shape;1044;p39">
                <a:extLst>
                  <a:ext uri="{FF2B5EF4-FFF2-40B4-BE49-F238E27FC236}">
                    <a16:creationId xmlns:a16="http://schemas.microsoft.com/office/drawing/2014/main" id="{1CC2768B-3EC3-27EB-BE4A-383293A496A3}"/>
                  </a:ext>
                </a:extLst>
              </p:cNvPr>
              <p:cNvSpPr/>
              <p:nvPr/>
            </p:nvSpPr>
            <p:spPr>
              <a:xfrm>
                <a:off x="-79386625" y="2383575"/>
                <a:ext cx="599350" cy="699375"/>
              </a:xfrm>
              <a:custGeom>
                <a:avLst/>
                <a:gdLst/>
                <a:ahLst/>
                <a:cxnLst/>
                <a:rect l="l" t="t" r="r" b="b"/>
                <a:pathLst>
                  <a:path w="23974" h="27975" extrusionOk="0">
                    <a:moveTo>
                      <a:pt x="12912" y="534"/>
                    </a:moveTo>
                    <a:cubicBezTo>
                      <a:pt x="13028" y="534"/>
                      <a:pt x="13170" y="676"/>
                      <a:pt x="13333" y="984"/>
                    </a:cubicBezTo>
                    <a:lnTo>
                      <a:pt x="13333" y="1143"/>
                    </a:lnTo>
                    <a:cubicBezTo>
                      <a:pt x="13365" y="1333"/>
                      <a:pt x="13333" y="1586"/>
                      <a:pt x="13333" y="1808"/>
                    </a:cubicBezTo>
                    <a:cubicBezTo>
                      <a:pt x="13333" y="2283"/>
                      <a:pt x="13333" y="2726"/>
                      <a:pt x="13365" y="3201"/>
                    </a:cubicBezTo>
                    <a:cubicBezTo>
                      <a:pt x="13190" y="3170"/>
                      <a:pt x="13024" y="3154"/>
                      <a:pt x="12862" y="3154"/>
                    </a:cubicBezTo>
                    <a:cubicBezTo>
                      <a:pt x="12700" y="3154"/>
                      <a:pt x="12541" y="3170"/>
                      <a:pt x="12383" y="3201"/>
                    </a:cubicBezTo>
                    <a:cubicBezTo>
                      <a:pt x="12415" y="2853"/>
                      <a:pt x="12415" y="2568"/>
                      <a:pt x="12446" y="2219"/>
                    </a:cubicBezTo>
                    <a:cubicBezTo>
                      <a:pt x="12510" y="1713"/>
                      <a:pt x="12415" y="1174"/>
                      <a:pt x="12700" y="763"/>
                    </a:cubicBezTo>
                    <a:cubicBezTo>
                      <a:pt x="12754" y="614"/>
                      <a:pt x="12825" y="534"/>
                      <a:pt x="12912" y="534"/>
                    </a:cubicBezTo>
                    <a:close/>
                    <a:moveTo>
                      <a:pt x="13238" y="3835"/>
                    </a:moveTo>
                    <a:cubicBezTo>
                      <a:pt x="14410" y="5038"/>
                      <a:pt x="15265" y="6463"/>
                      <a:pt x="15835" y="8015"/>
                    </a:cubicBezTo>
                    <a:cubicBezTo>
                      <a:pt x="14916" y="7888"/>
                      <a:pt x="13935" y="7825"/>
                      <a:pt x="13016" y="7825"/>
                    </a:cubicBezTo>
                    <a:lnTo>
                      <a:pt x="13143" y="3898"/>
                    </a:lnTo>
                    <a:cubicBezTo>
                      <a:pt x="13175" y="3898"/>
                      <a:pt x="13206" y="3866"/>
                      <a:pt x="13238" y="3835"/>
                    </a:cubicBezTo>
                    <a:close/>
                    <a:moveTo>
                      <a:pt x="12763" y="4246"/>
                    </a:moveTo>
                    <a:lnTo>
                      <a:pt x="12763" y="4246"/>
                    </a:lnTo>
                    <a:cubicBezTo>
                      <a:pt x="12731" y="5450"/>
                      <a:pt x="12700" y="6685"/>
                      <a:pt x="12668" y="7857"/>
                    </a:cubicBezTo>
                    <a:cubicBezTo>
                      <a:pt x="11591" y="7857"/>
                      <a:pt x="10451" y="8015"/>
                      <a:pt x="9343" y="8332"/>
                    </a:cubicBezTo>
                    <a:cubicBezTo>
                      <a:pt x="10166" y="6748"/>
                      <a:pt x="11338" y="5355"/>
                      <a:pt x="12763" y="4246"/>
                    </a:cubicBezTo>
                    <a:close/>
                    <a:moveTo>
                      <a:pt x="13840" y="3835"/>
                    </a:moveTo>
                    <a:lnTo>
                      <a:pt x="13840" y="3835"/>
                    </a:lnTo>
                    <a:cubicBezTo>
                      <a:pt x="16057" y="4943"/>
                      <a:pt x="17893" y="6716"/>
                      <a:pt x="18938" y="8902"/>
                    </a:cubicBezTo>
                    <a:cubicBezTo>
                      <a:pt x="18115" y="8522"/>
                      <a:pt x="17197" y="8300"/>
                      <a:pt x="16310" y="8110"/>
                    </a:cubicBezTo>
                    <a:cubicBezTo>
                      <a:pt x="15771" y="6558"/>
                      <a:pt x="14980" y="5070"/>
                      <a:pt x="13840" y="3835"/>
                    </a:cubicBezTo>
                    <a:close/>
                    <a:moveTo>
                      <a:pt x="12415" y="3993"/>
                    </a:moveTo>
                    <a:lnTo>
                      <a:pt x="12415" y="3993"/>
                    </a:lnTo>
                    <a:cubicBezTo>
                      <a:pt x="10831" y="5165"/>
                      <a:pt x="9564" y="6716"/>
                      <a:pt x="8741" y="8458"/>
                    </a:cubicBezTo>
                    <a:cubicBezTo>
                      <a:pt x="7981" y="8680"/>
                      <a:pt x="7284" y="8965"/>
                      <a:pt x="6556" y="9377"/>
                    </a:cubicBezTo>
                    <a:cubicBezTo>
                      <a:pt x="6809" y="8680"/>
                      <a:pt x="7158" y="8015"/>
                      <a:pt x="7538" y="7413"/>
                    </a:cubicBezTo>
                    <a:cubicBezTo>
                      <a:pt x="8773" y="5671"/>
                      <a:pt x="10514" y="4721"/>
                      <a:pt x="12415" y="3993"/>
                    </a:cubicBezTo>
                    <a:close/>
                    <a:moveTo>
                      <a:pt x="14315" y="3708"/>
                    </a:moveTo>
                    <a:lnTo>
                      <a:pt x="14315" y="3708"/>
                    </a:lnTo>
                    <a:cubicBezTo>
                      <a:pt x="15708" y="3898"/>
                      <a:pt x="17102" y="4373"/>
                      <a:pt x="18305" y="5133"/>
                    </a:cubicBezTo>
                    <a:cubicBezTo>
                      <a:pt x="20744" y="6621"/>
                      <a:pt x="22264" y="9377"/>
                      <a:pt x="22580" y="12164"/>
                    </a:cubicBezTo>
                    <a:cubicBezTo>
                      <a:pt x="21884" y="10833"/>
                      <a:pt x="20807" y="9883"/>
                      <a:pt x="19540" y="9218"/>
                    </a:cubicBezTo>
                    <a:cubicBezTo>
                      <a:pt x="18527" y="6843"/>
                      <a:pt x="16658" y="4816"/>
                      <a:pt x="14315" y="3708"/>
                    </a:cubicBezTo>
                    <a:close/>
                    <a:moveTo>
                      <a:pt x="11971" y="3676"/>
                    </a:moveTo>
                    <a:lnTo>
                      <a:pt x="11971" y="3676"/>
                    </a:lnTo>
                    <a:cubicBezTo>
                      <a:pt x="10229" y="4405"/>
                      <a:pt x="8614" y="5291"/>
                      <a:pt x="7443" y="6875"/>
                    </a:cubicBezTo>
                    <a:cubicBezTo>
                      <a:pt x="6809" y="7698"/>
                      <a:pt x="6334" y="8648"/>
                      <a:pt x="6017" y="9630"/>
                    </a:cubicBezTo>
                    <a:cubicBezTo>
                      <a:pt x="4972" y="10327"/>
                      <a:pt x="4117" y="11150"/>
                      <a:pt x="3547" y="12259"/>
                    </a:cubicBezTo>
                    <a:cubicBezTo>
                      <a:pt x="3832" y="9630"/>
                      <a:pt x="5131" y="7160"/>
                      <a:pt x="7221" y="5513"/>
                    </a:cubicBezTo>
                    <a:cubicBezTo>
                      <a:pt x="8614" y="4468"/>
                      <a:pt x="10293" y="3866"/>
                      <a:pt x="11971" y="3676"/>
                    </a:cubicBezTo>
                    <a:close/>
                    <a:moveTo>
                      <a:pt x="8488" y="8933"/>
                    </a:moveTo>
                    <a:lnTo>
                      <a:pt x="8488" y="8933"/>
                    </a:lnTo>
                    <a:cubicBezTo>
                      <a:pt x="7981" y="10168"/>
                      <a:pt x="7664" y="11467"/>
                      <a:pt x="7538" y="12797"/>
                    </a:cubicBezTo>
                    <a:cubicBezTo>
                      <a:pt x="7538" y="12860"/>
                      <a:pt x="7538" y="12892"/>
                      <a:pt x="7506" y="12892"/>
                    </a:cubicBezTo>
                    <a:lnTo>
                      <a:pt x="5891" y="12892"/>
                    </a:lnTo>
                    <a:cubicBezTo>
                      <a:pt x="5891" y="11847"/>
                      <a:pt x="6049" y="10865"/>
                      <a:pt x="6334" y="9915"/>
                    </a:cubicBezTo>
                    <a:cubicBezTo>
                      <a:pt x="6999" y="9535"/>
                      <a:pt x="7759" y="9155"/>
                      <a:pt x="8488" y="8933"/>
                    </a:cubicBezTo>
                    <a:close/>
                    <a:moveTo>
                      <a:pt x="5796" y="10327"/>
                    </a:moveTo>
                    <a:lnTo>
                      <a:pt x="5796" y="10327"/>
                    </a:lnTo>
                    <a:cubicBezTo>
                      <a:pt x="5606" y="11182"/>
                      <a:pt x="5479" y="12069"/>
                      <a:pt x="5479" y="12924"/>
                    </a:cubicBezTo>
                    <a:lnTo>
                      <a:pt x="3484" y="12924"/>
                    </a:lnTo>
                    <a:cubicBezTo>
                      <a:pt x="4054" y="11847"/>
                      <a:pt x="4909" y="10992"/>
                      <a:pt x="5796" y="10327"/>
                    </a:cubicBezTo>
                    <a:close/>
                    <a:moveTo>
                      <a:pt x="12605" y="8300"/>
                    </a:moveTo>
                    <a:cubicBezTo>
                      <a:pt x="12573" y="9852"/>
                      <a:pt x="12510" y="11435"/>
                      <a:pt x="12446" y="12955"/>
                    </a:cubicBezTo>
                    <a:cubicBezTo>
                      <a:pt x="10989" y="12924"/>
                      <a:pt x="9501" y="12924"/>
                      <a:pt x="7981" y="12924"/>
                    </a:cubicBezTo>
                    <a:lnTo>
                      <a:pt x="7981" y="12860"/>
                    </a:lnTo>
                    <a:cubicBezTo>
                      <a:pt x="8108" y="11435"/>
                      <a:pt x="8456" y="10073"/>
                      <a:pt x="9058" y="8807"/>
                    </a:cubicBezTo>
                    <a:cubicBezTo>
                      <a:pt x="10198" y="8490"/>
                      <a:pt x="11433" y="8332"/>
                      <a:pt x="12605" y="8300"/>
                    </a:cubicBezTo>
                    <a:close/>
                    <a:moveTo>
                      <a:pt x="13048" y="8268"/>
                    </a:moveTo>
                    <a:cubicBezTo>
                      <a:pt x="13998" y="8268"/>
                      <a:pt x="15043" y="8332"/>
                      <a:pt x="16025" y="8490"/>
                    </a:cubicBezTo>
                    <a:cubicBezTo>
                      <a:pt x="16500" y="9915"/>
                      <a:pt x="16690" y="11467"/>
                      <a:pt x="16627" y="13019"/>
                    </a:cubicBezTo>
                    <a:cubicBezTo>
                      <a:pt x="15360" y="12955"/>
                      <a:pt x="14125" y="12955"/>
                      <a:pt x="12890" y="12924"/>
                    </a:cubicBezTo>
                    <a:cubicBezTo>
                      <a:pt x="12921" y="11372"/>
                      <a:pt x="13016" y="9788"/>
                      <a:pt x="13048" y="8268"/>
                    </a:cubicBezTo>
                    <a:close/>
                    <a:moveTo>
                      <a:pt x="16405" y="8585"/>
                    </a:moveTo>
                    <a:lnTo>
                      <a:pt x="16405" y="8585"/>
                    </a:lnTo>
                    <a:cubicBezTo>
                      <a:pt x="17418" y="8775"/>
                      <a:pt x="18305" y="9092"/>
                      <a:pt x="19192" y="9535"/>
                    </a:cubicBezTo>
                    <a:cubicBezTo>
                      <a:pt x="19667" y="10643"/>
                      <a:pt x="19888" y="11815"/>
                      <a:pt x="19952" y="13050"/>
                    </a:cubicBezTo>
                    <a:cubicBezTo>
                      <a:pt x="18938" y="13050"/>
                      <a:pt x="17957" y="13019"/>
                      <a:pt x="16975" y="13019"/>
                    </a:cubicBezTo>
                    <a:cubicBezTo>
                      <a:pt x="17038" y="11498"/>
                      <a:pt x="16848" y="10010"/>
                      <a:pt x="16405" y="8585"/>
                    </a:cubicBezTo>
                    <a:close/>
                    <a:moveTo>
                      <a:pt x="19825" y="9883"/>
                    </a:moveTo>
                    <a:cubicBezTo>
                      <a:pt x="20934" y="10580"/>
                      <a:pt x="21852" y="11530"/>
                      <a:pt x="22422" y="12860"/>
                    </a:cubicBezTo>
                    <a:cubicBezTo>
                      <a:pt x="22468" y="12907"/>
                      <a:pt x="22532" y="12936"/>
                      <a:pt x="22600" y="12936"/>
                    </a:cubicBezTo>
                    <a:cubicBezTo>
                      <a:pt x="22624" y="12936"/>
                      <a:pt x="22650" y="12932"/>
                      <a:pt x="22675" y="12924"/>
                    </a:cubicBezTo>
                    <a:lnTo>
                      <a:pt x="22675" y="13114"/>
                    </a:lnTo>
                    <a:cubicBezTo>
                      <a:pt x="21915" y="13082"/>
                      <a:pt x="21155" y="13082"/>
                      <a:pt x="20427" y="13082"/>
                    </a:cubicBezTo>
                    <a:cubicBezTo>
                      <a:pt x="20427" y="11974"/>
                      <a:pt x="20173" y="10897"/>
                      <a:pt x="19825" y="9883"/>
                    </a:cubicBezTo>
                    <a:close/>
                    <a:moveTo>
                      <a:pt x="3484" y="13240"/>
                    </a:moveTo>
                    <a:cubicBezTo>
                      <a:pt x="4149" y="13272"/>
                      <a:pt x="4814" y="13272"/>
                      <a:pt x="5479" y="13335"/>
                    </a:cubicBezTo>
                    <a:lnTo>
                      <a:pt x="5479" y="13430"/>
                    </a:lnTo>
                    <a:cubicBezTo>
                      <a:pt x="5542" y="14349"/>
                      <a:pt x="5701" y="15299"/>
                      <a:pt x="5922" y="16280"/>
                    </a:cubicBezTo>
                    <a:cubicBezTo>
                      <a:pt x="4814" y="15615"/>
                      <a:pt x="3706" y="14665"/>
                      <a:pt x="3484" y="13652"/>
                    </a:cubicBezTo>
                    <a:lnTo>
                      <a:pt x="3484" y="13240"/>
                    </a:lnTo>
                    <a:close/>
                    <a:moveTo>
                      <a:pt x="22675" y="13557"/>
                    </a:moveTo>
                    <a:lnTo>
                      <a:pt x="22675" y="13810"/>
                    </a:lnTo>
                    <a:cubicBezTo>
                      <a:pt x="22643" y="13794"/>
                      <a:pt x="22614" y="13786"/>
                      <a:pt x="22589" y="13786"/>
                    </a:cubicBezTo>
                    <a:cubicBezTo>
                      <a:pt x="22518" y="13786"/>
                      <a:pt x="22477" y="13851"/>
                      <a:pt x="22454" y="13969"/>
                    </a:cubicBezTo>
                    <a:cubicBezTo>
                      <a:pt x="21852" y="15489"/>
                      <a:pt x="20807" y="16566"/>
                      <a:pt x="19540" y="17294"/>
                    </a:cubicBezTo>
                    <a:cubicBezTo>
                      <a:pt x="20078" y="16090"/>
                      <a:pt x="20364" y="14824"/>
                      <a:pt x="20427" y="13557"/>
                    </a:cubicBezTo>
                    <a:close/>
                    <a:moveTo>
                      <a:pt x="5922" y="13335"/>
                    </a:moveTo>
                    <a:cubicBezTo>
                      <a:pt x="6429" y="13335"/>
                      <a:pt x="6999" y="13367"/>
                      <a:pt x="7506" y="13367"/>
                    </a:cubicBezTo>
                    <a:cubicBezTo>
                      <a:pt x="7474" y="14634"/>
                      <a:pt x="7633" y="16027"/>
                      <a:pt x="7981" y="17326"/>
                    </a:cubicBezTo>
                    <a:cubicBezTo>
                      <a:pt x="7854" y="17294"/>
                      <a:pt x="7696" y="17231"/>
                      <a:pt x="7601" y="17167"/>
                    </a:cubicBezTo>
                    <a:cubicBezTo>
                      <a:pt x="7284" y="17041"/>
                      <a:pt x="6872" y="16851"/>
                      <a:pt x="6429" y="16566"/>
                    </a:cubicBezTo>
                    <a:cubicBezTo>
                      <a:pt x="6112" y="15489"/>
                      <a:pt x="5954" y="14349"/>
                      <a:pt x="5922" y="13335"/>
                    </a:cubicBezTo>
                    <a:close/>
                    <a:moveTo>
                      <a:pt x="7981" y="13399"/>
                    </a:moveTo>
                    <a:lnTo>
                      <a:pt x="7981" y="13399"/>
                    </a:lnTo>
                    <a:cubicBezTo>
                      <a:pt x="9501" y="13430"/>
                      <a:pt x="10989" y="13494"/>
                      <a:pt x="12510" y="13494"/>
                    </a:cubicBezTo>
                    <a:cubicBezTo>
                      <a:pt x="12446" y="13684"/>
                      <a:pt x="12446" y="13874"/>
                      <a:pt x="12446" y="14064"/>
                    </a:cubicBezTo>
                    <a:cubicBezTo>
                      <a:pt x="12383" y="15489"/>
                      <a:pt x="12383" y="16914"/>
                      <a:pt x="12288" y="18339"/>
                    </a:cubicBezTo>
                    <a:cubicBezTo>
                      <a:pt x="11053" y="18244"/>
                      <a:pt x="9786" y="17991"/>
                      <a:pt x="8551" y="17547"/>
                    </a:cubicBezTo>
                    <a:cubicBezTo>
                      <a:pt x="8139" y="16217"/>
                      <a:pt x="7949" y="14792"/>
                      <a:pt x="7981" y="13399"/>
                    </a:cubicBezTo>
                    <a:close/>
                    <a:moveTo>
                      <a:pt x="19983" y="13525"/>
                    </a:moveTo>
                    <a:cubicBezTo>
                      <a:pt x="19952" y="14982"/>
                      <a:pt x="19540" y="16344"/>
                      <a:pt x="18875" y="17611"/>
                    </a:cubicBezTo>
                    <a:cubicBezTo>
                      <a:pt x="17925" y="18022"/>
                      <a:pt x="16848" y="18276"/>
                      <a:pt x="15740" y="18402"/>
                    </a:cubicBezTo>
                    <a:cubicBezTo>
                      <a:pt x="16405" y="16851"/>
                      <a:pt x="16848" y="15172"/>
                      <a:pt x="16975" y="13525"/>
                    </a:cubicBezTo>
                    <a:close/>
                    <a:moveTo>
                      <a:pt x="12858" y="13494"/>
                    </a:moveTo>
                    <a:cubicBezTo>
                      <a:pt x="14093" y="13525"/>
                      <a:pt x="15360" y="13525"/>
                      <a:pt x="16563" y="13525"/>
                    </a:cubicBezTo>
                    <a:cubicBezTo>
                      <a:pt x="16405" y="15267"/>
                      <a:pt x="15930" y="16882"/>
                      <a:pt x="15201" y="18402"/>
                    </a:cubicBezTo>
                    <a:cubicBezTo>
                      <a:pt x="14888" y="18414"/>
                      <a:pt x="14575" y="18421"/>
                      <a:pt x="14264" y="18421"/>
                    </a:cubicBezTo>
                    <a:cubicBezTo>
                      <a:pt x="13725" y="18421"/>
                      <a:pt x="13190" y="18399"/>
                      <a:pt x="12668" y="18339"/>
                    </a:cubicBezTo>
                    <a:cubicBezTo>
                      <a:pt x="12700" y="18276"/>
                      <a:pt x="12700" y="18181"/>
                      <a:pt x="12700" y="18117"/>
                    </a:cubicBezTo>
                    <a:cubicBezTo>
                      <a:pt x="12763" y="16597"/>
                      <a:pt x="12826" y="15077"/>
                      <a:pt x="12858" y="13557"/>
                    </a:cubicBezTo>
                    <a:lnTo>
                      <a:pt x="12858" y="13494"/>
                    </a:lnTo>
                    <a:close/>
                    <a:moveTo>
                      <a:pt x="6651" y="17167"/>
                    </a:moveTo>
                    <a:lnTo>
                      <a:pt x="6651" y="17167"/>
                    </a:lnTo>
                    <a:cubicBezTo>
                      <a:pt x="7158" y="17452"/>
                      <a:pt x="7664" y="17674"/>
                      <a:pt x="8171" y="17864"/>
                    </a:cubicBezTo>
                    <a:cubicBezTo>
                      <a:pt x="8741" y="19574"/>
                      <a:pt x="9659" y="21157"/>
                      <a:pt x="10989" y="22234"/>
                    </a:cubicBezTo>
                    <a:cubicBezTo>
                      <a:pt x="8804" y="21474"/>
                      <a:pt x="7379" y="19416"/>
                      <a:pt x="6651" y="17167"/>
                    </a:cubicBezTo>
                    <a:close/>
                    <a:moveTo>
                      <a:pt x="18527" y="18244"/>
                    </a:moveTo>
                    <a:cubicBezTo>
                      <a:pt x="17292" y="20176"/>
                      <a:pt x="15360" y="21664"/>
                      <a:pt x="13080" y="22456"/>
                    </a:cubicBezTo>
                    <a:cubicBezTo>
                      <a:pt x="14093" y="21348"/>
                      <a:pt x="14916" y="20144"/>
                      <a:pt x="15550" y="18877"/>
                    </a:cubicBezTo>
                    <a:cubicBezTo>
                      <a:pt x="16563" y="18782"/>
                      <a:pt x="17577" y="18592"/>
                      <a:pt x="18527" y="18244"/>
                    </a:cubicBezTo>
                    <a:close/>
                    <a:moveTo>
                      <a:pt x="3547" y="14602"/>
                    </a:moveTo>
                    <a:cubicBezTo>
                      <a:pt x="4149" y="15552"/>
                      <a:pt x="5384" y="16407"/>
                      <a:pt x="6081" y="16851"/>
                    </a:cubicBezTo>
                    <a:cubicBezTo>
                      <a:pt x="6967" y="19606"/>
                      <a:pt x="8709" y="22234"/>
                      <a:pt x="11591" y="22614"/>
                    </a:cubicBezTo>
                    <a:lnTo>
                      <a:pt x="11623" y="22678"/>
                    </a:lnTo>
                    <a:cubicBezTo>
                      <a:pt x="8108" y="22076"/>
                      <a:pt x="4941" y="19447"/>
                      <a:pt x="3864" y="15932"/>
                    </a:cubicBezTo>
                    <a:cubicBezTo>
                      <a:pt x="3706" y="15489"/>
                      <a:pt x="3642" y="15077"/>
                      <a:pt x="3547" y="14602"/>
                    </a:cubicBezTo>
                    <a:close/>
                    <a:moveTo>
                      <a:pt x="12573" y="18814"/>
                    </a:moveTo>
                    <a:cubicBezTo>
                      <a:pt x="13075" y="18874"/>
                      <a:pt x="13577" y="18896"/>
                      <a:pt x="14079" y="18896"/>
                    </a:cubicBezTo>
                    <a:cubicBezTo>
                      <a:pt x="14369" y="18896"/>
                      <a:pt x="14658" y="18889"/>
                      <a:pt x="14948" y="18877"/>
                    </a:cubicBezTo>
                    <a:lnTo>
                      <a:pt x="14948" y="18877"/>
                    </a:lnTo>
                    <a:cubicBezTo>
                      <a:pt x="14283" y="20207"/>
                      <a:pt x="13460" y="21443"/>
                      <a:pt x="12478" y="22614"/>
                    </a:cubicBezTo>
                    <a:cubicBezTo>
                      <a:pt x="12415" y="22614"/>
                      <a:pt x="12415" y="22678"/>
                      <a:pt x="12415" y="22678"/>
                    </a:cubicBezTo>
                    <a:cubicBezTo>
                      <a:pt x="12256" y="21411"/>
                      <a:pt x="12446" y="20144"/>
                      <a:pt x="12573" y="18814"/>
                    </a:cubicBezTo>
                    <a:close/>
                    <a:moveTo>
                      <a:pt x="8709" y="18086"/>
                    </a:moveTo>
                    <a:lnTo>
                      <a:pt x="8709" y="18086"/>
                    </a:lnTo>
                    <a:cubicBezTo>
                      <a:pt x="9691" y="18402"/>
                      <a:pt x="10768" y="18624"/>
                      <a:pt x="11813" y="18751"/>
                    </a:cubicBezTo>
                    <a:cubicBezTo>
                      <a:pt x="11971" y="18751"/>
                      <a:pt x="12098" y="18751"/>
                      <a:pt x="12256" y="18782"/>
                    </a:cubicBezTo>
                    <a:cubicBezTo>
                      <a:pt x="12193" y="20081"/>
                      <a:pt x="11908" y="21411"/>
                      <a:pt x="12193" y="22741"/>
                    </a:cubicBezTo>
                    <a:lnTo>
                      <a:pt x="12098" y="22678"/>
                    </a:lnTo>
                    <a:cubicBezTo>
                      <a:pt x="12098" y="22583"/>
                      <a:pt x="12098" y="22519"/>
                      <a:pt x="12035" y="22519"/>
                    </a:cubicBezTo>
                    <a:cubicBezTo>
                      <a:pt x="11971" y="22519"/>
                      <a:pt x="11908" y="22456"/>
                      <a:pt x="11876" y="22456"/>
                    </a:cubicBezTo>
                    <a:cubicBezTo>
                      <a:pt x="10356" y="21348"/>
                      <a:pt x="9343" y="19827"/>
                      <a:pt x="8709" y="18086"/>
                    </a:cubicBezTo>
                    <a:close/>
                    <a:moveTo>
                      <a:pt x="22580" y="14665"/>
                    </a:moveTo>
                    <a:lnTo>
                      <a:pt x="22580" y="14665"/>
                    </a:lnTo>
                    <a:cubicBezTo>
                      <a:pt x="22549" y="14950"/>
                      <a:pt x="22517" y="15172"/>
                      <a:pt x="22422" y="15457"/>
                    </a:cubicBezTo>
                    <a:cubicBezTo>
                      <a:pt x="21409" y="19764"/>
                      <a:pt x="17577" y="22393"/>
                      <a:pt x="13333" y="22868"/>
                    </a:cubicBezTo>
                    <a:cubicBezTo>
                      <a:pt x="15866" y="22139"/>
                      <a:pt x="17957" y="20239"/>
                      <a:pt x="19192" y="17959"/>
                    </a:cubicBezTo>
                    <a:cubicBezTo>
                      <a:pt x="20649" y="17294"/>
                      <a:pt x="21884" y="16249"/>
                      <a:pt x="22580" y="14665"/>
                    </a:cubicBezTo>
                    <a:close/>
                    <a:moveTo>
                      <a:pt x="11971" y="2410"/>
                    </a:moveTo>
                    <a:cubicBezTo>
                      <a:pt x="11971" y="2663"/>
                      <a:pt x="12035" y="2948"/>
                      <a:pt x="12035" y="3233"/>
                    </a:cubicBezTo>
                    <a:cubicBezTo>
                      <a:pt x="10704" y="3360"/>
                      <a:pt x="9406" y="3708"/>
                      <a:pt x="8234" y="4405"/>
                    </a:cubicBezTo>
                    <a:cubicBezTo>
                      <a:pt x="5131" y="6083"/>
                      <a:pt x="3167" y="9535"/>
                      <a:pt x="3041" y="13019"/>
                    </a:cubicBezTo>
                    <a:cubicBezTo>
                      <a:pt x="2882" y="13019"/>
                      <a:pt x="2882" y="13240"/>
                      <a:pt x="3041" y="13272"/>
                    </a:cubicBezTo>
                    <a:cubicBezTo>
                      <a:pt x="3041" y="13747"/>
                      <a:pt x="3041" y="14222"/>
                      <a:pt x="3104" y="14697"/>
                    </a:cubicBezTo>
                    <a:cubicBezTo>
                      <a:pt x="3706" y="19131"/>
                      <a:pt x="7538" y="22614"/>
                      <a:pt x="11908" y="23216"/>
                    </a:cubicBezTo>
                    <a:cubicBezTo>
                      <a:pt x="11908" y="23374"/>
                      <a:pt x="11940" y="23533"/>
                      <a:pt x="11940" y="23691"/>
                    </a:cubicBezTo>
                    <a:cubicBezTo>
                      <a:pt x="6112" y="23374"/>
                      <a:pt x="1299" y="18877"/>
                      <a:pt x="1362" y="12892"/>
                    </a:cubicBezTo>
                    <a:cubicBezTo>
                      <a:pt x="1425" y="7065"/>
                      <a:pt x="6239" y="2473"/>
                      <a:pt x="11971" y="2410"/>
                    </a:cubicBezTo>
                    <a:close/>
                    <a:moveTo>
                      <a:pt x="12035" y="1491"/>
                    </a:moveTo>
                    <a:cubicBezTo>
                      <a:pt x="12035" y="1649"/>
                      <a:pt x="11971" y="1871"/>
                      <a:pt x="11971" y="2029"/>
                    </a:cubicBezTo>
                    <a:cubicBezTo>
                      <a:pt x="6017" y="2124"/>
                      <a:pt x="1109" y="6875"/>
                      <a:pt x="1014" y="12955"/>
                    </a:cubicBezTo>
                    <a:cubicBezTo>
                      <a:pt x="982" y="18972"/>
                      <a:pt x="6017" y="23881"/>
                      <a:pt x="11940" y="24039"/>
                    </a:cubicBezTo>
                    <a:cubicBezTo>
                      <a:pt x="11971" y="24324"/>
                      <a:pt x="11971" y="24578"/>
                      <a:pt x="11971" y="24799"/>
                    </a:cubicBezTo>
                    <a:cubicBezTo>
                      <a:pt x="5574" y="24578"/>
                      <a:pt x="254" y="19669"/>
                      <a:pt x="317" y="13050"/>
                    </a:cubicBezTo>
                    <a:cubicBezTo>
                      <a:pt x="349" y="6685"/>
                      <a:pt x="5732" y="1618"/>
                      <a:pt x="12035" y="1491"/>
                    </a:cubicBezTo>
                    <a:close/>
                    <a:moveTo>
                      <a:pt x="12668" y="23058"/>
                    </a:moveTo>
                    <a:cubicBezTo>
                      <a:pt x="12700" y="23089"/>
                      <a:pt x="12731" y="23184"/>
                      <a:pt x="12826" y="23184"/>
                    </a:cubicBezTo>
                    <a:lnTo>
                      <a:pt x="12921" y="23184"/>
                    </a:lnTo>
                    <a:cubicBezTo>
                      <a:pt x="12890" y="24419"/>
                      <a:pt x="13016" y="25433"/>
                      <a:pt x="13048" y="26668"/>
                    </a:cubicBezTo>
                    <a:lnTo>
                      <a:pt x="12890" y="26858"/>
                    </a:lnTo>
                    <a:cubicBezTo>
                      <a:pt x="12668" y="26953"/>
                      <a:pt x="12415" y="26953"/>
                      <a:pt x="12193" y="26953"/>
                    </a:cubicBezTo>
                    <a:cubicBezTo>
                      <a:pt x="12225" y="26890"/>
                      <a:pt x="12066" y="26795"/>
                      <a:pt x="12066" y="26731"/>
                    </a:cubicBezTo>
                    <a:cubicBezTo>
                      <a:pt x="12288" y="25559"/>
                      <a:pt x="12415" y="24419"/>
                      <a:pt x="12066" y="23216"/>
                    </a:cubicBezTo>
                    <a:lnTo>
                      <a:pt x="12066" y="23216"/>
                    </a:lnTo>
                    <a:cubicBezTo>
                      <a:pt x="12193" y="23216"/>
                      <a:pt x="12351" y="23248"/>
                      <a:pt x="12446" y="23248"/>
                    </a:cubicBezTo>
                    <a:cubicBezTo>
                      <a:pt x="12573" y="23248"/>
                      <a:pt x="12668" y="23184"/>
                      <a:pt x="12668" y="23058"/>
                    </a:cubicBezTo>
                    <a:close/>
                    <a:moveTo>
                      <a:pt x="13175" y="26700"/>
                    </a:moveTo>
                    <a:cubicBezTo>
                      <a:pt x="13730" y="26807"/>
                      <a:pt x="14326" y="26844"/>
                      <a:pt x="14917" y="26844"/>
                    </a:cubicBezTo>
                    <a:cubicBezTo>
                      <a:pt x="15370" y="26844"/>
                      <a:pt x="15820" y="26822"/>
                      <a:pt x="16247" y="26795"/>
                    </a:cubicBezTo>
                    <a:lnTo>
                      <a:pt x="16342" y="26795"/>
                    </a:lnTo>
                    <a:lnTo>
                      <a:pt x="16342" y="26826"/>
                    </a:lnTo>
                    <a:cubicBezTo>
                      <a:pt x="16373" y="27048"/>
                      <a:pt x="16373" y="27301"/>
                      <a:pt x="16342" y="27523"/>
                    </a:cubicBezTo>
                    <a:cubicBezTo>
                      <a:pt x="16310" y="27523"/>
                      <a:pt x="16310" y="27491"/>
                      <a:pt x="16215" y="27460"/>
                    </a:cubicBezTo>
                    <a:cubicBezTo>
                      <a:pt x="13745" y="27491"/>
                      <a:pt x="11243" y="27491"/>
                      <a:pt x="8741" y="27650"/>
                    </a:cubicBezTo>
                    <a:cubicBezTo>
                      <a:pt x="8709" y="27365"/>
                      <a:pt x="8709" y="27048"/>
                      <a:pt x="8741" y="26731"/>
                    </a:cubicBezTo>
                    <a:lnTo>
                      <a:pt x="8741" y="26700"/>
                    </a:lnTo>
                    <a:cubicBezTo>
                      <a:pt x="8741" y="26731"/>
                      <a:pt x="8773" y="26731"/>
                      <a:pt x="8836" y="26731"/>
                    </a:cubicBezTo>
                    <a:cubicBezTo>
                      <a:pt x="9849" y="26763"/>
                      <a:pt x="10831" y="26763"/>
                      <a:pt x="11876" y="26763"/>
                    </a:cubicBezTo>
                    <a:cubicBezTo>
                      <a:pt x="11908" y="26858"/>
                      <a:pt x="11908" y="26858"/>
                      <a:pt x="11940" y="26890"/>
                    </a:cubicBezTo>
                    <a:cubicBezTo>
                      <a:pt x="11876" y="26890"/>
                      <a:pt x="11845" y="27048"/>
                      <a:pt x="11940" y="27080"/>
                    </a:cubicBezTo>
                    <a:cubicBezTo>
                      <a:pt x="12130" y="27109"/>
                      <a:pt x="12314" y="27131"/>
                      <a:pt x="12491" y="27131"/>
                    </a:cubicBezTo>
                    <a:cubicBezTo>
                      <a:pt x="12697" y="27131"/>
                      <a:pt x="12893" y="27101"/>
                      <a:pt x="13080" y="27016"/>
                    </a:cubicBezTo>
                    <a:cubicBezTo>
                      <a:pt x="13206" y="26985"/>
                      <a:pt x="13206" y="26890"/>
                      <a:pt x="13175" y="26826"/>
                    </a:cubicBezTo>
                    <a:lnTo>
                      <a:pt x="13175" y="26731"/>
                    </a:lnTo>
                    <a:lnTo>
                      <a:pt x="13175" y="26700"/>
                    </a:lnTo>
                    <a:close/>
                    <a:moveTo>
                      <a:pt x="13036" y="1"/>
                    </a:moveTo>
                    <a:cubicBezTo>
                      <a:pt x="13019" y="1"/>
                      <a:pt x="13002" y="1"/>
                      <a:pt x="12985" y="3"/>
                    </a:cubicBezTo>
                    <a:cubicBezTo>
                      <a:pt x="12510" y="3"/>
                      <a:pt x="12193" y="478"/>
                      <a:pt x="12098" y="921"/>
                    </a:cubicBezTo>
                    <a:lnTo>
                      <a:pt x="12098" y="953"/>
                    </a:lnTo>
                    <a:cubicBezTo>
                      <a:pt x="5542" y="1048"/>
                      <a:pt x="64" y="6305"/>
                      <a:pt x="32" y="12955"/>
                    </a:cubicBezTo>
                    <a:cubicBezTo>
                      <a:pt x="1" y="19281"/>
                      <a:pt x="5191" y="25029"/>
                      <a:pt x="11621" y="25029"/>
                    </a:cubicBezTo>
                    <a:cubicBezTo>
                      <a:pt x="11758" y="25029"/>
                      <a:pt x="11896" y="25026"/>
                      <a:pt x="12035" y="25021"/>
                    </a:cubicBezTo>
                    <a:lnTo>
                      <a:pt x="12035" y="25021"/>
                    </a:lnTo>
                    <a:cubicBezTo>
                      <a:pt x="12035" y="25496"/>
                      <a:pt x="11971" y="26003"/>
                      <a:pt x="11940" y="26446"/>
                    </a:cubicBezTo>
                    <a:cubicBezTo>
                      <a:pt x="10926" y="26446"/>
                      <a:pt x="9913" y="26446"/>
                      <a:pt x="8899" y="26510"/>
                    </a:cubicBezTo>
                    <a:cubicBezTo>
                      <a:pt x="8804" y="26510"/>
                      <a:pt x="8773" y="26573"/>
                      <a:pt x="8804" y="26668"/>
                    </a:cubicBezTo>
                    <a:cubicBezTo>
                      <a:pt x="8788" y="26636"/>
                      <a:pt x="8765" y="26620"/>
                      <a:pt x="8741" y="26620"/>
                    </a:cubicBezTo>
                    <a:cubicBezTo>
                      <a:pt x="8717" y="26620"/>
                      <a:pt x="8693" y="26636"/>
                      <a:pt x="8678" y="26668"/>
                    </a:cubicBezTo>
                    <a:cubicBezTo>
                      <a:pt x="8583" y="26858"/>
                      <a:pt x="8551" y="27016"/>
                      <a:pt x="8519" y="27206"/>
                    </a:cubicBezTo>
                    <a:cubicBezTo>
                      <a:pt x="8519" y="27396"/>
                      <a:pt x="8519" y="27650"/>
                      <a:pt x="8551" y="27840"/>
                    </a:cubicBezTo>
                    <a:cubicBezTo>
                      <a:pt x="8551" y="27937"/>
                      <a:pt x="8622" y="27974"/>
                      <a:pt x="8699" y="27974"/>
                    </a:cubicBezTo>
                    <a:cubicBezTo>
                      <a:pt x="8748" y="27974"/>
                      <a:pt x="8799" y="27959"/>
                      <a:pt x="8836" y="27935"/>
                    </a:cubicBezTo>
                    <a:cubicBezTo>
                      <a:pt x="9181" y="27939"/>
                      <a:pt x="9526" y="27941"/>
                      <a:pt x="9872" y="27941"/>
                    </a:cubicBezTo>
                    <a:cubicBezTo>
                      <a:pt x="12005" y="27941"/>
                      <a:pt x="14157" y="27867"/>
                      <a:pt x="16310" y="27840"/>
                    </a:cubicBezTo>
                    <a:cubicBezTo>
                      <a:pt x="16342" y="27840"/>
                      <a:pt x="16373" y="27840"/>
                      <a:pt x="16437" y="27808"/>
                    </a:cubicBezTo>
                    <a:cubicBezTo>
                      <a:pt x="16446" y="27817"/>
                      <a:pt x="16455" y="27821"/>
                      <a:pt x="16464" y="27821"/>
                    </a:cubicBezTo>
                    <a:cubicBezTo>
                      <a:pt x="16487" y="27821"/>
                      <a:pt x="16509" y="27799"/>
                      <a:pt x="16532" y="27776"/>
                    </a:cubicBezTo>
                    <a:cubicBezTo>
                      <a:pt x="16690" y="27428"/>
                      <a:pt x="16753" y="27048"/>
                      <a:pt x="16690" y="26700"/>
                    </a:cubicBezTo>
                    <a:cubicBezTo>
                      <a:pt x="16690" y="26625"/>
                      <a:pt x="16636" y="26595"/>
                      <a:pt x="16578" y="26595"/>
                    </a:cubicBezTo>
                    <a:cubicBezTo>
                      <a:pt x="16537" y="26595"/>
                      <a:pt x="16494" y="26610"/>
                      <a:pt x="16468" y="26636"/>
                    </a:cubicBezTo>
                    <a:cubicBezTo>
                      <a:pt x="16468" y="26541"/>
                      <a:pt x="16437" y="26478"/>
                      <a:pt x="16310" y="26478"/>
                    </a:cubicBezTo>
                    <a:cubicBezTo>
                      <a:pt x="15613" y="26478"/>
                      <a:pt x="14916" y="26436"/>
                      <a:pt x="14229" y="26436"/>
                    </a:cubicBezTo>
                    <a:cubicBezTo>
                      <a:pt x="13885" y="26436"/>
                      <a:pt x="13544" y="26446"/>
                      <a:pt x="13206" y="26478"/>
                    </a:cubicBezTo>
                    <a:cubicBezTo>
                      <a:pt x="13301" y="25401"/>
                      <a:pt x="13238" y="24229"/>
                      <a:pt x="13175" y="23184"/>
                    </a:cubicBezTo>
                    <a:lnTo>
                      <a:pt x="13175" y="23184"/>
                    </a:lnTo>
                    <a:cubicBezTo>
                      <a:pt x="13241" y="23186"/>
                      <a:pt x="13307" y="23187"/>
                      <a:pt x="13374" y="23187"/>
                    </a:cubicBezTo>
                    <a:cubicBezTo>
                      <a:pt x="17261" y="23187"/>
                      <a:pt x="20990" y="20464"/>
                      <a:pt x="22422" y="16914"/>
                    </a:cubicBezTo>
                    <a:cubicBezTo>
                      <a:pt x="23974" y="13145"/>
                      <a:pt x="22865" y="8522"/>
                      <a:pt x="19888" y="5766"/>
                    </a:cubicBezTo>
                    <a:cubicBezTo>
                      <a:pt x="18242" y="4215"/>
                      <a:pt x="16025" y="3360"/>
                      <a:pt x="13713" y="3106"/>
                    </a:cubicBezTo>
                    <a:cubicBezTo>
                      <a:pt x="13713" y="2346"/>
                      <a:pt x="13840" y="1491"/>
                      <a:pt x="13713" y="731"/>
                    </a:cubicBezTo>
                    <a:cubicBezTo>
                      <a:pt x="13683" y="337"/>
                      <a:pt x="13420" y="1"/>
                      <a:pt x="13036" y="1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" name="Google Shape;1045;p39">
                <a:extLst>
                  <a:ext uri="{FF2B5EF4-FFF2-40B4-BE49-F238E27FC236}">
                    <a16:creationId xmlns:a16="http://schemas.microsoft.com/office/drawing/2014/main" id="{B5E0EE06-27A1-81A2-6BBB-E185A312FC96}"/>
                  </a:ext>
                </a:extLst>
              </p:cNvPr>
              <p:cNvSpPr/>
              <p:nvPr/>
            </p:nvSpPr>
            <p:spPr>
              <a:xfrm>
                <a:off x="-78938300" y="2849900"/>
                <a:ext cx="5905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971" extrusionOk="0">
                    <a:moveTo>
                      <a:pt x="2175" y="0"/>
                    </a:moveTo>
                    <a:cubicBezTo>
                      <a:pt x="2133" y="0"/>
                      <a:pt x="2088" y="20"/>
                      <a:pt x="2050" y="66"/>
                    </a:cubicBezTo>
                    <a:cubicBezTo>
                      <a:pt x="1480" y="794"/>
                      <a:pt x="847" y="1364"/>
                      <a:pt x="87" y="1808"/>
                    </a:cubicBezTo>
                    <a:cubicBezTo>
                      <a:pt x="1" y="1837"/>
                      <a:pt x="71" y="1970"/>
                      <a:pt x="133" y="1970"/>
                    </a:cubicBezTo>
                    <a:cubicBezTo>
                      <a:pt x="139" y="1970"/>
                      <a:pt x="145" y="1969"/>
                      <a:pt x="150" y="1966"/>
                    </a:cubicBezTo>
                    <a:cubicBezTo>
                      <a:pt x="1037" y="1586"/>
                      <a:pt x="1765" y="1016"/>
                      <a:pt x="2272" y="224"/>
                    </a:cubicBezTo>
                    <a:cubicBezTo>
                      <a:pt x="2362" y="112"/>
                      <a:pt x="2277" y="0"/>
                      <a:pt x="2175" y="0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" name="Google Shape;1046;p39">
                <a:extLst>
                  <a:ext uri="{FF2B5EF4-FFF2-40B4-BE49-F238E27FC236}">
                    <a16:creationId xmlns:a16="http://schemas.microsoft.com/office/drawing/2014/main" id="{2F4A28F7-6A03-17E6-D5B3-AA47C493C7FC}"/>
                  </a:ext>
                </a:extLst>
              </p:cNvPr>
              <p:cNvSpPr/>
              <p:nvPr/>
            </p:nvSpPr>
            <p:spPr>
              <a:xfrm>
                <a:off x="-79162575" y="2624750"/>
                <a:ext cx="29300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2319" extrusionOk="0">
                    <a:moveTo>
                      <a:pt x="950" y="0"/>
                    </a:moveTo>
                    <a:cubicBezTo>
                      <a:pt x="914" y="0"/>
                      <a:pt x="880" y="14"/>
                      <a:pt x="856" y="46"/>
                    </a:cubicBezTo>
                    <a:cubicBezTo>
                      <a:pt x="317" y="616"/>
                      <a:pt x="64" y="1471"/>
                      <a:pt x="1" y="2200"/>
                    </a:cubicBezTo>
                    <a:cubicBezTo>
                      <a:pt x="1" y="2277"/>
                      <a:pt x="82" y="2318"/>
                      <a:pt x="153" y="2318"/>
                    </a:cubicBezTo>
                    <a:cubicBezTo>
                      <a:pt x="199" y="2318"/>
                      <a:pt x="242" y="2301"/>
                      <a:pt x="254" y="2263"/>
                    </a:cubicBezTo>
                    <a:cubicBezTo>
                      <a:pt x="412" y="1471"/>
                      <a:pt x="697" y="901"/>
                      <a:pt x="1077" y="236"/>
                    </a:cubicBezTo>
                    <a:cubicBezTo>
                      <a:pt x="1172" y="118"/>
                      <a:pt x="1055" y="0"/>
                      <a:pt x="950" y="0"/>
                    </a:cubicBezTo>
                    <a:close/>
                  </a:path>
                </a:pathLst>
              </a:custGeom>
              <a:grpFill/>
              <a:ln w="4750" cap="rnd" cmpd="sng">
                <a:solidFill>
                  <a:srgbClr val="5555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42476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1">
            <a:extLst>
              <a:ext uri="{FF2B5EF4-FFF2-40B4-BE49-F238E27FC236}">
                <a16:creationId xmlns:a16="http://schemas.microsoft.com/office/drawing/2014/main" id="{419667ED-5FA3-4524-6539-B8A2F50AF3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899" y="569604"/>
            <a:ext cx="2084736" cy="769441"/>
          </a:xfrm>
        </p:spPr>
        <p:txBody>
          <a:bodyPr/>
          <a:lstStyle/>
          <a:p>
            <a:pPr algn="l"/>
            <a:r>
              <a:rPr lang="en-US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en-US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endParaRPr lang="en-US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88C399C-3508-8369-31DD-11DDEB8DBC33}"/>
              </a:ext>
            </a:extLst>
          </p:cNvPr>
          <p:cNvGrpSpPr/>
          <p:nvPr/>
        </p:nvGrpSpPr>
        <p:grpSpPr>
          <a:xfrm>
            <a:off x="1917993" y="757063"/>
            <a:ext cx="2773664" cy="1030115"/>
            <a:chOff x="3114615" y="824797"/>
            <a:chExt cx="2773664" cy="1030115"/>
          </a:xfrm>
        </p:grpSpPr>
        <p:sp>
          <p:nvSpPr>
            <p:cNvPr id="19" name="Rectangle: Top Corners Rounded 18">
              <a:extLst>
                <a:ext uri="{FF2B5EF4-FFF2-40B4-BE49-F238E27FC236}">
                  <a16:creationId xmlns:a16="http://schemas.microsoft.com/office/drawing/2014/main" id="{00A14B71-67F9-5CC3-80C9-7C110CC2AAB0}"/>
                </a:ext>
              </a:extLst>
            </p:cNvPr>
            <p:cNvSpPr/>
            <p:nvPr/>
          </p:nvSpPr>
          <p:spPr>
            <a:xfrm rot="16200000">
              <a:off x="4020362" y="-13004"/>
              <a:ext cx="1030115" cy="2705718"/>
            </a:xfrm>
            <a:prstGeom prst="round2SameRect">
              <a:avLst/>
            </a:prstGeom>
            <a:solidFill>
              <a:srgbClr val="FFFF99"/>
            </a:solidFill>
            <a:ln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455E003-700E-77DA-4146-7E258A6184B4}"/>
                </a:ext>
              </a:extLst>
            </p:cNvPr>
            <p:cNvSpPr txBox="1"/>
            <p:nvPr/>
          </p:nvSpPr>
          <p:spPr>
            <a:xfrm>
              <a:off x="3114615" y="974385"/>
              <a:ext cx="2672165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err="1">
                  <a:solidFill>
                    <a:srgbClr val="00B05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Tên</a:t>
              </a:r>
              <a:r>
                <a:rPr lang="en-US" sz="2800" b="1" dirty="0">
                  <a:solidFill>
                    <a:srgbClr val="00B05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>
                  <a:solidFill>
                    <a:srgbClr val="00B05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kim</a:t>
              </a:r>
              <a:r>
                <a:rPr lang="en-US" sz="2800" b="1" dirty="0">
                  <a:solidFill>
                    <a:srgbClr val="00B05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>
                  <a:solidFill>
                    <a:srgbClr val="00B05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loại</a:t>
              </a:r>
              <a:endPara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algn="ctr"/>
              <a:r>
                <a:rPr lang="en-US" sz="1600" i="1" dirty="0">
                  <a:solidFill>
                    <a:srgbClr val="00B05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(</a:t>
              </a:r>
              <a:r>
                <a:rPr lang="en-US" sz="1600" i="1" dirty="0" err="1">
                  <a:solidFill>
                    <a:srgbClr val="00B05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kèm</a:t>
              </a:r>
              <a:r>
                <a:rPr lang="en-US" sz="1600" i="1" dirty="0">
                  <a:solidFill>
                    <a:srgbClr val="00B05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600" i="1" dirty="0" err="1">
                  <a:solidFill>
                    <a:srgbClr val="00B05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nhiều</a:t>
              </a:r>
              <a:r>
                <a:rPr lang="en-US" sz="1600" i="1" dirty="0">
                  <a:solidFill>
                    <a:srgbClr val="00B05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600" i="1" dirty="0" err="1">
                  <a:solidFill>
                    <a:srgbClr val="00B05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hóa</a:t>
              </a:r>
              <a:r>
                <a:rPr lang="en-US" sz="1600" i="1" dirty="0">
                  <a:solidFill>
                    <a:srgbClr val="00B05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600" i="1" dirty="0" err="1">
                  <a:solidFill>
                    <a:srgbClr val="00B05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trị</a:t>
              </a:r>
              <a:r>
                <a:rPr lang="en-US" sz="1600" i="1" dirty="0">
                  <a:solidFill>
                    <a:srgbClr val="00B05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)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A686E43-1213-E15D-D076-E880B3127D2E}"/>
              </a:ext>
            </a:extLst>
          </p:cNvPr>
          <p:cNvGrpSpPr/>
          <p:nvPr/>
        </p:nvGrpSpPr>
        <p:grpSpPr>
          <a:xfrm>
            <a:off x="4691656" y="757063"/>
            <a:ext cx="2318709" cy="1030115"/>
            <a:chOff x="5888278" y="824797"/>
            <a:chExt cx="2318709" cy="1030115"/>
          </a:xfrm>
        </p:grpSpPr>
        <p:sp>
          <p:nvSpPr>
            <p:cNvPr id="50" name="Rectangle: Top Corners Rounded 49">
              <a:extLst>
                <a:ext uri="{FF2B5EF4-FFF2-40B4-BE49-F238E27FC236}">
                  <a16:creationId xmlns:a16="http://schemas.microsoft.com/office/drawing/2014/main" id="{1E1CEF38-8344-D82E-8A7A-0202678D467C}"/>
                </a:ext>
              </a:extLst>
            </p:cNvPr>
            <p:cNvSpPr/>
            <p:nvPr/>
          </p:nvSpPr>
          <p:spPr>
            <a:xfrm rot="5400000">
              <a:off x="6532575" y="180500"/>
              <a:ext cx="1030115" cy="2318709"/>
            </a:xfrm>
            <a:prstGeom prst="round2SameRect">
              <a:avLst/>
            </a:prstGeom>
            <a:solidFill>
              <a:schemeClr val="tx2">
                <a:lumMod val="9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E383D6FF-A386-AFD5-1077-277A25478A0C}"/>
                </a:ext>
              </a:extLst>
            </p:cNvPr>
            <p:cNvSpPr txBox="1"/>
            <p:nvPr/>
          </p:nvSpPr>
          <p:spPr>
            <a:xfrm>
              <a:off x="6135617" y="1028499"/>
              <a:ext cx="207137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dirty="0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hydroxide</a:t>
              </a:r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B3E52910-0523-65F4-B05B-B65BD1B48A39}"/>
              </a:ext>
            </a:extLst>
          </p:cNvPr>
          <p:cNvSpPr txBox="1"/>
          <p:nvPr/>
        </p:nvSpPr>
        <p:spPr>
          <a:xfrm>
            <a:off x="4399555" y="903792"/>
            <a:ext cx="568836" cy="646331"/>
          </a:xfrm>
          <a:custGeom>
            <a:avLst/>
            <a:gdLst/>
            <a:ahLst/>
            <a:cxnLst/>
            <a:rect l="l" t="t" r="r" b="b"/>
            <a:pathLst>
              <a:path w="453354" h="442405">
                <a:moveTo>
                  <a:pt x="173181" y="0"/>
                </a:moveTo>
                <a:lnTo>
                  <a:pt x="188608" y="995"/>
                </a:lnTo>
                <a:lnTo>
                  <a:pt x="213988" y="3981"/>
                </a:lnTo>
                <a:lnTo>
                  <a:pt x="230410" y="3981"/>
                </a:lnTo>
                <a:lnTo>
                  <a:pt x="253799" y="1990"/>
                </a:lnTo>
                <a:lnTo>
                  <a:pt x="277188" y="1990"/>
                </a:lnTo>
                <a:lnTo>
                  <a:pt x="288634" y="3981"/>
                </a:lnTo>
                <a:lnTo>
                  <a:pt x="295601" y="7962"/>
                </a:lnTo>
                <a:lnTo>
                  <a:pt x="299582" y="14929"/>
                </a:lnTo>
                <a:lnTo>
                  <a:pt x="301573" y="27370"/>
                </a:lnTo>
                <a:lnTo>
                  <a:pt x="301573" y="62205"/>
                </a:lnTo>
                <a:lnTo>
                  <a:pt x="300578" y="78130"/>
                </a:lnTo>
                <a:lnTo>
                  <a:pt x="298587" y="101519"/>
                </a:lnTo>
                <a:lnTo>
                  <a:pt x="299582" y="115951"/>
                </a:lnTo>
                <a:lnTo>
                  <a:pt x="299582" y="124411"/>
                </a:lnTo>
                <a:lnTo>
                  <a:pt x="302568" y="135359"/>
                </a:lnTo>
                <a:lnTo>
                  <a:pt x="306549" y="142326"/>
                </a:lnTo>
                <a:lnTo>
                  <a:pt x="313019" y="145810"/>
                </a:lnTo>
                <a:lnTo>
                  <a:pt x="323967" y="147800"/>
                </a:lnTo>
                <a:lnTo>
                  <a:pt x="348351" y="147800"/>
                </a:lnTo>
                <a:lnTo>
                  <a:pt x="401599" y="144814"/>
                </a:lnTo>
                <a:lnTo>
                  <a:pt x="418022" y="145810"/>
                </a:lnTo>
                <a:lnTo>
                  <a:pt x="425984" y="146805"/>
                </a:lnTo>
                <a:lnTo>
                  <a:pt x="439420" y="148795"/>
                </a:lnTo>
                <a:lnTo>
                  <a:pt x="448378" y="156758"/>
                </a:lnTo>
                <a:lnTo>
                  <a:pt x="453354" y="171189"/>
                </a:lnTo>
                <a:lnTo>
                  <a:pt x="453354" y="188607"/>
                </a:lnTo>
                <a:lnTo>
                  <a:pt x="452359" y="213987"/>
                </a:lnTo>
                <a:lnTo>
                  <a:pt x="452359" y="231404"/>
                </a:lnTo>
                <a:lnTo>
                  <a:pt x="453354" y="248324"/>
                </a:lnTo>
                <a:lnTo>
                  <a:pt x="452359" y="265742"/>
                </a:lnTo>
                <a:lnTo>
                  <a:pt x="451364" y="273206"/>
                </a:lnTo>
                <a:lnTo>
                  <a:pt x="449373" y="285150"/>
                </a:lnTo>
                <a:lnTo>
                  <a:pt x="443401" y="292117"/>
                </a:lnTo>
                <a:lnTo>
                  <a:pt x="437430" y="295600"/>
                </a:lnTo>
                <a:lnTo>
                  <a:pt x="424989" y="297591"/>
                </a:lnTo>
                <a:lnTo>
                  <a:pt x="406576" y="299581"/>
                </a:lnTo>
                <a:lnTo>
                  <a:pt x="383187" y="298586"/>
                </a:lnTo>
                <a:lnTo>
                  <a:pt x="367760" y="297591"/>
                </a:lnTo>
                <a:lnTo>
                  <a:pt x="344370" y="295600"/>
                </a:lnTo>
                <a:lnTo>
                  <a:pt x="323967" y="295600"/>
                </a:lnTo>
                <a:lnTo>
                  <a:pt x="314014" y="297591"/>
                </a:lnTo>
                <a:lnTo>
                  <a:pt x="306549" y="300577"/>
                </a:lnTo>
                <a:lnTo>
                  <a:pt x="302568" y="306549"/>
                </a:lnTo>
                <a:lnTo>
                  <a:pt x="299582" y="319985"/>
                </a:lnTo>
                <a:lnTo>
                  <a:pt x="299582" y="328942"/>
                </a:lnTo>
                <a:lnTo>
                  <a:pt x="298587" y="344369"/>
                </a:lnTo>
                <a:lnTo>
                  <a:pt x="301573" y="390153"/>
                </a:lnTo>
                <a:lnTo>
                  <a:pt x="300578" y="406575"/>
                </a:lnTo>
                <a:lnTo>
                  <a:pt x="300578" y="415533"/>
                </a:lnTo>
                <a:lnTo>
                  <a:pt x="298587" y="429964"/>
                </a:lnTo>
                <a:lnTo>
                  <a:pt x="291620" y="437927"/>
                </a:lnTo>
                <a:lnTo>
                  <a:pt x="278184" y="442405"/>
                </a:lnTo>
                <a:lnTo>
                  <a:pt x="256785" y="442405"/>
                </a:lnTo>
                <a:lnTo>
                  <a:pt x="230410" y="440912"/>
                </a:lnTo>
                <a:lnTo>
                  <a:pt x="213988" y="439917"/>
                </a:lnTo>
                <a:lnTo>
                  <a:pt x="191594" y="442405"/>
                </a:lnTo>
                <a:lnTo>
                  <a:pt x="175171" y="440912"/>
                </a:lnTo>
                <a:lnTo>
                  <a:pt x="168204" y="438922"/>
                </a:lnTo>
                <a:lnTo>
                  <a:pt x="154768" y="435936"/>
                </a:lnTo>
                <a:lnTo>
                  <a:pt x="146806" y="428969"/>
                </a:lnTo>
                <a:lnTo>
                  <a:pt x="144815" y="414537"/>
                </a:lnTo>
                <a:lnTo>
                  <a:pt x="143820" y="397120"/>
                </a:lnTo>
                <a:lnTo>
                  <a:pt x="142825" y="381195"/>
                </a:lnTo>
                <a:lnTo>
                  <a:pt x="145810" y="340388"/>
                </a:lnTo>
                <a:lnTo>
                  <a:pt x="144815" y="324961"/>
                </a:lnTo>
                <a:lnTo>
                  <a:pt x="144815" y="318990"/>
                </a:lnTo>
                <a:lnTo>
                  <a:pt x="140834" y="304558"/>
                </a:lnTo>
                <a:lnTo>
                  <a:pt x="132374" y="297591"/>
                </a:lnTo>
                <a:lnTo>
                  <a:pt x="120431" y="296596"/>
                </a:lnTo>
                <a:lnTo>
                  <a:pt x="52751" y="296596"/>
                </a:lnTo>
                <a:lnTo>
                  <a:pt x="36826" y="295600"/>
                </a:lnTo>
                <a:lnTo>
                  <a:pt x="27371" y="295600"/>
                </a:lnTo>
                <a:lnTo>
                  <a:pt x="12442" y="291122"/>
                </a:lnTo>
                <a:lnTo>
                  <a:pt x="2986" y="285150"/>
                </a:lnTo>
                <a:lnTo>
                  <a:pt x="995" y="272211"/>
                </a:lnTo>
                <a:lnTo>
                  <a:pt x="0" y="262756"/>
                </a:lnTo>
                <a:lnTo>
                  <a:pt x="995" y="245338"/>
                </a:lnTo>
                <a:lnTo>
                  <a:pt x="2986" y="230409"/>
                </a:lnTo>
                <a:lnTo>
                  <a:pt x="3981" y="213987"/>
                </a:lnTo>
                <a:lnTo>
                  <a:pt x="1991" y="188607"/>
                </a:lnTo>
                <a:lnTo>
                  <a:pt x="3981" y="171189"/>
                </a:lnTo>
                <a:lnTo>
                  <a:pt x="6967" y="156758"/>
                </a:lnTo>
                <a:lnTo>
                  <a:pt x="14432" y="148795"/>
                </a:lnTo>
                <a:lnTo>
                  <a:pt x="27371" y="146805"/>
                </a:lnTo>
                <a:lnTo>
                  <a:pt x="52751" y="146805"/>
                </a:lnTo>
                <a:lnTo>
                  <a:pt x="86591" y="148795"/>
                </a:lnTo>
                <a:lnTo>
                  <a:pt x="120431" y="146805"/>
                </a:lnTo>
                <a:lnTo>
                  <a:pt x="132374" y="144814"/>
                </a:lnTo>
                <a:lnTo>
                  <a:pt x="139839" y="142326"/>
                </a:lnTo>
                <a:lnTo>
                  <a:pt x="144815" y="135359"/>
                </a:lnTo>
                <a:lnTo>
                  <a:pt x="146806" y="124411"/>
                </a:lnTo>
                <a:lnTo>
                  <a:pt x="147801" y="109979"/>
                </a:lnTo>
                <a:lnTo>
                  <a:pt x="146806" y="94552"/>
                </a:lnTo>
                <a:lnTo>
                  <a:pt x="144815" y="52750"/>
                </a:lnTo>
                <a:lnTo>
                  <a:pt x="144815" y="27370"/>
                </a:lnTo>
                <a:lnTo>
                  <a:pt x="146806" y="13934"/>
                </a:lnTo>
                <a:lnTo>
                  <a:pt x="150787" y="5972"/>
                </a:lnTo>
                <a:lnTo>
                  <a:pt x="155763" y="1990"/>
                </a:lnTo>
                <a:lnTo>
                  <a:pt x="166214" y="995"/>
                </a:lnTo>
                <a:close/>
              </a:path>
            </a:pathLst>
          </a:custGeom>
          <a:solidFill>
            <a:srgbClr val="FF99FF"/>
          </a:solidFill>
          <a:ln>
            <a:noFill/>
          </a:ln>
          <a:effec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en-US" sz="8000" b="1" dirty="0">
              <a:solidFill>
                <a:schemeClr val="bg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53" name="Table 74">
            <a:extLst>
              <a:ext uri="{FF2B5EF4-FFF2-40B4-BE49-F238E27FC236}">
                <a16:creationId xmlns:a16="http://schemas.microsoft.com/office/drawing/2014/main" id="{9CD3B1C3-5E7E-5925-8BD9-B90FC3B7AC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884832"/>
              </p:ext>
            </p:extLst>
          </p:nvPr>
        </p:nvGraphicFramePr>
        <p:xfrm>
          <a:off x="1069776" y="2573086"/>
          <a:ext cx="6877602" cy="2377440"/>
        </p:xfrm>
        <a:graphic>
          <a:graphicData uri="http://schemas.openxmlformats.org/drawingml/2006/table">
            <a:tbl>
              <a:tblPr firstRow="1" bandRow="1">
                <a:tableStyleId>{5DA37D80-6434-44D0-A028-1B22A696006F}</a:tableStyleId>
              </a:tblPr>
              <a:tblGrid>
                <a:gridCol w="2292534">
                  <a:extLst>
                    <a:ext uri="{9D8B030D-6E8A-4147-A177-3AD203B41FA5}">
                      <a16:colId xmlns:a16="http://schemas.microsoft.com/office/drawing/2014/main" val="2446781857"/>
                    </a:ext>
                  </a:extLst>
                </a:gridCol>
                <a:gridCol w="2292534">
                  <a:extLst>
                    <a:ext uri="{9D8B030D-6E8A-4147-A177-3AD203B41FA5}">
                      <a16:colId xmlns:a16="http://schemas.microsoft.com/office/drawing/2014/main" val="2588888068"/>
                    </a:ext>
                  </a:extLst>
                </a:gridCol>
                <a:gridCol w="2292534">
                  <a:extLst>
                    <a:ext uri="{9D8B030D-6E8A-4147-A177-3AD203B41FA5}">
                      <a16:colId xmlns:a16="http://schemas.microsoft.com/office/drawing/2014/main" val="341868833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0" cap="none" spc="0" dirty="0">
                          <a:ln w="0"/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Phân tử </a:t>
                      </a:r>
                      <a:r>
                        <a:rPr lang="en-US" sz="2000" b="0" cap="none" spc="0" dirty="0" err="1">
                          <a:ln w="0"/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baz</a:t>
                      </a:r>
                      <a:r>
                        <a:rPr lang="vi-VN" sz="2000" b="0" cap="none" spc="0" dirty="0">
                          <a:ln w="0"/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ơ</a:t>
                      </a:r>
                      <a:r>
                        <a:rPr lang="en-US" sz="2000" b="0" cap="none" spc="0" dirty="0">
                          <a:ln w="0"/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cap="none" spc="0" dirty="0">
                          <a:ln w="0"/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Tên gọi</a:t>
                      </a:r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cap="none" spc="0" dirty="0">
                          <a:ln w="0"/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Phân loại</a:t>
                      </a:r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829077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n-US" sz="1800" b="0" cap="none" spc="0" dirty="0">
                        <a:ln w="0"/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0" cap="none" spc="0" dirty="0">
                        <a:ln w="0"/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b="0" cap="none" spc="0" dirty="0">
                        <a:ln w="0"/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/>
                      <a:endParaRPr lang="en-US" sz="2000" b="0" cap="none" spc="0" dirty="0">
                        <a:ln w="0"/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547719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n-US" sz="1800" b="0" cap="none" spc="0" dirty="0">
                        <a:ln w="0"/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800" b="0" cap="none" spc="0" dirty="0">
                        <a:ln w="0"/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0" cap="none" spc="0" dirty="0">
                        <a:ln w="0"/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/>
                      <a:endParaRPr lang="en-US" sz="1800" b="0" cap="none" spc="0" dirty="0">
                        <a:ln w="0"/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6175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n-US" sz="1800" b="0" cap="none" spc="0" dirty="0">
                        <a:ln w="0"/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0" cap="none" spc="0" dirty="0">
                        <a:ln w="0"/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0" cap="none" spc="0" dirty="0">
                        <a:ln w="0"/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/>
                      <a:endParaRPr lang="en-US" sz="1800" b="0" cap="none" spc="0" dirty="0">
                        <a:ln w="0"/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9751351"/>
                  </a:ext>
                </a:extLst>
              </a:tr>
            </a:tbl>
          </a:graphicData>
        </a:graphic>
      </p:graphicFrame>
      <p:sp>
        <p:nvSpPr>
          <p:cNvPr id="54" name="TextBox 53">
            <a:extLst>
              <a:ext uri="{FF2B5EF4-FFF2-40B4-BE49-F238E27FC236}">
                <a16:creationId xmlns:a16="http://schemas.microsoft.com/office/drawing/2014/main" id="{81E24975-6227-6314-10CB-449A1A66D9D3}"/>
              </a:ext>
            </a:extLst>
          </p:cNvPr>
          <p:cNvSpPr txBox="1"/>
          <p:nvPr/>
        </p:nvSpPr>
        <p:spPr>
          <a:xfrm>
            <a:off x="3412759" y="3077388"/>
            <a:ext cx="21916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i="1" dirty="0">
                <a:ln w="0"/>
                <a:latin typeface="Times New Roman" panose="02020603050405020304" pitchFamily="18" charset="0"/>
                <a:cs typeface="Times New Roman" panose="02020603050405020304" pitchFamily="18" charset="0"/>
              </a:rPr>
              <a:t>Calcium</a:t>
            </a:r>
            <a:r>
              <a:rPr lang="en-US" sz="2000" b="0" i="1" cap="none" spc="0" dirty="0">
                <a:ln w="0"/>
                <a:latin typeface="Times New Roman" panose="02020603050405020304" pitchFamily="18" charset="0"/>
                <a:cs typeface="Times New Roman" panose="02020603050405020304" pitchFamily="18" charset="0"/>
              </a:rPr>
              <a:t> hydroxide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17448F1A-D225-2BD4-695C-2DA634DF08AE}"/>
              </a:ext>
            </a:extLst>
          </p:cNvPr>
          <p:cNvSpPr txBox="1"/>
          <p:nvPr/>
        </p:nvSpPr>
        <p:spPr>
          <a:xfrm>
            <a:off x="1397570" y="3110156"/>
            <a:ext cx="145161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ln w="0"/>
                <a:latin typeface="Times New Roman" panose="02020603050405020304" pitchFamily="18" charset="0"/>
                <a:cs typeface="Times New Roman" panose="02020603050405020304" pitchFamily="18" charset="0"/>
              </a:rPr>
              <a:t>Ca</a:t>
            </a:r>
            <a:r>
              <a:rPr lang="en-US" sz="2000" b="0" cap="none" spc="0" dirty="0">
                <a:ln w="0"/>
                <a:latin typeface="Times New Roman" panose="02020603050405020304" pitchFamily="18" charset="0"/>
                <a:cs typeface="Times New Roman" panose="02020603050405020304" pitchFamily="18" charset="0"/>
              </a:rPr>
              <a:t>(OH)</a:t>
            </a:r>
            <a:r>
              <a:rPr lang="en-US" sz="2000" b="0" cap="none" spc="0" baseline="-25000" dirty="0">
                <a:ln w="0"/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2000" b="0" cap="none" spc="0" dirty="0">
              <a:ln w="0"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F2516B3-C5FF-387D-E2F9-CC7D421B0B32}"/>
              </a:ext>
            </a:extLst>
          </p:cNvPr>
          <p:cNvSpPr txBox="1"/>
          <p:nvPr/>
        </p:nvSpPr>
        <p:spPr>
          <a:xfrm>
            <a:off x="5681297" y="3071731"/>
            <a:ext cx="229171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2000" b="0" i="1" cap="none" spc="0" dirty="0">
                <a:ln w="0"/>
                <a:latin typeface="Times New Roman" panose="02020603050405020304" pitchFamily="18" charset="0"/>
                <a:cs typeface="Times New Roman" panose="02020603050405020304" pitchFamily="18" charset="0"/>
              </a:rPr>
              <a:t>Ba</a:t>
            </a:r>
            <a:r>
              <a:rPr lang="en-US" sz="2000" b="0" i="1" cap="none" spc="0" dirty="0">
                <a:ln w="0"/>
                <a:latin typeface="Times New Roman" panose="02020603050405020304" pitchFamily="18" charset="0"/>
                <a:cs typeface="Times New Roman" panose="02020603050405020304" pitchFamily="18" charset="0"/>
              </a:rPr>
              <a:t>se tan trong nước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A2FD74D4-DE85-2C9E-5FD2-4AB5E880C3C6}"/>
              </a:ext>
            </a:extLst>
          </p:cNvPr>
          <p:cNvSpPr txBox="1"/>
          <p:nvPr/>
        </p:nvSpPr>
        <p:spPr>
          <a:xfrm>
            <a:off x="3456208" y="3761806"/>
            <a:ext cx="204156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b="0" i="1" cap="none" spc="0" dirty="0">
                <a:ln w="0"/>
                <a:latin typeface="Times New Roman" panose="02020603050405020304" pitchFamily="18" charset="0"/>
                <a:cs typeface="Times New Roman" panose="02020603050405020304" pitchFamily="18" charset="0"/>
              </a:rPr>
              <a:t>Sodium </a:t>
            </a:r>
            <a:r>
              <a:rPr lang="en-US" sz="2000" i="1" dirty="0">
                <a:ln w="0"/>
                <a:latin typeface="Times New Roman" panose="02020603050405020304" pitchFamily="18" charset="0"/>
                <a:cs typeface="Times New Roman" panose="02020603050405020304" pitchFamily="18" charset="0"/>
              </a:rPr>
              <a:t>hydroxide </a:t>
            </a:r>
            <a:endParaRPr lang="en-US" sz="2000" b="0" i="1" cap="none" spc="0" dirty="0">
              <a:ln w="0"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295FBC5C-5DD2-ECAB-4872-1F2688D81037}"/>
              </a:ext>
            </a:extLst>
          </p:cNvPr>
          <p:cNvSpPr txBox="1"/>
          <p:nvPr/>
        </p:nvSpPr>
        <p:spPr>
          <a:xfrm>
            <a:off x="5602349" y="3788403"/>
            <a:ext cx="244961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2000" b="0" i="1" cap="none" spc="0" dirty="0">
                <a:ln w="0"/>
                <a:latin typeface="Times New Roman" panose="02020603050405020304" pitchFamily="18" charset="0"/>
                <a:cs typeface="Times New Roman" panose="02020603050405020304" pitchFamily="18" charset="0"/>
              </a:rPr>
              <a:t>Ba</a:t>
            </a:r>
            <a:r>
              <a:rPr lang="en-US" sz="2000" b="0" i="1" cap="none" spc="0" dirty="0">
                <a:ln w="0"/>
                <a:latin typeface="Times New Roman" panose="02020603050405020304" pitchFamily="18" charset="0"/>
                <a:cs typeface="Times New Roman" panose="02020603050405020304" pitchFamily="18" charset="0"/>
              </a:rPr>
              <a:t>se tan trong nước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B6A3CC4-02BC-4435-987E-751612E8DBD3}"/>
              </a:ext>
            </a:extLst>
          </p:cNvPr>
          <p:cNvSpPr txBox="1"/>
          <p:nvPr/>
        </p:nvSpPr>
        <p:spPr>
          <a:xfrm>
            <a:off x="3412759" y="4399586"/>
            <a:ext cx="226853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i="1" dirty="0">
                <a:ln w="0"/>
                <a:latin typeface="Times New Roman" panose="02020603050405020304" pitchFamily="18" charset="0"/>
                <a:cs typeface="Times New Roman" panose="02020603050405020304" pitchFamily="18" charset="0"/>
              </a:rPr>
              <a:t>Iron</a:t>
            </a:r>
            <a:r>
              <a:rPr lang="en-US" sz="2000" b="0" i="1" cap="none" spc="0" dirty="0">
                <a:ln w="0"/>
                <a:latin typeface="Times New Roman" panose="02020603050405020304" pitchFamily="18" charset="0"/>
                <a:cs typeface="Times New Roman" panose="02020603050405020304" pitchFamily="18" charset="0"/>
              </a:rPr>
              <a:t> (II) </a:t>
            </a:r>
            <a:r>
              <a:rPr lang="en-US" sz="2000" i="1" dirty="0">
                <a:ln w="0"/>
                <a:latin typeface="Times New Roman" panose="02020603050405020304" pitchFamily="18" charset="0"/>
                <a:cs typeface="Times New Roman" panose="02020603050405020304" pitchFamily="18" charset="0"/>
              </a:rPr>
              <a:t>hydroxide</a:t>
            </a:r>
            <a:endParaRPr lang="en-US" sz="2000" b="0" i="1" cap="none" spc="0" dirty="0">
              <a:ln w="0"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D58BCDB5-9FAA-5286-EBA7-E78F1D522CE7}"/>
              </a:ext>
            </a:extLst>
          </p:cNvPr>
          <p:cNvSpPr txBox="1"/>
          <p:nvPr/>
        </p:nvSpPr>
        <p:spPr>
          <a:xfrm>
            <a:off x="5596238" y="4280689"/>
            <a:ext cx="235114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2000" b="0" i="1" cap="none" spc="0" dirty="0">
                <a:ln w="0"/>
                <a:latin typeface="Times New Roman" panose="02020603050405020304" pitchFamily="18" charset="0"/>
                <a:cs typeface="Times New Roman" panose="02020603050405020304" pitchFamily="18" charset="0"/>
              </a:rPr>
              <a:t>Ba</a:t>
            </a:r>
            <a:r>
              <a:rPr lang="en-US" sz="2000" b="0" i="1" cap="none" spc="0" dirty="0">
                <a:ln w="0"/>
                <a:latin typeface="Times New Roman" panose="02020603050405020304" pitchFamily="18" charset="0"/>
                <a:cs typeface="Times New Roman" panose="02020603050405020304" pitchFamily="18" charset="0"/>
              </a:rPr>
              <a:t>se không tan trong nước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02B0357B-63EC-023D-08D2-587BE124BED0}"/>
              </a:ext>
            </a:extLst>
          </p:cNvPr>
          <p:cNvSpPr txBox="1"/>
          <p:nvPr/>
        </p:nvSpPr>
        <p:spPr>
          <a:xfrm>
            <a:off x="1588940" y="3817924"/>
            <a:ext cx="111289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 b="0" cap="none" spc="0" dirty="0">
                <a:ln w="0"/>
                <a:latin typeface="Times New Roman" panose="02020603050405020304" pitchFamily="18" charset="0"/>
                <a:cs typeface="Times New Roman" panose="02020603050405020304" pitchFamily="18" charset="0"/>
              </a:rPr>
              <a:t>KOH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0035A479-180C-AC4F-6655-B13159D1462C}"/>
              </a:ext>
            </a:extLst>
          </p:cNvPr>
          <p:cNvSpPr txBox="1"/>
          <p:nvPr/>
        </p:nvSpPr>
        <p:spPr>
          <a:xfrm>
            <a:off x="1397570" y="4455069"/>
            <a:ext cx="138390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b="0" cap="none" spc="0" dirty="0">
                <a:ln w="0"/>
                <a:latin typeface="Times New Roman" panose="02020603050405020304" pitchFamily="18" charset="0"/>
                <a:cs typeface="Times New Roman" panose="02020603050405020304" pitchFamily="18" charset="0"/>
              </a:rPr>
              <a:t>Fe(OH)</a:t>
            </a:r>
            <a:r>
              <a:rPr lang="en-US" sz="2000" b="0" cap="none" spc="0" baseline="-25000" dirty="0">
                <a:ln w="0"/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2000" b="0" cap="none" spc="0" dirty="0">
              <a:ln w="0"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99AB3897-5590-CE26-4DFB-EEEAEACCF5F7}"/>
              </a:ext>
            </a:extLst>
          </p:cNvPr>
          <p:cNvGrpSpPr/>
          <p:nvPr/>
        </p:nvGrpSpPr>
        <p:grpSpPr>
          <a:xfrm>
            <a:off x="-367232" y="1233470"/>
            <a:ext cx="4580502" cy="1739900"/>
            <a:chOff x="951255" y="1383168"/>
            <a:chExt cx="4580502" cy="1739900"/>
          </a:xfrm>
        </p:grpSpPr>
        <p:sp>
          <p:nvSpPr>
            <p:cNvPr id="64" name="Google Shape;1381;p53">
              <a:extLst>
                <a:ext uri="{FF2B5EF4-FFF2-40B4-BE49-F238E27FC236}">
                  <a16:creationId xmlns:a16="http://schemas.microsoft.com/office/drawing/2014/main" id="{CD624552-606B-345D-962B-6C1632B5A7B9}"/>
                </a:ext>
              </a:extLst>
            </p:cNvPr>
            <p:cNvSpPr/>
            <p:nvPr/>
          </p:nvSpPr>
          <p:spPr>
            <a:xfrm>
              <a:off x="1908159" y="1992388"/>
              <a:ext cx="3623598" cy="579362"/>
            </a:xfrm>
            <a:custGeom>
              <a:avLst/>
              <a:gdLst/>
              <a:ahLst/>
              <a:cxnLst/>
              <a:rect l="l" t="t" r="r" b="b"/>
              <a:pathLst>
                <a:path w="275471" h="203163" extrusionOk="0">
                  <a:moveTo>
                    <a:pt x="71694" y="1"/>
                  </a:moveTo>
                  <a:cubicBezTo>
                    <a:pt x="45546" y="1"/>
                    <a:pt x="8051" y="1070"/>
                    <a:pt x="5199" y="3374"/>
                  </a:cubicBezTo>
                  <a:cubicBezTo>
                    <a:pt x="1903" y="6163"/>
                    <a:pt x="3931" y="76647"/>
                    <a:pt x="5199" y="95916"/>
                  </a:cubicBezTo>
                  <a:cubicBezTo>
                    <a:pt x="6593" y="115185"/>
                    <a:pt x="1" y="192261"/>
                    <a:pt x="5199" y="198726"/>
                  </a:cubicBezTo>
                  <a:cubicBezTo>
                    <a:pt x="8875" y="203163"/>
                    <a:pt x="42342" y="201895"/>
                    <a:pt x="75556" y="202529"/>
                  </a:cubicBezTo>
                  <a:cubicBezTo>
                    <a:pt x="91308" y="202828"/>
                    <a:pt x="117361" y="202958"/>
                    <a:pt x="142110" y="202958"/>
                  </a:cubicBezTo>
                  <a:cubicBezTo>
                    <a:pt x="169742" y="202958"/>
                    <a:pt x="195747" y="202796"/>
                    <a:pt x="203973" y="202529"/>
                  </a:cubicBezTo>
                  <a:cubicBezTo>
                    <a:pt x="205500" y="202479"/>
                    <a:pt x="207308" y="202459"/>
                    <a:pt x="209334" y="202459"/>
                  </a:cubicBezTo>
                  <a:cubicBezTo>
                    <a:pt x="218886" y="202459"/>
                    <a:pt x="233263" y="202914"/>
                    <a:pt x="245652" y="202914"/>
                  </a:cubicBezTo>
                  <a:cubicBezTo>
                    <a:pt x="257469" y="202914"/>
                    <a:pt x="267477" y="202500"/>
                    <a:pt x="269766" y="200881"/>
                  </a:cubicBezTo>
                  <a:cubicBezTo>
                    <a:pt x="274964" y="197078"/>
                    <a:pt x="274457" y="153469"/>
                    <a:pt x="274457" y="142694"/>
                  </a:cubicBezTo>
                  <a:cubicBezTo>
                    <a:pt x="274457" y="131918"/>
                    <a:pt x="275090" y="92620"/>
                    <a:pt x="273823" y="80957"/>
                  </a:cubicBezTo>
                  <a:cubicBezTo>
                    <a:pt x="272428" y="69294"/>
                    <a:pt x="275471" y="7684"/>
                    <a:pt x="270273" y="4388"/>
                  </a:cubicBezTo>
                  <a:cubicBezTo>
                    <a:pt x="266730" y="2141"/>
                    <a:pt x="243866" y="1721"/>
                    <a:pt x="221235" y="1721"/>
                  </a:cubicBezTo>
                  <a:cubicBezTo>
                    <a:pt x="210667" y="1721"/>
                    <a:pt x="200151" y="1812"/>
                    <a:pt x="191676" y="1853"/>
                  </a:cubicBezTo>
                  <a:cubicBezTo>
                    <a:pt x="190156" y="1858"/>
                    <a:pt x="188610" y="1861"/>
                    <a:pt x="187043" y="1861"/>
                  </a:cubicBezTo>
                  <a:cubicBezTo>
                    <a:pt x="152268" y="1861"/>
                    <a:pt x="106562" y="563"/>
                    <a:pt x="82908" y="78"/>
                  </a:cubicBezTo>
                  <a:cubicBezTo>
                    <a:pt x="79561" y="27"/>
                    <a:pt x="75765" y="1"/>
                    <a:pt x="71694" y="1"/>
                  </a:cubicBez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2800" dirty="0" err="1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Hoàn</a:t>
              </a:r>
              <a:r>
                <a:rPr lang="en-US" sz="2800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thành</a:t>
              </a:r>
              <a:r>
                <a:rPr lang="en-US" sz="2800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bảng</a:t>
              </a:r>
              <a:r>
                <a:rPr lang="en-US" sz="2800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sau</a:t>
              </a:r>
              <a:r>
                <a:rPr lang="en-US" sz="2800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</a:p>
          </p:txBody>
        </p:sp>
        <p:pic>
          <p:nvPicPr>
            <p:cNvPr id="65" name="Picture 2" descr="Hình ảnh Dấu Chấm Hỏi, Câu Hỏi Clipart, Dấu Hỏi Sáng Tạo, Nghi Ngờ miễn phí  tải tập tin PNG PSDComment và Vector">
              <a:extLst>
                <a:ext uri="{FF2B5EF4-FFF2-40B4-BE49-F238E27FC236}">
                  <a16:creationId xmlns:a16="http://schemas.microsoft.com/office/drawing/2014/main" id="{574AE6E0-7ED7-7F2C-30AF-30EB05B2C9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ackgroundRemoval t="0" b="97500" l="10000" r="90000">
                          <a14:foregroundMark x1="52500" y1="82188" x2="52500" y2="82188"/>
                          <a14:foregroundMark x1="46094" y1="70625" x2="46094" y2="70625"/>
                          <a14:foregroundMark x1="56250" y1="69688" x2="56250" y2="69688"/>
                          <a14:foregroundMark x1="56250" y1="66875" x2="56250" y2="66875"/>
                          <a14:foregroundMark x1="55000" y1="66250" x2="55000" y2="66250"/>
                          <a14:foregroundMark x1="55000" y1="66250" x2="39063" y2="68594"/>
                          <a14:foregroundMark x1="39844" y1="71875" x2="32969" y2="80469"/>
                          <a14:foregroundMark x1="36406" y1="79063" x2="40625" y2="82188"/>
                          <a14:foregroundMark x1="56250" y1="61406" x2="56250" y2="61406"/>
                          <a14:foregroundMark x1="45625" y1="61719" x2="45625" y2="61719"/>
                          <a14:foregroundMark x1="67031" y1="72813" x2="67031" y2="72813"/>
                          <a14:foregroundMark x1="65000" y1="82969" x2="65000" y2="82969"/>
                          <a14:foregroundMark x1="64063" y1="82656" x2="65781" y2="85469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1255" y="1383168"/>
              <a:ext cx="1739900" cy="17399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7027004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4" grpId="0"/>
      <p:bldP spid="55" grpId="0"/>
      <p:bldP spid="56" grpId="0"/>
      <p:bldP spid="57" grpId="0"/>
      <p:bldP spid="58" grpId="0"/>
      <p:bldP spid="59" grpId="0"/>
      <p:bldP spid="60" grpId="0"/>
      <p:bldP spid="61" grpId="0"/>
      <p:bldP spid="6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Top Corners Rounded 1">
            <a:extLst>
              <a:ext uri="{FF2B5EF4-FFF2-40B4-BE49-F238E27FC236}">
                <a16:creationId xmlns:a16="http://schemas.microsoft.com/office/drawing/2014/main" id="{C841C5A2-D2FD-3F37-ED8B-E8B953EC83B9}"/>
              </a:ext>
            </a:extLst>
          </p:cNvPr>
          <p:cNvSpPr/>
          <p:nvPr/>
        </p:nvSpPr>
        <p:spPr>
          <a:xfrm rot="5400000">
            <a:off x="4259357" y="-1537"/>
            <a:ext cx="2026189" cy="5315073"/>
          </a:xfrm>
          <a:prstGeom prst="round2SameRect">
            <a:avLst/>
          </a:prstGeom>
          <a:solidFill>
            <a:srgbClr val="FFFF99"/>
          </a:solidFill>
          <a:ln w="635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 descr="Hình ảnh Dấu Chấm Hỏi, Câu Hỏi Clipart, Dấu Hỏi Sáng Tạo, Nghi Ngờ miễn phí  tải tập tin PNG PSDComment và Vector">
            <a:extLst>
              <a:ext uri="{FF2B5EF4-FFF2-40B4-BE49-F238E27FC236}">
                <a16:creationId xmlns:a16="http://schemas.microsoft.com/office/drawing/2014/main" id="{4C4F4051-F399-9A32-FDB8-3081B6AB2B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97500" l="10000" r="90000">
                        <a14:foregroundMark x1="52500" y1="82188" x2="52500" y2="82188"/>
                        <a14:foregroundMark x1="46094" y1="70625" x2="46094" y2="70625"/>
                        <a14:foregroundMark x1="56250" y1="69688" x2="56250" y2="69688"/>
                        <a14:foregroundMark x1="56250" y1="66875" x2="56250" y2="66875"/>
                        <a14:foregroundMark x1="55000" y1="66250" x2="55000" y2="66250"/>
                        <a14:foregroundMark x1="55000" y1="66250" x2="39063" y2="68594"/>
                        <a14:foregroundMark x1="39844" y1="71875" x2="32969" y2="80469"/>
                        <a14:foregroundMark x1="36406" y1="79063" x2="40625" y2="82188"/>
                        <a14:foregroundMark x1="56250" y1="61406" x2="56250" y2="61406"/>
                        <a14:foregroundMark x1="45625" y1="61719" x2="45625" y2="61719"/>
                        <a14:foregroundMark x1="67031" y1="72813" x2="67031" y2="72813"/>
                        <a14:foregroundMark x1="65000" y1="82969" x2="65000" y2="82969"/>
                        <a14:foregroundMark x1="64063" y1="82656" x2="65781" y2="854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1378" y="1790420"/>
            <a:ext cx="1739900" cy="1739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" name="Graphic 3">
            <a:extLst>
              <a:ext uri="{FF2B5EF4-FFF2-40B4-BE49-F238E27FC236}">
                <a16:creationId xmlns:a16="http://schemas.microsoft.com/office/drawing/2014/main" id="{F9594AAE-0A64-B55E-747C-4BD3B8DC360C}"/>
              </a:ext>
            </a:extLst>
          </p:cNvPr>
          <p:cNvGrpSpPr/>
          <p:nvPr/>
        </p:nvGrpSpPr>
        <p:grpSpPr>
          <a:xfrm>
            <a:off x="676460" y="915787"/>
            <a:ext cx="3159806" cy="3311926"/>
            <a:chOff x="1934653" y="-7614092"/>
            <a:chExt cx="2502858" cy="2623351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EA34485B-81C0-3136-0BB2-000C7042972F}"/>
                </a:ext>
              </a:extLst>
            </p:cNvPr>
            <p:cNvSpPr/>
            <p:nvPr/>
          </p:nvSpPr>
          <p:spPr>
            <a:xfrm>
              <a:off x="1934653" y="-7614092"/>
              <a:ext cx="2502858" cy="2623351"/>
            </a:xfrm>
            <a:custGeom>
              <a:avLst/>
              <a:gdLst>
                <a:gd name="connsiteX0" fmla="*/ 1604141 w 2502858"/>
                <a:gd name="connsiteY0" fmla="*/ 1957195 h 2623351"/>
                <a:gd name="connsiteX1" fmla="*/ 1705106 w 2502858"/>
                <a:gd name="connsiteY1" fmla="*/ 2104833 h 2623351"/>
                <a:gd name="connsiteX2" fmla="*/ 1745111 w 2502858"/>
                <a:gd name="connsiteY2" fmla="*/ 2194368 h 2623351"/>
                <a:gd name="connsiteX3" fmla="*/ 1646051 w 2502858"/>
                <a:gd name="connsiteY3" fmla="*/ 2343911 h 2623351"/>
                <a:gd name="connsiteX4" fmla="*/ 1662244 w 2502858"/>
                <a:gd name="connsiteY4" fmla="*/ 2400108 h 2623351"/>
                <a:gd name="connsiteX5" fmla="*/ 1611761 w 2502858"/>
                <a:gd name="connsiteY5" fmla="*/ 2477261 h 2623351"/>
                <a:gd name="connsiteX6" fmla="*/ 1584139 w 2502858"/>
                <a:gd name="connsiteY6" fmla="*/ 2506788 h 2623351"/>
                <a:gd name="connsiteX7" fmla="*/ 1569851 w 2502858"/>
                <a:gd name="connsiteY7" fmla="*/ 2565843 h 2623351"/>
                <a:gd name="connsiteX8" fmla="*/ 1666054 w 2502858"/>
                <a:gd name="connsiteY8" fmla="*/ 2575368 h 2623351"/>
                <a:gd name="connsiteX9" fmla="*/ 1756541 w 2502858"/>
                <a:gd name="connsiteY9" fmla="*/ 2591561 h 2623351"/>
                <a:gd name="connsiteX10" fmla="*/ 740224 w 2502858"/>
                <a:gd name="connsiteY10" fmla="*/ 2591561 h 2623351"/>
                <a:gd name="connsiteX11" fmla="*/ 935486 w 2502858"/>
                <a:gd name="connsiteY11" fmla="*/ 2566796 h 2623351"/>
                <a:gd name="connsiteX12" fmla="*/ 925009 w 2502858"/>
                <a:gd name="connsiteY12" fmla="*/ 2535363 h 2623351"/>
                <a:gd name="connsiteX13" fmla="*/ 869764 w 2502858"/>
                <a:gd name="connsiteY13" fmla="*/ 2473450 h 2623351"/>
                <a:gd name="connsiteX14" fmla="*/ 833569 w 2502858"/>
                <a:gd name="connsiteY14" fmla="*/ 2435350 h 2623351"/>
                <a:gd name="connsiteX15" fmla="*/ 762131 w 2502858"/>
                <a:gd name="connsiteY15" fmla="*/ 2360103 h 2623351"/>
                <a:gd name="connsiteX16" fmla="*/ 718316 w 2502858"/>
                <a:gd name="connsiteY16" fmla="*/ 2193415 h 2623351"/>
                <a:gd name="connsiteX17" fmla="*/ 719269 w 2502858"/>
                <a:gd name="connsiteY17" fmla="*/ 2161983 h 2623351"/>
                <a:gd name="connsiteX18" fmla="*/ 692599 w 2502858"/>
                <a:gd name="connsiteY18" fmla="*/ 2145790 h 2623351"/>
                <a:gd name="connsiteX19" fmla="*/ 487811 w 2502858"/>
                <a:gd name="connsiteY19" fmla="*/ 2007678 h 2623351"/>
                <a:gd name="connsiteX20" fmla="*/ 545914 w 2502858"/>
                <a:gd name="connsiteY20" fmla="*/ 1766695 h 2623351"/>
                <a:gd name="connsiteX21" fmla="*/ 546866 w 2502858"/>
                <a:gd name="connsiteY21" fmla="*/ 1736215 h 2623351"/>
                <a:gd name="connsiteX22" fmla="*/ 494479 w 2502858"/>
                <a:gd name="connsiteY22" fmla="*/ 1653348 h 2623351"/>
                <a:gd name="connsiteX23" fmla="*/ 480191 w 2502858"/>
                <a:gd name="connsiteY23" fmla="*/ 1634298 h 2623351"/>
                <a:gd name="connsiteX24" fmla="*/ 291596 w 2502858"/>
                <a:gd name="connsiteY24" fmla="*/ 1334260 h 2623351"/>
                <a:gd name="connsiteX25" fmla="*/ 283976 w 2502858"/>
                <a:gd name="connsiteY25" fmla="*/ 1105660 h 2623351"/>
                <a:gd name="connsiteX26" fmla="*/ 256354 w 2502858"/>
                <a:gd name="connsiteY26" fmla="*/ 1064703 h 2623351"/>
                <a:gd name="connsiteX27" fmla="*/ 66806 w 2502858"/>
                <a:gd name="connsiteY27" fmla="*/ 945640 h 2623351"/>
                <a:gd name="connsiteX28" fmla="*/ 63949 w 2502858"/>
                <a:gd name="connsiteY28" fmla="*/ 651318 h 2623351"/>
                <a:gd name="connsiteX29" fmla="*/ 288739 w 2502858"/>
                <a:gd name="connsiteY29" fmla="*/ 517015 h 2623351"/>
                <a:gd name="connsiteX30" fmla="*/ 418279 w 2502858"/>
                <a:gd name="connsiteY30" fmla="*/ 474153 h 2623351"/>
                <a:gd name="connsiteX31" fmla="*/ 456379 w 2502858"/>
                <a:gd name="connsiteY31" fmla="*/ 436053 h 2623351"/>
                <a:gd name="connsiteX32" fmla="*/ 564964 w 2502858"/>
                <a:gd name="connsiteY32" fmla="*/ 185545 h 2623351"/>
                <a:gd name="connsiteX33" fmla="*/ 741176 w 2502858"/>
                <a:gd name="connsiteY33" fmla="*/ 27430 h 2623351"/>
                <a:gd name="connsiteX34" fmla="*/ 947869 w 2502858"/>
                <a:gd name="connsiteY34" fmla="*/ 22668 h 2623351"/>
                <a:gd name="connsiteX35" fmla="*/ 1085981 w 2502858"/>
                <a:gd name="connsiteY35" fmla="*/ 99820 h 2623351"/>
                <a:gd name="connsiteX36" fmla="*/ 1414594 w 2502858"/>
                <a:gd name="connsiteY36" fmla="*/ 99820 h 2623351"/>
                <a:gd name="connsiteX37" fmla="*/ 1524131 w 2502858"/>
                <a:gd name="connsiteY37" fmla="*/ 36955 h 2623351"/>
                <a:gd name="connsiteX38" fmla="*/ 1807976 w 2502858"/>
                <a:gd name="connsiteY38" fmla="*/ 56958 h 2623351"/>
                <a:gd name="connsiteX39" fmla="*/ 2022289 w 2502858"/>
                <a:gd name="connsiteY39" fmla="*/ 374140 h 2623351"/>
                <a:gd name="connsiteX40" fmla="*/ 2143256 w 2502858"/>
                <a:gd name="connsiteY40" fmla="*/ 493203 h 2623351"/>
                <a:gd name="connsiteX41" fmla="*/ 2395669 w 2502858"/>
                <a:gd name="connsiteY41" fmla="*/ 613218 h 2623351"/>
                <a:gd name="connsiteX42" fmla="*/ 2493776 w 2502858"/>
                <a:gd name="connsiteY42" fmla="*/ 742758 h 2623351"/>
                <a:gd name="connsiteX43" fmla="*/ 2446151 w 2502858"/>
                <a:gd name="connsiteY43" fmla="*/ 934210 h 2623351"/>
                <a:gd name="connsiteX44" fmla="*/ 2256604 w 2502858"/>
                <a:gd name="connsiteY44" fmla="*/ 1058035 h 2623351"/>
                <a:gd name="connsiteX45" fmla="*/ 2218504 w 2502858"/>
                <a:gd name="connsiteY45" fmla="*/ 1117090 h 2623351"/>
                <a:gd name="connsiteX46" fmla="*/ 2202312 w 2502858"/>
                <a:gd name="connsiteY46" fmla="*/ 1383790 h 2623351"/>
                <a:gd name="connsiteX47" fmla="*/ 2029909 w 2502858"/>
                <a:gd name="connsiteY47" fmla="*/ 1629535 h 2623351"/>
                <a:gd name="connsiteX48" fmla="*/ 2013716 w 2502858"/>
                <a:gd name="connsiteY48" fmla="*/ 1647633 h 2623351"/>
                <a:gd name="connsiteX49" fmla="*/ 1637479 w 2502858"/>
                <a:gd name="connsiteY49" fmla="*/ 1945765 h 2623351"/>
                <a:gd name="connsiteX50" fmla="*/ 1617476 w 2502858"/>
                <a:gd name="connsiteY50" fmla="*/ 1951480 h 2623351"/>
                <a:gd name="connsiteX51" fmla="*/ 1604141 w 2502858"/>
                <a:gd name="connsiteY51" fmla="*/ 1957195 h 262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02858" h="2623351">
                  <a:moveTo>
                    <a:pt x="1604141" y="1957195"/>
                  </a:moveTo>
                  <a:cubicBezTo>
                    <a:pt x="1640336" y="2006725"/>
                    <a:pt x="1676531" y="2053398"/>
                    <a:pt x="1705106" y="2104833"/>
                  </a:cubicBezTo>
                  <a:cubicBezTo>
                    <a:pt x="1721299" y="2133408"/>
                    <a:pt x="1735586" y="2162936"/>
                    <a:pt x="1745111" y="2194368"/>
                  </a:cubicBezTo>
                  <a:cubicBezTo>
                    <a:pt x="1774639" y="2285808"/>
                    <a:pt x="1742254" y="2335338"/>
                    <a:pt x="1646051" y="2343911"/>
                  </a:cubicBezTo>
                  <a:cubicBezTo>
                    <a:pt x="1651766" y="2362961"/>
                    <a:pt x="1657481" y="2381058"/>
                    <a:pt x="1662244" y="2400108"/>
                  </a:cubicBezTo>
                  <a:cubicBezTo>
                    <a:pt x="1671769" y="2438208"/>
                    <a:pt x="1651766" y="2473450"/>
                    <a:pt x="1611761" y="2477261"/>
                  </a:cubicBezTo>
                  <a:cubicBezTo>
                    <a:pt x="1589854" y="2479165"/>
                    <a:pt x="1585091" y="2486786"/>
                    <a:pt x="1584139" y="2506788"/>
                  </a:cubicBezTo>
                  <a:cubicBezTo>
                    <a:pt x="1583186" y="2526790"/>
                    <a:pt x="1581281" y="2546793"/>
                    <a:pt x="1569851" y="2565843"/>
                  </a:cubicBezTo>
                  <a:cubicBezTo>
                    <a:pt x="1603189" y="2574415"/>
                    <a:pt x="1634621" y="2571558"/>
                    <a:pt x="1666054" y="2575368"/>
                  </a:cubicBezTo>
                  <a:cubicBezTo>
                    <a:pt x="1695581" y="2578225"/>
                    <a:pt x="1726061" y="2578225"/>
                    <a:pt x="1756541" y="2591561"/>
                  </a:cubicBezTo>
                  <a:cubicBezTo>
                    <a:pt x="1680341" y="2633471"/>
                    <a:pt x="832616" y="2634423"/>
                    <a:pt x="740224" y="2591561"/>
                  </a:cubicBezTo>
                  <a:cubicBezTo>
                    <a:pt x="806899" y="2568700"/>
                    <a:pt x="871669" y="2577273"/>
                    <a:pt x="935486" y="2566796"/>
                  </a:cubicBezTo>
                  <a:cubicBezTo>
                    <a:pt x="931676" y="2556318"/>
                    <a:pt x="926914" y="2546793"/>
                    <a:pt x="925009" y="2535363"/>
                  </a:cubicBezTo>
                  <a:cubicBezTo>
                    <a:pt x="921199" y="2501073"/>
                    <a:pt x="917389" y="2470593"/>
                    <a:pt x="869764" y="2473450"/>
                  </a:cubicBezTo>
                  <a:cubicBezTo>
                    <a:pt x="851666" y="2474403"/>
                    <a:pt x="835474" y="2454400"/>
                    <a:pt x="833569" y="2435350"/>
                  </a:cubicBezTo>
                  <a:cubicBezTo>
                    <a:pt x="828806" y="2391536"/>
                    <a:pt x="789754" y="2377248"/>
                    <a:pt x="762131" y="2360103"/>
                  </a:cubicBezTo>
                  <a:cubicBezTo>
                    <a:pt x="702124" y="2322955"/>
                    <a:pt x="677359" y="2250565"/>
                    <a:pt x="718316" y="2193415"/>
                  </a:cubicBezTo>
                  <a:cubicBezTo>
                    <a:pt x="727841" y="2180080"/>
                    <a:pt x="722126" y="2172461"/>
                    <a:pt x="719269" y="2161983"/>
                  </a:cubicBezTo>
                  <a:cubicBezTo>
                    <a:pt x="715459" y="2148648"/>
                    <a:pt x="705934" y="2145790"/>
                    <a:pt x="692599" y="2145790"/>
                  </a:cubicBezTo>
                  <a:cubicBezTo>
                    <a:pt x="593539" y="2145790"/>
                    <a:pt x="523054" y="2098165"/>
                    <a:pt x="487811" y="2007678"/>
                  </a:cubicBezTo>
                  <a:cubicBezTo>
                    <a:pt x="452569" y="1917190"/>
                    <a:pt x="475429" y="1834323"/>
                    <a:pt x="545914" y="1766695"/>
                  </a:cubicBezTo>
                  <a:cubicBezTo>
                    <a:pt x="559249" y="1753360"/>
                    <a:pt x="555439" y="1747645"/>
                    <a:pt x="546866" y="1736215"/>
                  </a:cubicBezTo>
                  <a:cubicBezTo>
                    <a:pt x="525911" y="1710498"/>
                    <a:pt x="508766" y="1682875"/>
                    <a:pt x="494479" y="1653348"/>
                  </a:cubicBezTo>
                  <a:cubicBezTo>
                    <a:pt x="490669" y="1645728"/>
                    <a:pt x="488764" y="1639060"/>
                    <a:pt x="480191" y="1634298"/>
                  </a:cubicBezTo>
                  <a:cubicBezTo>
                    <a:pt x="360176" y="1570480"/>
                    <a:pt x="310646" y="1460943"/>
                    <a:pt x="291596" y="1334260"/>
                  </a:cubicBezTo>
                  <a:cubicBezTo>
                    <a:pt x="280166" y="1259013"/>
                    <a:pt x="283976" y="1181860"/>
                    <a:pt x="283976" y="1105660"/>
                  </a:cubicBezTo>
                  <a:cubicBezTo>
                    <a:pt x="283976" y="1083753"/>
                    <a:pt x="277309" y="1073275"/>
                    <a:pt x="256354" y="1064703"/>
                  </a:cubicBezTo>
                  <a:cubicBezTo>
                    <a:pt x="186821" y="1036128"/>
                    <a:pt x="121099" y="999933"/>
                    <a:pt x="66806" y="945640"/>
                  </a:cubicBezTo>
                  <a:cubicBezTo>
                    <a:pt x="-20824" y="856105"/>
                    <a:pt x="-22729" y="741805"/>
                    <a:pt x="63949" y="651318"/>
                  </a:cubicBezTo>
                  <a:cubicBezTo>
                    <a:pt x="125861" y="585595"/>
                    <a:pt x="205871" y="549400"/>
                    <a:pt x="288739" y="517015"/>
                  </a:cubicBezTo>
                  <a:cubicBezTo>
                    <a:pt x="331601" y="500823"/>
                    <a:pt x="374464" y="486535"/>
                    <a:pt x="418279" y="474153"/>
                  </a:cubicBezTo>
                  <a:cubicBezTo>
                    <a:pt x="440186" y="468438"/>
                    <a:pt x="450664" y="457960"/>
                    <a:pt x="456379" y="436053"/>
                  </a:cubicBezTo>
                  <a:cubicBezTo>
                    <a:pt x="480191" y="347470"/>
                    <a:pt x="513529" y="262698"/>
                    <a:pt x="564964" y="185545"/>
                  </a:cubicBezTo>
                  <a:cubicBezTo>
                    <a:pt x="609731" y="117918"/>
                    <a:pt x="668786" y="65530"/>
                    <a:pt x="741176" y="27430"/>
                  </a:cubicBezTo>
                  <a:cubicBezTo>
                    <a:pt x="809756" y="-7812"/>
                    <a:pt x="877384" y="-8765"/>
                    <a:pt x="947869" y="22668"/>
                  </a:cubicBezTo>
                  <a:cubicBezTo>
                    <a:pt x="996446" y="44575"/>
                    <a:pt x="1041214" y="72198"/>
                    <a:pt x="1085981" y="99820"/>
                  </a:cubicBezTo>
                  <a:cubicBezTo>
                    <a:pt x="1196471" y="166495"/>
                    <a:pt x="1305056" y="165543"/>
                    <a:pt x="1414594" y="99820"/>
                  </a:cubicBezTo>
                  <a:cubicBezTo>
                    <a:pt x="1450789" y="77913"/>
                    <a:pt x="1487936" y="57910"/>
                    <a:pt x="1524131" y="36955"/>
                  </a:cubicBezTo>
                  <a:cubicBezTo>
                    <a:pt x="1623191" y="-20195"/>
                    <a:pt x="1717489" y="-6860"/>
                    <a:pt x="1807976" y="56958"/>
                  </a:cubicBezTo>
                  <a:cubicBezTo>
                    <a:pt x="1919419" y="135063"/>
                    <a:pt x="1987046" y="246505"/>
                    <a:pt x="2022289" y="374140"/>
                  </a:cubicBezTo>
                  <a:cubicBezTo>
                    <a:pt x="2041339" y="443673"/>
                    <a:pt x="2073724" y="477010"/>
                    <a:pt x="2143256" y="493203"/>
                  </a:cubicBezTo>
                  <a:cubicBezTo>
                    <a:pt x="2234696" y="515110"/>
                    <a:pt x="2319469" y="556068"/>
                    <a:pt x="2395669" y="613218"/>
                  </a:cubicBezTo>
                  <a:cubicBezTo>
                    <a:pt x="2440437" y="647508"/>
                    <a:pt x="2476631" y="687513"/>
                    <a:pt x="2493776" y="742758"/>
                  </a:cubicBezTo>
                  <a:cubicBezTo>
                    <a:pt x="2516637" y="816100"/>
                    <a:pt x="2494729" y="878965"/>
                    <a:pt x="2446151" y="934210"/>
                  </a:cubicBezTo>
                  <a:cubicBezTo>
                    <a:pt x="2394716" y="993265"/>
                    <a:pt x="2328041" y="1030413"/>
                    <a:pt x="2256604" y="1058035"/>
                  </a:cubicBezTo>
                  <a:cubicBezTo>
                    <a:pt x="2226124" y="1070418"/>
                    <a:pt x="2218504" y="1086610"/>
                    <a:pt x="2218504" y="1117090"/>
                  </a:cubicBezTo>
                  <a:cubicBezTo>
                    <a:pt x="2218504" y="1205673"/>
                    <a:pt x="2224219" y="1296160"/>
                    <a:pt x="2202312" y="1383790"/>
                  </a:cubicBezTo>
                  <a:cubicBezTo>
                    <a:pt x="2176594" y="1487613"/>
                    <a:pt x="2126112" y="1575243"/>
                    <a:pt x="2029909" y="1629535"/>
                  </a:cubicBezTo>
                  <a:cubicBezTo>
                    <a:pt x="2022289" y="1634298"/>
                    <a:pt x="2017526" y="1640013"/>
                    <a:pt x="2013716" y="1647633"/>
                  </a:cubicBezTo>
                  <a:cubicBezTo>
                    <a:pt x="1939421" y="1811463"/>
                    <a:pt x="1801309" y="1894330"/>
                    <a:pt x="1637479" y="1945765"/>
                  </a:cubicBezTo>
                  <a:cubicBezTo>
                    <a:pt x="1630811" y="1947670"/>
                    <a:pt x="1624144" y="1949575"/>
                    <a:pt x="1617476" y="1951480"/>
                  </a:cubicBezTo>
                  <a:cubicBezTo>
                    <a:pt x="1613666" y="1953385"/>
                    <a:pt x="1610809" y="1955290"/>
                    <a:pt x="1604141" y="1957195"/>
                  </a:cubicBezTo>
                  <a:close/>
                </a:path>
              </a:pathLst>
            </a:custGeom>
            <a:solidFill>
              <a:srgbClr val="010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29BAB785-7124-0056-0DE5-7C6166CC0C4E}"/>
                </a:ext>
              </a:extLst>
            </p:cNvPr>
            <p:cNvSpPr/>
            <p:nvPr/>
          </p:nvSpPr>
          <p:spPr>
            <a:xfrm>
              <a:off x="2443882" y="-6411102"/>
              <a:ext cx="1483180" cy="712021"/>
            </a:xfrm>
            <a:custGeom>
              <a:avLst/>
              <a:gdLst>
                <a:gd name="connsiteX0" fmla="*/ 1480675 w 1483180"/>
                <a:gd name="connsiteY0" fmla="*/ 4587 h 712021"/>
                <a:gd name="connsiteX1" fmla="*/ 1472103 w 1483180"/>
                <a:gd name="connsiteY1" fmla="*/ 292242 h 712021"/>
                <a:gd name="connsiteX2" fmla="*/ 1133965 w 1483180"/>
                <a:gd name="connsiteY2" fmla="*/ 659908 h 712021"/>
                <a:gd name="connsiteX3" fmla="*/ 593898 w 1483180"/>
                <a:gd name="connsiteY3" fmla="*/ 705627 h 712021"/>
                <a:gd name="connsiteX4" fmla="*/ 413875 w 1483180"/>
                <a:gd name="connsiteY4" fmla="*/ 676100 h 712021"/>
                <a:gd name="connsiteX5" fmla="*/ 381490 w 1483180"/>
                <a:gd name="connsiteY5" fmla="*/ 648477 h 712021"/>
                <a:gd name="connsiteX6" fmla="*/ 145270 w 1483180"/>
                <a:gd name="connsiteY6" fmla="*/ 512270 h 712021"/>
                <a:gd name="connsiteX7" fmla="*/ 104313 w 1483180"/>
                <a:gd name="connsiteY7" fmla="*/ 495125 h 712021"/>
                <a:gd name="connsiteX8" fmla="*/ 2395 w 1483180"/>
                <a:gd name="connsiteY8" fmla="*/ 222710 h 712021"/>
                <a:gd name="connsiteX9" fmla="*/ 1443 w 1483180"/>
                <a:gd name="connsiteY9" fmla="*/ 4587 h 712021"/>
                <a:gd name="connsiteX10" fmla="*/ 42400 w 1483180"/>
                <a:gd name="connsiteY10" fmla="*/ 5540 h 712021"/>
                <a:gd name="connsiteX11" fmla="*/ 530080 w 1483180"/>
                <a:gd name="connsiteY11" fmla="*/ 65547 h 712021"/>
                <a:gd name="connsiteX12" fmla="*/ 871075 w 1483180"/>
                <a:gd name="connsiteY12" fmla="*/ 70310 h 712021"/>
                <a:gd name="connsiteX13" fmla="*/ 1439718 w 1483180"/>
                <a:gd name="connsiteY13" fmla="*/ 3635 h 712021"/>
                <a:gd name="connsiteX14" fmla="*/ 1480675 w 1483180"/>
                <a:gd name="connsiteY14" fmla="*/ 4587 h 71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83180" h="712021">
                  <a:moveTo>
                    <a:pt x="1480675" y="4587"/>
                  </a:moveTo>
                  <a:cubicBezTo>
                    <a:pt x="1481628" y="100790"/>
                    <a:pt x="1489248" y="196992"/>
                    <a:pt x="1472103" y="292242"/>
                  </a:cubicBezTo>
                  <a:cubicBezTo>
                    <a:pt x="1437813" y="485600"/>
                    <a:pt x="1315893" y="600852"/>
                    <a:pt x="1133965" y="659908"/>
                  </a:cubicBezTo>
                  <a:cubicBezTo>
                    <a:pt x="957753" y="717058"/>
                    <a:pt x="775825" y="718010"/>
                    <a:pt x="593898" y="705627"/>
                  </a:cubicBezTo>
                  <a:cubicBezTo>
                    <a:pt x="532938" y="700865"/>
                    <a:pt x="472930" y="690387"/>
                    <a:pt x="413875" y="676100"/>
                  </a:cubicBezTo>
                  <a:cubicBezTo>
                    <a:pt x="396730" y="672290"/>
                    <a:pt x="389110" y="663717"/>
                    <a:pt x="381490" y="648477"/>
                  </a:cubicBezTo>
                  <a:cubicBezTo>
                    <a:pt x="336723" y="545608"/>
                    <a:pt x="256713" y="499887"/>
                    <a:pt x="145270" y="512270"/>
                  </a:cubicBezTo>
                  <a:cubicBezTo>
                    <a:pt x="126220" y="514175"/>
                    <a:pt x="114790" y="509412"/>
                    <a:pt x="104313" y="495125"/>
                  </a:cubicBezTo>
                  <a:cubicBezTo>
                    <a:pt x="40495" y="415115"/>
                    <a:pt x="8110" y="322722"/>
                    <a:pt x="2395" y="222710"/>
                  </a:cubicBezTo>
                  <a:cubicBezTo>
                    <a:pt x="-2367" y="150320"/>
                    <a:pt x="1443" y="76977"/>
                    <a:pt x="1443" y="4587"/>
                  </a:cubicBezTo>
                  <a:cubicBezTo>
                    <a:pt x="15730" y="-2080"/>
                    <a:pt x="29065" y="2682"/>
                    <a:pt x="42400" y="5540"/>
                  </a:cubicBezTo>
                  <a:cubicBezTo>
                    <a:pt x="203373" y="36972"/>
                    <a:pt x="366250" y="55070"/>
                    <a:pt x="530080" y="65547"/>
                  </a:cubicBezTo>
                  <a:cubicBezTo>
                    <a:pt x="643428" y="73167"/>
                    <a:pt x="757728" y="73167"/>
                    <a:pt x="871075" y="70310"/>
                  </a:cubicBezTo>
                  <a:cubicBezTo>
                    <a:pt x="1062528" y="65547"/>
                    <a:pt x="1252075" y="44592"/>
                    <a:pt x="1439718" y="3635"/>
                  </a:cubicBezTo>
                  <a:cubicBezTo>
                    <a:pt x="1454005" y="1730"/>
                    <a:pt x="1467340" y="-3985"/>
                    <a:pt x="1480675" y="4587"/>
                  </a:cubicBezTo>
                  <a:close/>
                </a:path>
              </a:pathLst>
            </a:custGeom>
            <a:solidFill>
              <a:srgbClr val="F3D6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740E443-D2D8-9A0C-C28E-0CD848A70EEF}"/>
                </a:ext>
              </a:extLst>
            </p:cNvPr>
            <p:cNvSpPr/>
            <p:nvPr/>
          </p:nvSpPr>
          <p:spPr>
            <a:xfrm>
              <a:off x="2018605" y="-7034607"/>
              <a:ext cx="2330767" cy="498822"/>
            </a:xfrm>
            <a:custGeom>
              <a:avLst/>
              <a:gdLst>
                <a:gd name="connsiteX0" fmla="*/ 340042 w 2330767"/>
                <a:gd name="connsiteY0" fmla="*/ 1347 h 498822"/>
                <a:gd name="connsiteX1" fmla="*/ 324802 w 2330767"/>
                <a:gd name="connsiteY1" fmla="*/ 144222 h 498822"/>
                <a:gd name="connsiteX2" fmla="*/ 387667 w 2330767"/>
                <a:gd name="connsiteY2" fmla="*/ 246140 h 498822"/>
                <a:gd name="connsiteX3" fmla="*/ 657225 w 2330767"/>
                <a:gd name="connsiteY3" fmla="*/ 336627 h 498822"/>
                <a:gd name="connsiteX4" fmla="*/ 1423035 w 2330767"/>
                <a:gd name="connsiteY4" fmla="*/ 375680 h 498822"/>
                <a:gd name="connsiteX5" fmla="*/ 1890712 w 2330767"/>
                <a:gd name="connsiteY5" fmla="*/ 269000 h 498822"/>
                <a:gd name="connsiteX6" fmla="*/ 2003108 w 2330767"/>
                <a:gd name="connsiteY6" fmla="*/ 76595 h 498822"/>
                <a:gd name="connsiteX7" fmla="*/ 1991677 w 2330767"/>
                <a:gd name="connsiteY7" fmla="*/ 395 h 498822"/>
                <a:gd name="connsiteX8" fmla="*/ 2091690 w 2330767"/>
                <a:gd name="connsiteY8" fmla="*/ 28970 h 498822"/>
                <a:gd name="connsiteX9" fmla="*/ 2286953 w 2330767"/>
                <a:gd name="connsiteY9" fmla="*/ 135650 h 498822"/>
                <a:gd name="connsiteX10" fmla="*/ 2330768 w 2330767"/>
                <a:gd name="connsiteY10" fmla="*/ 196610 h 498822"/>
                <a:gd name="connsiteX11" fmla="*/ 2280285 w 2330767"/>
                <a:gd name="connsiteY11" fmla="*/ 266142 h 498822"/>
                <a:gd name="connsiteX12" fmla="*/ 1950720 w 2330767"/>
                <a:gd name="connsiteY12" fmla="*/ 410922 h 498822"/>
                <a:gd name="connsiteX13" fmla="*/ 1419225 w 2330767"/>
                <a:gd name="connsiteY13" fmla="*/ 490932 h 498822"/>
                <a:gd name="connsiteX14" fmla="*/ 993458 w 2330767"/>
                <a:gd name="connsiteY14" fmla="*/ 495695 h 498822"/>
                <a:gd name="connsiteX15" fmla="*/ 210502 w 2330767"/>
                <a:gd name="connsiteY15" fmla="*/ 356630 h 498822"/>
                <a:gd name="connsiteX16" fmla="*/ 45720 w 2330767"/>
                <a:gd name="connsiteY16" fmla="*/ 262332 h 498822"/>
                <a:gd name="connsiteX17" fmla="*/ 0 w 2330767"/>
                <a:gd name="connsiteY17" fmla="*/ 197562 h 498822"/>
                <a:gd name="connsiteX18" fmla="*/ 90488 w 2330767"/>
                <a:gd name="connsiteY18" fmla="*/ 100407 h 498822"/>
                <a:gd name="connsiteX19" fmla="*/ 324802 w 2330767"/>
                <a:gd name="connsiteY19" fmla="*/ 395 h 498822"/>
                <a:gd name="connsiteX20" fmla="*/ 340042 w 2330767"/>
                <a:gd name="connsiteY20" fmla="*/ 1347 h 49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30767" h="498822">
                  <a:moveTo>
                    <a:pt x="340042" y="1347"/>
                  </a:moveTo>
                  <a:cubicBezTo>
                    <a:pt x="333375" y="48972"/>
                    <a:pt x="328613" y="96597"/>
                    <a:pt x="324802" y="144222"/>
                  </a:cubicBezTo>
                  <a:cubicBezTo>
                    <a:pt x="320992" y="194705"/>
                    <a:pt x="342900" y="225185"/>
                    <a:pt x="387667" y="246140"/>
                  </a:cubicBezTo>
                  <a:cubicBezTo>
                    <a:pt x="474345" y="287097"/>
                    <a:pt x="563880" y="317577"/>
                    <a:pt x="657225" y="336627"/>
                  </a:cubicBezTo>
                  <a:cubicBezTo>
                    <a:pt x="910590" y="389967"/>
                    <a:pt x="1165860" y="401397"/>
                    <a:pt x="1423035" y="375680"/>
                  </a:cubicBezTo>
                  <a:cubicBezTo>
                    <a:pt x="1583055" y="359487"/>
                    <a:pt x="1740218" y="330912"/>
                    <a:pt x="1890712" y="269000"/>
                  </a:cubicBezTo>
                  <a:cubicBezTo>
                    <a:pt x="2009775" y="220422"/>
                    <a:pt x="2019300" y="205182"/>
                    <a:pt x="2003108" y="76595"/>
                  </a:cubicBezTo>
                  <a:cubicBezTo>
                    <a:pt x="2000250" y="50877"/>
                    <a:pt x="1995487" y="26112"/>
                    <a:pt x="1991677" y="395"/>
                  </a:cubicBezTo>
                  <a:cubicBezTo>
                    <a:pt x="2027873" y="395"/>
                    <a:pt x="2059305" y="17540"/>
                    <a:pt x="2091690" y="28970"/>
                  </a:cubicBezTo>
                  <a:cubicBezTo>
                    <a:pt x="2162175" y="54687"/>
                    <a:pt x="2229803" y="86120"/>
                    <a:pt x="2286953" y="135650"/>
                  </a:cubicBezTo>
                  <a:cubicBezTo>
                    <a:pt x="2306003" y="152795"/>
                    <a:pt x="2325053" y="169940"/>
                    <a:pt x="2330768" y="196610"/>
                  </a:cubicBezTo>
                  <a:cubicBezTo>
                    <a:pt x="2325053" y="228042"/>
                    <a:pt x="2303145" y="247092"/>
                    <a:pt x="2280285" y="266142"/>
                  </a:cubicBezTo>
                  <a:cubicBezTo>
                    <a:pt x="2183130" y="343295"/>
                    <a:pt x="2067877" y="381395"/>
                    <a:pt x="1950720" y="410922"/>
                  </a:cubicBezTo>
                  <a:cubicBezTo>
                    <a:pt x="1776412" y="455690"/>
                    <a:pt x="1599248" y="478550"/>
                    <a:pt x="1419225" y="490932"/>
                  </a:cubicBezTo>
                  <a:cubicBezTo>
                    <a:pt x="1277302" y="500457"/>
                    <a:pt x="1135380" y="500457"/>
                    <a:pt x="993458" y="495695"/>
                  </a:cubicBezTo>
                  <a:cubicBezTo>
                    <a:pt x="726758" y="485217"/>
                    <a:pt x="462915" y="452832"/>
                    <a:pt x="210502" y="356630"/>
                  </a:cubicBezTo>
                  <a:cubicBezTo>
                    <a:pt x="151447" y="333770"/>
                    <a:pt x="96202" y="302337"/>
                    <a:pt x="45720" y="262332"/>
                  </a:cubicBezTo>
                  <a:cubicBezTo>
                    <a:pt x="24765" y="245187"/>
                    <a:pt x="5715" y="226137"/>
                    <a:pt x="0" y="197562"/>
                  </a:cubicBezTo>
                  <a:cubicBezTo>
                    <a:pt x="11430" y="148032"/>
                    <a:pt x="53340" y="124220"/>
                    <a:pt x="90488" y="100407"/>
                  </a:cubicBezTo>
                  <a:cubicBezTo>
                    <a:pt x="162877" y="54687"/>
                    <a:pt x="242888" y="24207"/>
                    <a:pt x="324802" y="395"/>
                  </a:cubicBezTo>
                  <a:cubicBezTo>
                    <a:pt x="331470" y="-558"/>
                    <a:pt x="336233" y="395"/>
                    <a:pt x="340042" y="1347"/>
                  </a:cubicBezTo>
                  <a:close/>
                </a:path>
              </a:pathLst>
            </a:custGeom>
            <a:solidFill>
              <a:srgbClr val="945F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58A4F38-C670-D5C5-78A2-910D7819DAD5}"/>
                </a:ext>
              </a:extLst>
            </p:cNvPr>
            <p:cNvSpPr/>
            <p:nvPr/>
          </p:nvSpPr>
          <p:spPr>
            <a:xfrm>
              <a:off x="2011208" y="-6863715"/>
              <a:ext cx="2350065" cy="394056"/>
            </a:xfrm>
            <a:custGeom>
              <a:avLst/>
              <a:gdLst>
                <a:gd name="connsiteX0" fmla="*/ 11207 w 2350065"/>
                <a:gd name="connsiteY0" fmla="*/ 20955 h 394056"/>
                <a:gd name="connsiteX1" fmla="*/ 145509 w 2350065"/>
                <a:gd name="connsiteY1" fmla="*/ 140018 h 394056"/>
                <a:gd name="connsiteX2" fmla="*/ 556037 w 2350065"/>
                <a:gd name="connsiteY2" fmla="*/ 267653 h 394056"/>
                <a:gd name="connsiteX3" fmla="*/ 927512 w 2350065"/>
                <a:gd name="connsiteY3" fmla="*/ 311468 h 394056"/>
                <a:gd name="connsiteX4" fmla="*/ 1366614 w 2350065"/>
                <a:gd name="connsiteY4" fmla="*/ 315278 h 394056"/>
                <a:gd name="connsiteX5" fmla="*/ 1682844 w 2350065"/>
                <a:gd name="connsiteY5" fmla="*/ 283845 h 394056"/>
                <a:gd name="connsiteX6" fmla="*/ 2004789 w 2350065"/>
                <a:gd name="connsiteY6" fmla="*/ 218123 h 394056"/>
                <a:gd name="connsiteX7" fmla="*/ 2293397 w 2350065"/>
                <a:gd name="connsiteY7" fmla="*/ 80010 h 394056"/>
                <a:gd name="connsiteX8" fmla="*/ 2336259 w 2350065"/>
                <a:gd name="connsiteY8" fmla="*/ 20955 h 394056"/>
                <a:gd name="connsiteX9" fmla="*/ 2337212 w 2350065"/>
                <a:gd name="connsiteY9" fmla="*/ 0 h 394056"/>
                <a:gd name="connsiteX10" fmla="*/ 2305779 w 2350065"/>
                <a:gd name="connsiteY10" fmla="*/ 139065 h 394056"/>
                <a:gd name="connsiteX11" fmla="*/ 2098134 w 2350065"/>
                <a:gd name="connsiteY11" fmla="*/ 260033 h 394056"/>
                <a:gd name="connsiteX12" fmla="*/ 1616169 w 2350065"/>
                <a:gd name="connsiteY12" fmla="*/ 366713 h 394056"/>
                <a:gd name="connsiteX13" fmla="*/ 1079912 w 2350065"/>
                <a:gd name="connsiteY13" fmla="*/ 392430 h 394056"/>
                <a:gd name="connsiteX14" fmla="*/ 264572 w 2350065"/>
                <a:gd name="connsiteY14" fmla="*/ 265748 h 394056"/>
                <a:gd name="connsiteX15" fmla="*/ 46449 w 2350065"/>
                <a:gd name="connsiteY15" fmla="*/ 141923 h 394056"/>
                <a:gd name="connsiteX16" fmla="*/ 12159 w 2350065"/>
                <a:gd name="connsiteY16" fmla="*/ 0 h 394056"/>
                <a:gd name="connsiteX17" fmla="*/ 11207 w 2350065"/>
                <a:gd name="connsiteY17" fmla="*/ 20955 h 39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50065" h="394056">
                  <a:moveTo>
                    <a:pt x="11207" y="20955"/>
                  </a:moveTo>
                  <a:cubicBezTo>
                    <a:pt x="37877" y="80963"/>
                    <a:pt x="92169" y="111443"/>
                    <a:pt x="145509" y="140018"/>
                  </a:cubicBezTo>
                  <a:cubicBezTo>
                    <a:pt x="274097" y="208598"/>
                    <a:pt x="414114" y="240983"/>
                    <a:pt x="556037" y="267653"/>
                  </a:cubicBezTo>
                  <a:cubicBezTo>
                    <a:pt x="678909" y="290513"/>
                    <a:pt x="802734" y="301943"/>
                    <a:pt x="927512" y="311468"/>
                  </a:cubicBezTo>
                  <a:cubicBezTo>
                    <a:pt x="1074197" y="321945"/>
                    <a:pt x="1220882" y="319088"/>
                    <a:pt x="1366614" y="315278"/>
                  </a:cubicBezTo>
                  <a:cubicBezTo>
                    <a:pt x="1472342" y="313373"/>
                    <a:pt x="1578069" y="300990"/>
                    <a:pt x="1682844" y="283845"/>
                  </a:cubicBezTo>
                  <a:cubicBezTo>
                    <a:pt x="1791429" y="266700"/>
                    <a:pt x="1899062" y="248603"/>
                    <a:pt x="2004789" y="218123"/>
                  </a:cubicBezTo>
                  <a:cubicBezTo>
                    <a:pt x="2108612" y="187643"/>
                    <a:pt x="2208624" y="148590"/>
                    <a:pt x="2293397" y="80010"/>
                  </a:cubicBezTo>
                  <a:cubicBezTo>
                    <a:pt x="2313399" y="63818"/>
                    <a:pt x="2324829" y="42863"/>
                    <a:pt x="2336259" y="20955"/>
                  </a:cubicBezTo>
                  <a:cubicBezTo>
                    <a:pt x="2331497" y="13335"/>
                    <a:pt x="2329592" y="6668"/>
                    <a:pt x="2337212" y="0"/>
                  </a:cubicBezTo>
                  <a:cubicBezTo>
                    <a:pt x="2365787" y="55245"/>
                    <a:pt x="2342927" y="100013"/>
                    <a:pt x="2305779" y="139065"/>
                  </a:cubicBezTo>
                  <a:cubicBezTo>
                    <a:pt x="2248629" y="199073"/>
                    <a:pt x="2174334" y="232410"/>
                    <a:pt x="2098134" y="260033"/>
                  </a:cubicBezTo>
                  <a:cubicBezTo>
                    <a:pt x="1941924" y="317183"/>
                    <a:pt x="1779999" y="346710"/>
                    <a:pt x="1616169" y="366713"/>
                  </a:cubicBezTo>
                  <a:cubicBezTo>
                    <a:pt x="1438052" y="388620"/>
                    <a:pt x="1258982" y="398145"/>
                    <a:pt x="1079912" y="392430"/>
                  </a:cubicBezTo>
                  <a:cubicBezTo>
                    <a:pt x="802734" y="382905"/>
                    <a:pt x="528414" y="357188"/>
                    <a:pt x="264572" y="265748"/>
                  </a:cubicBezTo>
                  <a:cubicBezTo>
                    <a:pt x="184562" y="238125"/>
                    <a:pt x="106457" y="203835"/>
                    <a:pt x="46449" y="141923"/>
                  </a:cubicBezTo>
                  <a:cubicBezTo>
                    <a:pt x="7397" y="101918"/>
                    <a:pt x="-15463" y="57150"/>
                    <a:pt x="12159" y="0"/>
                  </a:cubicBezTo>
                  <a:cubicBezTo>
                    <a:pt x="17874" y="6668"/>
                    <a:pt x="15969" y="14288"/>
                    <a:pt x="11207" y="20955"/>
                  </a:cubicBezTo>
                  <a:close/>
                </a:path>
              </a:pathLst>
            </a:custGeom>
            <a:solidFill>
              <a:srgbClr val="7F48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2D33BF5-AB31-1053-DA03-4F2A42A4118E}"/>
                </a:ext>
              </a:extLst>
            </p:cNvPr>
            <p:cNvSpPr/>
            <p:nvPr/>
          </p:nvSpPr>
          <p:spPr>
            <a:xfrm>
              <a:off x="2424266" y="-7004684"/>
              <a:ext cx="1523414" cy="252450"/>
            </a:xfrm>
            <a:custGeom>
              <a:avLst/>
              <a:gdLst>
                <a:gd name="connsiteX0" fmla="*/ 1514579 w 1523414"/>
                <a:gd name="connsiteY0" fmla="*/ 27622 h 252450"/>
                <a:gd name="connsiteX1" fmla="*/ 1521247 w 1523414"/>
                <a:gd name="connsiteY1" fmla="*/ 77152 h 252450"/>
                <a:gd name="connsiteX2" fmla="*/ 1487909 w 1523414"/>
                <a:gd name="connsiteY2" fmla="*/ 125730 h 252450"/>
                <a:gd name="connsiteX3" fmla="*/ 1291694 w 1523414"/>
                <a:gd name="connsiteY3" fmla="*/ 193357 h 252450"/>
                <a:gd name="connsiteX4" fmla="*/ 613514 w 1523414"/>
                <a:gd name="connsiteY4" fmla="*/ 248602 h 252450"/>
                <a:gd name="connsiteX5" fmla="*/ 47729 w 1523414"/>
                <a:gd name="connsiteY5" fmla="*/ 132397 h 252450"/>
                <a:gd name="connsiteX6" fmla="*/ 104 w 1523414"/>
                <a:gd name="connsiteY6" fmla="*/ 99060 h 252450"/>
                <a:gd name="connsiteX7" fmla="*/ 12486 w 1523414"/>
                <a:gd name="connsiteY7" fmla="*/ 0 h 252450"/>
                <a:gd name="connsiteX8" fmla="*/ 221084 w 1523414"/>
                <a:gd name="connsiteY8" fmla="*/ 81915 h 252450"/>
                <a:gd name="connsiteX9" fmla="*/ 605894 w 1523414"/>
                <a:gd name="connsiteY9" fmla="*/ 139065 h 252450"/>
                <a:gd name="connsiteX10" fmla="*/ 809729 w 1523414"/>
                <a:gd name="connsiteY10" fmla="*/ 144780 h 252450"/>
                <a:gd name="connsiteX11" fmla="*/ 1421234 w 1523414"/>
                <a:gd name="connsiteY11" fmla="*/ 44767 h 252450"/>
                <a:gd name="connsiteX12" fmla="*/ 1476479 w 1523414"/>
                <a:gd name="connsiteY12" fmla="*/ 21907 h 252450"/>
                <a:gd name="connsiteX13" fmla="*/ 1514579 w 1523414"/>
                <a:gd name="connsiteY13" fmla="*/ 27622 h 2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3414" h="252450">
                  <a:moveTo>
                    <a:pt x="1514579" y="27622"/>
                  </a:moveTo>
                  <a:cubicBezTo>
                    <a:pt x="1526009" y="42863"/>
                    <a:pt x="1519341" y="60960"/>
                    <a:pt x="1521247" y="77152"/>
                  </a:cubicBezTo>
                  <a:cubicBezTo>
                    <a:pt x="1530772" y="107632"/>
                    <a:pt x="1506959" y="116205"/>
                    <a:pt x="1487909" y="125730"/>
                  </a:cubicBezTo>
                  <a:cubicBezTo>
                    <a:pt x="1425044" y="155257"/>
                    <a:pt x="1359322" y="176213"/>
                    <a:pt x="1291694" y="193357"/>
                  </a:cubicBezTo>
                  <a:cubicBezTo>
                    <a:pt x="1068809" y="250507"/>
                    <a:pt x="841161" y="259080"/>
                    <a:pt x="613514" y="248602"/>
                  </a:cubicBezTo>
                  <a:cubicBezTo>
                    <a:pt x="420156" y="239077"/>
                    <a:pt x="228704" y="209550"/>
                    <a:pt x="47729" y="132397"/>
                  </a:cubicBezTo>
                  <a:cubicBezTo>
                    <a:pt x="29631" y="124777"/>
                    <a:pt x="9629" y="119063"/>
                    <a:pt x="104" y="99060"/>
                  </a:cubicBezTo>
                  <a:cubicBezTo>
                    <a:pt x="-849" y="65722"/>
                    <a:pt x="4866" y="32385"/>
                    <a:pt x="12486" y="0"/>
                  </a:cubicBezTo>
                  <a:cubicBezTo>
                    <a:pt x="75351" y="43815"/>
                    <a:pt x="148694" y="62865"/>
                    <a:pt x="221084" y="81915"/>
                  </a:cubicBezTo>
                  <a:cubicBezTo>
                    <a:pt x="346814" y="116205"/>
                    <a:pt x="476354" y="130492"/>
                    <a:pt x="605894" y="139065"/>
                  </a:cubicBezTo>
                  <a:cubicBezTo>
                    <a:pt x="673521" y="143827"/>
                    <a:pt x="742101" y="147638"/>
                    <a:pt x="809729" y="144780"/>
                  </a:cubicBezTo>
                  <a:cubicBezTo>
                    <a:pt x="1017374" y="136207"/>
                    <a:pt x="1223114" y="115252"/>
                    <a:pt x="1421234" y="44767"/>
                  </a:cubicBezTo>
                  <a:cubicBezTo>
                    <a:pt x="1440284" y="38100"/>
                    <a:pt x="1458381" y="30480"/>
                    <a:pt x="1476479" y="21907"/>
                  </a:cubicBezTo>
                  <a:cubicBezTo>
                    <a:pt x="1490766" y="15240"/>
                    <a:pt x="1504101" y="15240"/>
                    <a:pt x="1514579" y="27622"/>
                  </a:cubicBezTo>
                  <a:close/>
                </a:path>
              </a:pathLst>
            </a:custGeom>
            <a:solidFill>
              <a:srgbClr val="612F1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0312404-B352-1089-AC44-60C8319A0900}"/>
                </a:ext>
              </a:extLst>
            </p:cNvPr>
            <p:cNvSpPr/>
            <p:nvPr/>
          </p:nvSpPr>
          <p:spPr>
            <a:xfrm>
              <a:off x="2442947" y="-6466693"/>
              <a:ext cx="1485258" cy="138933"/>
            </a:xfrm>
            <a:custGeom>
              <a:avLst/>
              <a:gdLst>
                <a:gd name="connsiteX0" fmla="*/ 1481610 w 1485258"/>
                <a:gd name="connsiteY0" fmla="*/ 60178 h 138933"/>
                <a:gd name="connsiteX1" fmla="*/ 1147283 w 1485258"/>
                <a:gd name="connsiteY1" fmla="*/ 117328 h 138933"/>
                <a:gd name="connsiteX2" fmla="*/ 593880 w 1485258"/>
                <a:gd name="connsiteY2" fmla="*/ 136378 h 138933"/>
                <a:gd name="connsiteX3" fmla="*/ 294795 w 1485258"/>
                <a:gd name="connsiteY3" fmla="*/ 111614 h 138933"/>
                <a:gd name="connsiteX4" fmla="*/ 22380 w 1485258"/>
                <a:gd name="connsiteY4" fmla="*/ 66846 h 138933"/>
                <a:gd name="connsiteX5" fmla="*/ 2378 w 1485258"/>
                <a:gd name="connsiteY5" fmla="*/ 60178 h 138933"/>
                <a:gd name="connsiteX6" fmla="*/ 56670 w 1485258"/>
                <a:gd name="connsiteY6" fmla="*/ 8743 h 138933"/>
                <a:gd name="connsiteX7" fmla="*/ 1170143 w 1485258"/>
                <a:gd name="connsiteY7" fmla="*/ 47796 h 138933"/>
                <a:gd name="connsiteX8" fmla="*/ 1454940 w 1485258"/>
                <a:gd name="connsiteY8" fmla="*/ 2076 h 138933"/>
                <a:gd name="connsiteX9" fmla="*/ 1484468 w 1485258"/>
                <a:gd name="connsiteY9" fmla="*/ 28746 h 138933"/>
                <a:gd name="connsiteX10" fmla="*/ 1481610 w 1485258"/>
                <a:gd name="connsiteY10" fmla="*/ 60178 h 13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5258" h="138933">
                  <a:moveTo>
                    <a:pt x="1481610" y="60178"/>
                  </a:moveTo>
                  <a:cubicBezTo>
                    <a:pt x="1372073" y="86848"/>
                    <a:pt x="1259678" y="103041"/>
                    <a:pt x="1147283" y="117328"/>
                  </a:cubicBezTo>
                  <a:cubicBezTo>
                    <a:pt x="963450" y="139236"/>
                    <a:pt x="778665" y="142093"/>
                    <a:pt x="593880" y="136378"/>
                  </a:cubicBezTo>
                  <a:cubicBezTo>
                    <a:pt x="493868" y="133521"/>
                    <a:pt x="393855" y="123996"/>
                    <a:pt x="294795" y="111614"/>
                  </a:cubicBezTo>
                  <a:cubicBezTo>
                    <a:pt x="203355" y="100184"/>
                    <a:pt x="112868" y="84943"/>
                    <a:pt x="22380" y="66846"/>
                  </a:cubicBezTo>
                  <a:cubicBezTo>
                    <a:pt x="15713" y="65893"/>
                    <a:pt x="9045" y="62084"/>
                    <a:pt x="2378" y="60178"/>
                  </a:cubicBezTo>
                  <a:cubicBezTo>
                    <a:pt x="-3337" y="-2686"/>
                    <a:pt x="-3337" y="-2686"/>
                    <a:pt x="56670" y="8743"/>
                  </a:cubicBezTo>
                  <a:cubicBezTo>
                    <a:pt x="426240" y="78276"/>
                    <a:pt x="796763" y="90659"/>
                    <a:pt x="1170143" y="47796"/>
                  </a:cubicBezTo>
                  <a:cubicBezTo>
                    <a:pt x="1265393" y="36366"/>
                    <a:pt x="1360643" y="23984"/>
                    <a:pt x="1454940" y="2076"/>
                  </a:cubicBezTo>
                  <a:cubicBezTo>
                    <a:pt x="1483515" y="-4591"/>
                    <a:pt x="1487325" y="4934"/>
                    <a:pt x="1484468" y="28746"/>
                  </a:cubicBezTo>
                  <a:cubicBezTo>
                    <a:pt x="1482563" y="39223"/>
                    <a:pt x="1482563" y="49701"/>
                    <a:pt x="1481610" y="60178"/>
                  </a:cubicBezTo>
                  <a:close/>
                </a:path>
              </a:pathLst>
            </a:custGeom>
            <a:solidFill>
              <a:srgbClr val="EEBF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D62562F-F484-162B-EE45-50433517B564}"/>
                </a:ext>
              </a:extLst>
            </p:cNvPr>
            <p:cNvSpPr/>
            <p:nvPr/>
          </p:nvSpPr>
          <p:spPr>
            <a:xfrm>
              <a:off x="2455439" y="-7159942"/>
              <a:ext cx="1457052" cy="186867"/>
            </a:xfrm>
            <a:custGeom>
              <a:avLst/>
              <a:gdLst>
                <a:gd name="connsiteX0" fmla="*/ 1449115 w 1457052"/>
                <a:gd name="connsiteY0" fmla="*/ 14288 h 186867"/>
                <a:gd name="connsiteX1" fmla="*/ 1429113 w 1457052"/>
                <a:gd name="connsiteY1" fmla="*/ 66675 h 186867"/>
                <a:gd name="connsiteX2" fmla="*/ 1036683 w 1457052"/>
                <a:gd name="connsiteY2" fmla="*/ 169545 h 186867"/>
                <a:gd name="connsiteX3" fmla="*/ 588055 w 1457052"/>
                <a:gd name="connsiteY3" fmla="*/ 182880 h 186867"/>
                <a:gd name="connsiteX4" fmla="*/ 35605 w 1457052"/>
                <a:gd name="connsiteY4" fmla="*/ 67627 h 186867"/>
                <a:gd name="connsiteX5" fmla="*/ 9888 w 1457052"/>
                <a:gd name="connsiteY5" fmla="*/ 0 h 186867"/>
                <a:gd name="connsiteX6" fmla="*/ 24175 w 1457052"/>
                <a:gd name="connsiteY6" fmla="*/ 9525 h 186867"/>
                <a:gd name="connsiteX7" fmla="*/ 549955 w 1457052"/>
                <a:gd name="connsiteY7" fmla="*/ 118110 h 186867"/>
                <a:gd name="connsiteX8" fmla="*/ 1269093 w 1457052"/>
                <a:gd name="connsiteY8" fmla="*/ 60008 h 186867"/>
                <a:gd name="connsiteX9" fmla="*/ 1393870 w 1457052"/>
                <a:gd name="connsiteY9" fmla="*/ 24765 h 186867"/>
                <a:gd name="connsiteX10" fmla="*/ 1441495 w 1457052"/>
                <a:gd name="connsiteY10" fmla="*/ 14288 h 186867"/>
                <a:gd name="connsiteX11" fmla="*/ 1449115 w 1457052"/>
                <a:gd name="connsiteY11" fmla="*/ 14288 h 18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7052" h="186867">
                  <a:moveTo>
                    <a:pt x="1449115" y="14288"/>
                  </a:moveTo>
                  <a:cubicBezTo>
                    <a:pt x="1465308" y="40005"/>
                    <a:pt x="1455783" y="54292"/>
                    <a:pt x="1429113" y="66675"/>
                  </a:cubicBezTo>
                  <a:cubicBezTo>
                    <a:pt x="1304335" y="122872"/>
                    <a:pt x="1171938" y="150495"/>
                    <a:pt x="1036683" y="169545"/>
                  </a:cubicBezTo>
                  <a:cubicBezTo>
                    <a:pt x="888093" y="189547"/>
                    <a:pt x="737598" y="189547"/>
                    <a:pt x="588055" y="182880"/>
                  </a:cubicBezTo>
                  <a:cubicBezTo>
                    <a:pt x="398508" y="174308"/>
                    <a:pt x="211818" y="145733"/>
                    <a:pt x="35605" y="67627"/>
                  </a:cubicBezTo>
                  <a:cubicBezTo>
                    <a:pt x="-2495" y="50483"/>
                    <a:pt x="-8210" y="33338"/>
                    <a:pt x="9888" y="0"/>
                  </a:cubicBezTo>
                  <a:cubicBezTo>
                    <a:pt x="15603" y="1905"/>
                    <a:pt x="19413" y="5715"/>
                    <a:pt x="24175" y="9525"/>
                  </a:cubicBezTo>
                  <a:cubicBezTo>
                    <a:pt x="195625" y="66675"/>
                    <a:pt x="369933" y="103822"/>
                    <a:pt x="549955" y="118110"/>
                  </a:cubicBezTo>
                  <a:cubicBezTo>
                    <a:pt x="792843" y="138113"/>
                    <a:pt x="1032873" y="117158"/>
                    <a:pt x="1269093" y="60008"/>
                  </a:cubicBezTo>
                  <a:cubicBezTo>
                    <a:pt x="1311003" y="49530"/>
                    <a:pt x="1353865" y="39052"/>
                    <a:pt x="1393870" y="24765"/>
                  </a:cubicBezTo>
                  <a:cubicBezTo>
                    <a:pt x="1409110" y="19050"/>
                    <a:pt x="1425303" y="13335"/>
                    <a:pt x="1441495" y="14288"/>
                  </a:cubicBezTo>
                  <a:cubicBezTo>
                    <a:pt x="1444353" y="13335"/>
                    <a:pt x="1446258" y="14288"/>
                    <a:pt x="1449115" y="14288"/>
                  </a:cubicBezTo>
                  <a:close/>
                </a:path>
              </a:pathLst>
            </a:custGeom>
            <a:solidFill>
              <a:srgbClr val="7F48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B069A6E-9757-8565-B008-D73D5491994C}"/>
                </a:ext>
              </a:extLst>
            </p:cNvPr>
            <p:cNvSpPr/>
            <p:nvPr/>
          </p:nvSpPr>
          <p:spPr>
            <a:xfrm>
              <a:off x="2464375" y="-7535000"/>
              <a:ext cx="1440179" cy="391755"/>
            </a:xfrm>
            <a:custGeom>
              <a:avLst/>
              <a:gdLst>
                <a:gd name="connsiteX0" fmla="*/ 1905 w 1440179"/>
                <a:gd name="connsiteY0" fmla="*/ 388393 h 391755"/>
                <a:gd name="connsiteX1" fmla="*/ 0 w 1440179"/>
                <a:gd name="connsiteY1" fmla="*/ 375058 h 391755"/>
                <a:gd name="connsiteX2" fmla="*/ 112395 w 1440179"/>
                <a:gd name="connsiteY2" fmla="*/ 130265 h 391755"/>
                <a:gd name="connsiteX3" fmla="*/ 197167 w 1440179"/>
                <a:gd name="connsiteY3" fmla="*/ 46445 h 391755"/>
                <a:gd name="connsiteX4" fmla="*/ 419100 w 1440179"/>
                <a:gd name="connsiteY4" fmla="*/ 31205 h 391755"/>
                <a:gd name="connsiteX5" fmla="*/ 534352 w 1440179"/>
                <a:gd name="connsiteY5" fmla="*/ 98833 h 391755"/>
                <a:gd name="connsiteX6" fmla="*/ 906780 w 1440179"/>
                <a:gd name="connsiteY6" fmla="*/ 96928 h 391755"/>
                <a:gd name="connsiteX7" fmla="*/ 1028700 w 1440179"/>
                <a:gd name="connsiteY7" fmla="*/ 26443 h 391755"/>
                <a:gd name="connsiteX8" fmla="*/ 1221105 w 1440179"/>
                <a:gd name="connsiteY8" fmla="*/ 33110 h 391755"/>
                <a:gd name="connsiteX9" fmla="*/ 1409700 w 1440179"/>
                <a:gd name="connsiteY9" fmla="*/ 289333 h 391755"/>
                <a:gd name="connsiteX10" fmla="*/ 1440180 w 1440179"/>
                <a:gd name="connsiteY10" fmla="*/ 390298 h 391755"/>
                <a:gd name="connsiteX11" fmla="*/ 1438275 w 1440179"/>
                <a:gd name="connsiteY11" fmla="*/ 389345 h 391755"/>
                <a:gd name="connsiteX12" fmla="*/ 1408748 w 1440179"/>
                <a:gd name="connsiteY12" fmla="*/ 365533 h 391755"/>
                <a:gd name="connsiteX13" fmla="*/ 1361123 w 1440179"/>
                <a:gd name="connsiteY13" fmla="*/ 255995 h 391755"/>
                <a:gd name="connsiteX14" fmla="*/ 1190625 w 1440179"/>
                <a:gd name="connsiteY14" fmla="*/ 78830 h 391755"/>
                <a:gd name="connsiteX15" fmla="*/ 1051560 w 1440179"/>
                <a:gd name="connsiteY15" fmla="*/ 75973 h 391755"/>
                <a:gd name="connsiteX16" fmla="*/ 942022 w 1440179"/>
                <a:gd name="connsiteY16" fmla="*/ 138838 h 391755"/>
                <a:gd name="connsiteX17" fmla="*/ 501015 w 1440179"/>
                <a:gd name="connsiteY17" fmla="*/ 141695 h 391755"/>
                <a:gd name="connsiteX18" fmla="*/ 413385 w 1440179"/>
                <a:gd name="connsiteY18" fmla="*/ 89308 h 391755"/>
                <a:gd name="connsiteX19" fmla="*/ 206692 w 1440179"/>
                <a:gd name="connsiteY19" fmla="*/ 102643 h 391755"/>
                <a:gd name="connsiteX20" fmla="*/ 44767 w 1440179"/>
                <a:gd name="connsiteY20" fmla="*/ 324575 h 391755"/>
                <a:gd name="connsiteX21" fmla="*/ 26670 w 1440179"/>
                <a:gd name="connsiteY21" fmla="*/ 370295 h 391755"/>
                <a:gd name="connsiteX22" fmla="*/ 1905 w 1440179"/>
                <a:gd name="connsiteY22" fmla="*/ 388393 h 391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40179" h="391755">
                  <a:moveTo>
                    <a:pt x="1905" y="388393"/>
                  </a:moveTo>
                  <a:cubicBezTo>
                    <a:pt x="952" y="383630"/>
                    <a:pt x="952" y="378868"/>
                    <a:pt x="0" y="375058"/>
                  </a:cubicBezTo>
                  <a:cubicBezTo>
                    <a:pt x="23813" y="287428"/>
                    <a:pt x="57150" y="203608"/>
                    <a:pt x="112395" y="130265"/>
                  </a:cubicBezTo>
                  <a:cubicBezTo>
                    <a:pt x="136207" y="97880"/>
                    <a:pt x="164782" y="70258"/>
                    <a:pt x="197167" y="46445"/>
                  </a:cubicBezTo>
                  <a:cubicBezTo>
                    <a:pt x="267652" y="-6895"/>
                    <a:pt x="340995" y="-17372"/>
                    <a:pt x="419100" y="31205"/>
                  </a:cubicBezTo>
                  <a:cubicBezTo>
                    <a:pt x="457200" y="55018"/>
                    <a:pt x="495300" y="76925"/>
                    <a:pt x="534352" y="98833"/>
                  </a:cubicBezTo>
                  <a:cubicBezTo>
                    <a:pt x="658177" y="167413"/>
                    <a:pt x="782955" y="165508"/>
                    <a:pt x="906780" y="96928"/>
                  </a:cubicBezTo>
                  <a:cubicBezTo>
                    <a:pt x="947738" y="74068"/>
                    <a:pt x="987742" y="50255"/>
                    <a:pt x="1028700" y="26443"/>
                  </a:cubicBezTo>
                  <a:cubicBezTo>
                    <a:pt x="1094423" y="-11657"/>
                    <a:pt x="1157288" y="-7847"/>
                    <a:pt x="1221105" y="33110"/>
                  </a:cubicBezTo>
                  <a:cubicBezTo>
                    <a:pt x="1316355" y="95023"/>
                    <a:pt x="1369695" y="187415"/>
                    <a:pt x="1409700" y="289333"/>
                  </a:cubicBezTo>
                  <a:cubicBezTo>
                    <a:pt x="1422082" y="321718"/>
                    <a:pt x="1434465" y="355055"/>
                    <a:pt x="1440180" y="390298"/>
                  </a:cubicBezTo>
                  <a:cubicBezTo>
                    <a:pt x="1440180" y="390298"/>
                    <a:pt x="1438275" y="389345"/>
                    <a:pt x="1438275" y="389345"/>
                  </a:cubicBezTo>
                  <a:cubicBezTo>
                    <a:pt x="1414463" y="398870"/>
                    <a:pt x="1413510" y="377915"/>
                    <a:pt x="1408748" y="365533"/>
                  </a:cubicBezTo>
                  <a:cubicBezTo>
                    <a:pt x="1394460" y="328385"/>
                    <a:pt x="1381125" y="290285"/>
                    <a:pt x="1361123" y="255995"/>
                  </a:cubicBezTo>
                  <a:cubicBezTo>
                    <a:pt x="1320165" y="181700"/>
                    <a:pt x="1268730" y="117883"/>
                    <a:pt x="1190625" y="78830"/>
                  </a:cubicBezTo>
                  <a:cubicBezTo>
                    <a:pt x="1143953" y="55018"/>
                    <a:pt x="1098232" y="55970"/>
                    <a:pt x="1051560" y="75973"/>
                  </a:cubicBezTo>
                  <a:cubicBezTo>
                    <a:pt x="1012507" y="93118"/>
                    <a:pt x="977265" y="115978"/>
                    <a:pt x="942022" y="138838"/>
                  </a:cubicBezTo>
                  <a:cubicBezTo>
                    <a:pt x="795338" y="231230"/>
                    <a:pt x="648652" y="231230"/>
                    <a:pt x="501015" y="141695"/>
                  </a:cubicBezTo>
                  <a:cubicBezTo>
                    <a:pt x="471488" y="123598"/>
                    <a:pt x="442913" y="106453"/>
                    <a:pt x="413385" y="89308"/>
                  </a:cubicBezTo>
                  <a:cubicBezTo>
                    <a:pt x="341947" y="48350"/>
                    <a:pt x="273367" y="52160"/>
                    <a:pt x="206692" y="102643"/>
                  </a:cubicBezTo>
                  <a:cubicBezTo>
                    <a:pt x="130492" y="160745"/>
                    <a:pt x="79057" y="235993"/>
                    <a:pt x="44767" y="324575"/>
                  </a:cubicBezTo>
                  <a:cubicBezTo>
                    <a:pt x="39052" y="339815"/>
                    <a:pt x="34290" y="356008"/>
                    <a:pt x="26670" y="370295"/>
                  </a:cubicBezTo>
                  <a:cubicBezTo>
                    <a:pt x="21907" y="378868"/>
                    <a:pt x="19050" y="392203"/>
                    <a:pt x="1905" y="388393"/>
                  </a:cubicBezTo>
                  <a:close/>
                </a:path>
              </a:pathLst>
            </a:custGeom>
            <a:solidFill>
              <a:srgbClr val="BE97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27454A11-B8B2-191D-D5E1-E33AAE44C6F5}"/>
                </a:ext>
              </a:extLst>
            </p:cNvPr>
            <p:cNvSpPr/>
            <p:nvPr/>
          </p:nvSpPr>
          <p:spPr>
            <a:xfrm>
              <a:off x="2436519" y="-7027211"/>
              <a:ext cx="1502325" cy="178281"/>
            </a:xfrm>
            <a:custGeom>
              <a:avLst/>
              <a:gdLst>
                <a:gd name="connsiteX0" fmla="*/ 1502326 w 1502325"/>
                <a:gd name="connsiteY0" fmla="*/ 50149 h 178281"/>
                <a:gd name="connsiteX1" fmla="*/ 1471846 w 1502325"/>
                <a:gd name="connsiteY1" fmla="*/ 51102 h 178281"/>
                <a:gd name="connsiteX2" fmla="*/ 1095608 w 1502325"/>
                <a:gd name="connsiteY2" fmla="*/ 151114 h 178281"/>
                <a:gd name="connsiteX3" fmla="*/ 694606 w 1502325"/>
                <a:gd name="connsiteY3" fmla="*/ 177784 h 178281"/>
                <a:gd name="connsiteX4" fmla="*/ 391711 w 1502325"/>
                <a:gd name="connsiteY4" fmla="*/ 151114 h 178281"/>
                <a:gd name="connsiteX5" fmla="*/ 41191 w 1502325"/>
                <a:gd name="connsiteY5" fmla="*/ 57769 h 178281"/>
                <a:gd name="connsiteX6" fmla="*/ 233 w 1502325"/>
                <a:gd name="connsiteY6" fmla="*/ 21574 h 178281"/>
                <a:gd name="connsiteX7" fmla="*/ 23093 w 1502325"/>
                <a:gd name="connsiteY7" fmla="*/ 4429 h 178281"/>
                <a:gd name="connsiteX8" fmla="*/ 557446 w 1502325"/>
                <a:gd name="connsiteY8" fmla="*/ 122539 h 178281"/>
                <a:gd name="connsiteX9" fmla="*/ 1332781 w 1502325"/>
                <a:gd name="connsiteY9" fmla="*/ 57769 h 178281"/>
                <a:gd name="connsiteX10" fmla="*/ 1464226 w 1502325"/>
                <a:gd name="connsiteY10" fmla="*/ 10144 h 178281"/>
                <a:gd name="connsiteX11" fmla="*/ 1501373 w 1502325"/>
                <a:gd name="connsiteY11" fmla="*/ 33957 h 178281"/>
                <a:gd name="connsiteX12" fmla="*/ 1502326 w 1502325"/>
                <a:gd name="connsiteY12" fmla="*/ 50149 h 17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02325" h="178281">
                  <a:moveTo>
                    <a:pt x="1502326" y="50149"/>
                  </a:moveTo>
                  <a:cubicBezTo>
                    <a:pt x="1491848" y="52054"/>
                    <a:pt x="1483276" y="45387"/>
                    <a:pt x="1471846" y="51102"/>
                  </a:cubicBezTo>
                  <a:cubicBezTo>
                    <a:pt x="1352783" y="106347"/>
                    <a:pt x="1225148" y="132064"/>
                    <a:pt x="1095608" y="151114"/>
                  </a:cubicBezTo>
                  <a:cubicBezTo>
                    <a:pt x="962258" y="171117"/>
                    <a:pt x="828908" y="180642"/>
                    <a:pt x="694606" y="177784"/>
                  </a:cubicBezTo>
                  <a:cubicBezTo>
                    <a:pt x="593641" y="175879"/>
                    <a:pt x="492676" y="165402"/>
                    <a:pt x="391711" y="151114"/>
                  </a:cubicBezTo>
                  <a:cubicBezTo>
                    <a:pt x="270743" y="134922"/>
                    <a:pt x="153586" y="104442"/>
                    <a:pt x="41191" y="57769"/>
                  </a:cubicBezTo>
                  <a:cubicBezTo>
                    <a:pt x="24998" y="51102"/>
                    <a:pt x="233" y="49197"/>
                    <a:pt x="233" y="21574"/>
                  </a:cubicBezTo>
                  <a:cubicBezTo>
                    <a:pt x="-719" y="5382"/>
                    <a:pt x="233" y="-6048"/>
                    <a:pt x="23093" y="4429"/>
                  </a:cubicBezTo>
                  <a:cubicBezTo>
                    <a:pt x="193591" y="79677"/>
                    <a:pt x="373613" y="111109"/>
                    <a:pt x="557446" y="122539"/>
                  </a:cubicBezTo>
                  <a:cubicBezTo>
                    <a:pt x="819383" y="139684"/>
                    <a:pt x="1078463" y="129207"/>
                    <a:pt x="1332781" y="57769"/>
                  </a:cubicBezTo>
                  <a:cubicBezTo>
                    <a:pt x="1377548" y="45387"/>
                    <a:pt x="1422316" y="29194"/>
                    <a:pt x="1464226" y="10144"/>
                  </a:cubicBezTo>
                  <a:cubicBezTo>
                    <a:pt x="1498516" y="-6048"/>
                    <a:pt x="1498516" y="-6048"/>
                    <a:pt x="1501373" y="33957"/>
                  </a:cubicBezTo>
                  <a:cubicBezTo>
                    <a:pt x="1502326" y="38719"/>
                    <a:pt x="1502326" y="44434"/>
                    <a:pt x="1502326" y="50149"/>
                  </a:cubicBezTo>
                  <a:close/>
                </a:path>
              </a:pathLst>
            </a:custGeom>
            <a:solidFill>
              <a:srgbClr val="7346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442913D-8C73-4548-D76D-B90AAC0C340D}"/>
                </a:ext>
              </a:extLst>
            </p:cNvPr>
            <p:cNvSpPr/>
            <p:nvPr/>
          </p:nvSpPr>
          <p:spPr>
            <a:xfrm>
              <a:off x="2423004" y="-6927532"/>
              <a:ext cx="1529673" cy="206898"/>
            </a:xfrm>
            <a:custGeom>
              <a:avLst/>
              <a:gdLst>
                <a:gd name="connsiteX0" fmla="*/ 1365 w 1529673"/>
                <a:gd name="connsiteY0" fmla="*/ 20955 h 206898"/>
                <a:gd name="connsiteX1" fmla="*/ 381413 w 1529673"/>
                <a:gd name="connsiteY1" fmla="*/ 134303 h 206898"/>
                <a:gd name="connsiteX2" fmla="*/ 884333 w 1529673"/>
                <a:gd name="connsiteY2" fmla="*/ 160973 h 206898"/>
                <a:gd name="connsiteX3" fmla="*/ 1471073 w 1529673"/>
                <a:gd name="connsiteY3" fmla="*/ 45720 h 206898"/>
                <a:gd name="connsiteX4" fmla="*/ 1522508 w 1529673"/>
                <a:gd name="connsiteY4" fmla="*/ 0 h 206898"/>
                <a:gd name="connsiteX5" fmla="*/ 1497743 w 1529673"/>
                <a:gd name="connsiteY5" fmla="*/ 74295 h 206898"/>
                <a:gd name="connsiteX6" fmla="*/ 1290098 w 1529673"/>
                <a:gd name="connsiteY6" fmla="*/ 147638 h 206898"/>
                <a:gd name="connsiteX7" fmla="*/ 1076737 w 1529673"/>
                <a:gd name="connsiteY7" fmla="*/ 186690 h 206898"/>
                <a:gd name="connsiteX8" fmla="*/ 881475 w 1529673"/>
                <a:gd name="connsiteY8" fmla="*/ 203835 h 206898"/>
                <a:gd name="connsiteX9" fmla="*/ 548100 w 1529673"/>
                <a:gd name="connsiteY9" fmla="*/ 198120 h 206898"/>
                <a:gd name="connsiteX10" fmla="*/ 35655 w 1529673"/>
                <a:gd name="connsiteY10" fmla="*/ 80010 h 206898"/>
                <a:gd name="connsiteX11" fmla="*/ 1365 w 1529673"/>
                <a:gd name="connsiteY11" fmla="*/ 20955 h 20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9673" h="206898">
                  <a:moveTo>
                    <a:pt x="1365" y="20955"/>
                  </a:moveTo>
                  <a:cubicBezTo>
                    <a:pt x="121380" y="80010"/>
                    <a:pt x="249968" y="111442"/>
                    <a:pt x="381413" y="134303"/>
                  </a:cubicBezTo>
                  <a:cubicBezTo>
                    <a:pt x="548100" y="163830"/>
                    <a:pt x="716693" y="167640"/>
                    <a:pt x="884333" y="160973"/>
                  </a:cubicBezTo>
                  <a:cubicBezTo>
                    <a:pt x="1085310" y="153353"/>
                    <a:pt x="1283430" y="123825"/>
                    <a:pt x="1471073" y="45720"/>
                  </a:cubicBezTo>
                  <a:cubicBezTo>
                    <a:pt x="1492028" y="37148"/>
                    <a:pt x="1519650" y="31433"/>
                    <a:pt x="1522508" y="0"/>
                  </a:cubicBezTo>
                  <a:cubicBezTo>
                    <a:pt x="1534890" y="31433"/>
                    <a:pt x="1533937" y="55245"/>
                    <a:pt x="1497743" y="74295"/>
                  </a:cubicBezTo>
                  <a:cubicBezTo>
                    <a:pt x="1432020" y="108585"/>
                    <a:pt x="1361535" y="129540"/>
                    <a:pt x="1290098" y="147638"/>
                  </a:cubicBezTo>
                  <a:cubicBezTo>
                    <a:pt x="1220565" y="164783"/>
                    <a:pt x="1149128" y="178117"/>
                    <a:pt x="1076737" y="186690"/>
                  </a:cubicBezTo>
                  <a:cubicBezTo>
                    <a:pt x="1011968" y="195263"/>
                    <a:pt x="947198" y="200978"/>
                    <a:pt x="881475" y="203835"/>
                  </a:cubicBezTo>
                  <a:cubicBezTo>
                    <a:pt x="770033" y="208598"/>
                    <a:pt x="658590" y="208598"/>
                    <a:pt x="548100" y="198120"/>
                  </a:cubicBezTo>
                  <a:cubicBezTo>
                    <a:pt x="371888" y="180975"/>
                    <a:pt x="198533" y="152400"/>
                    <a:pt x="35655" y="80010"/>
                  </a:cubicBezTo>
                  <a:cubicBezTo>
                    <a:pt x="8033" y="66675"/>
                    <a:pt x="-4350" y="51435"/>
                    <a:pt x="1365" y="20955"/>
                  </a:cubicBezTo>
                  <a:close/>
                </a:path>
              </a:pathLst>
            </a:custGeom>
            <a:solidFill>
              <a:srgbClr val="441C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728961C-F0C6-5E93-E1BF-BA9A7ED0BB76}"/>
                </a:ext>
              </a:extLst>
            </p:cNvPr>
            <p:cNvSpPr/>
            <p:nvPr/>
          </p:nvSpPr>
          <p:spPr>
            <a:xfrm>
              <a:off x="3109201" y="-5464470"/>
              <a:ext cx="393750" cy="267196"/>
            </a:xfrm>
            <a:custGeom>
              <a:avLst/>
              <a:gdLst>
                <a:gd name="connsiteX0" fmla="*/ 60976 w 393750"/>
                <a:gd name="connsiteY0" fmla="*/ 53318 h 267196"/>
                <a:gd name="connsiteX1" fmla="*/ 179086 w 393750"/>
                <a:gd name="connsiteY1" fmla="*/ 17123 h 267196"/>
                <a:gd name="connsiteX2" fmla="*/ 203851 w 393750"/>
                <a:gd name="connsiteY2" fmla="*/ 7598 h 267196"/>
                <a:gd name="connsiteX3" fmla="*/ 307674 w 393750"/>
                <a:gd name="connsiteY3" fmla="*/ 1883 h 267196"/>
                <a:gd name="connsiteX4" fmla="*/ 332439 w 393750"/>
                <a:gd name="connsiteY4" fmla="*/ 18075 h 267196"/>
                <a:gd name="connsiteX5" fmla="*/ 391494 w 393750"/>
                <a:gd name="connsiteY5" fmla="*/ 216195 h 267196"/>
                <a:gd name="connsiteX6" fmla="*/ 353394 w 393750"/>
                <a:gd name="connsiteY6" fmla="*/ 262868 h 267196"/>
                <a:gd name="connsiteX7" fmla="*/ 9541 w 393750"/>
                <a:gd name="connsiteY7" fmla="*/ 266678 h 267196"/>
                <a:gd name="connsiteX8" fmla="*/ 969 w 393750"/>
                <a:gd name="connsiteY8" fmla="*/ 246675 h 267196"/>
                <a:gd name="connsiteX9" fmla="*/ 40021 w 393750"/>
                <a:gd name="connsiteY9" fmla="*/ 116183 h 267196"/>
                <a:gd name="connsiteX10" fmla="*/ 64786 w 393750"/>
                <a:gd name="connsiteY10" fmla="*/ 130470 h 267196"/>
                <a:gd name="connsiteX11" fmla="*/ 101934 w 393750"/>
                <a:gd name="connsiteY11" fmla="*/ 134280 h 267196"/>
                <a:gd name="connsiteX12" fmla="*/ 108601 w 393750"/>
                <a:gd name="connsiteY12" fmla="*/ 106658 h 267196"/>
                <a:gd name="connsiteX13" fmla="*/ 76216 w 393750"/>
                <a:gd name="connsiteY13" fmla="*/ 93323 h 267196"/>
                <a:gd name="connsiteX14" fmla="*/ 50499 w 393750"/>
                <a:gd name="connsiteY14" fmla="*/ 93323 h 267196"/>
                <a:gd name="connsiteX15" fmla="*/ 60976 w 393750"/>
                <a:gd name="connsiteY15" fmla="*/ 53318 h 2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750" h="267196">
                  <a:moveTo>
                    <a:pt x="60976" y="53318"/>
                  </a:moveTo>
                  <a:cubicBezTo>
                    <a:pt x="106696" y="61890"/>
                    <a:pt x="151464" y="69510"/>
                    <a:pt x="179086" y="17123"/>
                  </a:cubicBezTo>
                  <a:cubicBezTo>
                    <a:pt x="183849" y="7598"/>
                    <a:pt x="194326" y="8550"/>
                    <a:pt x="203851" y="7598"/>
                  </a:cubicBezTo>
                  <a:cubicBezTo>
                    <a:pt x="238141" y="5693"/>
                    <a:pt x="273384" y="3788"/>
                    <a:pt x="307674" y="1883"/>
                  </a:cubicBezTo>
                  <a:cubicBezTo>
                    <a:pt x="323866" y="-4785"/>
                    <a:pt x="328629" y="7598"/>
                    <a:pt x="332439" y="18075"/>
                  </a:cubicBezTo>
                  <a:cubicBezTo>
                    <a:pt x="355299" y="82845"/>
                    <a:pt x="375301" y="149520"/>
                    <a:pt x="391494" y="216195"/>
                  </a:cubicBezTo>
                  <a:cubicBezTo>
                    <a:pt x="399114" y="248580"/>
                    <a:pt x="387684" y="261915"/>
                    <a:pt x="353394" y="262868"/>
                  </a:cubicBezTo>
                  <a:cubicBezTo>
                    <a:pt x="239094" y="264773"/>
                    <a:pt x="124794" y="268583"/>
                    <a:pt x="9541" y="266678"/>
                  </a:cubicBezTo>
                  <a:cubicBezTo>
                    <a:pt x="-936" y="262868"/>
                    <a:pt x="-936" y="254295"/>
                    <a:pt x="969" y="246675"/>
                  </a:cubicBezTo>
                  <a:cubicBezTo>
                    <a:pt x="11446" y="201908"/>
                    <a:pt x="20019" y="157140"/>
                    <a:pt x="40021" y="116183"/>
                  </a:cubicBezTo>
                  <a:cubicBezTo>
                    <a:pt x="53356" y="111420"/>
                    <a:pt x="57166" y="124755"/>
                    <a:pt x="64786" y="130470"/>
                  </a:cubicBezTo>
                  <a:cubicBezTo>
                    <a:pt x="77169" y="139995"/>
                    <a:pt x="88599" y="144758"/>
                    <a:pt x="101934" y="134280"/>
                  </a:cubicBezTo>
                  <a:cubicBezTo>
                    <a:pt x="110506" y="126660"/>
                    <a:pt x="114316" y="117135"/>
                    <a:pt x="108601" y="106658"/>
                  </a:cubicBezTo>
                  <a:cubicBezTo>
                    <a:pt x="101934" y="93323"/>
                    <a:pt x="90504" y="90465"/>
                    <a:pt x="76216" y="93323"/>
                  </a:cubicBezTo>
                  <a:cubicBezTo>
                    <a:pt x="67644" y="95228"/>
                    <a:pt x="59071" y="101895"/>
                    <a:pt x="50499" y="93323"/>
                  </a:cubicBezTo>
                  <a:cubicBezTo>
                    <a:pt x="44784" y="76178"/>
                    <a:pt x="43831" y="62843"/>
                    <a:pt x="60976" y="53318"/>
                  </a:cubicBezTo>
                  <a:close/>
                </a:path>
              </a:pathLst>
            </a:custGeom>
            <a:solidFill>
              <a:srgbClr val="945F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14FE58A-06D7-DCC5-4C7F-391D37E746EE}"/>
                </a:ext>
              </a:extLst>
            </p:cNvPr>
            <p:cNvSpPr/>
            <p:nvPr/>
          </p:nvSpPr>
          <p:spPr>
            <a:xfrm>
              <a:off x="2826605" y="-5541644"/>
              <a:ext cx="230559" cy="346709"/>
            </a:xfrm>
            <a:custGeom>
              <a:avLst/>
              <a:gdLst>
                <a:gd name="connsiteX0" fmla="*/ 147357 w 230559"/>
                <a:gd name="connsiteY0" fmla="*/ 345757 h 346709"/>
                <a:gd name="connsiteX1" fmla="*/ 18770 w 230559"/>
                <a:gd name="connsiteY1" fmla="*/ 346710 h 346709"/>
                <a:gd name="connsiteX2" fmla="*/ 5435 w 230559"/>
                <a:gd name="connsiteY2" fmla="*/ 324802 h 346709"/>
                <a:gd name="connsiteX3" fmla="*/ 58775 w 230559"/>
                <a:gd name="connsiteY3" fmla="*/ 336232 h 346709"/>
                <a:gd name="connsiteX4" fmla="*/ 34962 w 230559"/>
                <a:gd name="connsiteY4" fmla="*/ 305752 h 346709"/>
                <a:gd name="connsiteX5" fmla="*/ 124497 w 230559"/>
                <a:gd name="connsiteY5" fmla="*/ 10477 h 346709"/>
                <a:gd name="connsiteX6" fmla="*/ 134022 w 230559"/>
                <a:gd name="connsiteY6" fmla="*/ 0 h 346709"/>
                <a:gd name="connsiteX7" fmla="*/ 175932 w 230559"/>
                <a:gd name="connsiteY7" fmla="*/ 67627 h 346709"/>
                <a:gd name="connsiteX8" fmla="*/ 224510 w 230559"/>
                <a:gd name="connsiteY8" fmla="*/ 114300 h 346709"/>
                <a:gd name="connsiteX9" fmla="*/ 226415 w 230559"/>
                <a:gd name="connsiteY9" fmla="*/ 154305 h 346709"/>
                <a:gd name="connsiteX10" fmla="*/ 183552 w 230559"/>
                <a:gd name="connsiteY10" fmla="*/ 314325 h 346709"/>
                <a:gd name="connsiteX11" fmla="*/ 147357 w 230559"/>
                <a:gd name="connsiteY11" fmla="*/ 345757 h 346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59" h="346709">
                  <a:moveTo>
                    <a:pt x="147357" y="345757"/>
                  </a:moveTo>
                  <a:cubicBezTo>
                    <a:pt x="104495" y="345757"/>
                    <a:pt x="61632" y="346710"/>
                    <a:pt x="18770" y="346710"/>
                  </a:cubicBezTo>
                  <a:cubicBezTo>
                    <a:pt x="1625" y="346710"/>
                    <a:pt x="-5995" y="341947"/>
                    <a:pt x="5435" y="324802"/>
                  </a:cubicBezTo>
                  <a:cubicBezTo>
                    <a:pt x="23532" y="325755"/>
                    <a:pt x="39725" y="337185"/>
                    <a:pt x="58775" y="336232"/>
                  </a:cubicBezTo>
                  <a:cubicBezTo>
                    <a:pt x="34962" y="338138"/>
                    <a:pt x="30200" y="321945"/>
                    <a:pt x="34962" y="305752"/>
                  </a:cubicBezTo>
                  <a:cubicBezTo>
                    <a:pt x="65442" y="207645"/>
                    <a:pt x="91160" y="107632"/>
                    <a:pt x="124497" y="10477"/>
                  </a:cubicBezTo>
                  <a:cubicBezTo>
                    <a:pt x="126402" y="5715"/>
                    <a:pt x="129260" y="2857"/>
                    <a:pt x="134022" y="0"/>
                  </a:cubicBezTo>
                  <a:cubicBezTo>
                    <a:pt x="148310" y="21907"/>
                    <a:pt x="162597" y="43815"/>
                    <a:pt x="175932" y="67627"/>
                  </a:cubicBezTo>
                  <a:cubicBezTo>
                    <a:pt x="187362" y="88582"/>
                    <a:pt x="202602" y="104775"/>
                    <a:pt x="224510" y="114300"/>
                  </a:cubicBezTo>
                  <a:cubicBezTo>
                    <a:pt x="234987" y="127635"/>
                    <a:pt x="229272" y="140970"/>
                    <a:pt x="226415" y="154305"/>
                  </a:cubicBezTo>
                  <a:cubicBezTo>
                    <a:pt x="214032" y="207645"/>
                    <a:pt x="195935" y="260032"/>
                    <a:pt x="183552" y="314325"/>
                  </a:cubicBezTo>
                  <a:cubicBezTo>
                    <a:pt x="177837" y="334327"/>
                    <a:pt x="167360" y="344805"/>
                    <a:pt x="147357" y="345757"/>
                  </a:cubicBezTo>
                  <a:close/>
                </a:path>
              </a:pathLst>
            </a:custGeom>
            <a:solidFill>
              <a:srgbClr val="945F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8B35258-D5C0-55B3-4EAA-CC18778D20A5}"/>
                </a:ext>
              </a:extLst>
            </p:cNvPr>
            <p:cNvSpPr/>
            <p:nvPr/>
          </p:nvSpPr>
          <p:spPr>
            <a:xfrm>
              <a:off x="2997775" y="-5103543"/>
              <a:ext cx="369569" cy="55293"/>
            </a:xfrm>
            <a:custGeom>
              <a:avLst/>
              <a:gdLst>
                <a:gd name="connsiteX0" fmla="*/ 369570 w 369569"/>
                <a:gd name="connsiteY0" fmla="*/ 55294 h 55293"/>
                <a:gd name="connsiteX1" fmla="*/ 0 w 369569"/>
                <a:gd name="connsiteY1" fmla="*/ 55294 h 55293"/>
                <a:gd name="connsiteX2" fmla="*/ 89535 w 369569"/>
                <a:gd name="connsiteY2" fmla="*/ 3859 h 55293"/>
                <a:gd name="connsiteX3" fmla="*/ 271463 w 369569"/>
                <a:gd name="connsiteY3" fmla="*/ 2906 h 55293"/>
                <a:gd name="connsiteX4" fmla="*/ 344805 w 369569"/>
                <a:gd name="connsiteY4" fmla="*/ 28624 h 55293"/>
                <a:gd name="connsiteX5" fmla="*/ 369570 w 369569"/>
                <a:gd name="connsiteY5" fmla="*/ 55294 h 5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569" h="55293">
                  <a:moveTo>
                    <a:pt x="369570" y="55294"/>
                  </a:moveTo>
                  <a:cubicBezTo>
                    <a:pt x="240982" y="51484"/>
                    <a:pt x="120967" y="51484"/>
                    <a:pt x="0" y="55294"/>
                  </a:cubicBezTo>
                  <a:cubicBezTo>
                    <a:pt x="22860" y="8621"/>
                    <a:pt x="42863" y="-1856"/>
                    <a:pt x="89535" y="3859"/>
                  </a:cubicBezTo>
                  <a:cubicBezTo>
                    <a:pt x="150495" y="11479"/>
                    <a:pt x="211455" y="13384"/>
                    <a:pt x="271463" y="2906"/>
                  </a:cubicBezTo>
                  <a:cubicBezTo>
                    <a:pt x="302895" y="-2809"/>
                    <a:pt x="327660" y="-2809"/>
                    <a:pt x="344805" y="28624"/>
                  </a:cubicBezTo>
                  <a:cubicBezTo>
                    <a:pt x="349567" y="36244"/>
                    <a:pt x="357188" y="41959"/>
                    <a:pt x="369570" y="55294"/>
                  </a:cubicBezTo>
                  <a:close/>
                </a:path>
              </a:pathLst>
            </a:custGeom>
            <a:solidFill>
              <a:srgbClr val="FC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594A340-31B9-8566-02F6-A1D766699D08}"/>
                </a:ext>
              </a:extLst>
            </p:cNvPr>
            <p:cNvSpPr/>
            <p:nvPr/>
          </p:nvSpPr>
          <p:spPr>
            <a:xfrm>
              <a:off x="3133982" y="-5622564"/>
              <a:ext cx="272194" cy="156538"/>
            </a:xfrm>
            <a:custGeom>
              <a:avLst/>
              <a:gdLst>
                <a:gd name="connsiteX0" fmla="*/ 0 w 272194"/>
                <a:gd name="connsiteY0" fmla="*/ 139975 h 156538"/>
                <a:gd name="connsiteX1" fmla="*/ 193358 w 272194"/>
                <a:gd name="connsiteY1" fmla="*/ 33295 h 156538"/>
                <a:gd name="connsiteX2" fmla="*/ 205740 w 272194"/>
                <a:gd name="connsiteY2" fmla="*/ 26627 h 156538"/>
                <a:gd name="connsiteX3" fmla="*/ 262890 w 272194"/>
                <a:gd name="connsiteY3" fmla="*/ 3767 h 156538"/>
                <a:gd name="connsiteX4" fmla="*/ 266700 w 272194"/>
                <a:gd name="connsiteY4" fmla="*/ 88540 h 156538"/>
                <a:gd name="connsiteX5" fmla="*/ 244793 w 272194"/>
                <a:gd name="connsiteY5" fmla="*/ 101875 h 156538"/>
                <a:gd name="connsiteX6" fmla="*/ 192405 w 272194"/>
                <a:gd name="connsiteY6" fmla="*/ 102827 h 156538"/>
                <a:gd name="connsiteX7" fmla="*/ 100013 w 272194"/>
                <a:gd name="connsiteY7" fmla="*/ 145690 h 156538"/>
                <a:gd name="connsiteX8" fmla="*/ 83820 w 272194"/>
                <a:gd name="connsiteY8" fmla="*/ 156167 h 156538"/>
                <a:gd name="connsiteX9" fmla="*/ 0 w 272194"/>
                <a:gd name="connsiteY9" fmla="*/ 139975 h 15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94" h="156538">
                  <a:moveTo>
                    <a:pt x="0" y="139975"/>
                  </a:moveTo>
                  <a:cubicBezTo>
                    <a:pt x="70485" y="100922"/>
                    <a:pt x="131445" y="66632"/>
                    <a:pt x="193358" y="33295"/>
                  </a:cubicBezTo>
                  <a:cubicBezTo>
                    <a:pt x="197168" y="31390"/>
                    <a:pt x="201930" y="28532"/>
                    <a:pt x="205740" y="26627"/>
                  </a:cubicBezTo>
                  <a:cubicBezTo>
                    <a:pt x="225743" y="19960"/>
                    <a:pt x="251460" y="-10520"/>
                    <a:pt x="262890" y="3767"/>
                  </a:cubicBezTo>
                  <a:cubicBezTo>
                    <a:pt x="280035" y="24722"/>
                    <a:pt x="268605" y="59965"/>
                    <a:pt x="266700" y="88540"/>
                  </a:cubicBezTo>
                  <a:cubicBezTo>
                    <a:pt x="265748" y="99970"/>
                    <a:pt x="254318" y="101875"/>
                    <a:pt x="244793" y="101875"/>
                  </a:cubicBezTo>
                  <a:cubicBezTo>
                    <a:pt x="227648" y="102827"/>
                    <a:pt x="209550" y="103780"/>
                    <a:pt x="192405" y="102827"/>
                  </a:cubicBezTo>
                  <a:cubicBezTo>
                    <a:pt x="153353" y="99970"/>
                    <a:pt x="117158" y="101875"/>
                    <a:pt x="100013" y="145690"/>
                  </a:cubicBezTo>
                  <a:cubicBezTo>
                    <a:pt x="97155" y="152357"/>
                    <a:pt x="92393" y="158072"/>
                    <a:pt x="83820" y="156167"/>
                  </a:cubicBezTo>
                  <a:cubicBezTo>
                    <a:pt x="59055" y="152357"/>
                    <a:pt x="34290" y="147595"/>
                    <a:pt x="0" y="139975"/>
                  </a:cubicBezTo>
                  <a:close/>
                </a:path>
              </a:pathLst>
            </a:custGeom>
            <a:solidFill>
              <a:srgbClr val="7B45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4DB59ED-6B73-5567-E77E-D2BD4F7BD937}"/>
                </a:ext>
              </a:extLst>
            </p:cNvPr>
            <p:cNvSpPr/>
            <p:nvPr/>
          </p:nvSpPr>
          <p:spPr>
            <a:xfrm>
              <a:off x="3081408" y="-5474968"/>
              <a:ext cx="453839" cy="280991"/>
            </a:xfrm>
            <a:custGeom>
              <a:avLst/>
              <a:gdLst>
                <a:gd name="connsiteX0" fmla="*/ 33524 w 453839"/>
                <a:gd name="connsiteY0" fmla="*/ 273366 h 280991"/>
                <a:gd name="connsiteX1" fmla="*/ 380234 w 453839"/>
                <a:gd name="connsiteY1" fmla="*/ 266698 h 280991"/>
                <a:gd name="connsiteX2" fmla="*/ 409761 w 453839"/>
                <a:gd name="connsiteY2" fmla="*/ 228598 h 280991"/>
                <a:gd name="connsiteX3" fmla="*/ 348801 w 453839"/>
                <a:gd name="connsiteY3" fmla="*/ 21906 h 280991"/>
                <a:gd name="connsiteX4" fmla="*/ 335466 w 453839"/>
                <a:gd name="connsiteY4" fmla="*/ 12381 h 280991"/>
                <a:gd name="connsiteX5" fmla="*/ 384996 w 453839"/>
                <a:gd name="connsiteY5" fmla="*/ 33336 h 280991"/>
                <a:gd name="connsiteX6" fmla="*/ 450719 w 453839"/>
                <a:gd name="connsiteY6" fmla="*/ 251458 h 280991"/>
                <a:gd name="connsiteX7" fmla="*/ 430716 w 453839"/>
                <a:gd name="connsiteY7" fmla="*/ 280033 h 280991"/>
                <a:gd name="connsiteX8" fmla="*/ 23046 w 453839"/>
                <a:gd name="connsiteY8" fmla="*/ 280986 h 280991"/>
                <a:gd name="connsiteX9" fmla="*/ 4949 w 453839"/>
                <a:gd name="connsiteY9" fmla="*/ 259078 h 280991"/>
                <a:gd name="connsiteX10" fmla="*/ 33524 w 453839"/>
                <a:gd name="connsiteY10" fmla="*/ 273366 h 280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3839" h="280991">
                  <a:moveTo>
                    <a:pt x="33524" y="273366"/>
                  </a:moveTo>
                  <a:cubicBezTo>
                    <a:pt x="148776" y="275271"/>
                    <a:pt x="264981" y="270508"/>
                    <a:pt x="380234" y="266698"/>
                  </a:cubicBezTo>
                  <a:cubicBezTo>
                    <a:pt x="407857" y="265746"/>
                    <a:pt x="419286" y="258125"/>
                    <a:pt x="409761" y="228598"/>
                  </a:cubicBezTo>
                  <a:cubicBezTo>
                    <a:pt x="388807" y="160018"/>
                    <a:pt x="369757" y="90486"/>
                    <a:pt x="348801" y="21906"/>
                  </a:cubicBezTo>
                  <a:cubicBezTo>
                    <a:pt x="346896" y="15238"/>
                    <a:pt x="341182" y="14286"/>
                    <a:pt x="335466" y="12381"/>
                  </a:cubicBezTo>
                  <a:cubicBezTo>
                    <a:pt x="372614" y="-6669"/>
                    <a:pt x="372614" y="-6669"/>
                    <a:pt x="384996" y="33336"/>
                  </a:cubicBezTo>
                  <a:cubicBezTo>
                    <a:pt x="406904" y="105725"/>
                    <a:pt x="427859" y="179068"/>
                    <a:pt x="450719" y="251458"/>
                  </a:cubicBezTo>
                  <a:cubicBezTo>
                    <a:pt x="457386" y="273366"/>
                    <a:pt x="454529" y="280986"/>
                    <a:pt x="430716" y="280033"/>
                  </a:cubicBezTo>
                  <a:cubicBezTo>
                    <a:pt x="294509" y="280033"/>
                    <a:pt x="158301" y="280033"/>
                    <a:pt x="23046" y="280986"/>
                  </a:cubicBezTo>
                  <a:cubicBezTo>
                    <a:pt x="7806" y="280986"/>
                    <a:pt x="-8386" y="281938"/>
                    <a:pt x="4949" y="259078"/>
                  </a:cubicBezTo>
                  <a:cubicBezTo>
                    <a:pt x="14474" y="261936"/>
                    <a:pt x="24951" y="265746"/>
                    <a:pt x="33524" y="273366"/>
                  </a:cubicBezTo>
                  <a:close/>
                </a:path>
              </a:pathLst>
            </a:custGeom>
            <a:solidFill>
              <a:srgbClr val="7C46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F275F93-32F6-8A93-9D2B-8BA9B025FB0A}"/>
                </a:ext>
              </a:extLst>
            </p:cNvPr>
            <p:cNvSpPr/>
            <p:nvPr/>
          </p:nvSpPr>
          <p:spPr>
            <a:xfrm>
              <a:off x="2293533" y="-6506968"/>
              <a:ext cx="88926" cy="406205"/>
            </a:xfrm>
            <a:custGeom>
              <a:avLst/>
              <a:gdLst>
                <a:gd name="connsiteX0" fmla="*/ 74639 w 88926"/>
                <a:gd name="connsiteY0" fmla="*/ 333815 h 406205"/>
                <a:gd name="connsiteX1" fmla="*/ 88926 w 88926"/>
                <a:gd name="connsiteY1" fmla="*/ 406206 h 406205"/>
                <a:gd name="connsiteX2" fmla="*/ 4154 w 88926"/>
                <a:gd name="connsiteY2" fmla="*/ 189988 h 406205"/>
                <a:gd name="connsiteX3" fmla="*/ 344 w 88926"/>
                <a:gd name="connsiteY3" fmla="*/ 21396 h 406205"/>
                <a:gd name="connsiteX4" fmla="*/ 38444 w 88926"/>
                <a:gd name="connsiteY4" fmla="*/ 9965 h 406205"/>
                <a:gd name="connsiteX5" fmla="*/ 48921 w 88926"/>
                <a:gd name="connsiteY5" fmla="*/ 67115 h 406205"/>
                <a:gd name="connsiteX6" fmla="*/ 74639 w 88926"/>
                <a:gd name="connsiteY6" fmla="*/ 333815 h 406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926" h="406205">
                  <a:moveTo>
                    <a:pt x="74639" y="333815"/>
                  </a:moveTo>
                  <a:cubicBezTo>
                    <a:pt x="79401" y="354771"/>
                    <a:pt x="83211" y="376678"/>
                    <a:pt x="88926" y="406206"/>
                  </a:cubicBezTo>
                  <a:cubicBezTo>
                    <a:pt x="30823" y="339531"/>
                    <a:pt x="9869" y="267140"/>
                    <a:pt x="4154" y="189988"/>
                  </a:cubicBezTo>
                  <a:cubicBezTo>
                    <a:pt x="344" y="133790"/>
                    <a:pt x="-609" y="77593"/>
                    <a:pt x="344" y="21396"/>
                  </a:cubicBezTo>
                  <a:cubicBezTo>
                    <a:pt x="344" y="-16704"/>
                    <a:pt x="24156" y="7108"/>
                    <a:pt x="38444" y="9965"/>
                  </a:cubicBezTo>
                  <a:cubicBezTo>
                    <a:pt x="53684" y="27111"/>
                    <a:pt x="49873" y="47113"/>
                    <a:pt x="48921" y="67115"/>
                  </a:cubicBezTo>
                  <a:cubicBezTo>
                    <a:pt x="47016" y="156651"/>
                    <a:pt x="49873" y="246186"/>
                    <a:pt x="74639" y="333815"/>
                  </a:cubicBezTo>
                  <a:close/>
                </a:path>
              </a:pathLst>
            </a:custGeom>
            <a:solidFill>
              <a:srgbClr val="7346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865DBA1-FD72-9599-953E-CFA6ADBE2083}"/>
                </a:ext>
              </a:extLst>
            </p:cNvPr>
            <p:cNvSpPr/>
            <p:nvPr/>
          </p:nvSpPr>
          <p:spPr>
            <a:xfrm>
              <a:off x="3996374" y="-6505074"/>
              <a:ext cx="81070" cy="391929"/>
            </a:xfrm>
            <a:custGeom>
              <a:avLst/>
              <a:gdLst>
                <a:gd name="connsiteX0" fmla="*/ 41531 w 81070"/>
                <a:gd name="connsiteY0" fmla="*/ 8072 h 391929"/>
                <a:gd name="connsiteX1" fmla="*/ 80583 w 81070"/>
                <a:gd name="connsiteY1" fmla="*/ 36647 h 391929"/>
                <a:gd name="connsiteX2" fmla="*/ 75821 w 81070"/>
                <a:gd name="connsiteY2" fmla="*/ 188094 h 391929"/>
                <a:gd name="connsiteX3" fmla="*/ 2479 w 81070"/>
                <a:gd name="connsiteY3" fmla="*/ 391929 h 391929"/>
                <a:gd name="connsiteX4" fmla="*/ 7241 w 81070"/>
                <a:gd name="connsiteY4" fmla="*/ 324302 h 391929"/>
                <a:gd name="connsiteX5" fmla="*/ 31054 w 81070"/>
                <a:gd name="connsiteY5" fmla="*/ 61412 h 391929"/>
                <a:gd name="connsiteX6" fmla="*/ 41531 w 81070"/>
                <a:gd name="connsiteY6" fmla="*/ 8072 h 39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070" h="391929">
                  <a:moveTo>
                    <a:pt x="41531" y="8072"/>
                  </a:moveTo>
                  <a:cubicBezTo>
                    <a:pt x="80583" y="-6216"/>
                    <a:pt x="82488" y="-4311"/>
                    <a:pt x="80583" y="36647"/>
                  </a:cubicBezTo>
                  <a:cubicBezTo>
                    <a:pt x="77726" y="87129"/>
                    <a:pt x="79631" y="137612"/>
                    <a:pt x="75821" y="188094"/>
                  </a:cubicBezTo>
                  <a:cubicBezTo>
                    <a:pt x="71058" y="261437"/>
                    <a:pt x="51056" y="330017"/>
                    <a:pt x="2479" y="391929"/>
                  </a:cubicBezTo>
                  <a:cubicBezTo>
                    <a:pt x="-5142" y="366212"/>
                    <a:pt x="7241" y="346209"/>
                    <a:pt x="7241" y="324302"/>
                  </a:cubicBezTo>
                  <a:cubicBezTo>
                    <a:pt x="31054" y="237624"/>
                    <a:pt x="32958" y="149994"/>
                    <a:pt x="31054" y="61412"/>
                  </a:cubicBezTo>
                  <a:cubicBezTo>
                    <a:pt x="30101" y="43314"/>
                    <a:pt x="27243" y="24264"/>
                    <a:pt x="41531" y="8072"/>
                  </a:cubicBezTo>
                  <a:close/>
                </a:path>
              </a:pathLst>
            </a:custGeom>
            <a:solidFill>
              <a:srgbClr val="7346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045D86A-4D38-1AD0-489C-9F08EEFB8AFD}"/>
                </a:ext>
              </a:extLst>
            </p:cNvPr>
            <p:cNvSpPr/>
            <p:nvPr/>
          </p:nvSpPr>
          <p:spPr>
            <a:xfrm>
              <a:off x="4007620" y="-7059436"/>
              <a:ext cx="340799" cy="216676"/>
            </a:xfrm>
            <a:custGeom>
              <a:avLst/>
              <a:gdLst>
                <a:gd name="connsiteX0" fmla="*/ 340800 w 340799"/>
                <a:gd name="connsiteY0" fmla="*/ 195721 h 216676"/>
                <a:gd name="connsiteX1" fmla="*/ 339847 w 340799"/>
                <a:gd name="connsiteY1" fmla="*/ 216677 h 216676"/>
                <a:gd name="connsiteX2" fmla="*/ 31237 w 340799"/>
                <a:gd name="connsiteY2" fmla="*/ 39512 h 216676"/>
                <a:gd name="connsiteX3" fmla="*/ 2662 w 340799"/>
                <a:gd name="connsiteY3" fmla="*/ 26177 h 216676"/>
                <a:gd name="connsiteX4" fmla="*/ 23617 w 340799"/>
                <a:gd name="connsiteY4" fmla="*/ 3316 h 216676"/>
                <a:gd name="connsiteX5" fmla="*/ 265552 w 340799"/>
                <a:gd name="connsiteY5" fmla="*/ 113807 h 216676"/>
                <a:gd name="connsiteX6" fmla="*/ 340800 w 340799"/>
                <a:gd name="connsiteY6" fmla="*/ 195721 h 21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799" h="216676">
                  <a:moveTo>
                    <a:pt x="340800" y="195721"/>
                  </a:moveTo>
                  <a:cubicBezTo>
                    <a:pt x="340800" y="202389"/>
                    <a:pt x="340800" y="210009"/>
                    <a:pt x="339847" y="216677"/>
                  </a:cubicBezTo>
                  <a:cubicBezTo>
                    <a:pt x="258885" y="120474"/>
                    <a:pt x="147442" y="75707"/>
                    <a:pt x="31237" y="39512"/>
                  </a:cubicBezTo>
                  <a:cubicBezTo>
                    <a:pt x="21712" y="36654"/>
                    <a:pt x="12187" y="30939"/>
                    <a:pt x="2662" y="26177"/>
                  </a:cubicBezTo>
                  <a:cubicBezTo>
                    <a:pt x="-195" y="9032"/>
                    <a:pt x="-6863" y="-7161"/>
                    <a:pt x="23617" y="3316"/>
                  </a:cubicBezTo>
                  <a:cubicBezTo>
                    <a:pt x="108390" y="30939"/>
                    <a:pt x="192210" y="61419"/>
                    <a:pt x="265552" y="113807"/>
                  </a:cubicBezTo>
                  <a:cubicBezTo>
                    <a:pt x="296985" y="135714"/>
                    <a:pt x="324607" y="160479"/>
                    <a:pt x="340800" y="195721"/>
                  </a:cubicBezTo>
                  <a:close/>
                </a:path>
              </a:pathLst>
            </a:custGeom>
            <a:solidFill>
              <a:srgbClr val="BE97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2EBA5DC-72F5-1A36-5537-CB43A3823B7C}"/>
                </a:ext>
              </a:extLst>
            </p:cNvPr>
            <p:cNvSpPr/>
            <p:nvPr/>
          </p:nvSpPr>
          <p:spPr>
            <a:xfrm>
              <a:off x="2021462" y="-7059056"/>
              <a:ext cx="340266" cy="216296"/>
            </a:xfrm>
            <a:custGeom>
              <a:avLst/>
              <a:gdLst>
                <a:gd name="connsiteX0" fmla="*/ 952 w 340266"/>
                <a:gd name="connsiteY0" fmla="*/ 216297 h 216296"/>
                <a:gd name="connsiteX1" fmla="*/ 0 w 340266"/>
                <a:gd name="connsiteY1" fmla="*/ 195342 h 216296"/>
                <a:gd name="connsiteX2" fmla="*/ 98108 w 340266"/>
                <a:gd name="connsiteY2" fmla="*/ 97234 h 216296"/>
                <a:gd name="connsiteX3" fmla="*/ 316230 w 340266"/>
                <a:gd name="connsiteY3" fmla="*/ 2937 h 216296"/>
                <a:gd name="connsiteX4" fmla="*/ 337185 w 340266"/>
                <a:gd name="connsiteY4" fmla="*/ 25797 h 216296"/>
                <a:gd name="connsiteX5" fmla="*/ 164783 w 340266"/>
                <a:gd name="connsiteY5" fmla="*/ 94377 h 216296"/>
                <a:gd name="connsiteX6" fmla="*/ 952 w 340266"/>
                <a:gd name="connsiteY6" fmla="*/ 216297 h 216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266" h="216296">
                  <a:moveTo>
                    <a:pt x="952" y="216297"/>
                  </a:moveTo>
                  <a:cubicBezTo>
                    <a:pt x="952" y="209629"/>
                    <a:pt x="952" y="202009"/>
                    <a:pt x="0" y="195342"/>
                  </a:cubicBezTo>
                  <a:cubicBezTo>
                    <a:pt x="20955" y="150574"/>
                    <a:pt x="58102" y="122952"/>
                    <a:pt x="98108" y="97234"/>
                  </a:cubicBezTo>
                  <a:cubicBezTo>
                    <a:pt x="165735" y="54372"/>
                    <a:pt x="240982" y="27702"/>
                    <a:pt x="316230" y="2937"/>
                  </a:cubicBezTo>
                  <a:cubicBezTo>
                    <a:pt x="346710" y="-6588"/>
                    <a:pt x="340995" y="8652"/>
                    <a:pt x="337185" y="25797"/>
                  </a:cubicBezTo>
                  <a:cubicBezTo>
                    <a:pt x="280988" y="52467"/>
                    <a:pt x="220980" y="66754"/>
                    <a:pt x="164783" y="94377"/>
                  </a:cubicBezTo>
                  <a:cubicBezTo>
                    <a:pt x="101918" y="124857"/>
                    <a:pt x="45720" y="162957"/>
                    <a:pt x="952" y="216297"/>
                  </a:cubicBezTo>
                  <a:close/>
                </a:path>
              </a:pathLst>
            </a:custGeom>
            <a:solidFill>
              <a:srgbClr val="BD9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9FB3C10-19BC-3188-05A2-FAE760E89657}"/>
                </a:ext>
              </a:extLst>
            </p:cNvPr>
            <p:cNvSpPr/>
            <p:nvPr/>
          </p:nvSpPr>
          <p:spPr>
            <a:xfrm>
              <a:off x="2832039" y="-5571172"/>
              <a:ext cx="128587" cy="372314"/>
            </a:xfrm>
            <a:custGeom>
              <a:avLst/>
              <a:gdLst>
                <a:gd name="connsiteX0" fmla="*/ 128588 w 128587"/>
                <a:gd name="connsiteY0" fmla="*/ 30480 h 372314"/>
                <a:gd name="connsiteX1" fmla="*/ 45720 w 128587"/>
                <a:gd name="connsiteY1" fmla="*/ 307657 h 372314"/>
                <a:gd name="connsiteX2" fmla="*/ 77153 w 128587"/>
                <a:gd name="connsiteY2" fmla="*/ 369570 h 372314"/>
                <a:gd name="connsiteX3" fmla="*/ 0 w 128587"/>
                <a:gd name="connsiteY3" fmla="*/ 356235 h 372314"/>
                <a:gd name="connsiteX4" fmla="*/ 35242 w 128587"/>
                <a:gd name="connsiteY4" fmla="*/ 282892 h 372314"/>
                <a:gd name="connsiteX5" fmla="*/ 50483 w 128587"/>
                <a:gd name="connsiteY5" fmla="*/ 187642 h 372314"/>
                <a:gd name="connsiteX6" fmla="*/ 107633 w 128587"/>
                <a:gd name="connsiteY6" fmla="*/ 0 h 372314"/>
                <a:gd name="connsiteX7" fmla="*/ 128588 w 128587"/>
                <a:gd name="connsiteY7" fmla="*/ 30480 h 37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587" h="372314">
                  <a:moveTo>
                    <a:pt x="128588" y="30480"/>
                  </a:moveTo>
                  <a:cubicBezTo>
                    <a:pt x="100965" y="122872"/>
                    <a:pt x="74295" y="215265"/>
                    <a:pt x="45720" y="307657"/>
                  </a:cubicBezTo>
                  <a:cubicBezTo>
                    <a:pt x="30480" y="358140"/>
                    <a:pt x="29528" y="358140"/>
                    <a:pt x="77153" y="369570"/>
                  </a:cubicBezTo>
                  <a:cubicBezTo>
                    <a:pt x="51435" y="361950"/>
                    <a:pt x="20955" y="387667"/>
                    <a:pt x="0" y="356235"/>
                  </a:cubicBezTo>
                  <a:cubicBezTo>
                    <a:pt x="7620" y="329565"/>
                    <a:pt x="41910" y="314325"/>
                    <a:pt x="35242" y="282892"/>
                  </a:cubicBezTo>
                  <a:cubicBezTo>
                    <a:pt x="27623" y="248603"/>
                    <a:pt x="40958" y="219075"/>
                    <a:pt x="50483" y="187642"/>
                  </a:cubicBezTo>
                  <a:cubicBezTo>
                    <a:pt x="68580" y="125730"/>
                    <a:pt x="88583" y="63817"/>
                    <a:pt x="107633" y="0"/>
                  </a:cubicBezTo>
                  <a:cubicBezTo>
                    <a:pt x="120015" y="8572"/>
                    <a:pt x="123825" y="20003"/>
                    <a:pt x="128588" y="30480"/>
                  </a:cubicBezTo>
                  <a:close/>
                </a:path>
              </a:pathLst>
            </a:custGeom>
            <a:solidFill>
              <a:srgbClr val="BB8B6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08C048C-3188-F223-70DF-CDCC63F92850}"/>
                </a:ext>
              </a:extLst>
            </p:cNvPr>
            <p:cNvSpPr/>
            <p:nvPr/>
          </p:nvSpPr>
          <p:spPr>
            <a:xfrm>
              <a:off x="2485330" y="-5835015"/>
              <a:ext cx="299698" cy="312551"/>
            </a:xfrm>
            <a:custGeom>
              <a:avLst/>
              <a:gdLst>
                <a:gd name="connsiteX0" fmla="*/ 199072 w 299698"/>
                <a:gd name="connsiteY0" fmla="*/ 0 h 312551"/>
                <a:gd name="connsiteX1" fmla="*/ 299085 w 299698"/>
                <a:gd name="connsiteY1" fmla="*/ 167640 h 312551"/>
                <a:gd name="connsiteX2" fmla="*/ 178117 w 299698"/>
                <a:gd name="connsiteY2" fmla="*/ 307658 h 312551"/>
                <a:gd name="connsiteX3" fmla="*/ 0 w 299698"/>
                <a:gd name="connsiteY3" fmla="*/ 232410 h 312551"/>
                <a:gd name="connsiteX4" fmla="*/ 22860 w 299698"/>
                <a:gd name="connsiteY4" fmla="*/ 229553 h 312551"/>
                <a:gd name="connsiteX5" fmla="*/ 85725 w 299698"/>
                <a:gd name="connsiteY5" fmla="*/ 274320 h 312551"/>
                <a:gd name="connsiteX6" fmla="*/ 258127 w 299698"/>
                <a:gd name="connsiteY6" fmla="*/ 209550 h 312551"/>
                <a:gd name="connsiteX7" fmla="*/ 200025 w 299698"/>
                <a:gd name="connsiteY7" fmla="*/ 31433 h 312551"/>
                <a:gd name="connsiteX8" fmla="*/ 169545 w 299698"/>
                <a:gd name="connsiteY8" fmla="*/ 6668 h 312551"/>
                <a:gd name="connsiteX9" fmla="*/ 199072 w 299698"/>
                <a:gd name="connsiteY9" fmla="*/ 0 h 31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9698" h="312551">
                  <a:moveTo>
                    <a:pt x="199072" y="0"/>
                  </a:moveTo>
                  <a:cubicBezTo>
                    <a:pt x="270510" y="30480"/>
                    <a:pt x="304800" y="88583"/>
                    <a:pt x="299085" y="167640"/>
                  </a:cubicBezTo>
                  <a:cubicBezTo>
                    <a:pt x="294322" y="232410"/>
                    <a:pt x="241935" y="292418"/>
                    <a:pt x="178117" y="307658"/>
                  </a:cubicBezTo>
                  <a:cubicBezTo>
                    <a:pt x="107633" y="324803"/>
                    <a:pt x="39052" y="296228"/>
                    <a:pt x="0" y="232410"/>
                  </a:cubicBezTo>
                  <a:cubicBezTo>
                    <a:pt x="7620" y="226695"/>
                    <a:pt x="15240" y="229553"/>
                    <a:pt x="22860" y="229553"/>
                  </a:cubicBezTo>
                  <a:cubicBezTo>
                    <a:pt x="46672" y="240030"/>
                    <a:pt x="60960" y="263843"/>
                    <a:pt x="85725" y="274320"/>
                  </a:cubicBezTo>
                  <a:cubicBezTo>
                    <a:pt x="152400" y="300990"/>
                    <a:pt x="226695" y="274320"/>
                    <a:pt x="258127" y="209550"/>
                  </a:cubicBezTo>
                  <a:cubicBezTo>
                    <a:pt x="290513" y="142875"/>
                    <a:pt x="265747" y="68580"/>
                    <a:pt x="200025" y="31433"/>
                  </a:cubicBezTo>
                  <a:cubicBezTo>
                    <a:pt x="188595" y="24765"/>
                    <a:pt x="171450" y="24765"/>
                    <a:pt x="169545" y="6668"/>
                  </a:cubicBezTo>
                  <a:cubicBezTo>
                    <a:pt x="178117" y="-3810"/>
                    <a:pt x="190500" y="7620"/>
                    <a:pt x="199072" y="0"/>
                  </a:cubicBezTo>
                  <a:close/>
                </a:path>
              </a:pathLst>
            </a:custGeom>
            <a:solidFill>
              <a:srgbClr val="8888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EA07314-0EEE-E60B-7BBA-2C65ED7B1442}"/>
                </a:ext>
              </a:extLst>
            </p:cNvPr>
            <p:cNvSpPr/>
            <p:nvPr/>
          </p:nvSpPr>
          <p:spPr>
            <a:xfrm>
              <a:off x="2332307" y="-6497002"/>
              <a:ext cx="36817" cy="323850"/>
            </a:xfrm>
            <a:custGeom>
              <a:avLst/>
              <a:gdLst>
                <a:gd name="connsiteX0" fmla="*/ 35865 w 36817"/>
                <a:gd name="connsiteY0" fmla="*/ 323850 h 323850"/>
                <a:gd name="connsiteX1" fmla="*/ 1574 w 36817"/>
                <a:gd name="connsiteY1" fmla="*/ 182880 h 323850"/>
                <a:gd name="connsiteX2" fmla="*/ 622 w 36817"/>
                <a:gd name="connsiteY2" fmla="*/ 0 h 323850"/>
                <a:gd name="connsiteX3" fmla="*/ 36817 w 36817"/>
                <a:gd name="connsiteY3" fmla="*/ 39053 h 323850"/>
                <a:gd name="connsiteX4" fmla="*/ 35865 w 36817"/>
                <a:gd name="connsiteY4" fmla="*/ 32385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17" h="323850">
                  <a:moveTo>
                    <a:pt x="35865" y="323850"/>
                  </a:moveTo>
                  <a:cubicBezTo>
                    <a:pt x="10147" y="280988"/>
                    <a:pt x="3480" y="231458"/>
                    <a:pt x="1574" y="182880"/>
                  </a:cubicBezTo>
                  <a:cubicBezTo>
                    <a:pt x="-1283" y="121920"/>
                    <a:pt x="622" y="60960"/>
                    <a:pt x="622" y="0"/>
                  </a:cubicBezTo>
                  <a:cubicBezTo>
                    <a:pt x="26340" y="953"/>
                    <a:pt x="36817" y="11430"/>
                    <a:pt x="36817" y="39053"/>
                  </a:cubicBezTo>
                  <a:cubicBezTo>
                    <a:pt x="33960" y="134303"/>
                    <a:pt x="34912" y="228600"/>
                    <a:pt x="35865" y="323850"/>
                  </a:cubicBezTo>
                  <a:close/>
                </a:path>
              </a:pathLst>
            </a:custGeom>
            <a:solidFill>
              <a:srgbClr val="5F2E1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983DE26-E4FD-3D05-8532-71CA7E7D9F39}"/>
                </a:ext>
              </a:extLst>
            </p:cNvPr>
            <p:cNvSpPr/>
            <p:nvPr/>
          </p:nvSpPr>
          <p:spPr>
            <a:xfrm>
              <a:off x="4002624" y="-6497002"/>
              <a:ext cx="35280" cy="316230"/>
            </a:xfrm>
            <a:custGeom>
              <a:avLst/>
              <a:gdLst>
                <a:gd name="connsiteX0" fmla="*/ 35280 w 35280"/>
                <a:gd name="connsiteY0" fmla="*/ 0 h 316230"/>
                <a:gd name="connsiteX1" fmla="*/ 28613 w 35280"/>
                <a:gd name="connsiteY1" fmla="*/ 234315 h 316230"/>
                <a:gd name="connsiteX2" fmla="*/ 990 w 35280"/>
                <a:gd name="connsiteY2" fmla="*/ 316230 h 316230"/>
                <a:gd name="connsiteX3" fmla="*/ 38 w 35280"/>
                <a:gd name="connsiteY3" fmla="*/ 32385 h 316230"/>
                <a:gd name="connsiteX4" fmla="*/ 35280 w 35280"/>
                <a:gd name="connsiteY4" fmla="*/ 0 h 31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80" h="316230">
                  <a:moveTo>
                    <a:pt x="35280" y="0"/>
                  </a:moveTo>
                  <a:cubicBezTo>
                    <a:pt x="31470" y="78105"/>
                    <a:pt x="40995" y="156210"/>
                    <a:pt x="28613" y="234315"/>
                  </a:cubicBezTo>
                  <a:cubicBezTo>
                    <a:pt x="23850" y="262890"/>
                    <a:pt x="17183" y="291465"/>
                    <a:pt x="990" y="316230"/>
                  </a:cubicBezTo>
                  <a:cubicBezTo>
                    <a:pt x="990" y="220980"/>
                    <a:pt x="990" y="126683"/>
                    <a:pt x="38" y="32385"/>
                  </a:cubicBezTo>
                  <a:cubicBezTo>
                    <a:pt x="-915" y="4763"/>
                    <a:pt x="16230" y="2858"/>
                    <a:pt x="35280" y="0"/>
                  </a:cubicBezTo>
                  <a:close/>
                </a:path>
              </a:pathLst>
            </a:custGeom>
            <a:solidFill>
              <a:srgbClr val="5F2E1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621FCA7-FA25-724F-8C5E-6952F8CACFA3}"/>
                </a:ext>
              </a:extLst>
            </p:cNvPr>
            <p:cNvSpPr/>
            <p:nvPr/>
          </p:nvSpPr>
          <p:spPr>
            <a:xfrm>
              <a:off x="3085405" y="-5415352"/>
              <a:ext cx="84772" cy="214702"/>
            </a:xfrm>
            <a:custGeom>
              <a:avLst/>
              <a:gdLst>
                <a:gd name="connsiteX0" fmla="*/ 29527 w 84772"/>
                <a:gd name="connsiteY0" fmla="*/ 213750 h 214702"/>
                <a:gd name="connsiteX1" fmla="*/ 0 w 84772"/>
                <a:gd name="connsiteY1" fmla="*/ 199463 h 214702"/>
                <a:gd name="connsiteX2" fmla="*/ 43815 w 84772"/>
                <a:gd name="connsiteY2" fmla="*/ 26108 h 214702"/>
                <a:gd name="connsiteX3" fmla="*/ 84772 w 84772"/>
                <a:gd name="connsiteY3" fmla="*/ 5153 h 214702"/>
                <a:gd name="connsiteX4" fmla="*/ 78105 w 84772"/>
                <a:gd name="connsiteY4" fmla="*/ 45158 h 214702"/>
                <a:gd name="connsiteX5" fmla="*/ 71438 w 84772"/>
                <a:gd name="connsiteY5" fmla="*/ 67065 h 214702"/>
                <a:gd name="connsiteX6" fmla="*/ 29527 w 84772"/>
                <a:gd name="connsiteY6" fmla="*/ 213750 h 2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772" h="214702">
                  <a:moveTo>
                    <a:pt x="29527" y="213750"/>
                  </a:moveTo>
                  <a:cubicBezTo>
                    <a:pt x="17145" y="214703"/>
                    <a:pt x="2858" y="218513"/>
                    <a:pt x="0" y="199463"/>
                  </a:cubicBezTo>
                  <a:cubicBezTo>
                    <a:pt x="14288" y="141360"/>
                    <a:pt x="31433" y="84210"/>
                    <a:pt x="43815" y="26108"/>
                  </a:cubicBezTo>
                  <a:cubicBezTo>
                    <a:pt x="49530" y="-2467"/>
                    <a:pt x="62865" y="-4372"/>
                    <a:pt x="84772" y="5153"/>
                  </a:cubicBezTo>
                  <a:cubicBezTo>
                    <a:pt x="77152" y="17535"/>
                    <a:pt x="78105" y="30870"/>
                    <a:pt x="78105" y="45158"/>
                  </a:cubicBezTo>
                  <a:cubicBezTo>
                    <a:pt x="84772" y="54683"/>
                    <a:pt x="79058" y="61350"/>
                    <a:pt x="71438" y="67065"/>
                  </a:cubicBezTo>
                  <a:cubicBezTo>
                    <a:pt x="57150" y="115643"/>
                    <a:pt x="42863" y="164220"/>
                    <a:pt x="29527" y="213750"/>
                  </a:cubicBezTo>
                  <a:close/>
                </a:path>
              </a:pathLst>
            </a:custGeom>
            <a:solidFill>
              <a:srgbClr val="BB8B6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5B0B969-26AA-6753-9FC0-27DC1040B7B3}"/>
                </a:ext>
              </a:extLst>
            </p:cNvPr>
            <p:cNvSpPr/>
            <p:nvPr/>
          </p:nvSpPr>
          <p:spPr>
            <a:xfrm>
              <a:off x="2998727" y="-5598794"/>
              <a:ext cx="151447" cy="112394"/>
            </a:xfrm>
            <a:custGeom>
              <a:avLst/>
              <a:gdLst>
                <a:gd name="connsiteX0" fmla="*/ 151448 w 151447"/>
                <a:gd name="connsiteY0" fmla="*/ 40005 h 112394"/>
                <a:gd name="connsiteX1" fmla="*/ 68580 w 151447"/>
                <a:gd name="connsiteY1" fmla="*/ 112395 h 112394"/>
                <a:gd name="connsiteX2" fmla="*/ 0 w 151447"/>
                <a:gd name="connsiteY2" fmla="*/ 0 h 112394"/>
                <a:gd name="connsiteX3" fmla="*/ 151448 w 151447"/>
                <a:gd name="connsiteY3" fmla="*/ 40005 h 11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112394">
                  <a:moveTo>
                    <a:pt x="151448" y="40005"/>
                  </a:moveTo>
                  <a:cubicBezTo>
                    <a:pt x="113348" y="60007"/>
                    <a:pt x="83820" y="74295"/>
                    <a:pt x="68580" y="112395"/>
                  </a:cubicBezTo>
                  <a:cubicBezTo>
                    <a:pt x="44767" y="73342"/>
                    <a:pt x="23813" y="39052"/>
                    <a:pt x="0" y="0"/>
                  </a:cubicBezTo>
                  <a:cubicBezTo>
                    <a:pt x="53340" y="5715"/>
                    <a:pt x="96203" y="24765"/>
                    <a:pt x="151448" y="40005"/>
                  </a:cubicBezTo>
                  <a:close/>
                </a:path>
              </a:pathLst>
            </a:custGeom>
            <a:solidFill>
              <a:srgbClr val="7A45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3331AAC-1484-6E1B-23CD-BDFD3F5E2856}"/>
                </a:ext>
              </a:extLst>
            </p:cNvPr>
            <p:cNvSpPr/>
            <p:nvPr/>
          </p:nvSpPr>
          <p:spPr>
            <a:xfrm>
              <a:off x="2973962" y="-5428237"/>
              <a:ext cx="102505" cy="234507"/>
            </a:xfrm>
            <a:custGeom>
              <a:avLst/>
              <a:gdLst>
                <a:gd name="connsiteX0" fmla="*/ 0 w 102505"/>
                <a:gd name="connsiteY0" fmla="*/ 232350 h 234507"/>
                <a:gd name="connsiteX1" fmla="*/ 22860 w 102505"/>
                <a:gd name="connsiteY1" fmla="*/ 209490 h 234507"/>
                <a:gd name="connsiteX2" fmla="*/ 77152 w 102505"/>
                <a:gd name="connsiteY2" fmla="*/ 893 h 234507"/>
                <a:gd name="connsiteX3" fmla="*/ 100013 w 102505"/>
                <a:gd name="connsiteY3" fmla="*/ 26610 h 234507"/>
                <a:gd name="connsiteX4" fmla="*/ 57150 w 102505"/>
                <a:gd name="connsiteY4" fmla="*/ 192345 h 234507"/>
                <a:gd name="connsiteX5" fmla="*/ 0 w 102505"/>
                <a:gd name="connsiteY5" fmla="*/ 232350 h 23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505" h="234507">
                  <a:moveTo>
                    <a:pt x="0" y="232350"/>
                  </a:moveTo>
                  <a:cubicBezTo>
                    <a:pt x="7620" y="224730"/>
                    <a:pt x="20002" y="223778"/>
                    <a:pt x="22860" y="209490"/>
                  </a:cubicBezTo>
                  <a:cubicBezTo>
                    <a:pt x="39052" y="139005"/>
                    <a:pt x="64770" y="72330"/>
                    <a:pt x="77152" y="893"/>
                  </a:cubicBezTo>
                  <a:cubicBezTo>
                    <a:pt x="97155" y="-1965"/>
                    <a:pt x="107632" y="893"/>
                    <a:pt x="100013" y="26610"/>
                  </a:cubicBezTo>
                  <a:cubicBezTo>
                    <a:pt x="83820" y="80903"/>
                    <a:pt x="68580" y="136148"/>
                    <a:pt x="57150" y="192345"/>
                  </a:cubicBezTo>
                  <a:cubicBezTo>
                    <a:pt x="50482" y="227588"/>
                    <a:pt x="33338" y="239970"/>
                    <a:pt x="0" y="232350"/>
                  </a:cubicBezTo>
                  <a:close/>
                </a:path>
              </a:pathLst>
            </a:custGeom>
            <a:solidFill>
              <a:srgbClr val="7E48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23F88F1-992C-DCEB-820D-A17F8EE5761F}"/>
                </a:ext>
              </a:extLst>
            </p:cNvPr>
            <p:cNvSpPr/>
            <p:nvPr/>
          </p:nvSpPr>
          <p:spPr>
            <a:xfrm>
              <a:off x="2459155" y="-5846043"/>
              <a:ext cx="225246" cy="246660"/>
            </a:xfrm>
            <a:custGeom>
              <a:avLst/>
              <a:gdLst>
                <a:gd name="connsiteX0" fmla="*/ 43319 w 225246"/>
                <a:gd name="connsiteY0" fmla="*/ 241534 h 246660"/>
                <a:gd name="connsiteX1" fmla="*/ 26174 w 225246"/>
                <a:gd name="connsiteY1" fmla="*/ 244391 h 246660"/>
                <a:gd name="connsiteX2" fmla="*/ 44272 w 225246"/>
                <a:gd name="connsiteY2" fmla="*/ 51986 h 246660"/>
                <a:gd name="connsiteX3" fmla="*/ 225247 w 225246"/>
                <a:gd name="connsiteY3" fmla="*/ 11029 h 246660"/>
                <a:gd name="connsiteX4" fmla="*/ 194767 w 225246"/>
                <a:gd name="connsiteY4" fmla="*/ 19601 h 246660"/>
                <a:gd name="connsiteX5" fmla="*/ 161429 w 225246"/>
                <a:gd name="connsiteY5" fmla="*/ 27221 h 246660"/>
                <a:gd name="connsiteX6" fmla="*/ 37604 w 225246"/>
                <a:gd name="connsiteY6" fmla="*/ 214864 h 246660"/>
                <a:gd name="connsiteX7" fmla="*/ 43319 w 225246"/>
                <a:gd name="connsiteY7" fmla="*/ 241534 h 2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246" h="246660">
                  <a:moveTo>
                    <a:pt x="43319" y="241534"/>
                  </a:moveTo>
                  <a:cubicBezTo>
                    <a:pt x="38557" y="251059"/>
                    <a:pt x="31889" y="244391"/>
                    <a:pt x="26174" y="244391"/>
                  </a:cubicBezTo>
                  <a:cubicBezTo>
                    <a:pt x="-13831" y="175811"/>
                    <a:pt x="-8116" y="116756"/>
                    <a:pt x="44272" y="51986"/>
                  </a:cubicBezTo>
                  <a:cubicBezTo>
                    <a:pt x="84276" y="2456"/>
                    <a:pt x="152857" y="-12784"/>
                    <a:pt x="225247" y="11029"/>
                  </a:cubicBezTo>
                  <a:cubicBezTo>
                    <a:pt x="217626" y="21506"/>
                    <a:pt x="205244" y="15791"/>
                    <a:pt x="194767" y="19601"/>
                  </a:cubicBezTo>
                  <a:cubicBezTo>
                    <a:pt x="185242" y="28174"/>
                    <a:pt x="172859" y="26269"/>
                    <a:pt x="161429" y="27221"/>
                  </a:cubicBezTo>
                  <a:cubicBezTo>
                    <a:pt x="57607" y="32936"/>
                    <a:pt x="3314" y="115804"/>
                    <a:pt x="37604" y="214864"/>
                  </a:cubicBezTo>
                  <a:cubicBezTo>
                    <a:pt x="40462" y="222484"/>
                    <a:pt x="46176" y="231056"/>
                    <a:pt x="43319" y="241534"/>
                  </a:cubicBezTo>
                  <a:close/>
                </a:path>
              </a:pathLst>
            </a:custGeom>
            <a:solidFill>
              <a:srgbClr val="9898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2012633-B3C9-1326-A2CB-438F17596FDA}"/>
                </a:ext>
              </a:extLst>
            </p:cNvPr>
            <p:cNvSpPr/>
            <p:nvPr/>
          </p:nvSpPr>
          <p:spPr>
            <a:xfrm>
              <a:off x="2680563" y="-5397872"/>
              <a:ext cx="79411" cy="95453"/>
            </a:xfrm>
            <a:custGeom>
              <a:avLst/>
              <a:gdLst>
                <a:gd name="connsiteX0" fmla="*/ 29 w 79411"/>
                <a:gd name="connsiteY0" fmla="*/ 34345 h 95453"/>
                <a:gd name="connsiteX1" fmla="*/ 39081 w 79411"/>
                <a:gd name="connsiteY1" fmla="*/ 55 h 95453"/>
                <a:gd name="connsiteX2" fmla="*/ 79086 w 79411"/>
                <a:gd name="connsiteY2" fmla="*/ 41965 h 95453"/>
                <a:gd name="connsiteX3" fmla="*/ 37176 w 79411"/>
                <a:gd name="connsiteY3" fmla="*/ 95305 h 95453"/>
                <a:gd name="connsiteX4" fmla="*/ 29 w 79411"/>
                <a:gd name="connsiteY4" fmla="*/ 34345 h 9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11" h="95453">
                  <a:moveTo>
                    <a:pt x="29" y="34345"/>
                  </a:moveTo>
                  <a:cubicBezTo>
                    <a:pt x="1934" y="10532"/>
                    <a:pt x="15269" y="-897"/>
                    <a:pt x="39081" y="55"/>
                  </a:cubicBezTo>
                  <a:cubicBezTo>
                    <a:pt x="65751" y="1007"/>
                    <a:pt x="81944" y="15295"/>
                    <a:pt x="79086" y="41965"/>
                  </a:cubicBezTo>
                  <a:cubicBezTo>
                    <a:pt x="77181" y="67682"/>
                    <a:pt x="65751" y="90542"/>
                    <a:pt x="37176" y="95305"/>
                  </a:cubicBezTo>
                  <a:cubicBezTo>
                    <a:pt x="21936" y="98163"/>
                    <a:pt x="-924" y="59110"/>
                    <a:pt x="29" y="34345"/>
                  </a:cubicBezTo>
                  <a:close/>
                </a:path>
              </a:pathLst>
            </a:custGeom>
            <a:solidFill>
              <a:srgbClr val="F0D4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8570115-2B33-788C-ADA3-5D246184D748}"/>
                </a:ext>
              </a:extLst>
            </p:cNvPr>
            <p:cNvSpPr/>
            <p:nvPr/>
          </p:nvSpPr>
          <p:spPr>
            <a:xfrm>
              <a:off x="3487128" y="-5603557"/>
              <a:ext cx="82493" cy="130393"/>
            </a:xfrm>
            <a:custGeom>
              <a:avLst/>
              <a:gdLst>
                <a:gd name="connsiteX0" fmla="*/ 13567 w 82493"/>
                <a:gd name="connsiteY0" fmla="*/ 0 h 130393"/>
                <a:gd name="connsiteX1" fmla="*/ 27854 w 82493"/>
                <a:gd name="connsiteY1" fmla="*/ 16192 h 130393"/>
                <a:gd name="connsiteX2" fmla="*/ 69764 w 82493"/>
                <a:gd name="connsiteY2" fmla="*/ 76200 h 130393"/>
                <a:gd name="connsiteX3" fmla="*/ 79289 w 82493"/>
                <a:gd name="connsiteY3" fmla="*/ 102870 h 130393"/>
                <a:gd name="connsiteX4" fmla="*/ 39284 w 82493"/>
                <a:gd name="connsiteY4" fmla="*/ 129540 h 130393"/>
                <a:gd name="connsiteX5" fmla="*/ 29759 w 82493"/>
                <a:gd name="connsiteY5" fmla="*/ 121920 h 130393"/>
                <a:gd name="connsiteX6" fmla="*/ 1184 w 82493"/>
                <a:gd name="connsiteY6" fmla="*/ 20955 h 130393"/>
                <a:gd name="connsiteX7" fmla="*/ 13567 w 82493"/>
                <a:gd name="connsiteY7" fmla="*/ 0 h 130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93" h="130393">
                  <a:moveTo>
                    <a:pt x="13567" y="0"/>
                  </a:moveTo>
                  <a:cubicBezTo>
                    <a:pt x="19282" y="6667"/>
                    <a:pt x="24044" y="10477"/>
                    <a:pt x="27854" y="16192"/>
                  </a:cubicBezTo>
                  <a:cubicBezTo>
                    <a:pt x="42142" y="36195"/>
                    <a:pt x="56429" y="56197"/>
                    <a:pt x="69764" y="76200"/>
                  </a:cubicBezTo>
                  <a:cubicBezTo>
                    <a:pt x="74527" y="83820"/>
                    <a:pt x="88814" y="93345"/>
                    <a:pt x="79289" y="102870"/>
                  </a:cubicBezTo>
                  <a:cubicBezTo>
                    <a:pt x="67859" y="114300"/>
                    <a:pt x="52619" y="121920"/>
                    <a:pt x="39284" y="129540"/>
                  </a:cubicBezTo>
                  <a:cubicBezTo>
                    <a:pt x="34522" y="132397"/>
                    <a:pt x="31664" y="127635"/>
                    <a:pt x="29759" y="121920"/>
                  </a:cubicBezTo>
                  <a:cubicBezTo>
                    <a:pt x="20234" y="88582"/>
                    <a:pt x="9757" y="55245"/>
                    <a:pt x="1184" y="20955"/>
                  </a:cubicBezTo>
                  <a:cubicBezTo>
                    <a:pt x="-2626" y="12382"/>
                    <a:pt x="3089" y="5715"/>
                    <a:pt x="13567" y="0"/>
                  </a:cubicBezTo>
                  <a:close/>
                </a:path>
              </a:pathLst>
            </a:custGeom>
            <a:solidFill>
              <a:srgbClr val="8E5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C3F6258-B490-F004-5BA4-7A08201AB27B}"/>
                </a:ext>
              </a:extLst>
            </p:cNvPr>
            <p:cNvSpPr/>
            <p:nvPr/>
          </p:nvSpPr>
          <p:spPr>
            <a:xfrm>
              <a:off x="2810426" y="-5601950"/>
              <a:ext cx="69139" cy="131742"/>
            </a:xfrm>
            <a:custGeom>
              <a:avLst/>
              <a:gdLst>
                <a:gd name="connsiteX0" fmla="*/ 30186 w 69139"/>
                <a:gd name="connsiteY0" fmla="*/ 27920 h 131742"/>
                <a:gd name="connsiteX1" fmla="*/ 43521 w 69139"/>
                <a:gd name="connsiteY1" fmla="*/ 7918 h 131742"/>
                <a:gd name="connsiteX2" fmla="*/ 60666 w 69139"/>
                <a:gd name="connsiteY2" fmla="*/ 2203 h 131742"/>
                <a:gd name="connsiteX3" fmla="*/ 68286 w 69139"/>
                <a:gd name="connsiteY3" fmla="*/ 20300 h 131742"/>
                <a:gd name="connsiteX4" fmla="*/ 35901 w 69139"/>
                <a:gd name="connsiteY4" fmla="*/ 123170 h 131742"/>
                <a:gd name="connsiteX5" fmla="*/ 13041 w 69139"/>
                <a:gd name="connsiteY5" fmla="*/ 120313 h 131742"/>
                <a:gd name="connsiteX6" fmla="*/ 12088 w 69139"/>
                <a:gd name="connsiteY6" fmla="*/ 60305 h 131742"/>
                <a:gd name="connsiteX7" fmla="*/ 30186 w 69139"/>
                <a:gd name="connsiteY7" fmla="*/ 27920 h 13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139" h="131742">
                  <a:moveTo>
                    <a:pt x="30186" y="27920"/>
                  </a:moveTo>
                  <a:cubicBezTo>
                    <a:pt x="34948" y="21253"/>
                    <a:pt x="38758" y="14585"/>
                    <a:pt x="43521" y="7918"/>
                  </a:cubicBezTo>
                  <a:cubicBezTo>
                    <a:pt x="47331" y="3155"/>
                    <a:pt x="53046" y="-3512"/>
                    <a:pt x="60666" y="2203"/>
                  </a:cubicBezTo>
                  <a:cubicBezTo>
                    <a:pt x="66381" y="6013"/>
                    <a:pt x="71143" y="12680"/>
                    <a:pt x="68286" y="20300"/>
                  </a:cubicBezTo>
                  <a:cubicBezTo>
                    <a:pt x="57808" y="54590"/>
                    <a:pt x="48283" y="89833"/>
                    <a:pt x="35901" y="123170"/>
                  </a:cubicBezTo>
                  <a:cubicBezTo>
                    <a:pt x="28281" y="142220"/>
                    <a:pt x="20661" y="124123"/>
                    <a:pt x="13041" y="120313"/>
                  </a:cubicBezTo>
                  <a:cubicBezTo>
                    <a:pt x="-6962" y="100310"/>
                    <a:pt x="-1247" y="81260"/>
                    <a:pt x="12088" y="60305"/>
                  </a:cubicBezTo>
                  <a:cubicBezTo>
                    <a:pt x="20661" y="49828"/>
                    <a:pt x="31138" y="41255"/>
                    <a:pt x="30186" y="27920"/>
                  </a:cubicBezTo>
                  <a:close/>
                </a:path>
              </a:pathLst>
            </a:custGeom>
            <a:solidFill>
              <a:srgbClr val="925E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3B17456-758A-7A8E-C560-FD867DE072BF}"/>
                </a:ext>
              </a:extLst>
            </p:cNvPr>
            <p:cNvSpPr/>
            <p:nvPr/>
          </p:nvSpPr>
          <p:spPr>
            <a:xfrm>
              <a:off x="3374012" y="-5137558"/>
              <a:ext cx="86480" cy="57214"/>
            </a:xfrm>
            <a:custGeom>
              <a:avLst/>
              <a:gdLst>
                <a:gd name="connsiteX0" fmla="*/ 0 w 86480"/>
                <a:gd name="connsiteY0" fmla="*/ 726 h 57214"/>
                <a:gd name="connsiteX1" fmla="*/ 54292 w 86480"/>
                <a:gd name="connsiteY1" fmla="*/ 726 h 57214"/>
                <a:gd name="connsiteX2" fmla="*/ 84772 w 86480"/>
                <a:gd name="connsiteY2" fmla="*/ 13108 h 57214"/>
                <a:gd name="connsiteX3" fmla="*/ 77153 w 86480"/>
                <a:gd name="connsiteY3" fmla="*/ 52161 h 57214"/>
                <a:gd name="connsiteX4" fmla="*/ 39053 w 86480"/>
                <a:gd name="connsiteY4" fmla="*/ 45493 h 57214"/>
                <a:gd name="connsiteX5" fmla="*/ 0 w 86480"/>
                <a:gd name="connsiteY5" fmla="*/ 726 h 5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480" h="57214">
                  <a:moveTo>
                    <a:pt x="0" y="726"/>
                  </a:moveTo>
                  <a:cubicBezTo>
                    <a:pt x="22860" y="726"/>
                    <a:pt x="39053" y="-227"/>
                    <a:pt x="54292" y="726"/>
                  </a:cubicBezTo>
                  <a:cubicBezTo>
                    <a:pt x="65722" y="1678"/>
                    <a:pt x="82867" y="-5942"/>
                    <a:pt x="84772" y="13108"/>
                  </a:cubicBezTo>
                  <a:cubicBezTo>
                    <a:pt x="86678" y="26443"/>
                    <a:pt x="89535" y="42636"/>
                    <a:pt x="77153" y="52161"/>
                  </a:cubicBezTo>
                  <a:cubicBezTo>
                    <a:pt x="63817" y="63590"/>
                    <a:pt x="50482" y="53113"/>
                    <a:pt x="39053" y="45493"/>
                  </a:cubicBezTo>
                  <a:cubicBezTo>
                    <a:pt x="25717" y="35968"/>
                    <a:pt x="11430" y="23586"/>
                    <a:pt x="0" y="726"/>
                  </a:cubicBezTo>
                  <a:close/>
                </a:path>
              </a:pathLst>
            </a:custGeom>
            <a:solidFill>
              <a:srgbClr val="8C59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560F401-9BA8-F7A1-6552-9466F1BA7ED1}"/>
                </a:ext>
              </a:extLst>
            </p:cNvPr>
            <p:cNvSpPr/>
            <p:nvPr/>
          </p:nvSpPr>
          <p:spPr>
            <a:xfrm>
              <a:off x="3556892" y="-5393248"/>
              <a:ext cx="72896" cy="58413"/>
            </a:xfrm>
            <a:custGeom>
              <a:avLst/>
              <a:gdLst>
                <a:gd name="connsiteX0" fmla="*/ 0 w 72896"/>
                <a:gd name="connsiteY0" fmla="*/ 39246 h 58413"/>
                <a:gd name="connsiteX1" fmla="*/ 37148 w 72896"/>
                <a:gd name="connsiteY1" fmla="*/ 13529 h 58413"/>
                <a:gd name="connsiteX2" fmla="*/ 66675 w 72896"/>
                <a:gd name="connsiteY2" fmla="*/ 4004 h 58413"/>
                <a:gd name="connsiteX3" fmla="*/ 70485 w 72896"/>
                <a:gd name="connsiteY3" fmla="*/ 41151 h 58413"/>
                <a:gd name="connsiteX4" fmla="*/ 42863 w 72896"/>
                <a:gd name="connsiteY4" fmla="*/ 58296 h 58413"/>
                <a:gd name="connsiteX5" fmla="*/ 0 w 72896"/>
                <a:gd name="connsiteY5" fmla="*/ 39246 h 58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896" h="58413">
                  <a:moveTo>
                    <a:pt x="0" y="39246"/>
                  </a:moveTo>
                  <a:cubicBezTo>
                    <a:pt x="9525" y="24959"/>
                    <a:pt x="24765" y="20196"/>
                    <a:pt x="37148" y="13529"/>
                  </a:cubicBezTo>
                  <a:cubicBezTo>
                    <a:pt x="46673" y="8766"/>
                    <a:pt x="56198" y="-7426"/>
                    <a:pt x="66675" y="4004"/>
                  </a:cubicBezTo>
                  <a:cubicBezTo>
                    <a:pt x="75248" y="12576"/>
                    <a:pt x="73343" y="28768"/>
                    <a:pt x="70485" y="41151"/>
                  </a:cubicBezTo>
                  <a:cubicBezTo>
                    <a:pt x="66675" y="54486"/>
                    <a:pt x="56198" y="59249"/>
                    <a:pt x="42863" y="58296"/>
                  </a:cubicBezTo>
                  <a:cubicBezTo>
                    <a:pt x="26670" y="58296"/>
                    <a:pt x="12383" y="52581"/>
                    <a:pt x="0" y="39246"/>
                  </a:cubicBezTo>
                  <a:close/>
                </a:path>
              </a:pathLst>
            </a:custGeom>
            <a:solidFill>
              <a:srgbClr val="EDD1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1543FA4-F6D1-4C48-3A7C-EFDFA1C834B4}"/>
                </a:ext>
              </a:extLst>
            </p:cNvPr>
            <p:cNvSpPr/>
            <p:nvPr/>
          </p:nvSpPr>
          <p:spPr>
            <a:xfrm>
              <a:off x="2914594" y="-5137293"/>
              <a:ext cx="70797" cy="49361"/>
            </a:xfrm>
            <a:custGeom>
              <a:avLst/>
              <a:gdLst>
                <a:gd name="connsiteX0" fmla="*/ 70798 w 70797"/>
                <a:gd name="connsiteY0" fmla="*/ 461 h 49361"/>
                <a:gd name="connsiteX1" fmla="*/ 37460 w 70797"/>
                <a:gd name="connsiteY1" fmla="*/ 38561 h 49361"/>
                <a:gd name="connsiteX2" fmla="*/ 6980 w 70797"/>
                <a:gd name="connsiteY2" fmla="*/ 44276 h 49361"/>
                <a:gd name="connsiteX3" fmla="*/ 313 w 70797"/>
                <a:gd name="connsiteY3" fmla="*/ 10938 h 49361"/>
                <a:gd name="connsiteX4" fmla="*/ 26030 w 70797"/>
                <a:gd name="connsiteY4" fmla="*/ 461 h 49361"/>
                <a:gd name="connsiteX5" fmla="*/ 70798 w 70797"/>
                <a:gd name="connsiteY5" fmla="*/ 461 h 4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797" h="49361">
                  <a:moveTo>
                    <a:pt x="70798" y="461"/>
                  </a:moveTo>
                  <a:cubicBezTo>
                    <a:pt x="62225" y="20463"/>
                    <a:pt x="49843" y="29988"/>
                    <a:pt x="37460" y="38561"/>
                  </a:cubicBezTo>
                  <a:cubicBezTo>
                    <a:pt x="28888" y="45228"/>
                    <a:pt x="16505" y="55706"/>
                    <a:pt x="6980" y="44276"/>
                  </a:cubicBezTo>
                  <a:cubicBezTo>
                    <a:pt x="313" y="36656"/>
                    <a:pt x="-640" y="22368"/>
                    <a:pt x="313" y="10938"/>
                  </a:cubicBezTo>
                  <a:cubicBezTo>
                    <a:pt x="2218" y="-3349"/>
                    <a:pt x="15553" y="461"/>
                    <a:pt x="26030" y="461"/>
                  </a:cubicBezTo>
                  <a:cubicBezTo>
                    <a:pt x="39365" y="-492"/>
                    <a:pt x="52700" y="461"/>
                    <a:pt x="70798" y="461"/>
                  </a:cubicBezTo>
                  <a:close/>
                </a:path>
              </a:pathLst>
            </a:custGeom>
            <a:solidFill>
              <a:srgbClr val="8455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8AEC4E2-58D3-45DB-EACB-4525C3908277}"/>
                </a:ext>
              </a:extLst>
            </p:cNvPr>
            <p:cNvSpPr/>
            <p:nvPr/>
          </p:nvSpPr>
          <p:spPr>
            <a:xfrm>
              <a:off x="3536543" y="-5460120"/>
              <a:ext cx="76035" cy="55635"/>
            </a:xfrm>
            <a:custGeom>
              <a:avLst/>
              <a:gdLst>
                <a:gd name="connsiteX0" fmla="*/ 12729 w 76035"/>
                <a:gd name="connsiteY0" fmla="*/ 55635 h 55635"/>
                <a:gd name="connsiteX1" fmla="*/ 4156 w 76035"/>
                <a:gd name="connsiteY1" fmla="*/ 36585 h 55635"/>
                <a:gd name="connsiteX2" fmla="*/ 60354 w 76035"/>
                <a:gd name="connsiteY2" fmla="*/ 1343 h 55635"/>
                <a:gd name="connsiteX3" fmla="*/ 72736 w 76035"/>
                <a:gd name="connsiteY3" fmla="*/ 5152 h 55635"/>
                <a:gd name="connsiteX4" fmla="*/ 72736 w 76035"/>
                <a:gd name="connsiteY4" fmla="*/ 17535 h 55635"/>
                <a:gd name="connsiteX5" fmla="*/ 12729 w 76035"/>
                <a:gd name="connsiteY5" fmla="*/ 55635 h 55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035" h="55635">
                  <a:moveTo>
                    <a:pt x="12729" y="55635"/>
                  </a:moveTo>
                  <a:cubicBezTo>
                    <a:pt x="-606" y="51825"/>
                    <a:pt x="-3464" y="42300"/>
                    <a:pt x="4156" y="36585"/>
                  </a:cubicBezTo>
                  <a:cubicBezTo>
                    <a:pt x="22254" y="23250"/>
                    <a:pt x="41304" y="12773"/>
                    <a:pt x="60354" y="1343"/>
                  </a:cubicBezTo>
                  <a:cubicBezTo>
                    <a:pt x="65116" y="-1515"/>
                    <a:pt x="69879" y="390"/>
                    <a:pt x="72736" y="5152"/>
                  </a:cubicBezTo>
                  <a:cubicBezTo>
                    <a:pt x="75594" y="8963"/>
                    <a:pt x="78451" y="14677"/>
                    <a:pt x="72736" y="17535"/>
                  </a:cubicBezTo>
                  <a:cubicBezTo>
                    <a:pt x="52734" y="30870"/>
                    <a:pt x="31779" y="43252"/>
                    <a:pt x="12729" y="55635"/>
                  </a:cubicBezTo>
                  <a:close/>
                </a:path>
              </a:pathLst>
            </a:custGeom>
            <a:solidFill>
              <a:srgbClr val="865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59976D4-DB35-81B3-871D-2A2681EE7215}"/>
                </a:ext>
              </a:extLst>
            </p:cNvPr>
            <p:cNvSpPr/>
            <p:nvPr/>
          </p:nvSpPr>
          <p:spPr>
            <a:xfrm>
              <a:off x="2798290" y="-5574030"/>
              <a:ext cx="46370" cy="92392"/>
            </a:xfrm>
            <a:custGeom>
              <a:avLst/>
              <a:gdLst>
                <a:gd name="connsiteX0" fmla="*/ 42322 w 46370"/>
                <a:gd name="connsiteY0" fmla="*/ 0 h 92392"/>
                <a:gd name="connsiteX1" fmla="*/ 43274 w 46370"/>
                <a:gd name="connsiteY1" fmla="*/ 15240 h 92392"/>
                <a:gd name="connsiteX2" fmla="*/ 26129 w 46370"/>
                <a:gd name="connsiteY2" fmla="*/ 92393 h 92392"/>
                <a:gd name="connsiteX3" fmla="*/ 11842 w 46370"/>
                <a:gd name="connsiteY3" fmla="*/ 41910 h 92392"/>
                <a:gd name="connsiteX4" fmla="*/ 42322 w 46370"/>
                <a:gd name="connsiteY4" fmla="*/ 0 h 9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70" h="92392">
                  <a:moveTo>
                    <a:pt x="42322" y="0"/>
                  </a:moveTo>
                  <a:cubicBezTo>
                    <a:pt x="48037" y="4763"/>
                    <a:pt x="47084" y="9525"/>
                    <a:pt x="43274" y="15240"/>
                  </a:cubicBezTo>
                  <a:cubicBezTo>
                    <a:pt x="25177" y="38100"/>
                    <a:pt x="13747" y="62865"/>
                    <a:pt x="26129" y="92393"/>
                  </a:cubicBezTo>
                  <a:cubicBezTo>
                    <a:pt x="-2446" y="81915"/>
                    <a:pt x="-8161" y="66675"/>
                    <a:pt x="11842" y="41910"/>
                  </a:cubicBezTo>
                  <a:cubicBezTo>
                    <a:pt x="23272" y="28575"/>
                    <a:pt x="32797" y="13335"/>
                    <a:pt x="42322" y="0"/>
                  </a:cubicBezTo>
                  <a:close/>
                </a:path>
              </a:pathLst>
            </a:custGeom>
            <a:solidFill>
              <a:srgbClr val="AF83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4127036-6625-8ABF-8BED-4F82C87FEABD}"/>
                </a:ext>
              </a:extLst>
            </p:cNvPr>
            <p:cNvSpPr/>
            <p:nvPr/>
          </p:nvSpPr>
          <p:spPr>
            <a:xfrm>
              <a:off x="2765364" y="-5311140"/>
              <a:ext cx="45989" cy="45720"/>
            </a:xfrm>
            <a:custGeom>
              <a:avLst/>
              <a:gdLst>
                <a:gd name="connsiteX0" fmla="*/ 0 w 45989"/>
                <a:gd name="connsiteY0" fmla="*/ 45720 h 45720"/>
                <a:gd name="connsiteX1" fmla="*/ 34290 w 45989"/>
                <a:gd name="connsiteY1" fmla="*/ 0 h 45720"/>
                <a:gd name="connsiteX2" fmla="*/ 0 w 45989"/>
                <a:gd name="connsiteY2" fmla="*/ 45720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989" h="45720">
                  <a:moveTo>
                    <a:pt x="0" y="45720"/>
                  </a:moveTo>
                  <a:cubicBezTo>
                    <a:pt x="13335" y="27622"/>
                    <a:pt x="23813" y="14288"/>
                    <a:pt x="34290" y="0"/>
                  </a:cubicBezTo>
                  <a:cubicBezTo>
                    <a:pt x="55245" y="27622"/>
                    <a:pt x="50483" y="34290"/>
                    <a:pt x="0" y="45720"/>
                  </a:cubicBezTo>
                  <a:close/>
                </a:path>
              </a:pathLst>
            </a:custGeom>
            <a:solidFill>
              <a:srgbClr val="BC73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2321687-40F5-D086-881A-10BA9765EFFD}"/>
                </a:ext>
              </a:extLst>
            </p:cNvPr>
            <p:cNvSpPr/>
            <p:nvPr/>
          </p:nvSpPr>
          <p:spPr>
            <a:xfrm>
              <a:off x="3176844" y="-5615940"/>
              <a:ext cx="68580" cy="14595"/>
            </a:xfrm>
            <a:custGeom>
              <a:avLst/>
              <a:gdLst>
                <a:gd name="connsiteX0" fmla="*/ 68580 w 68580"/>
                <a:gd name="connsiteY0" fmla="*/ 0 h 14595"/>
                <a:gd name="connsiteX1" fmla="*/ 0 w 68580"/>
                <a:gd name="connsiteY1" fmla="*/ 0 h 14595"/>
                <a:gd name="connsiteX2" fmla="*/ 68580 w 68580"/>
                <a:gd name="connsiteY2" fmla="*/ 0 h 1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580" h="14595">
                  <a:moveTo>
                    <a:pt x="68580" y="0"/>
                  </a:moveTo>
                  <a:cubicBezTo>
                    <a:pt x="45720" y="24765"/>
                    <a:pt x="26670" y="13335"/>
                    <a:pt x="0" y="0"/>
                  </a:cubicBezTo>
                  <a:cubicBezTo>
                    <a:pt x="26670" y="0"/>
                    <a:pt x="45720" y="0"/>
                    <a:pt x="68580" y="0"/>
                  </a:cubicBezTo>
                  <a:close/>
                </a:path>
              </a:pathLst>
            </a:custGeom>
            <a:solidFill>
              <a:srgbClr val="9970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A0D1BF7-CFB7-9860-48B9-8C51F4827D87}"/>
                </a:ext>
              </a:extLst>
            </p:cNvPr>
            <p:cNvSpPr/>
            <p:nvPr/>
          </p:nvSpPr>
          <p:spPr>
            <a:xfrm>
              <a:off x="2697592" y="-5482859"/>
              <a:ext cx="24909" cy="27059"/>
            </a:xfrm>
            <a:custGeom>
              <a:avLst/>
              <a:gdLst>
                <a:gd name="connsiteX0" fmla="*/ 24910 w 24909"/>
                <a:gd name="connsiteY0" fmla="*/ 14557 h 27059"/>
                <a:gd name="connsiteX1" fmla="*/ 11575 w 24909"/>
                <a:gd name="connsiteY1" fmla="*/ 26939 h 27059"/>
                <a:gd name="connsiteX2" fmla="*/ 145 w 24909"/>
                <a:gd name="connsiteY2" fmla="*/ 11699 h 27059"/>
                <a:gd name="connsiteX3" fmla="*/ 9670 w 24909"/>
                <a:gd name="connsiteY3" fmla="*/ 269 h 27059"/>
                <a:gd name="connsiteX4" fmla="*/ 24910 w 24909"/>
                <a:gd name="connsiteY4" fmla="*/ 14557 h 2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09" h="27059">
                  <a:moveTo>
                    <a:pt x="24910" y="14557"/>
                  </a:moveTo>
                  <a:cubicBezTo>
                    <a:pt x="23957" y="23129"/>
                    <a:pt x="19195" y="27891"/>
                    <a:pt x="11575" y="26939"/>
                  </a:cubicBezTo>
                  <a:cubicBezTo>
                    <a:pt x="3955" y="25987"/>
                    <a:pt x="2050" y="18366"/>
                    <a:pt x="145" y="11699"/>
                  </a:cubicBezTo>
                  <a:cubicBezTo>
                    <a:pt x="-808" y="5032"/>
                    <a:pt x="3002" y="1222"/>
                    <a:pt x="9670" y="269"/>
                  </a:cubicBezTo>
                  <a:cubicBezTo>
                    <a:pt x="20147" y="-1636"/>
                    <a:pt x="22052" y="6937"/>
                    <a:pt x="24910" y="14557"/>
                  </a:cubicBezTo>
                  <a:close/>
                </a:path>
              </a:pathLst>
            </a:custGeom>
            <a:solidFill>
              <a:srgbClr val="8686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CDDFA19-309B-B420-E96E-CDCA3CB682DB}"/>
                </a:ext>
              </a:extLst>
            </p:cNvPr>
            <p:cNvSpPr/>
            <p:nvPr/>
          </p:nvSpPr>
          <p:spPr>
            <a:xfrm>
              <a:off x="2814682" y="-6025785"/>
              <a:ext cx="740845" cy="229121"/>
            </a:xfrm>
            <a:custGeom>
              <a:avLst/>
              <a:gdLst>
                <a:gd name="connsiteX0" fmla="*/ 17358 w 740845"/>
                <a:gd name="connsiteY0" fmla="*/ 162195 h 229121"/>
                <a:gd name="connsiteX1" fmla="*/ 4023 w 740845"/>
                <a:gd name="connsiteY1" fmla="*/ 70755 h 229121"/>
                <a:gd name="connsiteX2" fmla="*/ 64983 w 740845"/>
                <a:gd name="connsiteY2" fmla="*/ 28845 h 229121"/>
                <a:gd name="connsiteX3" fmla="*/ 44981 w 740845"/>
                <a:gd name="connsiteY3" fmla="*/ 52658 h 229121"/>
                <a:gd name="connsiteX4" fmla="*/ 50695 w 740845"/>
                <a:gd name="connsiteY4" fmla="*/ 104093 h 229121"/>
                <a:gd name="connsiteX5" fmla="*/ 94511 w 740845"/>
                <a:gd name="connsiteY5" fmla="*/ 98378 h 229121"/>
                <a:gd name="connsiteX6" fmla="*/ 149756 w 740845"/>
                <a:gd name="connsiteY6" fmla="*/ 49800 h 229121"/>
                <a:gd name="connsiteX7" fmla="*/ 337398 w 740845"/>
                <a:gd name="connsiteY7" fmla="*/ 7890 h 229121"/>
                <a:gd name="connsiteX8" fmla="*/ 403120 w 740845"/>
                <a:gd name="connsiteY8" fmla="*/ 7890 h 229121"/>
                <a:gd name="connsiteX9" fmla="*/ 605050 w 740845"/>
                <a:gd name="connsiteY9" fmla="*/ 60278 h 229121"/>
                <a:gd name="connsiteX10" fmla="*/ 646960 w 740845"/>
                <a:gd name="connsiteY10" fmla="*/ 98378 h 229121"/>
                <a:gd name="connsiteX11" fmla="*/ 692681 w 740845"/>
                <a:gd name="connsiteY11" fmla="*/ 103140 h 229121"/>
                <a:gd name="connsiteX12" fmla="*/ 695538 w 740845"/>
                <a:gd name="connsiteY12" fmla="*/ 51705 h 229121"/>
                <a:gd name="connsiteX13" fmla="*/ 676488 w 740845"/>
                <a:gd name="connsiteY13" fmla="*/ 30750 h 229121"/>
                <a:gd name="connsiteX14" fmla="*/ 738400 w 740845"/>
                <a:gd name="connsiteY14" fmla="*/ 75518 h 229121"/>
                <a:gd name="connsiteX15" fmla="*/ 728875 w 740845"/>
                <a:gd name="connsiteY15" fmla="*/ 154575 h 229121"/>
                <a:gd name="connsiteX16" fmla="*/ 618385 w 740845"/>
                <a:gd name="connsiteY16" fmla="*/ 226965 h 229121"/>
                <a:gd name="connsiteX17" fmla="*/ 414550 w 740845"/>
                <a:gd name="connsiteY17" fmla="*/ 177435 h 229121"/>
                <a:gd name="connsiteX18" fmla="*/ 327873 w 740845"/>
                <a:gd name="connsiteY18" fmla="*/ 178388 h 229121"/>
                <a:gd name="connsiteX19" fmla="*/ 134515 w 740845"/>
                <a:gd name="connsiteY19" fmla="*/ 226965 h 229121"/>
                <a:gd name="connsiteX20" fmla="*/ 17358 w 740845"/>
                <a:gd name="connsiteY20" fmla="*/ 162195 h 22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40845" h="229121">
                  <a:moveTo>
                    <a:pt x="17358" y="162195"/>
                  </a:moveTo>
                  <a:cubicBezTo>
                    <a:pt x="3070" y="132668"/>
                    <a:pt x="-5502" y="103140"/>
                    <a:pt x="4023" y="70755"/>
                  </a:cubicBezTo>
                  <a:cubicBezTo>
                    <a:pt x="12595" y="41228"/>
                    <a:pt x="28788" y="24083"/>
                    <a:pt x="64983" y="28845"/>
                  </a:cubicBezTo>
                  <a:cubicBezTo>
                    <a:pt x="57363" y="37418"/>
                    <a:pt x="49743" y="44085"/>
                    <a:pt x="44981" y="52658"/>
                  </a:cubicBezTo>
                  <a:cubicBezTo>
                    <a:pt x="34503" y="70755"/>
                    <a:pt x="35456" y="88853"/>
                    <a:pt x="50695" y="104093"/>
                  </a:cubicBezTo>
                  <a:cubicBezTo>
                    <a:pt x="66888" y="119333"/>
                    <a:pt x="81175" y="108855"/>
                    <a:pt x="94511" y="98378"/>
                  </a:cubicBezTo>
                  <a:cubicBezTo>
                    <a:pt x="113561" y="82185"/>
                    <a:pt x="130706" y="65040"/>
                    <a:pt x="149756" y="49800"/>
                  </a:cubicBezTo>
                  <a:cubicBezTo>
                    <a:pt x="205000" y="5033"/>
                    <a:pt x="267865" y="-11160"/>
                    <a:pt x="337398" y="7890"/>
                  </a:cubicBezTo>
                  <a:cubicBezTo>
                    <a:pt x="359306" y="13605"/>
                    <a:pt x="380261" y="14558"/>
                    <a:pt x="403120" y="7890"/>
                  </a:cubicBezTo>
                  <a:cubicBezTo>
                    <a:pt x="479320" y="-13065"/>
                    <a:pt x="545995" y="8843"/>
                    <a:pt x="605050" y="60278"/>
                  </a:cubicBezTo>
                  <a:cubicBezTo>
                    <a:pt x="619338" y="72660"/>
                    <a:pt x="632673" y="85995"/>
                    <a:pt x="646960" y="98378"/>
                  </a:cubicBezTo>
                  <a:cubicBezTo>
                    <a:pt x="661248" y="110760"/>
                    <a:pt x="676488" y="121238"/>
                    <a:pt x="692681" y="103140"/>
                  </a:cubicBezTo>
                  <a:cubicBezTo>
                    <a:pt x="706968" y="87900"/>
                    <a:pt x="706968" y="68850"/>
                    <a:pt x="695538" y="51705"/>
                  </a:cubicBezTo>
                  <a:cubicBezTo>
                    <a:pt x="690775" y="44085"/>
                    <a:pt x="683156" y="38370"/>
                    <a:pt x="676488" y="30750"/>
                  </a:cubicBezTo>
                  <a:cubicBezTo>
                    <a:pt x="714588" y="27893"/>
                    <a:pt x="730781" y="40275"/>
                    <a:pt x="738400" y="75518"/>
                  </a:cubicBezTo>
                  <a:cubicBezTo>
                    <a:pt x="744116" y="103140"/>
                    <a:pt x="739353" y="128858"/>
                    <a:pt x="728875" y="154575"/>
                  </a:cubicBezTo>
                  <a:cubicBezTo>
                    <a:pt x="708873" y="205058"/>
                    <a:pt x="666963" y="222203"/>
                    <a:pt x="618385" y="226965"/>
                  </a:cubicBezTo>
                  <a:cubicBezTo>
                    <a:pt x="545043" y="234585"/>
                    <a:pt x="474558" y="220298"/>
                    <a:pt x="414550" y="177435"/>
                  </a:cubicBezTo>
                  <a:cubicBezTo>
                    <a:pt x="382165" y="154575"/>
                    <a:pt x="358353" y="156480"/>
                    <a:pt x="327873" y="178388"/>
                  </a:cubicBezTo>
                  <a:cubicBezTo>
                    <a:pt x="270723" y="218393"/>
                    <a:pt x="205000" y="235538"/>
                    <a:pt x="134515" y="226965"/>
                  </a:cubicBezTo>
                  <a:cubicBezTo>
                    <a:pt x="86890" y="221250"/>
                    <a:pt x="39265" y="214583"/>
                    <a:pt x="17358" y="16219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E6F5159-B93B-58CA-0272-537C9F72972E}"/>
                </a:ext>
              </a:extLst>
            </p:cNvPr>
            <p:cNvSpPr/>
            <p:nvPr/>
          </p:nvSpPr>
          <p:spPr>
            <a:xfrm>
              <a:off x="2572960" y="-6321742"/>
              <a:ext cx="295275" cy="294322"/>
            </a:xfrm>
            <a:custGeom>
              <a:avLst/>
              <a:gdLst>
                <a:gd name="connsiteX0" fmla="*/ 148590 w 295275"/>
                <a:gd name="connsiteY0" fmla="*/ 0 h 294322"/>
                <a:gd name="connsiteX1" fmla="*/ 295275 w 295275"/>
                <a:gd name="connsiteY1" fmla="*/ 148590 h 294322"/>
                <a:gd name="connsiteX2" fmla="*/ 145733 w 295275"/>
                <a:gd name="connsiteY2" fmla="*/ 294323 h 294322"/>
                <a:gd name="connsiteX3" fmla="*/ 0 w 295275"/>
                <a:gd name="connsiteY3" fmla="*/ 146685 h 294322"/>
                <a:gd name="connsiteX4" fmla="*/ 148590 w 295275"/>
                <a:gd name="connsiteY4" fmla="*/ 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294322">
                  <a:moveTo>
                    <a:pt x="148590" y="0"/>
                  </a:moveTo>
                  <a:cubicBezTo>
                    <a:pt x="230505" y="0"/>
                    <a:pt x="295275" y="65722"/>
                    <a:pt x="295275" y="148590"/>
                  </a:cubicBezTo>
                  <a:cubicBezTo>
                    <a:pt x="294322" y="229552"/>
                    <a:pt x="227647" y="294323"/>
                    <a:pt x="145733" y="294323"/>
                  </a:cubicBezTo>
                  <a:cubicBezTo>
                    <a:pt x="66675" y="292417"/>
                    <a:pt x="0" y="225742"/>
                    <a:pt x="0" y="146685"/>
                  </a:cubicBezTo>
                  <a:cubicBezTo>
                    <a:pt x="0" y="64770"/>
                    <a:pt x="65722" y="0"/>
                    <a:pt x="148590" y="0"/>
                  </a:cubicBezTo>
                  <a:close/>
                </a:path>
              </a:pathLst>
            </a:custGeom>
            <a:solidFill>
              <a:srgbClr val="0101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652CF98-8CCA-7B69-A206-687A19581360}"/>
                </a:ext>
              </a:extLst>
            </p:cNvPr>
            <p:cNvSpPr/>
            <p:nvPr/>
          </p:nvSpPr>
          <p:spPr>
            <a:xfrm>
              <a:off x="3502590" y="-6321752"/>
              <a:ext cx="294332" cy="293390"/>
            </a:xfrm>
            <a:custGeom>
              <a:avLst/>
              <a:gdLst>
                <a:gd name="connsiteX0" fmla="*/ 148600 w 294332"/>
                <a:gd name="connsiteY0" fmla="*/ 11 h 293390"/>
                <a:gd name="connsiteX1" fmla="*/ 294332 w 294332"/>
                <a:gd name="connsiteY1" fmla="*/ 145743 h 293390"/>
                <a:gd name="connsiteX2" fmla="*/ 146695 w 294332"/>
                <a:gd name="connsiteY2" fmla="*/ 293381 h 293390"/>
                <a:gd name="connsiteX3" fmla="*/ 10 w 294332"/>
                <a:gd name="connsiteY3" fmla="*/ 144791 h 293390"/>
                <a:gd name="connsiteX4" fmla="*/ 148600 w 294332"/>
                <a:gd name="connsiteY4" fmla="*/ 11 h 29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332" h="293390">
                  <a:moveTo>
                    <a:pt x="148600" y="11"/>
                  </a:moveTo>
                  <a:cubicBezTo>
                    <a:pt x="228610" y="11"/>
                    <a:pt x="294332" y="65733"/>
                    <a:pt x="294332" y="145743"/>
                  </a:cubicBezTo>
                  <a:cubicBezTo>
                    <a:pt x="294332" y="226706"/>
                    <a:pt x="228610" y="293381"/>
                    <a:pt x="146695" y="293381"/>
                  </a:cubicBezTo>
                  <a:cubicBezTo>
                    <a:pt x="66685" y="294333"/>
                    <a:pt x="-943" y="226706"/>
                    <a:pt x="10" y="144791"/>
                  </a:cubicBezTo>
                  <a:cubicBezTo>
                    <a:pt x="10" y="62875"/>
                    <a:pt x="65732" y="-942"/>
                    <a:pt x="148600" y="11"/>
                  </a:cubicBezTo>
                  <a:close/>
                </a:path>
              </a:pathLst>
            </a:custGeom>
            <a:solidFill>
              <a:srgbClr val="0101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41C7276-9D55-E093-613D-0DFD4DD7C7FF}"/>
                </a:ext>
              </a:extLst>
            </p:cNvPr>
            <p:cNvSpPr/>
            <p:nvPr/>
          </p:nvSpPr>
          <p:spPr>
            <a:xfrm>
              <a:off x="2828386" y="-5881697"/>
              <a:ext cx="721199" cy="105719"/>
            </a:xfrm>
            <a:custGeom>
              <a:avLst/>
              <a:gdLst>
                <a:gd name="connsiteX0" fmla="*/ 3653 w 721199"/>
                <a:gd name="connsiteY0" fmla="*/ 18107 h 105719"/>
                <a:gd name="connsiteX1" fmla="*/ 228443 w 721199"/>
                <a:gd name="connsiteY1" fmla="*/ 63828 h 105719"/>
                <a:gd name="connsiteX2" fmla="*/ 327503 w 721199"/>
                <a:gd name="connsiteY2" fmla="*/ 13345 h 105719"/>
                <a:gd name="connsiteX3" fmla="*/ 383701 w 721199"/>
                <a:gd name="connsiteY3" fmla="*/ 12392 h 105719"/>
                <a:gd name="connsiteX4" fmla="*/ 573248 w 721199"/>
                <a:gd name="connsiteY4" fmla="*/ 76210 h 105719"/>
                <a:gd name="connsiteX5" fmla="*/ 713266 w 721199"/>
                <a:gd name="connsiteY5" fmla="*/ 10487 h 105719"/>
                <a:gd name="connsiteX6" fmla="*/ 709456 w 721199"/>
                <a:gd name="connsiteY6" fmla="*/ 46682 h 105719"/>
                <a:gd name="connsiteX7" fmla="*/ 612301 w 721199"/>
                <a:gd name="connsiteY7" fmla="*/ 103832 h 105719"/>
                <a:gd name="connsiteX8" fmla="*/ 377986 w 721199"/>
                <a:gd name="connsiteY8" fmla="*/ 40015 h 105719"/>
                <a:gd name="connsiteX9" fmla="*/ 324646 w 721199"/>
                <a:gd name="connsiteY9" fmla="*/ 44778 h 105719"/>
                <a:gd name="connsiteX10" fmla="*/ 27466 w 721199"/>
                <a:gd name="connsiteY10" fmla="*/ 69542 h 105719"/>
                <a:gd name="connsiteX11" fmla="*/ 3653 w 721199"/>
                <a:gd name="connsiteY11" fmla="*/ 18107 h 10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1199" h="105719">
                  <a:moveTo>
                    <a:pt x="3653" y="18107"/>
                  </a:moveTo>
                  <a:cubicBezTo>
                    <a:pt x="67471" y="87640"/>
                    <a:pt x="146528" y="82878"/>
                    <a:pt x="228443" y="63828"/>
                  </a:cubicBezTo>
                  <a:cubicBezTo>
                    <a:pt x="265591" y="55255"/>
                    <a:pt x="298928" y="37157"/>
                    <a:pt x="327503" y="13345"/>
                  </a:cubicBezTo>
                  <a:cubicBezTo>
                    <a:pt x="347506" y="-3800"/>
                    <a:pt x="360841" y="-4753"/>
                    <a:pt x="383701" y="12392"/>
                  </a:cubicBezTo>
                  <a:cubicBezTo>
                    <a:pt x="438946" y="55255"/>
                    <a:pt x="502764" y="75257"/>
                    <a:pt x="573248" y="76210"/>
                  </a:cubicBezTo>
                  <a:cubicBezTo>
                    <a:pt x="631351" y="77162"/>
                    <a:pt x="678976" y="58112"/>
                    <a:pt x="713266" y="10487"/>
                  </a:cubicBezTo>
                  <a:cubicBezTo>
                    <a:pt x="729458" y="23822"/>
                    <a:pt x="717076" y="40015"/>
                    <a:pt x="709456" y="46682"/>
                  </a:cubicBezTo>
                  <a:cubicBezTo>
                    <a:pt x="681833" y="71447"/>
                    <a:pt x="655164" y="100975"/>
                    <a:pt x="612301" y="103832"/>
                  </a:cubicBezTo>
                  <a:cubicBezTo>
                    <a:pt x="526576" y="108595"/>
                    <a:pt x="446566" y="95260"/>
                    <a:pt x="377986" y="40015"/>
                  </a:cubicBezTo>
                  <a:cubicBezTo>
                    <a:pt x="357031" y="23822"/>
                    <a:pt x="344648" y="27632"/>
                    <a:pt x="324646" y="44778"/>
                  </a:cubicBezTo>
                  <a:cubicBezTo>
                    <a:pt x="247493" y="110500"/>
                    <a:pt x="102713" y="129550"/>
                    <a:pt x="27466" y="69542"/>
                  </a:cubicBezTo>
                  <a:cubicBezTo>
                    <a:pt x="13178" y="56207"/>
                    <a:pt x="-8729" y="45730"/>
                    <a:pt x="3653" y="18107"/>
                  </a:cubicBezTo>
                  <a:close/>
                </a:path>
              </a:pathLst>
            </a:custGeom>
            <a:solidFill>
              <a:srgbClr val="EEBF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276AAD9-41CC-A120-8785-74B9F809F2E6}"/>
                </a:ext>
              </a:extLst>
            </p:cNvPr>
            <p:cNvSpPr/>
            <p:nvPr/>
          </p:nvSpPr>
          <p:spPr>
            <a:xfrm>
              <a:off x="3631458" y="-6012180"/>
              <a:ext cx="151503" cy="84518"/>
            </a:xfrm>
            <a:custGeom>
              <a:avLst/>
              <a:gdLst>
                <a:gd name="connsiteX0" fmla="*/ 46402 w 151503"/>
                <a:gd name="connsiteY0" fmla="*/ 0 h 84518"/>
                <a:gd name="connsiteX1" fmla="*/ 137842 w 151503"/>
                <a:gd name="connsiteY1" fmla="*/ 39053 h 84518"/>
                <a:gd name="connsiteX2" fmla="*/ 150224 w 151503"/>
                <a:gd name="connsiteY2" fmla="*/ 65723 h 84518"/>
                <a:gd name="connsiteX3" fmla="*/ 121649 w 151503"/>
                <a:gd name="connsiteY3" fmla="*/ 83820 h 84518"/>
                <a:gd name="connsiteX4" fmla="*/ 4492 w 151503"/>
                <a:gd name="connsiteY4" fmla="*/ 32385 h 84518"/>
                <a:gd name="connsiteX5" fmla="*/ 15922 w 151503"/>
                <a:gd name="connsiteY5" fmla="*/ 2858 h 84518"/>
                <a:gd name="connsiteX6" fmla="*/ 46402 w 151503"/>
                <a:gd name="connsiteY6" fmla="*/ 0 h 8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503" h="84518">
                  <a:moveTo>
                    <a:pt x="46402" y="0"/>
                  </a:moveTo>
                  <a:cubicBezTo>
                    <a:pt x="81645" y="2858"/>
                    <a:pt x="113077" y="14288"/>
                    <a:pt x="137842" y="39053"/>
                  </a:cubicBezTo>
                  <a:cubicBezTo>
                    <a:pt x="145462" y="46673"/>
                    <a:pt x="154987" y="54293"/>
                    <a:pt x="150224" y="65723"/>
                  </a:cubicBezTo>
                  <a:cubicBezTo>
                    <a:pt x="145462" y="78105"/>
                    <a:pt x="134032" y="81915"/>
                    <a:pt x="121649" y="83820"/>
                  </a:cubicBezTo>
                  <a:cubicBezTo>
                    <a:pt x="90217" y="89535"/>
                    <a:pt x="21637" y="59055"/>
                    <a:pt x="4492" y="32385"/>
                  </a:cubicBezTo>
                  <a:cubicBezTo>
                    <a:pt x="-5986" y="16193"/>
                    <a:pt x="3539" y="7620"/>
                    <a:pt x="15922" y="2858"/>
                  </a:cubicBezTo>
                  <a:cubicBezTo>
                    <a:pt x="24495" y="-952"/>
                    <a:pt x="35924" y="953"/>
                    <a:pt x="46402" y="0"/>
                  </a:cubicBezTo>
                  <a:close/>
                </a:path>
              </a:pathLst>
            </a:custGeom>
            <a:solidFill>
              <a:srgbClr val="DA8A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5D6DD82-2995-87C0-070C-917B6B4E2439}"/>
                </a:ext>
              </a:extLst>
            </p:cNvPr>
            <p:cNvSpPr/>
            <p:nvPr/>
          </p:nvSpPr>
          <p:spPr>
            <a:xfrm>
              <a:off x="2587855" y="-6012180"/>
              <a:ext cx="146910" cy="84280"/>
            </a:xfrm>
            <a:custGeom>
              <a:avLst/>
              <a:gdLst>
                <a:gd name="connsiteX0" fmla="*/ 106072 w 146910"/>
                <a:gd name="connsiteY0" fmla="*/ 0 h 84280"/>
                <a:gd name="connsiteX1" fmla="*/ 145125 w 146910"/>
                <a:gd name="connsiteY1" fmla="*/ 13335 h 84280"/>
                <a:gd name="connsiteX2" fmla="*/ 127027 w 146910"/>
                <a:gd name="connsiteY2" fmla="*/ 51435 h 84280"/>
                <a:gd name="connsiteX3" fmla="*/ 39397 w 146910"/>
                <a:gd name="connsiteY3" fmla="*/ 83820 h 84280"/>
                <a:gd name="connsiteX4" fmla="*/ 2250 w 146910"/>
                <a:gd name="connsiteY4" fmla="*/ 68580 h 84280"/>
                <a:gd name="connsiteX5" fmla="*/ 18442 w 146910"/>
                <a:gd name="connsiteY5" fmla="*/ 33338 h 84280"/>
                <a:gd name="connsiteX6" fmla="*/ 106072 w 146910"/>
                <a:gd name="connsiteY6" fmla="*/ 0 h 8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910" h="84280">
                  <a:moveTo>
                    <a:pt x="106072" y="0"/>
                  </a:moveTo>
                  <a:cubicBezTo>
                    <a:pt x="122265" y="953"/>
                    <a:pt x="138457" y="-3810"/>
                    <a:pt x="145125" y="13335"/>
                  </a:cubicBezTo>
                  <a:cubicBezTo>
                    <a:pt x="151792" y="31433"/>
                    <a:pt x="138457" y="41910"/>
                    <a:pt x="127027" y="51435"/>
                  </a:cubicBezTo>
                  <a:cubicBezTo>
                    <a:pt x="101310" y="72390"/>
                    <a:pt x="70830" y="80010"/>
                    <a:pt x="39397" y="83820"/>
                  </a:cubicBezTo>
                  <a:cubicBezTo>
                    <a:pt x="25110" y="85725"/>
                    <a:pt x="8917" y="81915"/>
                    <a:pt x="2250" y="68580"/>
                  </a:cubicBezTo>
                  <a:cubicBezTo>
                    <a:pt x="-5370" y="53340"/>
                    <a:pt x="7965" y="41910"/>
                    <a:pt x="18442" y="33338"/>
                  </a:cubicBezTo>
                  <a:cubicBezTo>
                    <a:pt x="44160" y="11430"/>
                    <a:pt x="74640" y="953"/>
                    <a:pt x="106072" y="0"/>
                  </a:cubicBezTo>
                  <a:close/>
                </a:path>
              </a:pathLst>
            </a:custGeom>
            <a:solidFill>
              <a:srgbClr val="DA8A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5C9549E3-ED84-F09C-6691-AF2A6E260823}"/>
                </a:ext>
              </a:extLst>
            </p:cNvPr>
            <p:cNvSpPr/>
            <p:nvPr/>
          </p:nvSpPr>
          <p:spPr>
            <a:xfrm>
              <a:off x="2466280" y="-7486625"/>
              <a:ext cx="1436370" cy="461000"/>
            </a:xfrm>
            <a:custGeom>
              <a:avLst/>
              <a:gdLst>
                <a:gd name="connsiteX0" fmla="*/ 0 w 1436370"/>
                <a:gd name="connsiteY0" fmla="*/ 340018 h 461000"/>
                <a:gd name="connsiteX1" fmla="*/ 33338 w 1436370"/>
                <a:gd name="connsiteY1" fmla="*/ 272391 h 461000"/>
                <a:gd name="connsiteX2" fmla="*/ 196215 w 1436370"/>
                <a:gd name="connsiteY2" fmla="*/ 47601 h 461000"/>
                <a:gd name="connsiteX3" fmla="*/ 426720 w 1436370"/>
                <a:gd name="connsiteY3" fmla="*/ 37123 h 461000"/>
                <a:gd name="connsiteX4" fmla="*/ 606743 w 1436370"/>
                <a:gd name="connsiteY4" fmla="*/ 131421 h 461000"/>
                <a:gd name="connsiteX5" fmla="*/ 922972 w 1436370"/>
                <a:gd name="connsiteY5" fmla="*/ 88558 h 461000"/>
                <a:gd name="connsiteX6" fmla="*/ 1010602 w 1436370"/>
                <a:gd name="connsiteY6" fmla="*/ 36171 h 461000"/>
                <a:gd name="connsiteX7" fmla="*/ 1273493 w 1436370"/>
                <a:gd name="connsiteY7" fmla="*/ 76176 h 461000"/>
                <a:gd name="connsiteX8" fmla="*/ 1414462 w 1436370"/>
                <a:gd name="connsiteY8" fmla="*/ 307633 h 461000"/>
                <a:gd name="connsiteX9" fmla="*/ 1436370 w 1436370"/>
                <a:gd name="connsiteY9" fmla="*/ 339066 h 461000"/>
                <a:gd name="connsiteX10" fmla="*/ 1261110 w 1436370"/>
                <a:gd name="connsiteY10" fmla="*/ 395263 h 461000"/>
                <a:gd name="connsiteX11" fmla="*/ 941070 w 1436370"/>
                <a:gd name="connsiteY11" fmla="*/ 450508 h 461000"/>
                <a:gd name="connsiteX12" fmla="*/ 552450 w 1436370"/>
                <a:gd name="connsiteY12" fmla="*/ 454318 h 461000"/>
                <a:gd name="connsiteX13" fmla="*/ 186690 w 1436370"/>
                <a:gd name="connsiteY13" fmla="*/ 396216 h 461000"/>
                <a:gd name="connsiteX14" fmla="*/ 0 w 1436370"/>
                <a:gd name="connsiteY14" fmla="*/ 340018 h 46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6370" h="461000">
                  <a:moveTo>
                    <a:pt x="0" y="340018"/>
                  </a:moveTo>
                  <a:cubicBezTo>
                    <a:pt x="21908" y="322873"/>
                    <a:pt x="23813" y="296203"/>
                    <a:pt x="33338" y="272391"/>
                  </a:cubicBezTo>
                  <a:cubicBezTo>
                    <a:pt x="68580" y="183808"/>
                    <a:pt x="118110" y="105703"/>
                    <a:pt x="196215" y="47601"/>
                  </a:cubicBezTo>
                  <a:cubicBezTo>
                    <a:pt x="277177" y="-11454"/>
                    <a:pt x="341947" y="-14312"/>
                    <a:pt x="426720" y="37123"/>
                  </a:cubicBezTo>
                  <a:cubicBezTo>
                    <a:pt x="484822" y="72366"/>
                    <a:pt x="541020" y="108561"/>
                    <a:pt x="606743" y="131421"/>
                  </a:cubicBezTo>
                  <a:cubicBezTo>
                    <a:pt x="720090" y="170473"/>
                    <a:pt x="822960" y="145708"/>
                    <a:pt x="922972" y="88558"/>
                  </a:cubicBezTo>
                  <a:cubicBezTo>
                    <a:pt x="952500" y="71413"/>
                    <a:pt x="981075" y="53316"/>
                    <a:pt x="1010602" y="36171"/>
                  </a:cubicBezTo>
                  <a:cubicBezTo>
                    <a:pt x="1119187" y="-28599"/>
                    <a:pt x="1184910" y="-977"/>
                    <a:pt x="1273493" y="76176"/>
                  </a:cubicBezTo>
                  <a:cubicBezTo>
                    <a:pt x="1343977" y="138088"/>
                    <a:pt x="1383030" y="220956"/>
                    <a:pt x="1414462" y="307633"/>
                  </a:cubicBezTo>
                  <a:cubicBezTo>
                    <a:pt x="1419225" y="320016"/>
                    <a:pt x="1417320" y="337161"/>
                    <a:pt x="1436370" y="339066"/>
                  </a:cubicBezTo>
                  <a:cubicBezTo>
                    <a:pt x="1381125" y="368593"/>
                    <a:pt x="1320165" y="379071"/>
                    <a:pt x="1261110" y="395263"/>
                  </a:cubicBezTo>
                  <a:cubicBezTo>
                    <a:pt x="1156335" y="424791"/>
                    <a:pt x="1048702" y="438126"/>
                    <a:pt x="941070" y="450508"/>
                  </a:cubicBezTo>
                  <a:cubicBezTo>
                    <a:pt x="811530" y="464796"/>
                    <a:pt x="681990" y="462891"/>
                    <a:pt x="552450" y="454318"/>
                  </a:cubicBezTo>
                  <a:cubicBezTo>
                    <a:pt x="428625" y="445746"/>
                    <a:pt x="306705" y="426696"/>
                    <a:pt x="186690" y="396216"/>
                  </a:cubicBezTo>
                  <a:cubicBezTo>
                    <a:pt x="123825" y="380976"/>
                    <a:pt x="60008" y="366688"/>
                    <a:pt x="0" y="340018"/>
                  </a:cubicBezTo>
                  <a:close/>
                </a:path>
              </a:pathLst>
            </a:custGeom>
            <a:solidFill>
              <a:srgbClr val="945F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1C0D817-A55C-4406-0EAF-2CD438215039}"/>
                </a:ext>
              </a:extLst>
            </p:cNvPr>
            <p:cNvSpPr/>
            <p:nvPr/>
          </p:nvSpPr>
          <p:spPr>
            <a:xfrm>
              <a:off x="3271094" y="-5384530"/>
              <a:ext cx="74342" cy="70532"/>
            </a:xfrm>
            <a:custGeom>
              <a:avLst/>
              <a:gdLst>
                <a:gd name="connsiteX0" fmla="*/ 74343 w 74342"/>
                <a:gd name="connsiteY0" fmla="*/ 35290 h 70532"/>
                <a:gd name="connsiteX1" fmla="*/ 37195 w 74342"/>
                <a:gd name="connsiteY1" fmla="*/ 70533 h 70532"/>
                <a:gd name="connsiteX2" fmla="*/ 48 w 74342"/>
                <a:gd name="connsiteY2" fmla="*/ 33385 h 70532"/>
                <a:gd name="connsiteX3" fmla="*/ 37195 w 74342"/>
                <a:gd name="connsiteY3" fmla="*/ 48 h 70532"/>
                <a:gd name="connsiteX4" fmla="*/ 74343 w 74342"/>
                <a:gd name="connsiteY4" fmla="*/ 35290 h 7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42" h="70532">
                  <a:moveTo>
                    <a:pt x="74343" y="35290"/>
                  </a:moveTo>
                  <a:cubicBezTo>
                    <a:pt x="69580" y="55293"/>
                    <a:pt x="60055" y="70533"/>
                    <a:pt x="37195" y="70533"/>
                  </a:cubicBezTo>
                  <a:cubicBezTo>
                    <a:pt x="12430" y="70533"/>
                    <a:pt x="-905" y="55293"/>
                    <a:pt x="48" y="33385"/>
                  </a:cubicBezTo>
                  <a:cubicBezTo>
                    <a:pt x="1000" y="12430"/>
                    <a:pt x="15288" y="-905"/>
                    <a:pt x="37195" y="48"/>
                  </a:cubicBezTo>
                  <a:cubicBezTo>
                    <a:pt x="60055" y="48"/>
                    <a:pt x="69580" y="15288"/>
                    <a:pt x="74343" y="35290"/>
                  </a:cubicBezTo>
                  <a:close/>
                </a:path>
              </a:pathLst>
            </a:custGeom>
            <a:solidFill>
              <a:srgbClr val="0B06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F51405E-EC3D-42CD-689F-5FAE9711AC87}"/>
                </a:ext>
              </a:extLst>
            </p:cNvPr>
            <p:cNvSpPr/>
            <p:nvPr/>
          </p:nvSpPr>
          <p:spPr>
            <a:xfrm>
              <a:off x="3156842" y="-5385368"/>
              <a:ext cx="76186" cy="72856"/>
            </a:xfrm>
            <a:custGeom>
              <a:avLst/>
              <a:gdLst>
                <a:gd name="connsiteX0" fmla="*/ 0 w 76186"/>
                <a:gd name="connsiteY0" fmla="*/ 36129 h 72856"/>
                <a:gd name="connsiteX1" fmla="*/ 6667 w 76186"/>
                <a:gd name="connsiteY1" fmla="*/ 14221 h 72856"/>
                <a:gd name="connsiteX2" fmla="*/ 31433 w 76186"/>
                <a:gd name="connsiteY2" fmla="*/ 886 h 72856"/>
                <a:gd name="connsiteX3" fmla="*/ 73342 w 76186"/>
                <a:gd name="connsiteY3" fmla="*/ 24699 h 72856"/>
                <a:gd name="connsiteX4" fmla="*/ 58102 w 76186"/>
                <a:gd name="connsiteY4" fmla="*/ 66609 h 72856"/>
                <a:gd name="connsiteX5" fmla="*/ 13335 w 76186"/>
                <a:gd name="connsiteY5" fmla="*/ 60894 h 72856"/>
                <a:gd name="connsiteX6" fmla="*/ 0 w 76186"/>
                <a:gd name="connsiteY6" fmla="*/ 36129 h 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186" h="72856">
                  <a:moveTo>
                    <a:pt x="0" y="36129"/>
                  </a:moveTo>
                  <a:cubicBezTo>
                    <a:pt x="1905" y="28509"/>
                    <a:pt x="4763" y="21841"/>
                    <a:pt x="6667" y="14221"/>
                  </a:cubicBezTo>
                  <a:cubicBezTo>
                    <a:pt x="15240" y="9459"/>
                    <a:pt x="22860" y="2791"/>
                    <a:pt x="31433" y="886"/>
                  </a:cubicBezTo>
                  <a:cubicBezTo>
                    <a:pt x="51435" y="-2924"/>
                    <a:pt x="65722" y="5649"/>
                    <a:pt x="73342" y="24699"/>
                  </a:cubicBezTo>
                  <a:cubicBezTo>
                    <a:pt x="80963" y="43749"/>
                    <a:pt x="72390" y="57084"/>
                    <a:pt x="58102" y="66609"/>
                  </a:cubicBezTo>
                  <a:cubicBezTo>
                    <a:pt x="42863" y="76134"/>
                    <a:pt x="25717" y="75181"/>
                    <a:pt x="13335" y="60894"/>
                  </a:cubicBezTo>
                  <a:cubicBezTo>
                    <a:pt x="6667" y="53274"/>
                    <a:pt x="3810" y="44701"/>
                    <a:pt x="0" y="36129"/>
                  </a:cubicBezTo>
                  <a:close/>
                </a:path>
              </a:pathLst>
            </a:custGeom>
            <a:solidFill>
              <a:srgbClr val="0A06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D143A29-B71E-525A-C19B-DC4626264E19}"/>
                </a:ext>
              </a:extLst>
            </p:cNvPr>
            <p:cNvSpPr/>
            <p:nvPr/>
          </p:nvSpPr>
          <p:spPr>
            <a:xfrm>
              <a:off x="3158747" y="-5292132"/>
              <a:ext cx="73342" cy="70527"/>
            </a:xfrm>
            <a:custGeom>
              <a:avLst/>
              <a:gdLst>
                <a:gd name="connsiteX0" fmla="*/ 73342 w 73342"/>
                <a:gd name="connsiteY0" fmla="*/ 35285 h 70527"/>
                <a:gd name="connsiteX1" fmla="*/ 36195 w 73342"/>
                <a:gd name="connsiteY1" fmla="*/ 70527 h 70527"/>
                <a:gd name="connsiteX2" fmla="*/ 0 w 73342"/>
                <a:gd name="connsiteY2" fmla="*/ 36237 h 70527"/>
                <a:gd name="connsiteX3" fmla="*/ 38100 w 73342"/>
                <a:gd name="connsiteY3" fmla="*/ 42 h 70527"/>
                <a:gd name="connsiteX4" fmla="*/ 73342 w 73342"/>
                <a:gd name="connsiteY4" fmla="*/ 35285 h 7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342" h="70527">
                  <a:moveTo>
                    <a:pt x="73342" y="35285"/>
                  </a:moveTo>
                  <a:cubicBezTo>
                    <a:pt x="68580" y="56240"/>
                    <a:pt x="59055" y="70527"/>
                    <a:pt x="36195" y="70527"/>
                  </a:cubicBezTo>
                  <a:cubicBezTo>
                    <a:pt x="14288" y="69575"/>
                    <a:pt x="0" y="56240"/>
                    <a:pt x="0" y="36237"/>
                  </a:cubicBezTo>
                  <a:cubicBezTo>
                    <a:pt x="0" y="14330"/>
                    <a:pt x="13335" y="-910"/>
                    <a:pt x="38100" y="42"/>
                  </a:cubicBezTo>
                  <a:cubicBezTo>
                    <a:pt x="60960" y="995"/>
                    <a:pt x="69533" y="16235"/>
                    <a:pt x="73342" y="35285"/>
                  </a:cubicBezTo>
                  <a:close/>
                </a:path>
              </a:pathLst>
            </a:custGeom>
            <a:solidFill>
              <a:srgbClr val="0A05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CB75251-7902-8AC6-1F9F-816F5487C1A7}"/>
                </a:ext>
              </a:extLst>
            </p:cNvPr>
            <p:cNvSpPr/>
            <p:nvPr/>
          </p:nvSpPr>
          <p:spPr>
            <a:xfrm>
              <a:off x="3270962" y="-5293082"/>
              <a:ext cx="73522" cy="71528"/>
            </a:xfrm>
            <a:custGeom>
              <a:avLst/>
              <a:gdLst>
                <a:gd name="connsiteX0" fmla="*/ 73522 w 73522"/>
                <a:gd name="connsiteY0" fmla="*/ 34330 h 71528"/>
                <a:gd name="connsiteX1" fmla="*/ 38280 w 73522"/>
                <a:gd name="connsiteY1" fmla="*/ 71477 h 71528"/>
                <a:gd name="connsiteX2" fmla="*/ 180 w 73522"/>
                <a:gd name="connsiteY2" fmla="*/ 39093 h 71528"/>
                <a:gd name="connsiteX3" fmla="*/ 35422 w 73522"/>
                <a:gd name="connsiteY3" fmla="*/ 40 h 71528"/>
                <a:gd name="connsiteX4" fmla="*/ 73522 w 73522"/>
                <a:gd name="connsiteY4" fmla="*/ 34330 h 71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22" h="71528">
                  <a:moveTo>
                    <a:pt x="73522" y="34330"/>
                  </a:moveTo>
                  <a:cubicBezTo>
                    <a:pt x="69712" y="54333"/>
                    <a:pt x="62092" y="70525"/>
                    <a:pt x="38280" y="71477"/>
                  </a:cubicBezTo>
                  <a:cubicBezTo>
                    <a:pt x="16372" y="72430"/>
                    <a:pt x="1132" y="60048"/>
                    <a:pt x="180" y="39093"/>
                  </a:cubicBezTo>
                  <a:cubicBezTo>
                    <a:pt x="-1725" y="17185"/>
                    <a:pt x="11610" y="993"/>
                    <a:pt x="35422" y="40"/>
                  </a:cubicBezTo>
                  <a:cubicBezTo>
                    <a:pt x="58282" y="-912"/>
                    <a:pt x="67807" y="15280"/>
                    <a:pt x="73522" y="34330"/>
                  </a:cubicBezTo>
                  <a:close/>
                </a:path>
              </a:pathLst>
            </a:custGeom>
            <a:solidFill>
              <a:srgbClr val="0905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C6D2FC1-E6E0-5F1B-5461-5B9A5ACD861A}"/>
                </a:ext>
              </a:extLst>
            </p:cNvPr>
            <p:cNvSpPr/>
            <p:nvPr/>
          </p:nvSpPr>
          <p:spPr>
            <a:xfrm>
              <a:off x="2476421" y="-5828733"/>
              <a:ext cx="291076" cy="288406"/>
            </a:xfrm>
            <a:custGeom>
              <a:avLst/>
              <a:gdLst>
                <a:gd name="connsiteX0" fmla="*/ 26054 w 291076"/>
                <a:gd name="connsiteY0" fmla="*/ 224223 h 288406"/>
                <a:gd name="connsiteX1" fmla="*/ 177501 w 291076"/>
                <a:gd name="connsiteY1" fmla="*/ 2291 h 288406"/>
                <a:gd name="connsiteX2" fmla="*/ 229889 w 291076"/>
                <a:gd name="connsiteY2" fmla="*/ 28961 h 288406"/>
                <a:gd name="connsiteX3" fmla="*/ 288944 w 291076"/>
                <a:gd name="connsiteY3" fmla="*/ 166121 h 288406"/>
                <a:gd name="connsiteX4" fmla="*/ 189884 w 291076"/>
                <a:gd name="connsiteY4" fmla="*/ 281373 h 288406"/>
                <a:gd name="connsiteX5" fmla="*/ 40341 w 291076"/>
                <a:gd name="connsiteY5" fmla="*/ 239463 h 288406"/>
                <a:gd name="connsiteX6" fmla="*/ 26054 w 291076"/>
                <a:gd name="connsiteY6" fmla="*/ 224223 h 28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076" h="288406">
                  <a:moveTo>
                    <a:pt x="26054" y="224223"/>
                  </a:moveTo>
                  <a:cubicBezTo>
                    <a:pt x="-48241" y="108018"/>
                    <a:pt x="47009" y="-18664"/>
                    <a:pt x="177501" y="2291"/>
                  </a:cubicBezTo>
                  <a:cubicBezTo>
                    <a:pt x="194646" y="10863"/>
                    <a:pt x="214649" y="17531"/>
                    <a:pt x="229889" y="28961"/>
                  </a:cubicBezTo>
                  <a:cubicBezTo>
                    <a:pt x="275609" y="63251"/>
                    <a:pt x="298469" y="108971"/>
                    <a:pt x="288944" y="166121"/>
                  </a:cubicBezTo>
                  <a:cubicBezTo>
                    <a:pt x="279419" y="223271"/>
                    <a:pt x="246081" y="265181"/>
                    <a:pt x="189884" y="281373"/>
                  </a:cubicBezTo>
                  <a:cubicBezTo>
                    <a:pt x="132734" y="298518"/>
                    <a:pt x="81299" y="284231"/>
                    <a:pt x="40341" y="239463"/>
                  </a:cubicBezTo>
                  <a:cubicBezTo>
                    <a:pt x="35579" y="233748"/>
                    <a:pt x="30816" y="228986"/>
                    <a:pt x="26054" y="224223"/>
                  </a:cubicBezTo>
                  <a:close/>
                </a:path>
              </a:pathLst>
            </a:custGeom>
            <a:solidFill>
              <a:srgbClr val="0403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E8944C6-5F69-2EA8-F361-598D7023900E}"/>
                </a:ext>
              </a:extLst>
            </p:cNvPr>
            <p:cNvSpPr/>
            <p:nvPr/>
          </p:nvSpPr>
          <p:spPr>
            <a:xfrm>
              <a:off x="2706310" y="-6250330"/>
              <a:ext cx="114327" cy="113400"/>
            </a:xfrm>
            <a:custGeom>
              <a:avLst/>
              <a:gdLst>
                <a:gd name="connsiteX0" fmla="*/ 114300 w 114327"/>
                <a:gd name="connsiteY0" fmla="*/ 57176 h 113400"/>
                <a:gd name="connsiteX1" fmla="*/ 55245 w 114327"/>
                <a:gd name="connsiteY1" fmla="*/ 113373 h 113400"/>
                <a:gd name="connsiteX2" fmla="*/ 0 w 114327"/>
                <a:gd name="connsiteY2" fmla="*/ 56223 h 113400"/>
                <a:gd name="connsiteX3" fmla="*/ 59055 w 114327"/>
                <a:gd name="connsiteY3" fmla="*/ 26 h 113400"/>
                <a:gd name="connsiteX4" fmla="*/ 114300 w 114327"/>
                <a:gd name="connsiteY4" fmla="*/ 57176 h 11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27" h="113400">
                  <a:moveTo>
                    <a:pt x="114300" y="57176"/>
                  </a:moveTo>
                  <a:cubicBezTo>
                    <a:pt x="114300" y="90513"/>
                    <a:pt x="88583" y="114326"/>
                    <a:pt x="55245" y="113373"/>
                  </a:cubicBezTo>
                  <a:cubicBezTo>
                    <a:pt x="24765" y="112421"/>
                    <a:pt x="0" y="86703"/>
                    <a:pt x="0" y="56223"/>
                  </a:cubicBezTo>
                  <a:cubicBezTo>
                    <a:pt x="0" y="24791"/>
                    <a:pt x="27622" y="-927"/>
                    <a:pt x="59055" y="26"/>
                  </a:cubicBezTo>
                  <a:cubicBezTo>
                    <a:pt x="91440" y="978"/>
                    <a:pt x="115253" y="25743"/>
                    <a:pt x="114300" y="57176"/>
                  </a:cubicBezTo>
                  <a:close/>
                </a:path>
              </a:pathLst>
            </a:custGeom>
            <a:solidFill>
              <a:srgbClr val="FBFBF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13BD990-36DD-58B8-01FC-BDC0A1449681}"/>
                </a:ext>
              </a:extLst>
            </p:cNvPr>
            <p:cNvSpPr/>
            <p:nvPr/>
          </p:nvSpPr>
          <p:spPr>
            <a:xfrm>
              <a:off x="2632967" y="-6147434"/>
              <a:ext cx="43814" cy="42934"/>
            </a:xfrm>
            <a:custGeom>
              <a:avLst/>
              <a:gdLst>
                <a:gd name="connsiteX0" fmla="*/ 43815 w 43814"/>
                <a:gd name="connsiteY0" fmla="*/ 20955 h 42934"/>
                <a:gd name="connsiteX1" fmla="*/ 21908 w 43814"/>
                <a:gd name="connsiteY1" fmla="*/ 42863 h 42934"/>
                <a:gd name="connsiteX2" fmla="*/ 0 w 43814"/>
                <a:gd name="connsiteY2" fmla="*/ 21907 h 42934"/>
                <a:gd name="connsiteX3" fmla="*/ 20002 w 43814"/>
                <a:gd name="connsiteY3" fmla="*/ 0 h 42934"/>
                <a:gd name="connsiteX4" fmla="*/ 43815 w 43814"/>
                <a:gd name="connsiteY4" fmla="*/ 20955 h 42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14" h="42934">
                  <a:moveTo>
                    <a:pt x="43815" y="20955"/>
                  </a:moveTo>
                  <a:cubicBezTo>
                    <a:pt x="42863" y="34290"/>
                    <a:pt x="35242" y="42863"/>
                    <a:pt x="21908" y="42863"/>
                  </a:cubicBezTo>
                  <a:cubicBezTo>
                    <a:pt x="8572" y="43815"/>
                    <a:pt x="0" y="35242"/>
                    <a:pt x="0" y="21907"/>
                  </a:cubicBezTo>
                  <a:cubicBezTo>
                    <a:pt x="0" y="8572"/>
                    <a:pt x="6667" y="0"/>
                    <a:pt x="20002" y="0"/>
                  </a:cubicBezTo>
                  <a:cubicBezTo>
                    <a:pt x="34290" y="0"/>
                    <a:pt x="41910" y="8572"/>
                    <a:pt x="43815" y="20955"/>
                  </a:cubicBezTo>
                  <a:close/>
                </a:path>
              </a:pathLst>
            </a:custGeom>
            <a:solidFill>
              <a:srgbClr val="EDEDE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4126176-78FE-7156-90A8-8F242047055A}"/>
                </a:ext>
              </a:extLst>
            </p:cNvPr>
            <p:cNvSpPr/>
            <p:nvPr/>
          </p:nvSpPr>
          <p:spPr>
            <a:xfrm>
              <a:off x="3635950" y="-6251257"/>
              <a:ext cx="113347" cy="113374"/>
            </a:xfrm>
            <a:custGeom>
              <a:avLst/>
              <a:gdLst>
                <a:gd name="connsiteX0" fmla="*/ 113347 w 113347"/>
                <a:gd name="connsiteY0" fmla="*/ 56198 h 113374"/>
                <a:gd name="connsiteX1" fmla="*/ 59055 w 113347"/>
                <a:gd name="connsiteY1" fmla="*/ 113348 h 113374"/>
                <a:gd name="connsiteX2" fmla="*/ 0 w 113347"/>
                <a:gd name="connsiteY2" fmla="*/ 58103 h 113374"/>
                <a:gd name="connsiteX3" fmla="*/ 58103 w 113347"/>
                <a:gd name="connsiteY3" fmla="*/ 0 h 113374"/>
                <a:gd name="connsiteX4" fmla="*/ 113347 w 113347"/>
                <a:gd name="connsiteY4" fmla="*/ 56198 h 113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7" h="113374">
                  <a:moveTo>
                    <a:pt x="113347" y="56198"/>
                  </a:moveTo>
                  <a:cubicBezTo>
                    <a:pt x="113347" y="87630"/>
                    <a:pt x="90488" y="112395"/>
                    <a:pt x="59055" y="113348"/>
                  </a:cubicBezTo>
                  <a:cubicBezTo>
                    <a:pt x="26670" y="114300"/>
                    <a:pt x="0" y="89535"/>
                    <a:pt x="0" y="58103"/>
                  </a:cubicBezTo>
                  <a:cubicBezTo>
                    <a:pt x="0" y="26670"/>
                    <a:pt x="25717" y="0"/>
                    <a:pt x="58103" y="0"/>
                  </a:cubicBezTo>
                  <a:cubicBezTo>
                    <a:pt x="88582" y="953"/>
                    <a:pt x="113347" y="25717"/>
                    <a:pt x="113347" y="56198"/>
                  </a:cubicBezTo>
                  <a:close/>
                </a:path>
              </a:pathLst>
            </a:custGeom>
            <a:solidFill>
              <a:srgbClr val="FBFBF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0079381-1740-E58C-B65D-E5D2CC6D0EA6}"/>
                </a:ext>
              </a:extLst>
            </p:cNvPr>
            <p:cNvSpPr/>
            <p:nvPr/>
          </p:nvSpPr>
          <p:spPr>
            <a:xfrm>
              <a:off x="3561654" y="-6147434"/>
              <a:ext cx="43815" cy="43814"/>
            </a:xfrm>
            <a:custGeom>
              <a:avLst/>
              <a:gdLst>
                <a:gd name="connsiteX0" fmla="*/ 21908 w 43815"/>
                <a:gd name="connsiteY0" fmla="*/ 0 h 43814"/>
                <a:gd name="connsiteX1" fmla="*/ 43815 w 43815"/>
                <a:gd name="connsiteY1" fmla="*/ 21907 h 43814"/>
                <a:gd name="connsiteX2" fmla="*/ 21908 w 43815"/>
                <a:gd name="connsiteY2" fmla="*/ 43815 h 43814"/>
                <a:gd name="connsiteX3" fmla="*/ 0 w 43815"/>
                <a:gd name="connsiteY3" fmla="*/ 21907 h 43814"/>
                <a:gd name="connsiteX4" fmla="*/ 21908 w 43815"/>
                <a:gd name="connsiteY4" fmla="*/ 0 h 4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15" h="43814">
                  <a:moveTo>
                    <a:pt x="21908" y="0"/>
                  </a:moveTo>
                  <a:cubicBezTo>
                    <a:pt x="35243" y="952"/>
                    <a:pt x="43815" y="8572"/>
                    <a:pt x="43815" y="21907"/>
                  </a:cubicBezTo>
                  <a:cubicBezTo>
                    <a:pt x="43815" y="34290"/>
                    <a:pt x="35243" y="43815"/>
                    <a:pt x="21908" y="43815"/>
                  </a:cubicBezTo>
                  <a:cubicBezTo>
                    <a:pt x="7620" y="43815"/>
                    <a:pt x="0" y="34290"/>
                    <a:pt x="0" y="21907"/>
                  </a:cubicBezTo>
                  <a:cubicBezTo>
                    <a:pt x="0" y="8572"/>
                    <a:pt x="7620" y="952"/>
                    <a:pt x="21908" y="0"/>
                  </a:cubicBezTo>
                  <a:close/>
                </a:path>
              </a:pathLst>
            </a:custGeom>
            <a:solidFill>
              <a:srgbClr val="EBEBE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8C8E949-45CF-7B82-7738-E41ECFB85B8D}"/>
                </a:ext>
              </a:extLst>
            </p:cNvPr>
            <p:cNvSpPr/>
            <p:nvPr/>
          </p:nvSpPr>
          <p:spPr>
            <a:xfrm>
              <a:off x="3549693" y="-7450490"/>
              <a:ext cx="212500" cy="178190"/>
            </a:xfrm>
            <a:custGeom>
              <a:avLst/>
              <a:gdLst>
                <a:gd name="connsiteX0" fmla="*/ 171029 w 212500"/>
                <a:gd name="connsiteY0" fmla="*/ 178153 h 178190"/>
                <a:gd name="connsiteX1" fmla="*/ 2437 w 212500"/>
                <a:gd name="connsiteY1" fmla="*/ 48613 h 178190"/>
                <a:gd name="connsiteX2" fmla="*/ 41489 w 212500"/>
                <a:gd name="connsiteY2" fmla="*/ 36 h 178190"/>
                <a:gd name="connsiteX3" fmla="*/ 209129 w 212500"/>
                <a:gd name="connsiteY3" fmla="*/ 129576 h 178190"/>
                <a:gd name="connsiteX4" fmla="*/ 171029 w 212500"/>
                <a:gd name="connsiteY4" fmla="*/ 178153 h 17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500" h="178190">
                  <a:moveTo>
                    <a:pt x="171029" y="178153"/>
                  </a:moveTo>
                  <a:cubicBezTo>
                    <a:pt x="112927" y="177201"/>
                    <a:pt x="18629" y="104811"/>
                    <a:pt x="2437" y="48613"/>
                  </a:cubicBezTo>
                  <a:cubicBezTo>
                    <a:pt x="-6136" y="17181"/>
                    <a:pt x="8152" y="-917"/>
                    <a:pt x="41489" y="36"/>
                  </a:cubicBezTo>
                  <a:cubicBezTo>
                    <a:pt x="100544" y="988"/>
                    <a:pt x="192937" y="72426"/>
                    <a:pt x="209129" y="129576"/>
                  </a:cubicBezTo>
                  <a:cubicBezTo>
                    <a:pt x="219607" y="161961"/>
                    <a:pt x="205319" y="179106"/>
                    <a:pt x="171029" y="178153"/>
                  </a:cubicBezTo>
                  <a:close/>
                </a:path>
              </a:pathLst>
            </a:custGeom>
            <a:solidFill>
              <a:srgbClr val="FDFDF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F58EDCE-C796-5F36-9BE7-5A2356F2460A}"/>
                </a:ext>
              </a:extLst>
            </p:cNvPr>
            <p:cNvSpPr/>
            <p:nvPr/>
          </p:nvSpPr>
          <p:spPr>
            <a:xfrm>
              <a:off x="3765424" y="-7264778"/>
              <a:ext cx="45785" cy="45780"/>
            </a:xfrm>
            <a:custGeom>
              <a:avLst/>
              <a:gdLst>
                <a:gd name="connsiteX0" fmla="*/ 45785 w 45785"/>
                <a:gd name="connsiteY0" fmla="*/ 18158 h 45780"/>
                <a:gd name="connsiteX1" fmla="*/ 22925 w 45785"/>
                <a:gd name="connsiteY1" fmla="*/ 45781 h 45780"/>
                <a:gd name="connsiteX2" fmla="*/ 65 w 45785"/>
                <a:gd name="connsiteY2" fmla="*/ 24825 h 45780"/>
                <a:gd name="connsiteX3" fmla="*/ 22925 w 45785"/>
                <a:gd name="connsiteY3" fmla="*/ 61 h 45780"/>
                <a:gd name="connsiteX4" fmla="*/ 45785 w 45785"/>
                <a:gd name="connsiteY4" fmla="*/ 18158 h 4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85" h="45780">
                  <a:moveTo>
                    <a:pt x="45785" y="18158"/>
                  </a:moveTo>
                  <a:cubicBezTo>
                    <a:pt x="44833" y="35303"/>
                    <a:pt x="37213" y="44828"/>
                    <a:pt x="22925" y="45781"/>
                  </a:cubicBezTo>
                  <a:cubicBezTo>
                    <a:pt x="10543" y="45781"/>
                    <a:pt x="1018" y="37208"/>
                    <a:pt x="65" y="24825"/>
                  </a:cubicBezTo>
                  <a:cubicBezTo>
                    <a:pt x="-887" y="9586"/>
                    <a:pt x="8638" y="1013"/>
                    <a:pt x="22925" y="61"/>
                  </a:cubicBezTo>
                  <a:cubicBezTo>
                    <a:pt x="36260" y="-892"/>
                    <a:pt x="41975" y="9586"/>
                    <a:pt x="45785" y="18158"/>
                  </a:cubicBezTo>
                  <a:close/>
                </a:path>
              </a:pathLst>
            </a:custGeom>
            <a:solidFill>
              <a:srgbClr val="F5EFE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7C1980A9-F49E-89AE-BE19-72598453B3B1}"/>
                </a:ext>
              </a:extLst>
            </p:cNvPr>
            <p:cNvSpPr/>
            <p:nvPr/>
          </p:nvSpPr>
          <p:spPr>
            <a:xfrm>
              <a:off x="2508176" y="-5800738"/>
              <a:ext cx="232436" cy="232435"/>
            </a:xfrm>
            <a:custGeom>
              <a:avLst/>
              <a:gdLst>
                <a:gd name="connsiteX0" fmla="*/ 13 w 232436"/>
                <a:gd name="connsiteY0" fmla="*/ 114313 h 232435"/>
                <a:gd name="connsiteX1" fmla="*/ 118123 w 232436"/>
                <a:gd name="connsiteY1" fmla="*/ 13 h 232435"/>
                <a:gd name="connsiteX2" fmla="*/ 232423 w 232436"/>
                <a:gd name="connsiteY2" fmla="*/ 118123 h 232435"/>
                <a:gd name="connsiteX3" fmla="*/ 114313 w 232436"/>
                <a:gd name="connsiteY3" fmla="*/ 232423 h 232435"/>
                <a:gd name="connsiteX4" fmla="*/ 13 w 232436"/>
                <a:gd name="connsiteY4" fmla="*/ 114313 h 23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36" h="232435">
                  <a:moveTo>
                    <a:pt x="13" y="114313"/>
                  </a:moveTo>
                  <a:cubicBezTo>
                    <a:pt x="966" y="50495"/>
                    <a:pt x="53353" y="-940"/>
                    <a:pt x="118123" y="13"/>
                  </a:cubicBezTo>
                  <a:cubicBezTo>
                    <a:pt x="181941" y="966"/>
                    <a:pt x="233376" y="53353"/>
                    <a:pt x="232423" y="118123"/>
                  </a:cubicBezTo>
                  <a:cubicBezTo>
                    <a:pt x="231471" y="181941"/>
                    <a:pt x="179083" y="233376"/>
                    <a:pt x="114313" y="232423"/>
                  </a:cubicBezTo>
                  <a:cubicBezTo>
                    <a:pt x="50496" y="231470"/>
                    <a:pt x="-939" y="179083"/>
                    <a:pt x="13" y="114313"/>
                  </a:cubicBezTo>
                  <a:close/>
                </a:path>
              </a:pathLst>
            </a:custGeom>
            <a:solidFill>
              <a:srgbClr val="CCE4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D24C365-43BC-3A6B-8E5E-946E0325519F}"/>
                </a:ext>
              </a:extLst>
            </p:cNvPr>
            <p:cNvSpPr/>
            <p:nvPr/>
          </p:nvSpPr>
          <p:spPr>
            <a:xfrm>
              <a:off x="2587205" y="-5780031"/>
              <a:ext cx="86753" cy="86020"/>
            </a:xfrm>
            <a:custGeom>
              <a:avLst/>
              <a:gdLst>
                <a:gd name="connsiteX0" fmla="*/ 52429 w 86753"/>
                <a:gd name="connsiteY0" fmla="*/ 262 h 86020"/>
                <a:gd name="connsiteX1" fmla="*/ 86719 w 86753"/>
                <a:gd name="connsiteY1" fmla="*/ 43124 h 86020"/>
                <a:gd name="connsiteX2" fmla="*/ 41952 w 86753"/>
                <a:gd name="connsiteY2" fmla="*/ 85987 h 86020"/>
                <a:gd name="connsiteX3" fmla="*/ 42 w 86753"/>
                <a:gd name="connsiteY3" fmla="*/ 45029 h 86020"/>
                <a:gd name="connsiteX4" fmla="*/ 52429 w 86753"/>
                <a:gd name="connsiteY4" fmla="*/ 262 h 86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753" h="86020">
                  <a:moveTo>
                    <a:pt x="52429" y="262"/>
                  </a:moveTo>
                  <a:cubicBezTo>
                    <a:pt x="74337" y="-2596"/>
                    <a:pt x="86719" y="18359"/>
                    <a:pt x="86719" y="43124"/>
                  </a:cubicBezTo>
                  <a:cubicBezTo>
                    <a:pt x="87672" y="69794"/>
                    <a:pt x="68622" y="85034"/>
                    <a:pt x="41952" y="85987"/>
                  </a:cubicBezTo>
                  <a:cubicBezTo>
                    <a:pt x="13377" y="86939"/>
                    <a:pt x="42" y="67889"/>
                    <a:pt x="42" y="45029"/>
                  </a:cubicBezTo>
                  <a:cubicBezTo>
                    <a:pt x="-911" y="18359"/>
                    <a:pt x="14329" y="262"/>
                    <a:pt x="52429" y="262"/>
                  </a:cubicBezTo>
                  <a:close/>
                </a:path>
              </a:pathLst>
            </a:custGeom>
            <a:solidFill>
              <a:srgbClr val="FB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52352561-2540-4C45-F643-1EFE5A49D373}"/>
              </a:ext>
            </a:extLst>
          </p:cNvPr>
          <p:cNvSpPr txBox="1"/>
          <p:nvPr/>
        </p:nvSpPr>
        <p:spPr>
          <a:xfrm>
            <a:off x="3488883" y="1830741"/>
            <a:ext cx="3999608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 loại thực phẩm nào chứa hàm </a:t>
            </a:r>
            <a:r>
              <a:rPr lang="en-US" sz="3600" dirty="0" err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lượng</a:t>
            </a:r>
            <a:r>
              <a:rPr lang="en-US" sz="3600" dirty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base </a:t>
            </a:r>
            <a:r>
              <a:rPr lang="en-US" sz="3600" dirty="0" err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lang="en-US" sz="3600" dirty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540879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6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>
            <a:extLst>
              <a:ext uri="{FF2B5EF4-FFF2-40B4-BE49-F238E27FC236}">
                <a16:creationId xmlns:a16="http://schemas.microsoft.com/office/drawing/2014/main" id="{52E549E4-14A9-E623-4362-A0447FB8EC5D}"/>
              </a:ext>
            </a:extLst>
          </p:cNvPr>
          <p:cNvSpPr txBox="1"/>
          <p:nvPr/>
        </p:nvSpPr>
        <p:spPr>
          <a:xfrm>
            <a:off x="975456" y="671172"/>
            <a:ext cx="671867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i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 loại thực phẩm </a:t>
            </a:r>
            <a:r>
              <a:rPr lang="en-US" sz="3600" b="1" i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giàu</a:t>
            </a:r>
            <a:r>
              <a:rPr lang="en-US" sz="3600" b="1" i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base</a:t>
            </a:r>
          </a:p>
        </p:txBody>
      </p:sp>
      <p:pic>
        <p:nvPicPr>
          <p:cNvPr id="65" name="Picture 2">
            <a:extLst>
              <a:ext uri="{FF2B5EF4-FFF2-40B4-BE49-F238E27FC236}">
                <a16:creationId xmlns:a16="http://schemas.microsoft.com/office/drawing/2014/main" id="{9339832E-CECE-F4F2-C281-FF609D228F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0810" y="3300538"/>
            <a:ext cx="2271618" cy="15689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" name="Picture 2" descr="Không có mô tả ảnh.">
            <a:extLst>
              <a:ext uri="{FF2B5EF4-FFF2-40B4-BE49-F238E27FC236}">
                <a16:creationId xmlns:a16="http://schemas.microsoft.com/office/drawing/2014/main" id="{7A5A2F91-F18B-2FDF-C13D-F4F46E356B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8866" y="1489818"/>
            <a:ext cx="2585409" cy="16202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" name="Picture 2" descr="Sữa đậu nành có tốt không, có tác dụng gì? Uống nhiều có tốt không?">
            <a:extLst>
              <a:ext uri="{FF2B5EF4-FFF2-40B4-BE49-F238E27FC236}">
                <a16:creationId xmlns:a16="http://schemas.microsoft.com/office/drawing/2014/main" id="{C74E48FC-869E-7E36-98A1-59A1FCF8C4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4539" y="1507930"/>
            <a:ext cx="2927755" cy="16202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8" name="Picture 2" descr="Dầu ô liu: Công dụng, Tác dụng phụ, Tương tác, Liều lượng và Cảnh báo |  Vinmec">
            <a:extLst>
              <a:ext uri="{FF2B5EF4-FFF2-40B4-BE49-F238E27FC236}">
                <a16:creationId xmlns:a16="http://schemas.microsoft.com/office/drawing/2014/main" id="{C390FD76-0DE2-5D3E-55B9-C1D8D9695A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6242" y="3300538"/>
            <a:ext cx="2147588" cy="15689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Picture 2" descr="Uống trà xanh mỗi ngày có tốt không và có bầu có uống được không?">
            <a:extLst>
              <a:ext uri="{FF2B5EF4-FFF2-40B4-BE49-F238E27FC236}">
                <a16:creationId xmlns:a16="http://schemas.microsoft.com/office/drawing/2014/main" id="{A45A33D6-99A7-6398-8779-B3FB288019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4842" y="3300538"/>
            <a:ext cx="2378301" cy="15689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2" descr="Đo lượng calo trong trái cây tươi bạn ăn hàng ngày">
            <a:extLst>
              <a:ext uri="{FF2B5EF4-FFF2-40B4-BE49-F238E27FC236}">
                <a16:creationId xmlns:a16="http://schemas.microsoft.com/office/drawing/2014/main" id="{F244A99E-1034-1345-E67F-D426A3C5F9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799" y="2049223"/>
            <a:ext cx="1251315" cy="12513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0079585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F92B949-41E8-C3A4-C0A9-21DC3EBC42A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-2" y="643467"/>
            <a:ext cx="4010585" cy="4120444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322AFD7-F1D4-D077-1BC1-76747A227910}"/>
              </a:ext>
            </a:extLst>
          </p:cNvPr>
          <p:cNvSpPr txBox="1"/>
          <p:nvPr/>
        </p:nvSpPr>
        <p:spPr>
          <a:xfrm>
            <a:off x="4154311" y="1029383"/>
            <a:ext cx="4732029" cy="40318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80%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hàng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acid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luôn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xu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hướng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acid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gây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áp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lực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tiêu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kiềm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lượng</a:t>
            </a:r>
            <a:r>
              <a:rPr lang="en-US" sz="3200" i="1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acid.</a:t>
            </a:r>
          </a:p>
        </p:txBody>
      </p:sp>
    </p:spTree>
    <p:extLst>
      <p:ext uri="{BB962C8B-B14F-4D97-AF65-F5344CB8AC3E}">
        <p14:creationId xmlns:p14="http://schemas.microsoft.com/office/powerpoint/2010/main" val="133299137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" name="Picture 2" descr="Thực phẩm có tính axit - tính kiềm">
            <a:extLst>
              <a:ext uri="{FF2B5EF4-FFF2-40B4-BE49-F238E27FC236}">
                <a16:creationId xmlns:a16="http://schemas.microsoft.com/office/drawing/2014/main" id="{654C2365-1728-668A-9F35-44DC5BD28B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529" y="1063182"/>
            <a:ext cx="7250152" cy="3975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8224311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Diagonal Corners Rounded 1">
            <a:extLst>
              <a:ext uri="{FF2B5EF4-FFF2-40B4-BE49-F238E27FC236}">
                <a16:creationId xmlns:a16="http://schemas.microsoft.com/office/drawing/2014/main" id="{9E19916C-E380-82C5-2604-80B8D32C6897}"/>
              </a:ext>
            </a:extLst>
          </p:cNvPr>
          <p:cNvSpPr/>
          <p:nvPr/>
        </p:nvSpPr>
        <p:spPr>
          <a:xfrm>
            <a:off x="3512514" y="281627"/>
            <a:ext cx="4950162" cy="902387"/>
          </a:xfrm>
          <a:prstGeom prst="round2DiagRect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02222A4-CF69-26E5-2C4C-60178602F2D6}"/>
              </a:ext>
            </a:extLst>
          </p:cNvPr>
          <p:cNvSpPr txBox="1">
            <a:spLocks/>
          </p:cNvSpPr>
          <p:nvPr/>
        </p:nvSpPr>
        <p:spPr>
          <a:xfrm>
            <a:off x="3767025" y="405139"/>
            <a:ext cx="6004500" cy="5727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HỎI VÀ BÀI TẬP</a:t>
            </a:r>
          </a:p>
        </p:txBody>
      </p:sp>
      <p:grpSp>
        <p:nvGrpSpPr>
          <p:cNvPr id="4" name="Google Shape;5647;p42">
            <a:extLst>
              <a:ext uri="{FF2B5EF4-FFF2-40B4-BE49-F238E27FC236}">
                <a16:creationId xmlns:a16="http://schemas.microsoft.com/office/drawing/2014/main" id="{EF696A5C-F34F-C380-6047-BFB8251422BA}"/>
              </a:ext>
            </a:extLst>
          </p:cNvPr>
          <p:cNvGrpSpPr/>
          <p:nvPr/>
        </p:nvGrpSpPr>
        <p:grpSpPr>
          <a:xfrm>
            <a:off x="1" y="467914"/>
            <a:ext cx="3098364" cy="2614191"/>
            <a:chOff x="2787246" y="1234591"/>
            <a:chExt cx="3386032" cy="3277719"/>
          </a:xfrm>
        </p:grpSpPr>
        <p:sp>
          <p:nvSpPr>
            <p:cNvPr id="5" name="Google Shape;5648;p42">
              <a:extLst>
                <a:ext uri="{FF2B5EF4-FFF2-40B4-BE49-F238E27FC236}">
                  <a16:creationId xmlns:a16="http://schemas.microsoft.com/office/drawing/2014/main" id="{59B3455A-1649-F6F5-42A5-5E5AAD5BA62C}"/>
                </a:ext>
              </a:extLst>
            </p:cNvPr>
            <p:cNvSpPr/>
            <p:nvPr/>
          </p:nvSpPr>
          <p:spPr>
            <a:xfrm>
              <a:off x="3836779" y="4325975"/>
              <a:ext cx="1480708" cy="186336"/>
            </a:xfrm>
            <a:custGeom>
              <a:avLst/>
              <a:gdLst/>
              <a:ahLst/>
              <a:cxnLst/>
              <a:rect l="l" t="t" r="r" b="b"/>
              <a:pathLst>
                <a:path w="52248" h="6575" extrusionOk="0">
                  <a:moveTo>
                    <a:pt x="26135" y="1"/>
                  </a:moveTo>
                  <a:cubicBezTo>
                    <a:pt x="11710" y="1"/>
                    <a:pt x="0" y="1484"/>
                    <a:pt x="0" y="3287"/>
                  </a:cubicBezTo>
                  <a:cubicBezTo>
                    <a:pt x="0" y="5113"/>
                    <a:pt x="11710" y="6574"/>
                    <a:pt x="26135" y="6574"/>
                  </a:cubicBezTo>
                  <a:cubicBezTo>
                    <a:pt x="40561" y="6574"/>
                    <a:pt x="52248" y="5113"/>
                    <a:pt x="52248" y="3287"/>
                  </a:cubicBezTo>
                  <a:cubicBezTo>
                    <a:pt x="52248" y="1484"/>
                    <a:pt x="40561" y="1"/>
                    <a:pt x="26135" y="1"/>
                  </a:cubicBezTo>
                  <a:close/>
                </a:path>
              </a:pathLst>
            </a:custGeom>
            <a:solidFill>
              <a:srgbClr val="D3D6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5649;p42">
              <a:extLst>
                <a:ext uri="{FF2B5EF4-FFF2-40B4-BE49-F238E27FC236}">
                  <a16:creationId xmlns:a16="http://schemas.microsoft.com/office/drawing/2014/main" id="{E5E8E4E0-9255-64A8-EBF4-EA9F7D233271}"/>
                </a:ext>
              </a:extLst>
            </p:cNvPr>
            <p:cNvSpPr/>
            <p:nvPr/>
          </p:nvSpPr>
          <p:spPr>
            <a:xfrm>
              <a:off x="3374922" y="1923508"/>
              <a:ext cx="2451665" cy="2485305"/>
            </a:xfrm>
            <a:custGeom>
              <a:avLst/>
              <a:gdLst/>
              <a:ahLst/>
              <a:cxnLst/>
              <a:rect l="l" t="t" r="r" b="b"/>
              <a:pathLst>
                <a:path w="86509" h="87696" extrusionOk="0">
                  <a:moveTo>
                    <a:pt x="37205" y="1"/>
                  </a:moveTo>
                  <a:lnTo>
                    <a:pt x="41588" y="38735"/>
                  </a:lnTo>
                  <a:lnTo>
                    <a:pt x="10682" y="14974"/>
                  </a:lnTo>
                  <a:lnTo>
                    <a:pt x="38917" y="41816"/>
                  </a:lnTo>
                  <a:lnTo>
                    <a:pt x="0" y="43483"/>
                  </a:lnTo>
                  <a:lnTo>
                    <a:pt x="38895" y="45902"/>
                  </a:lnTo>
                  <a:lnTo>
                    <a:pt x="10135" y="72220"/>
                  </a:lnTo>
                  <a:lnTo>
                    <a:pt x="41474" y="49052"/>
                  </a:lnTo>
                  <a:lnTo>
                    <a:pt x="36361" y="87695"/>
                  </a:lnTo>
                  <a:lnTo>
                    <a:pt x="45491" y="49805"/>
                  </a:lnTo>
                  <a:lnTo>
                    <a:pt x="66399" y="82697"/>
                  </a:lnTo>
                  <a:lnTo>
                    <a:pt x="49052" y="47797"/>
                  </a:lnTo>
                  <a:lnTo>
                    <a:pt x="86211" y="59552"/>
                  </a:lnTo>
                  <a:lnTo>
                    <a:pt x="50490" y="43985"/>
                  </a:lnTo>
                  <a:lnTo>
                    <a:pt x="86508" y="29103"/>
                  </a:lnTo>
                  <a:lnTo>
                    <a:pt x="86508" y="29103"/>
                  </a:lnTo>
                  <a:lnTo>
                    <a:pt x="49120" y="40127"/>
                  </a:lnTo>
                  <a:lnTo>
                    <a:pt x="67152" y="5593"/>
                  </a:lnTo>
                  <a:lnTo>
                    <a:pt x="45605" y="38050"/>
                  </a:lnTo>
                  <a:lnTo>
                    <a:pt x="372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5650;p42">
              <a:extLst>
                <a:ext uri="{FF2B5EF4-FFF2-40B4-BE49-F238E27FC236}">
                  <a16:creationId xmlns:a16="http://schemas.microsoft.com/office/drawing/2014/main" id="{A3382567-8296-684F-D642-C14699EA65FB}"/>
                </a:ext>
              </a:extLst>
            </p:cNvPr>
            <p:cNvSpPr/>
            <p:nvPr/>
          </p:nvSpPr>
          <p:spPr>
            <a:xfrm>
              <a:off x="3405954" y="3454633"/>
              <a:ext cx="423740" cy="392679"/>
            </a:xfrm>
            <a:custGeom>
              <a:avLst/>
              <a:gdLst/>
              <a:ahLst/>
              <a:cxnLst/>
              <a:rect l="l" t="t" r="r" b="b"/>
              <a:pathLst>
                <a:path w="14952" h="13856" extrusionOk="0">
                  <a:moveTo>
                    <a:pt x="3356" y="1"/>
                  </a:moveTo>
                  <a:lnTo>
                    <a:pt x="1" y="3904"/>
                  </a:lnTo>
                  <a:lnTo>
                    <a:pt x="11596" y="13856"/>
                  </a:lnTo>
                  <a:lnTo>
                    <a:pt x="14951" y="99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651;p42">
              <a:extLst>
                <a:ext uri="{FF2B5EF4-FFF2-40B4-BE49-F238E27FC236}">
                  <a16:creationId xmlns:a16="http://schemas.microsoft.com/office/drawing/2014/main" id="{327F44C9-D7D5-416F-EBB8-C3CC65FC9DE7}"/>
                </a:ext>
              </a:extLst>
            </p:cNvPr>
            <p:cNvSpPr/>
            <p:nvPr/>
          </p:nvSpPr>
          <p:spPr>
            <a:xfrm>
              <a:off x="3734585" y="3736673"/>
              <a:ext cx="150740" cy="143627"/>
            </a:xfrm>
            <a:custGeom>
              <a:avLst/>
              <a:gdLst/>
              <a:ahLst/>
              <a:cxnLst/>
              <a:rect l="l" t="t" r="r" b="b"/>
              <a:pathLst>
                <a:path w="5319" h="5068" extrusionOk="0">
                  <a:moveTo>
                    <a:pt x="3355" y="1"/>
                  </a:moveTo>
                  <a:lnTo>
                    <a:pt x="0" y="3904"/>
                  </a:lnTo>
                  <a:lnTo>
                    <a:pt x="5318" y="5068"/>
                  </a:lnTo>
                  <a:lnTo>
                    <a:pt x="335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652;p42">
              <a:extLst>
                <a:ext uri="{FF2B5EF4-FFF2-40B4-BE49-F238E27FC236}">
                  <a16:creationId xmlns:a16="http://schemas.microsoft.com/office/drawing/2014/main" id="{74B4591C-C99F-E65A-F095-623CA7352015}"/>
                </a:ext>
              </a:extLst>
            </p:cNvPr>
            <p:cNvSpPr/>
            <p:nvPr/>
          </p:nvSpPr>
          <p:spPr>
            <a:xfrm>
              <a:off x="3820596" y="3810414"/>
              <a:ext cx="64729" cy="69886"/>
            </a:xfrm>
            <a:custGeom>
              <a:avLst/>
              <a:gdLst/>
              <a:ahLst/>
              <a:cxnLst/>
              <a:rect l="l" t="t" r="r" b="b"/>
              <a:pathLst>
                <a:path w="2284" h="2466" extrusionOk="0">
                  <a:moveTo>
                    <a:pt x="1325" y="1"/>
                  </a:moveTo>
                  <a:cubicBezTo>
                    <a:pt x="731" y="526"/>
                    <a:pt x="366" y="1256"/>
                    <a:pt x="1" y="1964"/>
                  </a:cubicBezTo>
                  <a:lnTo>
                    <a:pt x="2283" y="2466"/>
                  </a:lnTo>
                  <a:lnTo>
                    <a:pt x="13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653;p42">
              <a:extLst>
                <a:ext uri="{FF2B5EF4-FFF2-40B4-BE49-F238E27FC236}">
                  <a16:creationId xmlns:a16="http://schemas.microsoft.com/office/drawing/2014/main" id="{372D05D6-296F-2884-FF23-84F2EBC001A5}"/>
                </a:ext>
              </a:extLst>
            </p:cNvPr>
            <p:cNvSpPr/>
            <p:nvPr/>
          </p:nvSpPr>
          <p:spPr>
            <a:xfrm>
              <a:off x="3359391" y="3422156"/>
              <a:ext cx="192797" cy="187129"/>
            </a:xfrm>
            <a:custGeom>
              <a:avLst/>
              <a:gdLst/>
              <a:ahLst/>
              <a:cxnLst/>
              <a:rect l="l" t="t" r="r" b="b"/>
              <a:pathLst>
                <a:path w="6803" h="6603" extrusionOk="0">
                  <a:moveTo>
                    <a:pt x="3075" y="0"/>
                  </a:moveTo>
                  <a:cubicBezTo>
                    <a:pt x="2616" y="0"/>
                    <a:pt x="2155" y="197"/>
                    <a:pt x="1826" y="576"/>
                  </a:cubicBezTo>
                  <a:lnTo>
                    <a:pt x="594" y="2014"/>
                  </a:lnTo>
                  <a:cubicBezTo>
                    <a:pt x="0" y="2699"/>
                    <a:pt x="92" y="3726"/>
                    <a:pt x="754" y="4297"/>
                  </a:cubicBezTo>
                  <a:lnTo>
                    <a:pt x="3447" y="6602"/>
                  </a:lnTo>
                  <a:lnTo>
                    <a:pt x="6802" y="2699"/>
                  </a:lnTo>
                  <a:lnTo>
                    <a:pt x="4109" y="394"/>
                  </a:lnTo>
                  <a:cubicBezTo>
                    <a:pt x="3813" y="129"/>
                    <a:pt x="3445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654;p42">
              <a:extLst>
                <a:ext uri="{FF2B5EF4-FFF2-40B4-BE49-F238E27FC236}">
                  <a16:creationId xmlns:a16="http://schemas.microsoft.com/office/drawing/2014/main" id="{EA52F295-5718-21F4-868B-D611CB94DDC8}"/>
                </a:ext>
              </a:extLst>
            </p:cNvPr>
            <p:cNvSpPr/>
            <p:nvPr/>
          </p:nvSpPr>
          <p:spPr>
            <a:xfrm>
              <a:off x="3405954" y="3454633"/>
              <a:ext cx="146234" cy="154651"/>
            </a:xfrm>
            <a:custGeom>
              <a:avLst/>
              <a:gdLst/>
              <a:ahLst/>
              <a:cxnLst/>
              <a:rect l="l" t="t" r="r" b="b"/>
              <a:pathLst>
                <a:path w="5160" h="5457" extrusionOk="0">
                  <a:moveTo>
                    <a:pt x="3356" y="1"/>
                  </a:moveTo>
                  <a:lnTo>
                    <a:pt x="1" y="3904"/>
                  </a:lnTo>
                  <a:lnTo>
                    <a:pt x="1804" y="5456"/>
                  </a:lnTo>
                  <a:lnTo>
                    <a:pt x="5159" y="15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655;p42">
              <a:extLst>
                <a:ext uri="{FF2B5EF4-FFF2-40B4-BE49-F238E27FC236}">
                  <a16:creationId xmlns:a16="http://schemas.microsoft.com/office/drawing/2014/main" id="{E11F012B-7A73-1085-B096-C899ACE86E1C}"/>
                </a:ext>
              </a:extLst>
            </p:cNvPr>
            <p:cNvSpPr/>
            <p:nvPr/>
          </p:nvSpPr>
          <p:spPr>
            <a:xfrm>
              <a:off x="3393683" y="3417423"/>
              <a:ext cx="491642" cy="462877"/>
            </a:xfrm>
            <a:custGeom>
              <a:avLst/>
              <a:gdLst/>
              <a:ahLst/>
              <a:cxnLst/>
              <a:rect l="l" t="t" r="r" b="b"/>
              <a:pathLst>
                <a:path w="17348" h="16333" extrusionOk="0">
                  <a:moveTo>
                    <a:pt x="1813" y="0"/>
                  </a:moveTo>
                  <a:cubicBezTo>
                    <a:pt x="1470" y="0"/>
                    <a:pt x="1131" y="145"/>
                    <a:pt x="890" y="424"/>
                  </a:cubicBezTo>
                  <a:lnTo>
                    <a:pt x="0" y="1451"/>
                  </a:lnTo>
                  <a:lnTo>
                    <a:pt x="17347" y="16333"/>
                  </a:lnTo>
                  <a:lnTo>
                    <a:pt x="17347" y="16333"/>
                  </a:lnTo>
                  <a:lnTo>
                    <a:pt x="15384" y="11266"/>
                  </a:lnTo>
                  <a:lnTo>
                    <a:pt x="2602" y="287"/>
                  </a:lnTo>
                  <a:cubicBezTo>
                    <a:pt x="2368" y="94"/>
                    <a:pt x="2089" y="0"/>
                    <a:pt x="1813" y="0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656;p42">
              <a:extLst>
                <a:ext uri="{FF2B5EF4-FFF2-40B4-BE49-F238E27FC236}">
                  <a16:creationId xmlns:a16="http://schemas.microsoft.com/office/drawing/2014/main" id="{D4AB0083-F517-B850-F166-9ADB7DAA9054}"/>
                </a:ext>
              </a:extLst>
            </p:cNvPr>
            <p:cNvSpPr/>
            <p:nvPr/>
          </p:nvSpPr>
          <p:spPr>
            <a:xfrm>
              <a:off x="4101361" y="2937145"/>
              <a:ext cx="417902" cy="503290"/>
            </a:xfrm>
            <a:custGeom>
              <a:avLst/>
              <a:gdLst/>
              <a:ahLst/>
              <a:cxnLst/>
              <a:rect l="l" t="t" r="r" b="b"/>
              <a:pathLst>
                <a:path w="14746" h="17759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574"/>
                    <a:pt x="548" y="7830"/>
                    <a:pt x="1438" y="8766"/>
                  </a:cubicBezTo>
                  <a:cubicBezTo>
                    <a:pt x="776" y="9450"/>
                    <a:pt x="365" y="10386"/>
                    <a:pt x="365" y="11413"/>
                  </a:cubicBezTo>
                  <a:cubicBezTo>
                    <a:pt x="365" y="13536"/>
                    <a:pt x="2100" y="15248"/>
                    <a:pt x="4223" y="15248"/>
                  </a:cubicBezTo>
                  <a:cubicBezTo>
                    <a:pt x="4702" y="15248"/>
                    <a:pt x="5159" y="15157"/>
                    <a:pt x="5592" y="14997"/>
                  </a:cubicBezTo>
                  <a:cubicBezTo>
                    <a:pt x="6049" y="16595"/>
                    <a:pt x="7532" y="17759"/>
                    <a:pt x="9267" y="17759"/>
                  </a:cubicBezTo>
                  <a:cubicBezTo>
                    <a:pt x="11390" y="17759"/>
                    <a:pt x="13125" y="16047"/>
                    <a:pt x="13125" y="13901"/>
                  </a:cubicBezTo>
                  <a:cubicBezTo>
                    <a:pt x="13125" y="13605"/>
                    <a:pt x="13079" y="13285"/>
                    <a:pt x="13010" y="13011"/>
                  </a:cubicBezTo>
                  <a:cubicBezTo>
                    <a:pt x="14083" y="12007"/>
                    <a:pt x="14745" y="10592"/>
                    <a:pt x="14745" y="9017"/>
                  </a:cubicBezTo>
                  <a:cubicBezTo>
                    <a:pt x="14745" y="6278"/>
                    <a:pt x="12737" y="4041"/>
                    <a:pt x="10134" y="3630"/>
                  </a:cubicBezTo>
                  <a:cubicBezTo>
                    <a:pt x="9473" y="1530"/>
                    <a:pt x="7510" y="1"/>
                    <a:pt x="518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657;p42">
              <a:extLst>
                <a:ext uri="{FF2B5EF4-FFF2-40B4-BE49-F238E27FC236}">
                  <a16:creationId xmlns:a16="http://schemas.microsoft.com/office/drawing/2014/main" id="{1678D1D9-D4C2-AD6B-A0D2-609646F90C26}"/>
                </a:ext>
              </a:extLst>
            </p:cNvPr>
            <p:cNvSpPr/>
            <p:nvPr/>
          </p:nvSpPr>
          <p:spPr>
            <a:xfrm>
              <a:off x="4156992" y="2937145"/>
              <a:ext cx="362270" cy="366805"/>
            </a:xfrm>
            <a:custGeom>
              <a:avLst/>
              <a:gdLst/>
              <a:ahLst/>
              <a:cxnLst/>
              <a:rect l="l" t="t" r="r" b="b"/>
              <a:pathLst>
                <a:path w="12783" h="12943" extrusionOk="0">
                  <a:moveTo>
                    <a:pt x="3218" y="1"/>
                  </a:moveTo>
                  <a:cubicBezTo>
                    <a:pt x="2283" y="1"/>
                    <a:pt x="1392" y="252"/>
                    <a:pt x="639" y="686"/>
                  </a:cubicBezTo>
                  <a:cubicBezTo>
                    <a:pt x="23" y="2238"/>
                    <a:pt x="0" y="4064"/>
                    <a:pt x="205" y="5616"/>
                  </a:cubicBezTo>
                  <a:cubicBezTo>
                    <a:pt x="808" y="7387"/>
                    <a:pt x="2318" y="9159"/>
                    <a:pt x="4201" y="9159"/>
                  </a:cubicBezTo>
                  <a:cubicBezTo>
                    <a:pt x="4745" y="9159"/>
                    <a:pt x="5319" y="9012"/>
                    <a:pt x="5912" y="8674"/>
                  </a:cubicBezTo>
                  <a:cubicBezTo>
                    <a:pt x="7213" y="10797"/>
                    <a:pt x="9084" y="11984"/>
                    <a:pt x="11116" y="12943"/>
                  </a:cubicBezTo>
                  <a:cubicBezTo>
                    <a:pt x="12143" y="11938"/>
                    <a:pt x="12782" y="10569"/>
                    <a:pt x="12782" y="9017"/>
                  </a:cubicBezTo>
                  <a:cubicBezTo>
                    <a:pt x="12782" y="6278"/>
                    <a:pt x="10774" y="4041"/>
                    <a:pt x="8171" y="3630"/>
                  </a:cubicBezTo>
                  <a:cubicBezTo>
                    <a:pt x="7510" y="1530"/>
                    <a:pt x="5547" y="1"/>
                    <a:pt x="321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658;p42">
              <a:extLst>
                <a:ext uri="{FF2B5EF4-FFF2-40B4-BE49-F238E27FC236}">
                  <a16:creationId xmlns:a16="http://schemas.microsoft.com/office/drawing/2014/main" id="{3FD0772E-D18E-2176-FDB2-0A85CC967475}"/>
                </a:ext>
              </a:extLst>
            </p:cNvPr>
            <p:cNvSpPr/>
            <p:nvPr/>
          </p:nvSpPr>
          <p:spPr>
            <a:xfrm>
              <a:off x="4770865" y="2828489"/>
              <a:ext cx="417902" cy="527861"/>
            </a:xfrm>
            <a:custGeom>
              <a:avLst/>
              <a:gdLst/>
              <a:ahLst/>
              <a:cxnLst/>
              <a:rect l="l" t="t" r="r" b="b"/>
              <a:pathLst>
                <a:path w="14746" h="18626" extrusionOk="0">
                  <a:moveTo>
                    <a:pt x="9564" y="0"/>
                  </a:moveTo>
                  <a:cubicBezTo>
                    <a:pt x="7236" y="0"/>
                    <a:pt x="5273" y="1598"/>
                    <a:pt x="4611" y="3789"/>
                  </a:cubicBezTo>
                  <a:cubicBezTo>
                    <a:pt x="2009" y="4223"/>
                    <a:pt x="0" y="6597"/>
                    <a:pt x="0" y="9450"/>
                  </a:cubicBezTo>
                  <a:cubicBezTo>
                    <a:pt x="0" y="11093"/>
                    <a:pt x="685" y="12577"/>
                    <a:pt x="1735" y="13627"/>
                  </a:cubicBezTo>
                  <a:cubicBezTo>
                    <a:pt x="1666" y="13946"/>
                    <a:pt x="1621" y="14266"/>
                    <a:pt x="1621" y="14585"/>
                  </a:cubicBezTo>
                  <a:cubicBezTo>
                    <a:pt x="1621" y="16822"/>
                    <a:pt x="3356" y="18626"/>
                    <a:pt x="5478" y="18626"/>
                  </a:cubicBezTo>
                  <a:cubicBezTo>
                    <a:pt x="7213" y="18626"/>
                    <a:pt x="8697" y="17393"/>
                    <a:pt x="9153" y="15727"/>
                  </a:cubicBezTo>
                  <a:cubicBezTo>
                    <a:pt x="9587" y="15909"/>
                    <a:pt x="10043" y="16001"/>
                    <a:pt x="10523" y="16001"/>
                  </a:cubicBezTo>
                  <a:cubicBezTo>
                    <a:pt x="12645" y="16001"/>
                    <a:pt x="14380" y="14197"/>
                    <a:pt x="14380" y="11961"/>
                  </a:cubicBezTo>
                  <a:cubicBezTo>
                    <a:pt x="14380" y="10888"/>
                    <a:pt x="13969" y="9906"/>
                    <a:pt x="13307" y="9176"/>
                  </a:cubicBezTo>
                  <a:cubicBezTo>
                    <a:pt x="14198" y="8194"/>
                    <a:pt x="14745" y="6893"/>
                    <a:pt x="14745" y="5433"/>
                  </a:cubicBezTo>
                  <a:cubicBezTo>
                    <a:pt x="14745" y="2420"/>
                    <a:pt x="12417" y="0"/>
                    <a:pt x="9564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659;p42">
              <a:extLst>
                <a:ext uri="{FF2B5EF4-FFF2-40B4-BE49-F238E27FC236}">
                  <a16:creationId xmlns:a16="http://schemas.microsoft.com/office/drawing/2014/main" id="{B72A6A63-AC1C-A2DE-C415-8A3044D40A92}"/>
                </a:ext>
              </a:extLst>
            </p:cNvPr>
            <p:cNvSpPr/>
            <p:nvPr/>
          </p:nvSpPr>
          <p:spPr>
            <a:xfrm>
              <a:off x="4770865" y="2828489"/>
              <a:ext cx="359691" cy="461885"/>
            </a:xfrm>
            <a:custGeom>
              <a:avLst/>
              <a:gdLst/>
              <a:ahLst/>
              <a:cxnLst/>
              <a:rect l="l" t="t" r="r" b="b"/>
              <a:pathLst>
                <a:path w="12692" h="16298" extrusionOk="0">
                  <a:moveTo>
                    <a:pt x="9564" y="0"/>
                  </a:moveTo>
                  <a:cubicBezTo>
                    <a:pt x="7236" y="0"/>
                    <a:pt x="5273" y="1598"/>
                    <a:pt x="4611" y="3789"/>
                  </a:cubicBezTo>
                  <a:cubicBezTo>
                    <a:pt x="2009" y="4223"/>
                    <a:pt x="0" y="6597"/>
                    <a:pt x="0" y="9450"/>
                  </a:cubicBezTo>
                  <a:cubicBezTo>
                    <a:pt x="0" y="11093"/>
                    <a:pt x="685" y="12577"/>
                    <a:pt x="1735" y="13627"/>
                  </a:cubicBezTo>
                  <a:cubicBezTo>
                    <a:pt x="1666" y="13946"/>
                    <a:pt x="1621" y="14266"/>
                    <a:pt x="1621" y="14585"/>
                  </a:cubicBezTo>
                  <a:cubicBezTo>
                    <a:pt x="1621" y="15202"/>
                    <a:pt x="1758" y="15772"/>
                    <a:pt x="1986" y="16297"/>
                  </a:cubicBezTo>
                  <a:cubicBezTo>
                    <a:pt x="6254" y="15407"/>
                    <a:pt x="9541" y="11253"/>
                    <a:pt x="9541" y="6460"/>
                  </a:cubicBezTo>
                  <a:cubicBezTo>
                    <a:pt x="9541" y="5592"/>
                    <a:pt x="11276" y="6460"/>
                    <a:pt x="12417" y="3743"/>
                  </a:cubicBezTo>
                  <a:cubicBezTo>
                    <a:pt x="12645" y="2808"/>
                    <a:pt x="12691" y="1895"/>
                    <a:pt x="12600" y="1027"/>
                  </a:cubicBezTo>
                  <a:cubicBezTo>
                    <a:pt x="11755" y="388"/>
                    <a:pt x="10705" y="0"/>
                    <a:pt x="9564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660;p42">
              <a:extLst>
                <a:ext uri="{FF2B5EF4-FFF2-40B4-BE49-F238E27FC236}">
                  <a16:creationId xmlns:a16="http://schemas.microsoft.com/office/drawing/2014/main" id="{E2BDDC74-3983-C836-733A-6DE608088A95}"/>
                </a:ext>
              </a:extLst>
            </p:cNvPr>
            <p:cNvSpPr/>
            <p:nvPr/>
          </p:nvSpPr>
          <p:spPr>
            <a:xfrm>
              <a:off x="5010196" y="2726154"/>
              <a:ext cx="126170" cy="141530"/>
            </a:xfrm>
            <a:custGeom>
              <a:avLst/>
              <a:gdLst/>
              <a:ahLst/>
              <a:cxnLst/>
              <a:rect l="l" t="t" r="r" b="b"/>
              <a:pathLst>
                <a:path w="4452" h="4994" extrusionOk="0">
                  <a:moveTo>
                    <a:pt x="956" y="0"/>
                  </a:moveTo>
                  <a:cubicBezTo>
                    <a:pt x="720" y="0"/>
                    <a:pt x="480" y="142"/>
                    <a:pt x="343" y="347"/>
                  </a:cubicBezTo>
                  <a:cubicBezTo>
                    <a:pt x="138" y="598"/>
                    <a:pt x="92" y="941"/>
                    <a:pt x="69" y="1283"/>
                  </a:cubicBezTo>
                  <a:cubicBezTo>
                    <a:pt x="1" y="2150"/>
                    <a:pt x="69" y="3040"/>
                    <a:pt x="297" y="3885"/>
                  </a:cubicBezTo>
                  <a:cubicBezTo>
                    <a:pt x="424" y="4391"/>
                    <a:pt x="686" y="4994"/>
                    <a:pt x="1211" y="4994"/>
                  </a:cubicBezTo>
                  <a:cubicBezTo>
                    <a:pt x="1254" y="4994"/>
                    <a:pt x="1300" y="4989"/>
                    <a:pt x="1347" y="4981"/>
                  </a:cubicBezTo>
                  <a:cubicBezTo>
                    <a:pt x="1918" y="4867"/>
                    <a:pt x="2762" y="3976"/>
                    <a:pt x="3196" y="3588"/>
                  </a:cubicBezTo>
                  <a:cubicBezTo>
                    <a:pt x="3790" y="2995"/>
                    <a:pt x="4269" y="2264"/>
                    <a:pt x="4406" y="1443"/>
                  </a:cubicBezTo>
                  <a:cubicBezTo>
                    <a:pt x="4429" y="1283"/>
                    <a:pt x="4452" y="1100"/>
                    <a:pt x="4360" y="963"/>
                  </a:cubicBezTo>
                  <a:cubicBezTo>
                    <a:pt x="4261" y="844"/>
                    <a:pt x="4109" y="776"/>
                    <a:pt x="3950" y="776"/>
                  </a:cubicBezTo>
                  <a:cubicBezTo>
                    <a:pt x="3927" y="776"/>
                    <a:pt x="3904" y="778"/>
                    <a:pt x="3881" y="781"/>
                  </a:cubicBezTo>
                  <a:cubicBezTo>
                    <a:pt x="3698" y="804"/>
                    <a:pt x="3539" y="895"/>
                    <a:pt x="3402" y="986"/>
                  </a:cubicBezTo>
                  <a:cubicBezTo>
                    <a:pt x="2352" y="1648"/>
                    <a:pt x="1576" y="2630"/>
                    <a:pt x="914" y="3657"/>
                  </a:cubicBezTo>
                  <a:cubicBezTo>
                    <a:pt x="1370" y="2858"/>
                    <a:pt x="1621" y="1945"/>
                    <a:pt x="1621" y="1032"/>
                  </a:cubicBezTo>
                  <a:cubicBezTo>
                    <a:pt x="1621" y="644"/>
                    <a:pt x="1530" y="210"/>
                    <a:pt x="1188" y="50"/>
                  </a:cubicBezTo>
                  <a:cubicBezTo>
                    <a:pt x="1113" y="16"/>
                    <a:pt x="1035" y="0"/>
                    <a:pt x="9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661;p42">
              <a:extLst>
                <a:ext uri="{FF2B5EF4-FFF2-40B4-BE49-F238E27FC236}">
                  <a16:creationId xmlns:a16="http://schemas.microsoft.com/office/drawing/2014/main" id="{6BBD0AB5-692A-C4A9-A5FD-A43981D64BBE}"/>
                </a:ext>
              </a:extLst>
            </p:cNvPr>
            <p:cNvSpPr/>
            <p:nvPr/>
          </p:nvSpPr>
          <p:spPr>
            <a:xfrm>
              <a:off x="4909929" y="2781898"/>
              <a:ext cx="168226" cy="168878"/>
            </a:xfrm>
            <a:custGeom>
              <a:avLst/>
              <a:gdLst/>
              <a:ahLst/>
              <a:cxnLst/>
              <a:rect l="l" t="t" r="r" b="b"/>
              <a:pathLst>
                <a:path w="5936" h="5959" extrusionOk="0">
                  <a:moveTo>
                    <a:pt x="2968" y="1"/>
                  </a:moveTo>
                  <a:cubicBezTo>
                    <a:pt x="1325" y="1"/>
                    <a:pt x="1" y="1325"/>
                    <a:pt x="1" y="2968"/>
                  </a:cubicBezTo>
                  <a:cubicBezTo>
                    <a:pt x="1" y="4611"/>
                    <a:pt x="1325" y="5958"/>
                    <a:pt x="2968" y="5958"/>
                  </a:cubicBezTo>
                  <a:cubicBezTo>
                    <a:pt x="4611" y="5958"/>
                    <a:pt x="5935" y="4611"/>
                    <a:pt x="5935" y="2968"/>
                  </a:cubicBezTo>
                  <a:cubicBezTo>
                    <a:pt x="5935" y="1325"/>
                    <a:pt x="4611" y="1"/>
                    <a:pt x="2968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662;p42">
              <a:extLst>
                <a:ext uri="{FF2B5EF4-FFF2-40B4-BE49-F238E27FC236}">
                  <a16:creationId xmlns:a16="http://schemas.microsoft.com/office/drawing/2014/main" id="{58108C27-F575-1C12-7F88-F14FB8C5E8CC}"/>
                </a:ext>
              </a:extLst>
            </p:cNvPr>
            <p:cNvSpPr/>
            <p:nvPr/>
          </p:nvSpPr>
          <p:spPr>
            <a:xfrm>
              <a:off x="4999852" y="2816785"/>
              <a:ext cx="54044" cy="72522"/>
            </a:xfrm>
            <a:custGeom>
              <a:avLst/>
              <a:gdLst/>
              <a:ahLst/>
              <a:cxnLst/>
              <a:rect l="l" t="t" r="r" b="b"/>
              <a:pathLst>
                <a:path w="1907" h="2559" extrusionOk="0">
                  <a:moveTo>
                    <a:pt x="292" y="0"/>
                  </a:moveTo>
                  <a:cubicBezTo>
                    <a:pt x="117" y="0"/>
                    <a:pt x="0" y="25"/>
                    <a:pt x="0" y="25"/>
                  </a:cubicBezTo>
                  <a:cubicBezTo>
                    <a:pt x="229" y="48"/>
                    <a:pt x="411" y="116"/>
                    <a:pt x="594" y="231"/>
                  </a:cubicBezTo>
                  <a:cubicBezTo>
                    <a:pt x="868" y="436"/>
                    <a:pt x="1895" y="1258"/>
                    <a:pt x="639" y="2559"/>
                  </a:cubicBezTo>
                  <a:cubicBezTo>
                    <a:pt x="639" y="2559"/>
                    <a:pt x="1438" y="2034"/>
                    <a:pt x="1575" y="1440"/>
                  </a:cubicBezTo>
                  <a:cubicBezTo>
                    <a:pt x="1758" y="1828"/>
                    <a:pt x="1872" y="2125"/>
                    <a:pt x="1872" y="2125"/>
                  </a:cubicBezTo>
                  <a:cubicBezTo>
                    <a:pt x="1906" y="233"/>
                    <a:pt x="827" y="0"/>
                    <a:pt x="292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663;p42">
              <a:extLst>
                <a:ext uri="{FF2B5EF4-FFF2-40B4-BE49-F238E27FC236}">
                  <a16:creationId xmlns:a16="http://schemas.microsoft.com/office/drawing/2014/main" id="{4FEF8092-BDEB-F066-5FE4-0B5E7C0D7E27}"/>
                </a:ext>
              </a:extLst>
            </p:cNvPr>
            <p:cNvSpPr/>
            <p:nvPr/>
          </p:nvSpPr>
          <p:spPr>
            <a:xfrm>
              <a:off x="4195790" y="2978550"/>
              <a:ext cx="168226" cy="168850"/>
            </a:xfrm>
            <a:custGeom>
              <a:avLst/>
              <a:gdLst/>
              <a:ahLst/>
              <a:cxnLst/>
              <a:rect l="l" t="t" r="r" b="b"/>
              <a:pathLst>
                <a:path w="5936" h="5958" extrusionOk="0">
                  <a:moveTo>
                    <a:pt x="2968" y="1"/>
                  </a:moveTo>
                  <a:cubicBezTo>
                    <a:pt x="1324" y="1"/>
                    <a:pt x="1" y="1347"/>
                    <a:pt x="1" y="2968"/>
                  </a:cubicBezTo>
                  <a:cubicBezTo>
                    <a:pt x="1" y="4611"/>
                    <a:pt x="1324" y="5958"/>
                    <a:pt x="2968" y="5958"/>
                  </a:cubicBezTo>
                  <a:cubicBezTo>
                    <a:pt x="4611" y="5958"/>
                    <a:pt x="5935" y="4611"/>
                    <a:pt x="5935" y="2968"/>
                  </a:cubicBezTo>
                  <a:cubicBezTo>
                    <a:pt x="5935" y="1347"/>
                    <a:pt x="4611" y="1"/>
                    <a:pt x="2968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664;p42">
              <a:extLst>
                <a:ext uri="{FF2B5EF4-FFF2-40B4-BE49-F238E27FC236}">
                  <a16:creationId xmlns:a16="http://schemas.microsoft.com/office/drawing/2014/main" id="{E6C7B784-8DB3-E6CB-9088-4C81C5203696}"/>
                </a:ext>
              </a:extLst>
            </p:cNvPr>
            <p:cNvSpPr/>
            <p:nvPr/>
          </p:nvSpPr>
          <p:spPr>
            <a:xfrm>
              <a:off x="4300591" y="3307804"/>
              <a:ext cx="350622" cy="359266"/>
            </a:xfrm>
            <a:custGeom>
              <a:avLst/>
              <a:gdLst/>
              <a:ahLst/>
              <a:cxnLst/>
              <a:rect l="l" t="t" r="r" b="b"/>
              <a:pathLst>
                <a:path w="12372" h="12677" extrusionOk="0">
                  <a:moveTo>
                    <a:pt x="4634" y="1"/>
                  </a:moveTo>
                  <a:cubicBezTo>
                    <a:pt x="4634" y="1"/>
                    <a:pt x="0" y="8606"/>
                    <a:pt x="2671" y="12258"/>
                  </a:cubicBezTo>
                  <a:cubicBezTo>
                    <a:pt x="2671" y="12258"/>
                    <a:pt x="3208" y="12677"/>
                    <a:pt x="4120" y="12677"/>
                  </a:cubicBezTo>
                  <a:cubicBezTo>
                    <a:pt x="5292" y="12677"/>
                    <a:pt x="7086" y="11983"/>
                    <a:pt x="9153" y="8811"/>
                  </a:cubicBezTo>
                  <a:cubicBezTo>
                    <a:pt x="9153" y="8811"/>
                    <a:pt x="11732" y="4315"/>
                    <a:pt x="12372" y="2511"/>
                  </a:cubicBezTo>
                  <a:lnTo>
                    <a:pt x="46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665;p42">
              <a:extLst>
                <a:ext uri="{FF2B5EF4-FFF2-40B4-BE49-F238E27FC236}">
                  <a16:creationId xmlns:a16="http://schemas.microsoft.com/office/drawing/2014/main" id="{267AB6CE-F1EE-7150-B7DC-EE9CDEB592FC}"/>
                </a:ext>
              </a:extLst>
            </p:cNvPr>
            <p:cNvSpPr/>
            <p:nvPr/>
          </p:nvSpPr>
          <p:spPr>
            <a:xfrm>
              <a:off x="4652489" y="3285812"/>
              <a:ext cx="358388" cy="363064"/>
            </a:xfrm>
            <a:custGeom>
              <a:avLst/>
              <a:gdLst/>
              <a:ahLst/>
              <a:cxnLst/>
              <a:rect l="l" t="t" r="r" b="b"/>
              <a:pathLst>
                <a:path w="12646" h="12811" extrusionOk="0">
                  <a:moveTo>
                    <a:pt x="7738" y="1"/>
                  </a:moveTo>
                  <a:lnTo>
                    <a:pt x="0" y="2534"/>
                  </a:lnTo>
                  <a:cubicBezTo>
                    <a:pt x="639" y="4337"/>
                    <a:pt x="3219" y="8834"/>
                    <a:pt x="3219" y="8834"/>
                  </a:cubicBezTo>
                  <a:cubicBezTo>
                    <a:pt x="5364" y="12126"/>
                    <a:pt x="7316" y="12811"/>
                    <a:pt x="8568" y="12811"/>
                  </a:cubicBezTo>
                  <a:cubicBezTo>
                    <a:pt x="9460" y="12811"/>
                    <a:pt x="9998" y="12463"/>
                    <a:pt x="9998" y="12463"/>
                  </a:cubicBezTo>
                  <a:cubicBezTo>
                    <a:pt x="12645" y="8811"/>
                    <a:pt x="7738" y="1"/>
                    <a:pt x="77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666;p42">
              <a:extLst>
                <a:ext uri="{FF2B5EF4-FFF2-40B4-BE49-F238E27FC236}">
                  <a16:creationId xmlns:a16="http://schemas.microsoft.com/office/drawing/2014/main" id="{EED79147-E351-60E2-4EF3-575AA4503C99}"/>
                </a:ext>
              </a:extLst>
            </p:cNvPr>
            <p:cNvSpPr/>
            <p:nvPr/>
          </p:nvSpPr>
          <p:spPr>
            <a:xfrm>
              <a:off x="4383372" y="3264472"/>
              <a:ext cx="561529" cy="429549"/>
            </a:xfrm>
            <a:custGeom>
              <a:avLst/>
              <a:gdLst/>
              <a:ahLst/>
              <a:cxnLst/>
              <a:rect l="l" t="t" r="r" b="b"/>
              <a:pathLst>
                <a:path w="19814" h="15157" extrusionOk="0">
                  <a:moveTo>
                    <a:pt x="14860" y="0"/>
                  </a:moveTo>
                  <a:lnTo>
                    <a:pt x="3995" y="411"/>
                  </a:lnTo>
                  <a:lnTo>
                    <a:pt x="1" y="15156"/>
                  </a:lnTo>
                  <a:cubicBezTo>
                    <a:pt x="1" y="15156"/>
                    <a:pt x="9884" y="14038"/>
                    <a:pt x="19813" y="13855"/>
                  </a:cubicBezTo>
                  <a:lnTo>
                    <a:pt x="14860" y="0"/>
                  </a:lnTo>
                  <a:close/>
                </a:path>
              </a:pathLst>
            </a:custGeom>
            <a:solidFill>
              <a:srgbClr val="FFB5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667;p42">
              <a:extLst>
                <a:ext uri="{FF2B5EF4-FFF2-40B4-BE49-F238E27FC236}">
                  <a16:creationId xmlns:a16="http://schemas.microsoft.com/office/drawing/2014/main" id="{32C2A182-D064-04C7-4B9A-EBF946E69E8A}"/>
                </a:ext>
              </a:extLst>
            </p:cNvPr>
            <p:cNvSpPr/>
            <p:nvPr/>
          </p:nvSpPr>
          <p:spPr>
            <a:xfrm>
              <a:off x="4418315" y="3234715"/>
              <a:ext cx="465116" cy="148813"/>
            </a:xfrm>
            <a:custGeom>
              <a:avLst/>
              <a:gdLst/>
              <a:ahLst/>
              <a:cxnLst/>
              <a:rect l="l" t="t" r="r" b="b"/>
              <a:pathLst>
                <a:path w="16412" h="5251" extrusionOk="0">
                  <a:moveTo>
                    <a:pt x="15362" y="0"/>
                  </a:moveTo>
                  <a:lnTo>
                    <a:pt x="1096" y="617"/>
                  </a:lnTo>
                  <a:lnTo>
                    <a:pt x="685" y="1050"/>
                  </a:lnTo>
                  <a:cubicBezTo>
                    <a:pt x="0" y="1781"/>
                    <a:pt x="343" y="2968"/>
                    <a:pt x="1301" y="3242"/>
                  </a:cubicBezTo>
                  <a:lnTo>
                    <a:pt x="8628" y="5250"/>
                  </a:lnTo>
                  <a:lnTo>
                    <a:pt x="15225" y="2648"/>
                  </a:lnTo>
                  <a:cubicBezTo>
                    <a:pt x="16321" y="2146"/>
                    <a:pt x="16412" y="617"/>
                    <a:pt x="15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668;p42">
              <a:extLst>
                <a:ext uri="{FF2B5EF4-FFF2-40B4-BE49-F238E27FC236}">
                  <a16:creationId xmlns:a16="http://schemas.microsoft.com/office/drawing/2014/main" id="{420B389C-EE2A-A2F2-D773-25C7F9452189}"/>
                </a:ext>
              </a:extLst>
            </p:cNvPr>
            <p:cNvSpPr/>
            <p:nvPr/>
          </p:nvSpPr>
          <p:spPr>
            <a:xfrm>
              <a:off x="4818079" y="2604008"/>
              <a:ext cx="222554" cy="309246"/>
            </a:xfrm>
            <a:custGeom>
              <a:avLst/>
              <a:gdLst/>
              <a:ahLst/>
              <a:cxnLst/>
              <a:rect l="l" t="t" r="r" b="b"/>
              <a:pathLst>
                <a:path w="7853" h="10912" extrusionOk="0">
                  <a:moveTo>
                    <a:pt x="5707" y="1"/>
                  </a:moveTo>
                  <a:lnTo>
                    <a:pt x="0" y="1804"/>
                  </a:lnTo>
                  <a:lnTo>
                    <a:pt x="6597" y="10911"/>
                  </a:lnTo>
                  <a:cubicBezTo>
                    <a:pt x="7852" y="2101"/>
                    <a:pt x="5707" y="1"/>
                    <a:pt x="570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669;p42">
              <a:extLst>
                <a:ext uri="{FF2B5EF4-FFF2-40B4-BE49-F238E27FC236}">
                  <a16:creationId xmlns:a16="http://schemas.microsoft.com/office/drawing/2014/main" id="{EDD02E7D-249C-F636-CF66-D19AB20D41DB}"/>
                </a:ext>
              </a:extLst>
            </p:cNvPr>
            <p:cNvSpPr/>
            <p:nvPr/>
          </p:nvSpPr>
          <p:spPr>
            <a:xfrm>
              <a:off x="4271486" y="2569745"/>
              <a:ext cx="734204" cy="734856"/>
            </a:xfrm>
            <a:custGeom>
              <a:avLst/>
              <a:gdLst/>
              <a:ahLst/>
              <a:cxnLst/>
              <a:rect l="l" t="t" r="r" b="b"/>
              <a:pathLst>
                <a:path w="25907" h="25930" extrusionOk="0">
                  <a:moveTo>
                    <a:pt x="12942" y="0"/>
                  </a:moveTo>
                  <a:cubicBezTo>
                    <a:pt x="5798" y="0"/>
                    <a:pt x="0" y="5798"/>
                    <a:pt x="0" y="12965"/>
                  </a:cubicBezTo>
                  <a:cubicBezTo>
                    <a:pt x="0" y="13855"/>
                    <a:pt x="91" y="14745"/>
                    <a:pt x="251" y="15590"/>
                  </a:cubicBezTo>
                  <a:cubicBezTo>
                    <a:pt x="1461" y="21479"/>
                    <a:pt x="6688" y="25930"/>
                    <a:pt x="12942" y="25930"/>
                  </a:cubicBezTo>
                  <a:cubicBezTo>
                    <a:pt x="20109" y="25930"/>
                    <a:pt x="25907" y="20109"/>
                    <a:pt x="25907" y="12965"/>
                  </a:cubicBezTo>
                  <a:cubicBezTo>
                    <a:pt x="25907" y="10020"/>
                    <a:pt x="24925" y="7327"/>
                    <a:pt x="23282" y="5136"/>
                  </a:cubicBezTo>
                  <a:cubicBezTo>
                    <a:pt x="20908" y="2031"/>
                    <a:pt x="17165" y="0"/>
                    <a:pt x="12942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670;p42">
              <a:extLst>
                <a:ext uri="{FF2B5EF4-FFF2-40B4-BE49-F238E27FC236}">
                  <a16:creationId xmlns:a16="http://schemas.microsoft.com/office/drawing/2014/main" id="{4A548B51-8004-318A-0FE8-79B1CD7ED438}"/>
                </a:ext>
              </a:extLst>
            </p:cNvPr>
            <p:cNvSpPr/>
            <p:nvPr/>
          </p:nvSpPr>
          <p:spPr>
            <a:xfrm>
              <a:off x="4197745" y="3012841"/>
              <a:ext cx="87996" cy="78955"/>
            </a:xfrm>
            <a:custGeom>
              <a:avLst/>
              <a:gdLst/>
              <a:ahLst/>
              <a:cxnLst/>
              <a:rect l="l" t="t" r="r" b="b"/>
              <a:pathLst>
                <a:path w="3105" h="2786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2168" y="0"/>
                    <a:pt x="0" y="685"/>
                    <a:pt x="1643" y="2785"/>
                  </a:cubicBezTo>
                  <a:cubicBezTo>
                    <a:pt x="1643" y="2785"/>
                    <a:pt x="1552" y="2465"/>
                    <a:pt x="1506" y="2032"/>
                  </a:cubicBezTo>
                  <a:lnTo>
                    <a:pt x="1506" y="2032"/>
                  </a:lnTo>
                  <a:cubicBezTo>
                    <a:pt x="2009" y="2488"/>
                    <a:pt x="3104" y="2488"/>
                    <a:pt x="3104" y="2488"/>
                  </a:cubicBezTo>
                  <a:cubicBezTo>
                    <a:pt x="1050" y="2055"/>
                    <a:pt x="1552" y="799"/>
                    <a:pt x="1712" y="502"/>
                  </a:cubicBezTo>
                  <a:cubicBezTo>
                    <a:pt x="1826" y="297"/>
                    <a:pt x="1963" y="137"/>
                    <a:pt x="2168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671;p42">
              <a:extLst>
                <a:ext uri="{FF2B5EF4-FFF2-40B4-BE49-F238E27FC236}">
                  <a16:creationId xmlns:a16="http://schemas.microsoft.com/office/drawing/2014/main" id="{38C5BB46-C094-4355-8A0B-5162B4D75A0F}"/>
                </a:ext>
              </a:extLst>
            </p:cNvPr>
            <p:cNvSpPr/>
            <p:nvPr/>
          </p:nvSpPr>
          <p:spPr>
            <a:xfrm>
              <a:off x="4412506" y="2858246"/>
              <a:ext cx="69886" cy="62773"/>
            </a:xfrm>
            <a:custGeom>
              <a:avLst/>
              <a:gdLst/>
              <a:ahLst/>
              <a:cxnLst/>
              <a:rect l="l" t="t" r="r" b="b"/>
              <a:pathLst>
                <a:path w="2466" h="221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2260" y="91"/>
                    <a:pt x="1803" y="708"/>
                    <a:pt x="1575" y="776"/>
                  </a:cubicBezTo>
                  <a:cubicBezTo>
                    <a:pt x="1430" y="820"/>
                    <a:pt x="1276" y="835"/>
                    <a:pt x="1125" y="835"/>
                  </a:cubicBezTo>
                  <a:cubicBezTo>
                    <a:pt x="1038" y="835"/>
                    <a:pt x="951" y="830"/>
                    <a:pt x="867" y="822"/>
                  </a:cubicBezTo>
                  <a:cubicBezTo>
                    <a:pt x="741" y="806"/>
                    <a:pt x="615" y="779"/>
                    <a:pt x="489" y="779"/>
                  </a:cubicBezTo>
                  <a:cubicBezTo>
                    <a:pt x="433" y="779"/>
                    <a:pt x="376" y="785"/>
                    <a:pt x="320" y="799"/>
                  </a:cubicBezTo>
                  <a:cubicBezTo>
                    <a:pt x="160" y="845"/>
                    <a:pt x="0" y="1027"/>
                    <a:pt x="46" y="1187"/>
                  </a:cubicBezTo>
                  <a:cubicBezTo>
                    <a:pt x="63" y="1308"/>
                    <a:pt x="318" y="1470"/>
                    <a:pt x="660" y="1470"/>
                  </a:cubicBezTo>
                  <a:cubicBezTo>
                    <a:pt x="768" y="1470"/>
                    <a:pt x="884" y="1454"/>
                    <a:pt x="1004" y="1415"/>
                  </a:cubicBezTo>
                  <a:lnTo>
                    <a:pt x="1004" y="1415"/>
                  </a:lnTo>
                  <a:cubicBezTo>
                    <a:pt x="1004" y="1484"/>
                    <a:pt x="616" y="1507"/>
                    <a:pt x="411" y="1644"/>
                  </a:cubicBezTo>
                  <a:cubicBezTo>
                    <a:pt x="320" y="1712"/>
                    <a:pt x="228" y="1803"/>
                    <a:pt x="205" y="1917"/>
                  </a:cubicBezTo>
                  <a:cubicBezTo>
                    <a:pt x="183" y="2077"/>
                    <a:pt x="388" y="2214"/>
                    <a:pt x="548" y="2214"/>
                  </a:cubicBezTo>
                  <a:cubicBezTo>
                    <a:pt x="1758" y="2214"/>
                    <a:pt x="2442" y="639"/>
                    <a:pt x="2465" y="0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672;p42">
              <a:extLst>
                <a:ext uri="{FF2B5EF4-FFF2-40B4-BE49-F238E27FC236}">
                  <a16:creationId xmlns:a16="http://schemas.microsoft.com/office/drawing/2014/main" id="{778475F8-4AD2-7F98-32D7-516D7320BD9F}"/>
                </a:ext>
              </a:extLst>
            </p:cNvPr>
            <p:cNvSpPr/>
            <p:nvPr/>
          </p:nvSpPr>
          <p:spPr>
            <a:xfrm>
              <a:off x="4450651" y="2848214"/>
              <a:ext cx="130704" cy="146036"/>
            </a:xfrm>
            <a:custGeom>
              <a:avLst/>
              <a:gdLst/>
              <a:ahLst/>
              <a:cxnLst/>
              <a:rect l="l" t="t" r="r" b="b"/>
              <a:pathLst>
                <a:path w="4612" h="5153" extrusionOk="0">
                  <a:moveTo>
                    <a:pt x="2136" y="1"/>
                  </a:moveTo>
                  <a:cubicBezTo>
                    <a:pt x="2026" y="1"/>
                    <a:pt x="1915" y="12"/>
                    <a:pt x="1804" y="35"/>
                  </a:cubicBezTo>
                  <a:cubicBezTo>
                    <a:pt x="685" y="263"/>
                    <a:pt x="1" y="1587"/>
                    <a:pt x="275" y="2979"/>
                  </a:cubicBezTo>
                  <a:cubicBezTo>
                    <a:pt x="544" y="4263"/>
                    <a:pt x="1490" y="5153"/>
                    <a:pt x="2499" y="5153"/>
                  </a:cubicBezTo>
                  <a:cubicBezTo>
                    <a:pt x="2601" y="5153"/>
                    <a:pt x="2705" y="5144"/>
                    <a:pt x="2808" y="5125"/>
                  </a:cubicBezTo>
                  <a:cubicBezTo>
                    <a:pt x="3927" y="4896"/>
                    <a:pt x="4611" y="3572"/>
                    <a:pt x="4338" y="2180"/>
                  </a:cubicBezTo>
                  <a:cubicBezTo>
                    <a:pt x="4070" y="905"/>
                    <a:pt x="3136" y="1"/>
                    <a:pt x="2136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673;p42">
              <a:extLst>
                <a:ext uri="{FF2B5EF4-FFF2-40B4-BE49-F238E27FC236}">
                  <a16:creationId xmlns:a16="http://schemas.microsoft.com/office/drawing/2014/main" id="{1F3B24AA-7771-D045-56A2-A696AC7636CD}"/>
                </a:ext>
              </a:extLst>
            </p:cNvPr>
            <p:cNvSpPr/>
            <p:nvPr/>
          </p:nvSpPr>
          <p:spPr>
            <a:xfrm>
              <a:off x="4453882" y="2852777"/>
              <a:ext cx="130052" cy="149862"/>
            </a:xfrm>
            <a:custGeom>
              <a:avLst/>
              <a:gdLst/>
              <a:ahLst/>
              <a:cxnLst/>
              <a:rect l="l" t="t" r="r" b="b"/>
              <a:pathLst>
                <a:path w="4589" h="5288" extrusionOk="0">
                  <a:moveTo>
                    <a:pt x="2101" y="1"/>
                  </a:moveTo>
                  <a:cubicBezTo>
                    <a:pt x="1995" y="1"/>
                    <a:pt x="1888" y="12"/>
                    <a:pt x="1781" y="33"/>
                  </a:cubicBezTo>
                  <a:cubicBezTo>
                    <a:pt x="686" y="262"/>
                    <a:pt x="1" y="1608"/>
                    <a:pt x="298" y="3046"/>
                  </a:cubicBezTo>
                  <a:cubicBezTo>
                    <a:pt x="568" y="4356"/>
                    <a:pt x="1520" y="5287"/>
                    <a:pt x="2533" y="5287"/>
                  </a:cubicBezTo>
                  <a:cubicBezTo>
                    <a:pt x="2632" y="5287"/>
                    <a:pt x="2732" y="5279"/>
                    <a:pt x="2831" y="5260"/>
                  </a:cubicBezTo>
                  <a:cubicBezTo>
                    <a:pt x="3927" y="5032"/>
                    <a:pt x="4589" y="3685"/>
                    <a:pt x="4315" y="2247"/>
                  </a:cubicBezTo>
                  <a:cubicBezTo>
                    <a:pt x="4046" y="947"/>
                    <a:pt x="3106" y="1"/>
                    <a:pt x="2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674;p42">
              <a:extLst>
                <a:ext uri="{FF2B5EF4-FFF2-40B4-BE49-F238E27FC236}">
                  <a16:creationId xmlns:a16="http://schemas.microsoft.com/office/drawing/2014/main" id="{A75979DE-D693-2DCD-EEDE-AC9905F52CC2}"/>
                </a:ext>
              </a:extLst>
            </p:cNvPr>
            <p:cNvSpPr/>
            <p:nvPr/>
          </p:nvSpPr>
          <p:spPr>
            <a:xfrm>
              <a:off x="4482987" y="2856433"/>
              <a:ext cx="100947" cy="122656"/>
            </a:xfrm>
            <a:custGeom>
              <a:avLst/>
              <a:gdLst/>
              <a:ahLst/>
              <a:cxnLst/>
              <a:rect l="l" t="t" r="r" b="b"/>
              <a:pathLst>
                <a:path w="3562" h="4328" extrusionOk="0">
                  <a:moveTo>
                    <a:pt x="1434" y="1"/>
                  </a:moveTo>
                  <a:cubicBezTo>
                    <a:pt x="1336" y="1"/>
                    <a:pt x="1238" y="14"/>
                    <a:pt x="1142" y="41"/>
                  </a:cubicBezTo>
                  <a:cubicBezTo>
                    <a:pt x="366" y="270"/>
                    <a:pt x="1" y="1411"/>
                    <a:pt x="366" y="2598"/>
                  </a:cubicBezTo>
                  <a:cubicBezTo>
                    <a:pt x="667" y="3622"/>
                    <a:pt x="1410" y="4328"/>
                    <a:pt x="2112" y="4328"/>
                  </a:cubicBezTo>
                  <a:cubicBezTo>
                    <a:pt x="2209" y="4328"/>
                    <a:pt x="2304" y="4314"/>
                    <a:pt x="2398" y="4287"/>
                  </a:cubicBezTo>
                  <a:cubicBezTo>
                    <a:pt x="3197" y="4059"/>
                    <a:pt x="3562" y="2917"/>
                    <a:pt x="3197" y="1753"/>
                  </a:cubicBezTo>
                  <a:cubicBezTo>
                    <a:pt x="2895" y="709"/>
                    <a:pt x="2153" y="1"/>
                    <a:pt x="1434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675;p42">
              <a:extLst>
                <a:ext uri="{FF2B5EF4-FFF2-40B4-BE49-F238E27FC236}">
                  <a16:creationId xmlns:a16="http://schemas.microsoft.com/office/drawing/2014/main" id="{6C783918-89F7-8A83-0174-D68496326C9B}"/>
                </a:ext>
              </a:extLst>
            </p:cNvPr>
            <p:cNvSpPr/>
            <p:nvPr/>
          </p:nvSpPr>
          <p:spPr>
            <a:xfrm>
              <a:off x="4853023" y="2790202"/>
              <a:ext cx="83461" cy="43133"/>
            </a:xfrm>
            <a:custGeom>
              <a:avLst/>
              <a:gdLst/>
              <a:ahLst/>
              <a:cxnLst/>
              <a:rect l="l" t="t" r="r" b="b"/>
              <a:pathLst>
                <a:path w="2945" h="1522" extrusionOk="0">
                  <a:moveTo>
                    <a:pt x="2317" y="1"/>
                  </a:moveTo>
                  <a:cubicBezTo>
                    <a:pt x="2297" y="1"/>
                    <a:pt x="2278" y="2"/>
                    <a:pt x="2260" y="4"/>
                  </a:cubicBezTo>
                  <a:cubicBezTo>
                    <a:pt x="2100" y="50"/>
                    <a:pt x="1940" y="164"/>
                    <a:pt x="1803" y="256"/>
                  </a:cubicBezTo>
                  <a:cubicBezTo>
                    <a:pt x="1598" y="370"/>
                    <a:pt x="1370" y="484"/>
                    <a:pt x="1141" y="529"/>
                  </a:cubicBezTo>
                  <a:cubicBezTo>
                    <a:pt x="1133" y="530"/>
                    <a:pt x="1125" y="531"/>
                    <a:pt x="1116" y="531"/>
                  </a:cubicBezTo>
                  <a:cubicBezTo>
                    <a:pt x="848" y="531"/>
                    <a:pt x="221" y="209"/>
                    <a:pt x="0" y="187"/>
                  </a:cubicBezTo>
                  <a:lnTo>
                    <a:pt x="0" y="187"/>
                  </a:lnTo>
                  <a:cubicBezTo>
                    <a:pt x="245" y="659"/>
                    <a:pt x="1178" y="1521"/>
                    <a:pt x="2100" y="1521"/>
                  </a:cubicBezTo>
                  <a:cubicBezTo>
                    <a:pt x="2293" y="1521"/>
                    <a:pt x="2485" y="1484"/>
                    <a:pt x="2671" y="1397"/>
                  </a:cubicBezTo>
                  <a:cubicBezTo>
                    <a:pt x="2830" y="1328"/>
                    <a:pt x="2945" y="1123"/>
                    <a:pt x="2853" y="963"/>
                  </a:cubicBezTo>
                  <a:cubicBezTo>
                    <a:pt x="2785" y="872"/>
                    <a:pt x="2671" y="849"/>
                    <a:pt x="2556" y="826"/>
                  </a:cubicBezTo>
                  <a:cubicBezTo>
                    <a:pt x="2519" y="819"/>
                    <a:pt x="2479" y="817"/>
                    <a:pt x="2439" y="817"/>
                  </a:cubicBezTo>
                  <a:cubicBezTo>
                    <a:pt x="2262" y="817"/>
                    <a:pt x="2065" y="869"/>
                    <a:pt x="1972" y="869"/>
                  </a:cubicBezTo>
                  <a:cubicBezTo>
                    <a:pt x="1942" y="869"/>
                    <a:pt x="1922" y="863"/>
                    <a:pt x="1917" y="849"/>
                  </a:cubicBezTo>
                  <a:cubicBezTo>
                    <a:pt x="2442" y="780"/>
                    <a:pt x="2739" y="392"/>
                    <a:pt x="2693" y="233"/>
                  </a:cubicBezTo>
                  <a:cubicBezTo>
                    <a:pt x="2673" y="89"/>
                    <a:pt x="2487" y="1"/>
                    <a:pt x="2317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676;p42">
              <a:extLst>
                <a:ext uri="{FF2B5EF4-FFF2-40B4-BE49-F238E27FC236}">
                  <a16:creationId xmlns:a16="http://schemas.microsoft.com/office/drawing/2014/main" id="{220C0234-D28C-8A97-210E-49AAA1921EA0}"/>
                </a:ext>
              </a:extLst>
            </p:cNvPr>
            <p:cNvSpPr/>
            <p:nvPr/>
          </p:nvSpPr>
          <p:spPr>
            <a:xfrm>
              <a:off x="4783136" y="2794736"/>
              <a:ext cx="132660" cy="145129"/>
            </a:xfrm>
            <a:custGeom>
              <a:avLst/>
              <a:gdLst/>
              <a:ahLst/>
              <a:cxnLst/>
              <a:rect l="l" t="t" r="r" b="b"/>
              <a:pathLst>
                <a:path w="4681" h="5121" extrusionOk="0">
                  <a:moveTo>
                    <a:pt x="2116" y="0"/>
                  </a:moveTo>
                  <a:cubicBezTo>
                    <a:pt x="1981" y="0"/>
                    <a:pt x="1846" y="16"/>
                    <a:pt x="1713" y="50"/>
                  </a:cubicBezTo>
                  <a:cubicBezTo>
                    <a:pt x="594" y="324"/>
                    <a:pt x="1" y="1670"/>
                    <a:pt x="343" y="3063"/>
                  </a:cubicBezTo>
                  <a:cubicBezTo>
                    <a:pt x="644" y="4285"/>
                    <a:pt x="1596" y="5121"/>
                    <a:pt x="2565" y="5121"/>
                  </a:cubicBezTo>
                  <a:cubicBezTo>
                    <a:pt x="2700" y="5121"/>
                    <a:pt x="2835" y="5105"/>
                    <a:pt x="2968" y="5071"/>
                  </a:cubicBezTo>
                  <a:cubicBezTo>
                    <a:pt x="4064" y="4798"/>
                    <a:pt x="4680" y="3451"/>
                    <a:pt x="4338" y="2058"/>
                  </a:cubicBezTo>
                  <a:cubicBezTo>
                    <a:pt x="4037" y="836"/>
                    <a:pt x="3085" y="0"/>
                    <a:pt x="2116" y="0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677;p42">
              <a:extLst>
                <a:ext uri="{FF2B5EF4-FFF2-40B4-BE49-F238E27FC236}">
                  <a16:creationId xmlns:a16="http://schemas.microsoft.com/office/drawing/2014/main" id="{EEFE3A25-9B82-3537-C08E-59DFC5909BC7}"/>
                </a:ext>
              </a:extLst>
            </p:cNvPr>
            <p:cNvSpPr/>
            <p:nvPr/>
          </p:nvSpPr>
          <p:spPr>
            <a:xfrm>
              <a:off x="4783136" y="2799951"/>
              <a:ext cx="132660" cy="148927"/>
            </a:xfrm>
            <a:custGeom>
              <a:avLst/>
              <a:gdLst/>
              <a:ahLst/>
              <a:cxnLst/>
              <a:rect l="l" t="t" r="r" b="b"/>
              <a:pathLst>
                <a:path w="4681" h="5255" extrusionOk="0">
                  <a:moveTo>
                    <a:pt x="2078" y="1"/>
                  </a:moveTo>
                  <a:cubicBezTo>
                    <a:pt x="1948" y="1"/>
                    <a:pt x="1819" y="16"/>
                    <a:pt x="1690" y="48"/>
                  </a:cubicBezTo>
                  <a:cubicBezTo>
                    <a:pt x="594" y="322"/>
                    <a:pt x="1" y="1692"/>
                    <a:pt x="343" y="3130"/>
                  </a:cubicBezTo>
                  <a:cubicBezTo>
                    <a:pt x="666" y="4379"/>
                    <a:pt x="1628" y="5255"/>
                    <a:pt x="2603" y="5255"/>
                  </a:cubicBezTo>
                  <a:cubicBezTo>
                    <a:pt x="2733" y="5255"/>
                    <a:pt x="2862" y="5239"/>
                    <a:pt x="2991" y="5207"/>
                  </a:cubicBezTo>
                  <a:cubicBezTo>
                    <a:pt x="4087" y="4933"/>
                    <a:pt x="4680" y="3564"/>
                    <a:pt x="4315" y="2126"/>
                  </a:cubicBezTo>
                  <a:cubicBezTo>
                    <a:pt x="4013" y="876"/>
                    <a:pt x="3053" y="1"/>
                    <a:pt x="20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678;p42">
              <a:extLst>
                <a:ext uri="{FF2B5EF4-FFF2-40B4-BE49-F238E27FC236}">
                  <a16:creationId xmlns:a16="http://schemas.microsoft.com/office/drawing/2014/main" id="{5F956461-072A-6761-7482-159FF9C37A4E}"/>
                </a:ext>
              </a:extLst>
            </p:cNvPr>
            <p:cNvSpPr/>
            <p:nvPr/>
          </p:nvSpPr>
          <p:spPr>
            <a:xfrm>
              <a:off x="4814197" y="2801708"/>
              <a:ext cx="98992" cy="124073"/>
            </a:xfrm>
            <a:custGeom>
              <a:avLst/>
              <a:gdLst/>
              <a:ahLst/>
              <a:cxnLst/>
              <a:rect l="l" t="t" r="r" b="b"/>
              <a:pathLst>
                <a:path w="3493" h="4378" extrusionOk="0">
                  <a:moveTo>
                    <a:pt x="1460" y="1"/>
                  </a:moveTo>
                  <a:cubicBezTo>
                    <a:pt x="1376" y="1"/>
                    <a:pt x="1293" y="11"/>
                    <a:pt x="1210" y="32"/>
                  </a:cubicBezTo>
                  <a:cubicBezTo>
                    <a:pt x="411" y="238"/>
                    <a:pt x="1" y="1356"/>
                    <a:pt x="297" y="2543"/>
                  </a:cubicBezTo>
                  <a:cubicBezTo>
                    <a:pt x="563" y="3607"/>
                    <a:pt x="1306" y="4378"/>
                    <a:pt x="2033" y="4378"/>
                  </a:cubicBezTo>
                  <a:cubicBezTo>
                    <a:pt x="2117" y="4378"/>
                    <a:pt x="2200" y="4367"/>
                    <a:pt x="2283" y="4346"/>
                  </a:cubicBezTo>
                  <a:cubicBezTo>
                    <a:pt x="3082" y="4141"/>
                    <a:pt x="3493" y="3022"/>
                    <a:pt x="3196" y="1835"/>
                  </a:cubicBezTo>
                  <a:cubicBezTo>
                    <a:pt x="2910" y="771"/>
                    <a:pt x="2183" y="1"/>
                    <a:pt x="1460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679;p42">
              <a:extLst>
                <a:ext uri="{FF2B5EF4-FFF2-40B4-BE49-F238E27FC236}">
                  <a16:creationId xmlns:a16="http://schemas.microsoft.com/office/drawing/2014/main" id="{FFAC4FC4-8355-5C89-B059-B145B30143A1}"/>
                </a:ext>
              </a:extLst>
            </p:cNvPr>
            <p:cNvSpPr/>
            <p:nvPr/>
          </p:nvSpPr>
          <p:spPr>
            <a:xfrm>
              <a:off x="4688707" y="2949586"/>
              <a:ext cx="64077" cy="65210"/>
            </a:xfrm>
            <a:custGeom>
              <a:avLst/>
              <a:gdLst/>
              <a:ahLst/>
              <a:cxnLst/>
              <a:rect l="l" t="t" r="r" b="b"/>
              <a:pathLst>
                <a:path w="2261" h="2301" extrusionOk="0">
                  <a:moveTo>
                    <a:pt x="755" y="0"/>
                  </a:moveTo>
                  <a:cubicBezTo>
                    <a:pt x="540" y="0"/>
                    <a:pt x="289" y="57"/>
                    <a:pt x="0" y="201"/>
                  </a:cubicBezTo>
                  <a:cubicBezTo>
                    <a:pt x="0" y="201"/>
                    <a:pt x="217" y="142"/>
                    <a:pt x="498" y="142"/>
                  </a:cubicBezTo>
                  <a:cubicBezTo>
                    <a:pt x="936" y="142"/>
                    <a:pt x="1532" y="286"/>
                    <a:pt x="1712" y="1023"/>
                  </a:cubicBezTo>
                  <a:cubicBezTo>
                    <a:pt x="1712" y="1023"/>
                    <a:pt x="1826" y="1844"/>
                    <a:pt x="868" y="2301"/>
                  </a:cubicBezTo>
                  <a:cubicBezTo>
                    <a:pt x="868" y="2301"/>
                    <a:pt x="2260" y="2050"/>
                    <a:pt x="1849" y="726"/>
                  </a:cubicBezTo>
                  <a:cubicBezTo>
                    <a:pt x="1849" y="726"/>
                    <a:pt x="1528" y="0"/>
                    <a:pt x="75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680;p42">
              <a:extLst>
                <a:ext uri="{FF2B5EF4-FFF2-40B4-BE49-F238E27FC236}">
                  <a16:creationId xmlns:a16="http://schemas.microsoft.com/office/drawing/2014/main" id="{24FADE67-CAC9-33E0-3E41-06C4294AE9F6}"/>
                </a:ext>
              </a:extLst>
            </p:cNvPr>
            <p:cNvSpPr/>
            <p:nvPr/>
          </p:nvSpPr>
          <p:spPr>
            <a:xfrm>
              <a:off x="4553497" y="3014768"/>
              <a:ext cx="304712" cy="118801"/>
            </a:xfrm>
            <a:custGeom>
              <a:avLst/>
              <a:gdLst/>
              <a:ahLst/>
              <a:cxnLst/>
              <a:rect l="l" t="t" r="r" b="b"/>
              <a:pathLst>
                <a:path w="10752" h="4192" extrusionOk="0">
                  <a:moveTo>
                    <a:pt x="10638" y="1"/>
                  </a:moveTo>
                  <a:cubicBezTo>
                    <a:pt x="10227" y="2420"/>
                    <a:pt x="6780" y="3539"/>
                    <a:pt x="6780" y="3539"/>
                  </a:cubicBezTo>
                  <a:cubicBezTo>
                    <a:pt x="6023" y="3756"/>
                    <a:pt x="5335" y="3848"/>
                    <a:pt x="4714" y="3848"/>
                  </a:cubicBezTo>
                  <a:cubicBezTo>
                    <a:pt x="1423" y="3848"/>
                    <a:pt x="1" y="1280"/>
                    <a:pt x="1" y="1279"/>
                  </a:cubicBezTo>
                  <a:lnTo>
                    <a:pt x="1" y="1279"/>
                  </a:lnTo>
                  <a:cubicBezTo>
                    <a:pt x="814" y="3673"/>
                    <a:pt x="3100" y="4192"/>
                    <a:pt x="4828" y="4192"/>
                  </a:cubicBezTo>
                  <a:cubicBezTo>
                    <a:pt x="5769" y="4192"/>
                    <a:pt x="6544" y="4038"/>
                    <a:pt x="6826" y="3950"/>
                  </a:cubicBezTo>
                  <a:cubicBezTo>
                    <a:pt x="10751" y="2808"/>
                    <a:pt x="10638" y="1"/>
                    <a:pt x="10638" y="1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681;p42">
              <a:extLst>
                <a:ext uri="{FF2B5EF4-FFF2-40B4-BE49-F238E27FC236}">
                  <a16:creationId xmlns:a16="http://schemas.microsoft.com/office/drawing/2014/main" id="{5F7C8299-5E90-63F1-DE7F-9EF73D71B591}"/>
                </a:ext>
              </a:extLst>
            </p:cNvPr>
            <p:cNvSpPr/>
            <p:nvPr/>
          </p:nvSpPr>
          <p:spPr>
            <a:xfrm>
              <a:off x="4271486" y="3916944"/>
              <a:ext cx="637820" cy="106615"/>
            </a:xfrm>
            <a:custGeom>
              <a:avLst/>
              <a:gdLst/>
              <a:ahLst/>
              <a:cxnLst/>
              <a:rect l="l" t="t" r="r" b="b"/>
              <a:pathLst>
                <a:path w="22506" h="3762" extrusionOk="0">
                  <a:moveTo>
                    <a:pt x="4270" y="1"/>
                  </a:moveTo>
                  <a:cubicBezTo>
                    <a:pt x="1825" y="1"/>
                    <a:pt x="106" y="453"/>
                    <a:pt x="0" y="1697"/>
                  </a:cubicBezTo>
                  <a:cubicBezTo>
                    <a:pt x="0" y="1697"/>
                    <a:pt x="3097" y="3761"/>
                    <a:pt x="12951" y="3761"/>
                  </a:cubicBezTo>
                  <a:cubicBezTo>
                    <a:pt x="15617" y="3761"/>
                    <a:pt x="18778" y="3610"/>
                    <a:pt x="22506" y="3226"/>
                  </a:cubicBezTo>
                  <a:cubicBezTo>
                    <a:pt x="22506" y="3226"/>
                    <a:pt x="10799" y="1"/>
                    <a:pt x="4270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682;p42">
              <a:extLst>
                <a:ext uri="{FF2B5EF4-FFF2-40B4-BE49-F238E27FC236}">
                  <a16:creationId xmlns:a16="http://schemas.microsoft.com/office/drawing/2014/main" id="{E3DDF4C1-DDAA-BB28-B895-ADC698BC1186}"/>
                </a:ext>
              </a:extLst>
            </p:cNvPr>
            <p:cNvSpPr/>
            <p:nvPr/>
          </p:nvSpPr>
          <p:spPr>
            <a:xfrm>
              <a:off x="4540744" y="3046622"/>
              <a:ext cx="28963" cy="24457"/>
            </a:xfrm>
            <a:custGeom>
              <a:avLst/>
              <a:gdLst/>
              <a:ahLst/>
              <a:cxnLst/>
              <a:rect l="l" t="t" r="r" b="b"/>
              <a:pathLst>
                <a:path w="1022" h="863" extrusionOk="0">
                  <a:moveTo>
                    <a:pt x="812" y="1"/>
                  </a:moveTo>
                  <a:cubicBezTo>
                    <a:pt x="1" y="1"/>
                    <a:pt x="40" y="863"/>
                    <a:pt x="40" y="863"/>
                  </a:cubicBezTo>
                  <a:cubicBezTo>
                    <a:pt x="258" y="69"/>
                    <a:pt x="839" y="17"/>
                    <a:pt x="987" y="17"/>
                  </a:cubicBezTo>
                  <a:cubicBezTo>
                    <a:pt x="1009" y="17"/>
                    <a:pt x="1022" y="18"/>
                    <a:pt x="1022" y="18"/>
                  </a:cubicBezTo>
                  <a:cubicBezTo>
                    <a:pt x="946" y="6"/>
                    <a:pt x="876" y="1"/>
                    <a:pt x="812" y="1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683;p42">
              <a:extLst>
                <a:ext uri="{FF2B5EF4-FFF2-40B4-BE49-F238E27FC236}">
                  <a16:creationId xmlns:a16="http://schemas.microsoft.com/office/drawing/2014/main" id="{B0B7A21E-94D6-30CD-C84F-28BF57E156E0}"/>
                </a:ext>
              </a:extLst>
            </p:cNvPr>
            <p:cNvSpPr/>
            <p:nvPr/>
          </p:nvSpPr>
          <p:spPr>
            <a:xfrm>
              <a:off x="4838144" y="3012756"/>
              <a:ext cx="30409" cy="18874"/>
            </a:xfrm>
            <a:custGeom>
              <a:avLst/>
              <a:gdLst/>
              <a:ahLst/>
              <a:cxnLst/>
              <a:rect l="l" t="t" r="r" b="b"/>
              <a:pathLst>
                <a:path w="1073" h="666" extrusionOk="0">
                  <a:moveTo>
                    <a:pt x="501" y="0"/>
                  </a:moveTo>
                  <a:cubicBezTo>
                    <a:pt x="365" y="0"/>
                    <a:pt x="200" y="64"/>
                    <a:pt x="0" y="232"/>
                  </a:cubicBezTo>
                  <a:cubicBezTo>
                    <a:pt x="0" y="232"/>
                    <a:pt x="167" y="148"/>
                    <a:pt x="378" y="148"/>
                  </a:cubicBezTo>
                  <a:cubicBezTo>
                    <a:pt x="609" y="148"/>
                    <a:pt x="894" y="248"/>
                    <a:pt x="1073" y="665"/>
                  </a:cubicBezTo>
                  <a:cubicBezTo>
                    <a:pt x="1073" y="665"/>
                    <a:pt x="940" y="0"/>
                    <a:pt x="501" y="0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684;p42">
              <a:extLst>
                <a:ext uri="{FF2B5EF4-FFF2-40B4-BE49-F238E27FC236}">
                  <a16:creationId xmlns:a16="http://schemas.microsoft.com/office/drawing/2014/main" id="{57D358CB-9CB8-9E93-093E-AB8F4C2DCDB0}"/>
                </a:ext>
              </a:extLst>
            </p:cNvPr>
            <p:cNvSpPr/>
            <p:nvPr/>
          </p:nvSpPr>
          <p:spPr>
            <a:xfrm>
              <a:off x="4262417" y="4040053"/>
              <a:ext cx="168226" cy="194101"/>
            </a:xfrm>
            <a:custGeom>
              <a:avLst/>
              <a:gdLst/>
              <a:ahLst/>
              <a:cxnLst/>
              <a:rect l="l" t="t" r="r" b="b"/>
              <a:pathLst>
                <a:path w="5936" h="6849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" y="4657"/>
                    <a:pt x="5730" y="6848"/>
                    <a:pt x="5730" y="6848"/>
                  </a:cubicBezTo>
                  <a:cubicBezTo>
                    <a:pt x="5935" y="3128"/>
                    <a:pt x="1211" y="1"/>
                    <a:pt x="1210" y="1"/>
                  </a:cubicBez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685;p42">
              <a:extLst>
                <a:ext uri="{FF2B5EF4-FFF2-40B4-BE49-F238E27FC236}">
                  <a16:creationId xmlns:a16="http://schemas.microsoft.com/office/drawing/2014/main" id="{F3A231A6-C618-E0A0-C986-4315954606C7}"/>
                </a:ext>
              </a:extLst>
            </p:cNvPr>
            <p:cNvSpPr/>
            <p:nvPr/>
          </p:nvSpPr>
          <p:spPr>
            <a:xfrm>
              <a:off x="4710047" y="4145421"/>
              <a:ext cx="240011" cy="76121"/>
            </a:xfrm>
            <a:custGeom>
              <a:avLst/>
              <a:gdLst/>
              <a:ahLst/>
              <a:cxnLst/>
              <a:rect l="l" t="t" r="r" b="b"/>
              <a:pathLst>
                <a:path w="8469" h="2686" extrusionOk="0">
                  <a:moveTo>
                    <a:pt x="5591" y="1"/>
                  </a:moveTo>
                  <a:cubicBezTo>
                    <a:pt x="1768" y="1"/>
                    <a:pt x="1" y="1601"/>
                    <a:pt x="1" y="1601"/>
                  </a:cubicBezTo>
                  <a:cubicBezTo>
                    <a:pt x="1678" y="2392"/>
                    <a:pt x="3054" y="2686"/>
                    <a:pt x="4172" y="2686"/>
                  </a:cubicBezTo>
                  <a:cubicBezTo>
                    <a:pt x="7378" y="2686"/>
                    <a:pt x="8469" y="277"/>
                    <a:pt x="8469" y="277"/>
                  </a:cubicBezTo>
                  <a:cubicBezTo>
                    <a:pt x="7404" y="81"/>
                    <a:pt x="6446" y="1"/>
                    <a:pt x="5591" y="1"/>
                  </a:cubicBez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686;p42">
              <a:extLst>
                <a:ext uri="{FF2B5EF4-FFF2-40B4-BE49-F238E27FC236}">
                  <a16:creationId xmlns:a16="http://schemas.microsoft.com/office/drawing/2014/main" id="{F4F9C5A4-B322-5F1B-C46F-B3FDB085ADEB}"/>
                </a:ext>
              </a:extLst>
            </p:cNvPr>
            <p:cNvSpPr/>
            <p:nvPr/>
          </p:nvSpPr>
          <p:spPr>
            <a:xfrm>
              <a:off x="4694517" y="3164233"/>
              <a:ext cx="52429" cy="16806"/>
            </a:xfrm>
            <a:custGeom>
              <a:avLst/>
              <a:gdLst/>
              <a:ahLst/>
              <a:cxnLst/>
              <a:rect l="l" t="t" r="r" b="b"/>
              <a:pathLst>
                <a:path w="1850" h="593" extrusionOk="0">
                  <a:moveTo>
                    <a:pt x="866" y="0"/>
                  </a:moveTo>
                  <a:cubicBezTo>
                    <a:pt x="580" y="0"/>
                    <a:pt x="272" y="146"/>
                    <a:pt x="1" y="593"/>
                  </a:cubicBezTo>
                  <a:cubicBezTo>
                    <a:pt x="1" y="593"/>
                    <a:pt x="384" y="199"/>
                    <a:pt x="968" y="199"/>
                  </a:cubicBezTo>
                  <a:cubicBezTo>
                    <a:pt x="1227" y="199"/>
                    <a:pt x="1527" y="277"/>
                    <a:pt x="1850" y="502"/>
                  </a:cubicBezTo>
                  <a:cubicBezTo>
                    <a:pt x="1850" y="502"/>
                    <a:pt x="1396" y="0"/>
                    <a:pt x="86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687;p42">
              <a:extLst>
                <a:ext uri="{FF2B5EF4-FFF2-40B4-BE49-F238E27FC236}">
                  <a16:creationId xmlns:a16="http://schemas.microsoft.com/office/drawing/2014/main" id="{0BC05FAD-03BF-5EB0-7F1D-CADBB7FE9FF6}"/>
                </a:ext>
              </a:extLst>
            </p:cNvPr>
            <p:cNvSpPr/>
            <p:nvPr/>
          </p:nvSpPr>
          <p:spPr>
            <a:xfrm>
              <a:off x="4246235" y="3629321"/>
              <a:ext cx="697362" cy="641703"/>
            </a:xfrm>
            <a:custGeom>
              <a:avLst/>
              <a:gdLst/>
              <a:ahLst/>
              <a:cxnLst/>
              <a:rect l="l" t="t" r="r" b="b"/>
              <a:pathLst>
                <a:path w="24607" h="22643" extrusionOk="0">
                  <a:moveTo>
                    <a:pt x="17696" y="0"/>
                  </a:moveTo>
                  <a:cubicBezTo>
                    <a:pt x="10965" y="0"/>
                    <a:pt x="7012" y="1651"/>
                    <a:pt x="6917" y="1689"/>
                  </a:cubicBezTo>
                  <a:cubicBezTo>
                    <a:pt x="6803" y="1712"/>
                    <a:pt x="5205" y="12029"/>
                    <a:pt x="5205" y="12029"/>
                  </a:cubicBezTo>
                  <a:cubicBezTo>
                    <a:pt x="5205" y="12029"/>
                    <a:pt x="2535" y="13421"/>
                    <a:pt x="868" y="16708"/>
                  </a:cubicBezTo>
                  <a:cubicBezTo>
                    <a:pt x="1" y="18374"/>
                    <a:pt x="4497" y="22642"/>
                    <a:pt x="4497" y="22642"/>
                  </a:cubicBezTo>
                  <a:lnTo>
                    <a:pt x="11254" y="15247"/>
                  </a:lnTo>
                  <a:cubicBezTo>
                    <a:pt x="12235" y="14174"/>
                    <a:pt x="12943" y="12873"/>
                    <a:pt x="13354" y="11481"/>
                  </a:cubicBezTo>
                  <a:lnTo>
                    <a:pt x="15522" y="3720"/>
                  </a:lnTo>
                  <a:lnTo>
                    <a:pt x="15522" y="3720"/>
                  </a:lnTo>
                  <a:cubicBezTo>
                    <a:pt x="15043" y="8285"/>
                    <a:pt x="17051" y="22642"/>
                    <a:pt x="17051" y="22642"/>
                  </a:cubicBezTo>
                  <a:lnTo>
                    <a:pt x="24607" y="21981"/>
                  </a:lnTo>
                  <a:cubicBezTo>
                    <a:pt x="22940" y="13878"/>
                    <a:pt x="22096" y="228"/>
                    <a:pt x="22096" y="228"/>
                  </a:cubicBezTo>
                  <a:cubicBezTo>
                    <a:pt x="20522" y="67"/>
                    <a:pt x="19053" y="0"/>
                    <a:pt x="17696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688;p42">
              <a:extLst>
                <a:ext uri="{FF2B5EF4-FFF2-40B4-BE49-F238E27FC236}">
                  <a16:creationId xmlns:a16="http://schemas.microsoft.com/office/drawing/2014/main" id="{BA10BFA8-16A1-C21F-FA51-0A6E79548F76}"/>
                </a:ext>
              </a:extLst>
            </p:cNvPr>
            <p:cNvSpPr/>
            <p:nvPr/>
          </p:nvSpPr>
          <p:spPr>
            <a:xfrm>
              <a:off x="4246235" y="4047818"/>
              <a:ext cx="185684" cy="223206"/>
            </a:xfrm>
            <a:custGeom>
              <a:avLst/>
              <a:gdLst/>
              <a:ahLst/>
              <a:cxnLst/>
              <a:rect l="l" t="t" r="r" b="b"/>
              <a:pathLst>
                <a:path w="6552" h="7876" extrusionOk="0">
                  <a:moveTo>
                    <a:pt x="2101" y="1"/>
                  </a:moveTo>
                  <a:cubicBezTo>
                    <a:pt x="1667" y="549"/>
                    <a:pt x="1233" y="1188"/>
                    <a:pt x="868" y="1941"/>
                  </a:cubicBezTo>
                  <a:cubicBezTo>
                    <a:pt x="1" y="3607"/>
                    <a:pt x="4497" y="7875"/>
                    <a:pt x="4497" y="7875"/>
                  </a:cubicBezTo>
                  <a:lnTo>
                    <a:pt x="6552" y="5639"/>
                  </a:lnTo>
                  <a:cubicBezTo>
                    <a:pt x="4178" y="4657"/>
                    <a:pt x="2512" y="2512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689;p42">
              <a:extLst>
                <a:ext uri="{FF2B5EF4-FFF2-40B4-BE49-F238E27FC236}">
                  <a16:creationId xmlns:a16="http://schemas.microsoft.com/office/drawing/2014/main" id="{CB6DB705-8D24-FB35-D0F9-E5045677B82E}"/>
                </a:ext>
              </a:extLst>
            </p:cNvPr>
            <p:cNvSpPr/>
            <p:nvPr/>
          </p:nvSpPr>
          <p:spPr>
            <a:xfrm>
              <a:off x="4716509" y="4148737"/>
              <a:ext cx="227088" cy="122287"/>
            </a:xfrm>
            <a:custGeom>
              <a:avLst/>
              <a:gdLst/>
              <a:ahLst/>
              <a:cxnLst/>
              <a:rect l="l" t="t" r="r" b="b"/>
              <a:pathLst>
                <a:path w="8013" h="4315" extrusionOk="0">
                  <a:moveTo>
                    <a:pt x="7373" y="0"/>
                  </a:moveTo>
                  <a:cubicBezTo>
                    <a:pt x="6199" y="861"/>
                    <a:pt x="4672" y="1199"/>
                    <a:pt x="3107" y="1199"/>
                  </a:cubicBezTo>
                  <a:cubicBezTo>
                    <a:pt x="2057" y="1199"/>
                    <a:pt x="991" y="1047"/>
                    <a:pt x="1" y="799"/>
                  </a:cubicBezTo>
                  <a:lnTo>
                    <a:pt x="1" y="799"/>
                  </a:lnTo>
                  <a:cubicBezTo>
                    <a:pt x="252" y="2899"/>
                    <a:pt x="457" y="4314"/>
                    <a:pt x="457" y="4314"/>
                  </a:cubicBezTo>
                  <a:lnTo>
                    <a:pt x="8013" y="3653"/>
                  </a:lnTo>
                  <a:cubicBezTo>
                    <a:pt x="7784" y="2534"/>
                    <a:pt x="7579" y="1279"/>
                    <a:pt x="73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690;p42">
              <a:extLst>
                <a:ext uri="{FF2B5EF4-FFF2-40B4-BE49-F238E27FC236}">
                  <a16:creationId xmlns:a16="http://schemas.microsoft.com/office/drawing/2014/main" id="{6945DAA0-BE3A-0B82-E412-0B8690AC1955}"/>
                </a:ext>
              </a:extLst>
            </p:cNvPr>
            <p:cNvSpPr/>
            <p:nvPr/>
          </p:nvSpPr>
          <p:spPr>
            <a:xfrm>
              <a:off x="4393745" y="3629321"/>
              <a:ext cx="515561" cy="425695"/>
            </a:xfrm>
            <a:custGeom>
              <a:avLst/>
              <a:gdLst/>
              <a:ahLst/>
              <a:cxnLst/>
              <a:rect l="l" t="t" r="r" b="b"/>
              <a:pathLst>
                <a:path w="18192" h="15021" extrusionOk="0">
                  <a:moveTo>
                    <a:pt x="12491" y="0"/>
                  </a:moveTo>
                  <a:cubicBezTo>
                    <a:pt x="5760" y="0"/>
                    <a:pt x="1807" y="1651"/>
                    <a:pt x="1712" y="1689"/>
                  </a:cubicBezTo>
                  <a:cubicBezTo>
                    <a:pt x="1598" y="1712"/>
                    <a:pt x="91" y="11458"/>
                    <a:pt x="0" y="12006"/>
                  </a:cubicBezTo>
                  <a:cubicBezTo>
                    <a:pt x="2214" y="12873"/>
                    <a:pt x="4519" y="13649"/>
                    <a:pt x="6870" y="14220"/>
                  </a:cubicBezTo>
                  <a:cubicBezTo>
                    <a:pt x="7418" y="13375"/>
                    <a:pt x="7875" y="12462"/>
                    <a:pt x="8149" y="11481"/>
                  </a:cubicBezTo>
                  <a:lnTo>
                    <a:pt x="10317" y="3720"/>
                  </a:lnTo>
                  <a:lnTo>
                    <a:pt x="10317" y="3720"/>
                  </a:lnTo>
                  <a:cubicBezTo>
                    <a:pt x="10066" y="6003"/>
                    <a:pt x="10454" y="10751"/>
                    <a:pt x="10911" y="14905"/>
                  </a:cubicBezTo>
                  <a:cubicBezTo>
                    <a:pt x="11662" y="14981"/>
                    <a:pt x="12412" y="15021"/>
                    <a:pt x="13156" y="15021"/>
                  </a:cubicBezTo>
                  <a:cubicBezTo>
                    <a:pt x="14875" y="15021"/>
                    <a:pt x="16567" y="14805"/>
                    <a:pt x="18192" y="14311"/>
                  </a:cubicBezTo>
                  <a:cubicBezTo>
                    <a:pt x="17324" y="7327"/>
                    <a:pt x="16891" y="228"/>
                    <a:pt x="16891" y="228"/>
                  </a:cubicBezTo>
                  <a:cubicBezTo>
                    <a:pt x="15317" y="67"/>
                    <a:pt x="13848" y="0"/>
                    <a:pt x="12491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691;p42">
              <a:extLst>
                <a:ext uri="{FF2B5EF4-FFF2-40B4-BE49-F238E27FC236}">
                  <a16:creationId xmlns:a16="http://schemas.microsoft.com/office/drawing/2014/main" id="{3998C6E1-693D-9AE1-8048-E7722C7DE149}"/>
                </a:ext>
              </a:extLst>
            </p:cNvPr>
            <p:cNvSpPr/>
            <p:nvPr/>
          </p:nvSpPr>
          <p:spPr>
            <a:xfrm>
              <a:off x="4354919" y="3026359"/>
              <a:ext cx="117753" cy="52797"/>
            </a:xfrm>
            <a:custGeom>
              <a:avLst/>
              <a:gdLst/>
              <a:ahLst/>
              <a:cxnLst/>
              <a:rect l="l" t="t" r="r" b="b"/>
              <a:pathLst>
                <a:path w="4155" h="1863" extrusionOk="0">
                  <a:moveTo>
                    <a:pt x="2610" y="0"/>
                  </a:moveTo>
                  <a:cubicBezTo>
                    <a:pt x="2404" y="0"/>
                    <a:pt x="2187" y="16"/>
                    <a:pt x="1964" y="48"/>
                  </a:cubicBezTo>
                  <a:cubicBezTo>
                    <a:pt x="845" y="231"/>
                    <a:pt x="1" y="756"/>
                    <a:pt x="92" y="1235"/>
                  </a:cubicBezTo>
                  <a:cubicBezTo>
                    <a:pt x="146" y="1613"/>
                    <a:pt x="752" y="1863"/>
                    <a:pt x="1542" y="1863"/>
                  </a:cubicBezTo>
                  <a:cubicBezTo>
                    <a:pt x="1755" y="1863"/>
                    <a:pt x="1982" y="1845"/>
                    <a:pt x="2215" y="1806"/>
                  </a:cubicBezTo>
                  <a:cubicBezTo>
                    <a:pt x="3333" y="1646"/>
                    <a:pt x="4155" y="1121"/>
                    <a:pt x="4086" y="619"/>
                  </a:cubicBezTo>
                  <a:cubicBezTo>
                    <a:pt x="4032" y="237"/>
                    <a:pt x="3413" y="0"/>
                    <a:pt x="2610" y="0"/>
                  </a:cubicBez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692;p42">
              <a:extLst>
                <a:ext uri="{FF2B5EF4-FFF2-40B4-BE49-F238E27FC236}">
                  <a16:creationId xmlns:a16="http://schemas.microsoft.com/office/drawing/2014/main" id="{217C05EA-FC6B-D6A4-4F2B-B34A9192B303}"/>
                </a:ext>
              </a:extLst>
            </p:cNvPr>
            <p:cNvSpPr/>
            <p:nvPr/>
          </p:nvSpPr>
          <p:spPr>
            <a:xfrm>
              <a:off x="4271486" y="3624673"/>
              <a:ext cx="774957" cy="398290"/>
            </a:xfrm>
            <a:custGeom>
              <a:avLst/>
              <a:gdLst/>
              <a:ahLst/>
              <a:cxnLst/>
              <a:rect l="l" t="t" r="r" b="b"/>
              <a:pathLst>
                <a:path w="27345" h="14054" extrusionOk="0">
                  <a:moveTo>
                    <a:pt x="14272" y="0"/>
                  </a:moveTo>
                  <a:cubicBezTo>
                    <a:pt x="12680" y="0"/>
                    <a:pt x="10900" y="72"/>
                    <a:pt x="8948" y="255"/>
                  </a:cubicBezTo>
                  <a:cubicBezTo>
                    <a:pt x="7510" y="392"/>
                    <a:pt x="6003" y="597"/>
                    <a:pt x="4383" y="849"/>
                  </a:cubicBezTo>
                  <a:cubicBezTo>
                    <a:pt x="4383" y="849"/>
                    <a:pt x="4131" y="1191"/>
                    <a:pt x="3721" y="1876"/>
                  </a:cubicBezTo>
                  <a:cubicBezTo>
                    <a:pt x="2853" y="3382"/>
                    <a:pt x="1278" y="6623"/>
                    <a:pt x="0" y="12010"/>
                  </a:cubicBezTo>
                  <a:cubicBezTo>
                    <a:pt x="0" y="12010"/>
                    <a:pt x="814" y="11387"/>
                    <a:pt x="3054" y="11387"/>
                  </a:cubicBezTo>
                  <a:cubicBezTo>
                    <a:pt x="4836" y="11387"/>
                    <a:pt x="7519" y="11781"/>
                    <a:pt x="11413" y="13197"/>
                  </a:cubicBezTo>
                  <a:cubicBezTo>
                    <a:pt x="11413" y="13197"/>
                    <a:pt x="14390" y="14053"/>
                    <a:pt x="18016" y="14053"/>
                  </a:cubicBezTo>
                  <a:cubicBezTo>
                    <a:pt x="21140" y="14053"/>
                    <a:pt x="24746" y="13418"/>
                    <a:pt x="27345" y="11051"/>
                  </a:cubicBezTo>
                  <a:cubicBezTo>
                    <a:pt x="27345" y="11051"/>
                    <a:pt x="27276" y="7970"/>
                    <a:pt x="23716" y="1077"/>
                  </a:cubicBezTo>
                  <a:cubicBezTo>
                    <a:pt x="23716" y="1077"/>
                    <a:pt x="23670" y="1054"/>
                    <a:pt x="23579" y="1031"/>
                  </a:cubicBezTo>
                  <a:cubicBezTo>
                    <a:pt x="23076" y="894"/>
                    <a:pt x="21502" y="483"/>
                    <a:pt x="18877" y="209"/>
                  </a:cubicBezTo>
                  <a:cubicBezTo>
                    <a:pt x="17589" y="89"/>
                    <a:pt x="16047" y="0"/>
                    <a:pt x="142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693;p42">
              <a:extLst>
                <a:ext uri="{FF2B5EF4-FFF2-40B4-BE49-F238E27FC236}">
                  <a16:creationId xmlns:a16="http://schemas.microsoft.com/office/drawing/2014/main" id="{D6427079-0202-7B31-520E-95E6ABA711A8}"/>
                </a:ext>
              </a:extLst>
            </p:cNvPr>
            <p:cNvSpPr/>
            <p:nvPr/>
          </p:nvSpPr>
          <p:spPr>
            <a:xfrm>
              <a:off x="4114284" y="4040053"/>
              <a:ext cx="310521" cy="402031"/>
            </a:xfrm>
            <a:custGeom>
              <a:avLst/>
              <a:gdLst/>
              <a:ahLst/>
              <a:cxnLst/>
              <a:rect l="l" t="t" r="r" b="b"/>
              <a:pathLst>
                <a:path w="10957" h="14186" extrusionOk="0">
                  <a:moveTo>
                    <a:pt x="6437" y="1"/>
                  </a:moveTo>
                  <a:lnTo>
                    <a:pt x="526" y="5684"/>
                  </a:lnTo>
                  <a:cubicBezTo>
                    <a:pt x="183" y="6004"/>
                    <a:pt x="1" y="6483"/>
                    <a:pt x="69" y="6963"/>
                  </a:cubicBezTo>
                  <a:cubicBezTo>
                    <a:pt x="206" y="8218"/>
                    <a:pt x="731" y="10752"/>
                    <a:pt x="2603" y="13445"/>
                  </a:cubicBezTo>
                  <a:cubicBezTo>
                    <a:pt x="2952" y="13943"/>
                    <a:pt x="3494" y="14185"/>
                    <a:pt x="4034" y="14185"/>
                  </a:cubicBezTo>
                  <a:cubicBezTo>
                    <a:pt x="4656" y="14185"/>
                    <a:pt x="5275" y="13863"/>
                    <a:pt x="5593" y="13239"/>
                  </a:cubicBezTo>
                  <a:cubicBezTo>
                    <a:pt x="5775" y="12829"/>
                    <a:pt x="5958" y="12326"/>
                    <a:pt x="6095" y="11665"/>
                  </a:cubicBezTo>
                  <a:lnTo>
                    <a:pt x="10957" y="6848"/>
                  </a:lnTo>
                  <a:cubicBezTo>
                    <a:pt x="10957" y="6848"/>
                    <a:pt x="6118" y="4201"/>
                    <a:pt x="64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694;p42">
              <a:extLst>
                <a:ext uri="{FF2B5EF4-FFF2-40B4-BE49-F238E27FC236}">
                  <a16:creationId xmlns:a16="http://schemas.microsoft.com/office/drawing/2014/main" id="{64747DAE-09C1-E409-E186-AF5CB23C1739}"/>
                </a:ext>
              </a:extLst>
            </p:cNvPr>
            <p:cNvSpPr/>
            <p:nvPr/>
          </p:nvSpPr>
          <p:spPr>
            <a:xfrm>
              <a:off x="4710047" y="4153271"/>
              <a:ext cx="333165" cy="322056"/>
            </a:xfrm>
            <a:custGeom>
              <a:avLst/>
              <a:gdLst/>
              <a:ahLst/>
              <a:cxnLst/>
              <a:rect l="l" t="t" r="r" b="b"/>
              <a:pathLst>
                <a:path w="11756" h="11364" extrusionOk="0">
                  <a:moveTo>
                    <a:pt x="8469" y="0"/>
                  </a:moveTo>
                  <a:cubicBezTo>
                    <a:pt x="7252" y="1498"/>
                    <a:pt x="5386" y="1906"/>
                    <a:pt x="3714" y="1906"/>
                  </a:cubicBezTo>
                  <a:cubicBezTo>
                    <a:pt x="1718" y="1906"/>
                    <a:pt x="1" y="1324"/>
                    <a:pt x="1" y="1324"/>
                  </a:cubicBezTo>
                  <a:lnTo>
                    <a:pt x="1" y="1324"/>
                  </a:lnTo>
                  <a:lnTo>
                    <a:pt x="868" y="9359"/>
                  </a:lnTo>
                  <a:cubicBezTo>
                    <a:pt x="914" y="9747"/>
                    <a:pt x="1142" y="10066"/>
                    <a:pt x="1461" y="10272"/>
                  </a:cubicBezTo>
                  <a:cubicBezTo>
                    <a:pt x="2902" y="11102"/>
                    <a:pt x="4484" y="11363"/>
                    <a:pt x="5904" y="11363"/>
                  </a:cubicBezTo>
                  <a:cubicBezTo>
                    <a:pt x="8309" y="11363"/>
                    <a:pt x="10249" y="10614"/>
                    <a:pt x="10249" y="10614"/>
                  </a:cubicBezTo>
                  <a:cubicBezTo>
                    <a:pt x="11756" y="9610"/>
                    <a:pt x="9382" y="7350"/>
                    <a:pt x="9382" y="7350"/>
                  </a:cubicBezTo>
                  <a:lnTo>
                    <a:pt x="84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695;p42">
              <a:extLst>
                <a:ext uri="{FF2B5EF4-FFF2-40B4-BE49-F238E27FC236}">
                  <a16:creationId xmlns:a16="http://schemas.microsoft.com/office/drawing/2014/main" id="{B74A7CAD-B5AD-8979-7714-CF8602D862C6}"/>
                </a:ext>
              </a:extLst>
            </p:cNvPr>
            <p:cNvSpPr/>
            <p:nvPr/>
          </p:nvSpPr>
          <p:spPr>
            <a:xfrm>
              <a:off x="4880172" y="2943550"/>
              <a:ext cx="118405" cy="52571"/>
            </a:xfrm>
            <a:custGeom>
              <a:avLst/>
              <a:gdLst/>
              <a:ahLst/>
              <a:cxnLst/>
              <a:rect l="l" t="t" r="r" b="b"/>
              <a:pathLst>
                <a:path w="4178" h="1855" extrusionOk="0">
                  <a:moveTo>
                    <a:pt x="2610" y="1"/>
                  </a:moveTo>
                  <a:cubicBezTo>
                    <a:pt x="2404" y="1"/>
                    <a:pt x="2187" y="16"/>
                    <a:pt x="1964" y="49"/>
                  </a:cubicBezTo>
                  <a:cubicBezTo>
                    <a:pt x="845" y="208"/>
                    <a:pt x="1" y="756"/>
                    <a:pt x="92" y="1236"/>
                  </a:cubicBezTo>
                  <a:cubicBezTo>
                    <a:pt x="147" y="1617"/>
                    <a:pt x="766" y="1854"/>
                    <a:pt x="1569" y="1854"/>
                  </a:cubicBezTo>
                  <a:cubicBezTo>
                    <a:pt x="1774" y="1854"/>
                    <a:pt x="1992" y="1839"/>
                    <a:pt x="2215" y="1806"/>
                  </a:cubicBezTo>
                  <a:cubicBezTo>
                    <a:pt x="3333" y="1646"/>
                    <a:pt x="4178" y="1099"/>
                    <a:pt x="4086" y="619"/>
                  </a:cubicBezTo>
                  <a:cubicBezTo>
                    <a:pt x="4032" y="238"/>
                    <a:pt x="3413" y="1"/>
                    <a:pt x="2610" y="1"/>
                  </a:cubicBez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696;p42">
              <a:extLst>
                <a:ext uri="{FF2B5EF4-FFF2-40B4-BE49-F238E27FC236}">
                  <a16:creationId xmlns:a16="http://schemas.microsoft.com/office/drawing/2014/main" id="{501280C3-354D-1B1A-C815-67C788065853}"/>
                </a:ext>
              </a:extLst>
            </p:cNvPr>
            <p:cNvSpPr/>
            <p:nvPr/>
          </p:nvSpPr>
          <p:spPr>
            <a:xfrm>
              <a:off x="4376911" y="3592422"/>
              <a:ext cx="562804" cy="222696"/>
            </a:xfrm>
            <a:custGeom>
              <a:avLst/>
              <a:gdLst/>
              <a:ahLst/>
              <a:cxnLst/>
              <a:rect l="l" t="t" r="r" b="b"/>
              <a:pathLst>
                <a:path w="19859" h="7858" extrusionOk="0">
                  <a:moveTo>
                    <a:pt x="9679" y="1"/>
                  </a:moveTo>
                  <a:lnTo>
                    <a:pt x="4429" y="2329"/>
                  </a:lnTo>
                  <a:cubicBezTo>
                    <a:pt x="4703" y="2055"/>
                    <a:pt x="4977" y="1735"/>
                    <a:pt x="5228" y="1393"/>
                  </a:cubicBezTo>
                  <a:lnTo>
                    <a:pt x="5228" y="1393"/>
                  </a:lnTo>
                  <a:cubicBezTo>
                    <a:pt x="3790" y="1530"/>
                    <a:pt x="2283" y="1735"/>
                    <a:pt x="663" y="1987"/>
                  </a:cubicBezTo>
                  <a:cubicBezTo>
                    <a:pt x="663" y="1987"/>
                    <a:pt x="411" y="2329"/>
                    <a:pt x="1" y="3014"/>
                  </a:cubicBezTo>
                  <a:cubicBezTo>
                    <a:pt x="438" y="3512"/>
                    <a:pt x="1085" y="3800"/>
                    <a:pt x="1770" y="3800"/>
                  </a:cubicBezTo>
                  <a:cubicBezTo>
                    <a:pt x="2121" y="3800"/>
                    <a:pt x="2483" y="3724"/>
                    <a:pt x="2831" y="3562"/>
                  </a:cubicBezTo>
                  <a:cubicBezTo>
                    <a:pt x="3151" y="3402"/>
                    <a:pt x="3493" y="3196"/>
                    <a:pt x="3790" y="2922"/>
                  </a:cubicBezTo>
                  <a:lnTo>
                    <a:pt x="4200" y="6574"/>
                  </a:lnTo>
                  <a:cubicBezTo>
                    <a:pt x="4200" y="6574"/>
                    <a:pt x="3794" y="7857"/>
                    <a:pt x="7864" y="7857"/>
                  </a:cubicBezTo>
                  <a:cubicBezTo>
                    <a:pt x="8000" y="7857"/>
                    <a:pt x="8140" y="7856"/>
                    <a:pt x="8286" y="7853"/>
                  </a:cubicBezTo>
                  <a:cubicBezTo>
                    <a:pt x="8286" y="7853"/>
                    <a:pt x="16115" y="7373"/>
                    <a:pt x="19265" y="5707"/>
                  </a:cubicBezTo>
                  <a:lnTo>
                    <a:pt x="19265" y="4269"/>
                  </a:lnTo>
                  <a:lnTo>
                    <a:pt x="19585" y="3813"/>
                  </a:lnTo>
                  <a:lnTo>
                    <a:pt x="19288" y="2671"/>
                  </a:lnTo>
                  <a:cubicBezTo>
                    <a:pt x="19493" y="2534"/>
                    <a:pt x="19699" y="2375"/>
                    <a:pt x="19859" y="2169"/>
                  </a:cubicBezTo>
                  <a:cubicBezTo>
                    <a:pt x="19356" y="2032"/>
                    <a:pt x="17782" y="1621"/>
                    <a:pt x="15157" y="1347"/>
                  </a:cubicBezTo>
                  <a:lnTo>
                    <a:pt x="15157" y="1347"/>
                  </a:lnTo>
                  <a:cubicBezTo>
                    <a:pt x="15202" y="1416"/>
                    <a:pt x="15271" y="1484"/>
                    <a:pt x="15316" y="1530"/>
                  </a:cubicBezTo>
                  <a:lnTo>
                    <a:pt x="9679" y="1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697;p42">
              <a:extLst>
                <a:ext uri="{FF2B5EF4-FFF2-40B4-BE49-F238E27FC236}">
                  <a16:creationId xmlns:a16="http://schemas.microsoft.com/office/drawing/2014/main" id="{17B744DA-7A31-CF55-D613-0085B1C0EF31}"/>
                </a:ext>
              </a:extLst>
            </p:cNvPr>
            <p:cNvSpPr/>
            <p:nvPr/>
          </p:nvSpPr>
          <p:spPr>
            <a:xfrm>
              <a:off x="4510817" y="3662876"/>
              <a:ext cx="403023" cy="141927"/>
            </a:xfrm>
            <a:custGeom>
              <a:avLst/>
              <a:gdLst/>
              <a:ahLst/>
              <a:cxnLst/>
              <a:rect l="l" t="t" r="r" b="b"/>
              <a:pathLst>
                <a:path w="14221" h="5008" extrusionOk="0">
                  <a:moveTo>
                    <a:pt x="13155" y="0"/>
                  </a:moveTo>
                  <a:cubicBezTo>
                    <a:pt x="1998" y="0"/>
                    <a:pt x="293" y="2669"/>
                    <a:pt x="69" y="3769"/>
                  </a:cubicBezTo>
                  <a:cubicBezTo>
                    <a:pt x="0" y="4088"/>
                    <a:pt x="115" y="4431"/>
                    <a:pt x="388" y="4591"/>
                  </a:cubicBezTo>
                  <a:cubicBezTo>
                    <a:pt x="835" y="4888"/>
                    <a:pt x="1645" y="5008"/>
                    <a:pt x="2658" y="5008"/>
                  </a:cubicBezTo>
                  <a:cubicBezTo>
                    <a:pt x="6770" y="5008"/>
                    <a:pt x="14221" y="3038"/>
                    <a:pt x="14221" y="3038"/>
                  </a:cubicBezTo>
                  <a:lnTo>
                    <a:pt x="13718" y="3"/>
                  </a:lnTo>
                  <a:cubicBezTo>
                    <a:pt x="13528" y="1"/>
                    <a:pt x="13340" y="0"/>
                    <a:pt x="13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698;p42">
              <a:extLst>
                <a:ext uri="{FF2B5EF4-FFF2-40B4-BE49-F238E27FC236}">
                  <a16:creationId xmlns:a16="http://schemas.microsoft.com/office/drawing/2014/main" id="{53EC889E-F3EB-6188-96E7-841985A5F137}"/>
                </a:ext>
              </a:extLst>
            </p:cNvPr>
            <p:cNvSpPr/>
            <p:nvPr/>
          </p:nvSpPr>
          <p:spPr>
            <a:xfrm>
              <a:off x="4475364" y="3638957"/>
              <a:ext cx="427481" cy="148757"/>
            </a:xfrm>
            <a:custGeom>
              <a:avLst/>
              <a:gdLst/>
              <a:ahLst/>
              <a:cxnLst/>
              <a:rect l="l" t="t" r="r" b="b"/>
              <a:pathLst>
                <a:path w="15084" h="5249" extrusionOk="0">
                  <a:moveTo>
                    <a:pt x="14090" y="1"/>
                  </a:moveTo>
                  <a:cubicBezTo>
                    <a:pt x="0" y="1"/>
                    <a:pt x="1297" y="4293"/>
                    <a:pt x="1297" y="4293"/>
                  </a:cubicBezTo>
                  <a:cubicBezTo>
                    <a:pt x="1291" y="4995"/>
                    <a:pt x="2344" y="5248"/>
                    <a:pt x="3871" y="5248"/>
                  </a:cubicBezTo>
                  <a:cubicBezTo>
                    <a:pt x="7861" y="5248"/>
                    <a:pt x="15084" y="3517"/>
                    <a:pt x="15084" y="3517"/>
                  </a:cubicBezTo>
                  <a:lnTo>
                    <a:pt x="14536" y="2"/>
                  </a:lnTo>
                  <a:cubicBezTo>
                    <a:pt x="14386" y="1"/>
                    <a:pt x="14237" y="1"/>
                    <a:pt x="1409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99;p42">
              <a:extLst>
                <a:ext uri="{FF2B5EF4-FFF2-40B4-BE49-F238E27FC236}">
                  <a16:creationId xmlns:a16="http://schemas.microsoft.com/office/drawing/2014/main" id="{F2DAC6F0-5C94-50B5-92A0-68320EC2C9D9}"/>
                </a:ext>
              </a:extLst>
            </p:cNvPr>
            <p:cNvSpPr/>
            <p:nvPr/>
          </p:nvSpPr>
          <p:spPr>
            <a:xfrm>
              <a:off x="4455186" y="3201245"/>
              <a:ext cx="458655" cy="577513"/>
            </a:xfrm>
            <a:custGeom>
              <a:avLst/>
              <a:gdLst/>
              <a:ahLst/>
              <a:cxnLst/>
              <a:rect l="l" t="t" r="r" b="b"/>
              <a:pathLst>
                <a:path w="16184" h="20378" extrusionOk="0">
                  <a:moveTo>
                    <a:pt x="10681" y="0"/>
                  </a:moveTo>
                  <a:cubicBezTo>
                    <a:pt x="7170" y="0"/>
                    <a:pt x="1445" y="285"/>
                    <a:pt x="0" y="2072"/>
                  </a:cubicBezTo>
                  <a:lnTo>
                    <a:pt x="2009" y="20377"/>
                  </a:lnTo>
                  <a:cubicBezTo>
                    <a:pt x="2146" y="18437"/>
                    <a:pt x="16184" y="17570"/>
                    <a:pt x="16184" y="17570"/>
                  </a:cubicBezTo>
                  <a:lnTo>
                    <a:pt x="13490" y="63"/>
                  </a:lnTo>
                  <a:cubicBezTo>
                    <a:pt x="13490" y="63"/>
                    <a:pt x="12330" y="0"/>
                    <a:pt x="106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00;p42">
              <a:extLst>
                <a:ext uri="{FF2B5EF4-FFF2-40B4-BE49-F238E27FC236}">
                  <a16:creationId xmlns:a16="http://schemas.microsoft.com/office/drawing/2014/main" id="{A03A4CBA-C437-C9C7-384C-28ADC17F525F}"/>
                </a:ext>
              </a:extLst>
            </p:cNvPr>
            <p:cNvSpPr/>
            <p:nvPr/>
          </p:nvSpPr>
          <p:spPr>
            <a:xfrm>
              <a:off x="4481060" y="3218703"/>
              <a:ext cx="421784" cy="515420"/>
            </a:xfrm>
            <a:custGeom>
              <a:avLst/>
              <a:gdLst/>
              <a:ahLst/>
              <a:cxnLst/>
              <a:rect l="l" t="t" r="r" b="b"/>
              <a:pathLst>
                <a:path w="14883" h="18187" extrusionOk="0">
                  <a:moveTo>
                    <a:pt x="9991" y="1"/>
                  </a:moveTo>
                  <a:cubicBezTo>
                    <a:pt x="7237" y="1"/>
                    <a:pt x="2425" y="196"/>
                    <a:pt x="0" y="1456"/>
                  </a:cubicBezTo>
                  <a:lnTo>
                    <a:pt x="1598" y="18186"/>
                  </a:lnTo>
                  <a:cubicBezTo>
                    <a:pt x="1598" y="18186"/>
                    <a:pt x="5755" y="16324"/>
                    <a:pt x="13087" y="16324"/>
                  </a:cubicBezTo>
                  <a:cubicBezTo>
                    <a:pt x="13666" y="16324"/>
                    <a:pt x="14265" y="16335"/>
                    <a:pt x="14883" y="16360"/>
                  </a:cubicBezTo>
                  <a:lnTo>
                    <a:pt x="12052" y="40"/>
                  </a:lnTo>
                  <a:cubicBezTo>
                    <a:pt x="12052" y="40"/>
                    <a:pt x="11230" y="1"/>
                    <a:pt x="99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701;p42">
              <a:extLst>
                <a:ext uri="{FF2B5EF4-FFF2-40B4-BE49-F238E27FC236}">
                  <a16:creationId xmlns:a16="http://schemas.microsoft.com/office/drawing/2014/main" id="{1AA9EA47-800D-818C-C717-61DC3615358D}"/>
                </a:ext>
              </a:extLst>
            </p:cNvPr>
            <p:cNvSpPr/>
            <p:nvPr/>
          </p:nvSpPr>
          <p:spPr>
            <a:xfrm>
              <a:off x="4526348" y="3250812"/>
              <a:ext cx="319562" cy="291193"/>
            </a:xfrm>
            <a:custGeom>
              <a:avLst/>
              <a:gdLst/>
              <a:ahLst/>
              <a:cxnLst/>
              <a:rect l="l" t="t" r="r" b="b"/>
              <a:pathLst>
                <a:path w="11276" h="10275" extrusionOk="0">
                  <a:moveTo>
                    <a:pt x="8756" y="0"/>
                  </a:moveTo>
                  <a:cubicBezTo>
                    <a:pt x="7051" y="0"/>
                    <a:pt x="3453" y="181"/>
                    <a:pt x="0" y="1509"/>
                  </a:cubicBezTo>
                  <a:lnTo>
                    <a:pt x="639" y="10274"/>
                  </a:lnTo>
                  <a:cubicBezTo>
                    <a:pt x="639" y="10274"/>
                    <a:pt x="4442" y="9191"/>
                    <a:pt x="10268" y="9191"/>
                  </a:cubicBezTo>
                  <a:cubicBezTo>
                    <a:pt x="10597" y="9191"/>
                    <a:pt x="10934" y="9194"/>
                    <a:pt x="11276" y="9202"/>
                  </a:cubicBezTo>
                  <a:lnTo>
                    <a:pt x="9769" y="26"/>
                  </a:lnTo>
                  <a:cubicBezTo>
                    <a:pt x="9769" y="26"/>
                    <a:pt x="9396" y="0"/>
                    <a:pt x="87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702;p42">
              <a:extLst>
                <a:ext uri="{FF2B5EF4-FFF2-40B4-BE49-F238E27FC236}">
                  <a16:creationId xmlns:a16="http://schemas.microsoft.com/office/drawing/2014/main" id="{2B3CA0F7-575D-3BBA-7409-60AD5705E373}"/>
                </a:ext>
              </a:extLst>
            </p:cNvPr>
            <p:cNvSpPr/>
            <p:nvPr/>
          </p:nvSpPr>
          <p:spPr>
            <a:xfrm>
              <a:off x="4543153" y="3265776"/>
              <a:ext cx="286602" cy="252283"/>
            </a:xfrm>
            <a:custGeom>
              <a:avLst/>
              <a:gdLst/>
              <a:ahLst/>
              <a:cxnLst/>
              <a:rect l="l" t="t" r="r" b="b"/>
              <a:pathLst>
                <a:path w="10113" h="8902" extrusionOk="0">
                  <a:moveTo>
                    <a:pt x="7830" y="1"/>
                  </a:moveTo>
                  <a:cubicBezTo>
                    <a:pt x="6300" y="1"/>
                    <a:pt x="3084" y="157"/>
                    <a:pt x="1" y="1301"/>
                  </a:cubicBezTo>
                  <a:lnTo>
                    <a:pt x="549" y="8902"/>
                  </a:lnTo>
                  <a:cubicBezTo>
                    <a:pt x="549" y="8902"/>
                    <a:pt x="3908" y="7977"/>
                    <a:pt x="9078" y="7977"/>
                  </a:cubicBezTo>
                  <a:cubicBezTo>
                    <a:pt x="9415" y="7977"/>
                    <a:pt x="9760" y="7980"/>
                    <a:pt x="10112" y="7989"/>
                  </a:cubicBezTo>
                  <a:lnTo>
                    <a:pt x="8743" y="23"/>
                  </a:lnTo>
                  <a:cubicBezTo>
                    <a:pt x="8743" y="23"/>
                    <a:pt x="8406" y="1"/>
                    <a:pt x="783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703;p42">
              <a:extLst>
                <a:ext uri="{FF2B5EF4-FFF2-40B4-BE49-F238E27FC236}">
                  <a16:creationId xmlns:a16="http://schemas.microsoft.com/office/drawing/2014/main" id="{30EB6F4F-3E41-E071-BFA0-7FB5BECC7DB0}"/>
                </a:ext>
              </a:extLst>
            </p:cNvPr>
            <p:cNvSpPr/>
            <p:nvPr/>
          </p:nvSpPr>
          <p:spPr>
            <a:xfrm>
              <a:off x="4531505" y="3719867"/>
              <a:ext cx="357764" cy="48546"/>
            </a:xfrm>
            <a:custGeom>
              <a:avLst/>
              <a:gdLst/>
              <a:ahLst/>
              <a:cxnLst/>
              <a:rect l="l" t="t" r="r" b="b"/>
              <a:pathLst>
                <a:path w="12624" h="1713" extrusionOk="0">
                  <a:moveTo>
                    <a:pt x="12623" y="0"/>
                  </a:moveTo>
                  <a:cubicBezTo>
                    <a:pt x="12622" y="0"/>
                    <a:pt x="6049" y="1119"/>
                    <a:pt x="1" y="1712"/>
                  </a:cubicBezTo>
                  <a:cubicBezTo>
                    <a:pt x="1" y="1712"/>
                    <a:pt x="6164" y="1644"/>
                    <a:pt x="1262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704;p42">
              <a:extLst>
                <a:ext uri="{FF2B5EF4-FFF2-40B4-BE49-F238E27FC236}">
                  <a16:creationId xmlns:a16="http://schemas.microsoft.com/office/drawing/2014/main" id="{0A72C386-DAF8-318B-3441-ACE477827613}"/>
                </a:ext>
              </a:extLst>
            </p:cNvPr>
            <p:cNvSpPr/>
            <p:nvPr/>
          </p:nvSpPr>
          <p:spPr>
            <a:xfrm>
              <a:off x="4487522" y="3376387"/>
              <a:ext cx="142352" cy="290457"/>
            </a:xfrm>
            <a:custGeom>
              <a:avLst/>
              <a:gdLst/>
              <a:ahLst/>
              <a:cxnLst/>
              <a:rect l="l" t="t" r="r" b="b"/>
              <a:pathLst>
                <a:path w="5023" h="10249" extrusionOk="0">
                  <a:moveTo>
                    <a:pt x="5022" y="0"/>
                  </a:moveTo>
                  <a:lnTo>
                    <a:pt x="1" y="7144"/>
                  </a:lnTo>
                  <a:lnTo>
                    <a:pt x="434" y="10249"/>
                  </a:lnTo>
                  <a:cubicBezTo>
                    <a:pt x="4178" y="7396"/>
                    <a:pt x="5022" y="1"/>
                    <a:pt x="5022" y="0"/>
                  </a:cubicBez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705;p42">
              <a:extLst>
                <a:ext uri="{FF2B5EF4-FFF2-40B4-BE49-F238E27FC236}">
                  <a16:creationId xmlns:a16="http://schemas.microsoft.com/office/drawing/2014/main" id="{5B85B63C-EB51-3DB7-D879-B213D808564A}"/>
                </a:ext>
              </a:extLst>
            </p:cNvPr>
            <p:cNvSpPr/>
            <p:nvPr/>
          </p:nvSpPr>
          <p:spPr>
            <a:xfrm>
              <a:off x="4688707" y="3360856"/>
              <a:ext cx="221250" cy="313780"/>
            </a:xfrm>
            <a:custGeom>
              <a:avLst/>
              <a:gdLst/>
              <a:ahLst/>
              <a:cxnLst/>
              <a:rect l="l" t="t" r="r" b="b"/>
              <a:pathLst>
                <a:path w="7807" h="11072" extrusionOk="0">
                  <a:moveTo>
                    <a:pt x="0" y="0"/>
                  </a:moveTo>
                  <a:cubicBezTo>
                    <a:pt x="0" y="1"/>
                    <a:pt x="1128" y="11072"/>
                    <a:pt x="7686" y="11072"/>
                  </a:cubicBezTo>
                  <a:cubicBezTo>
                    <a:pt x="7726" y="11072"/>
                    <a:pt x="7766" y="11071"/>
                    <a:pt x="7807" y="11071"/>
                  </a:cubicBezTo>
                  <a:lnTo>
                    <a:pt x="7168" y="67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706;p42">
              <a:extLst>
                <a:ext uri="{FF2B5EF4-FFF2-40B4-BE49-F238E27FC236}">
                  <a16:creationId xmlns:a16="http://schemas.microsoft.com/office/drawing/2014/main" id="{CFAC2FF4-3D28-598D-9D46-6F7661619B6B}"/>
                </a:ext>
              </a:extLst>
            </p:cNvPr>
            <p:cNvSpPr/>
            <p:nvPr/>
          </p:nvSpPr>
          <p:spPr>
            <a:xfrm>
              <a:off x="4489109" y="3202832"/>
              <a:ext cx="177635" cy="190388"/>
            </a:xfrm>
            <a:custGeom>
              <a:avLst/>
              <a:gdLst/>
              <a:ahLst/>
              <a:cxnLst/>
              <a:rect l="l" t="t" r="r" b="b"/>
              <a:pathLst>
                <a:path w="6268" h="6718" extrusionOk="0">
                  <a:moveTo>
                    <a:pt x="2845" y="1"/>
                  </a:moveTo>
                  <a:cubicBezTo>
                    <a:pt x="2728" y="1"/>
                    <a:pt x="2607" y="35"/>
                    <a:pt x="2501" y="98"/>
                  </a:cubicBezTo>
                  <a:cubicBezTo>
                    <a:pt x="2296" y="235"/>
                    <a:pt x="2159" y="463"/>
                    <a:pt x="2067" y="692"/>
                  </a:cubicBezTo>
                  <a:cubicBezTo>
                    <a:pt x="1918" y="1107"/>
                    <a:pt x="1889" y="1570"/>
                    <a:pt x="1902" y="2029"/>
                  </a:cubicBezTo>
                  <a:lnTo>
                    <a:pt x="1902" y="2029"/>
                  </a:lnTo>
                  <a:cubicBezTo>
                    <a:pt x="1837" y="1583"/>
                    <a:pt x="1664" y="1153"/>
                    <a:pt x="1383" y="806"/>
                  </a:cubicBezTo>
                  <a:cubicBezTo>
                    <a:pt x="1244" y="608"/>
                    <a:pt x="1037" y="427"/>
                    <a:pt x="806" y="427"/>
                  </a:cubicBezTo>
                  <a:cubicBezTo>
                    <a:pt x="770" y="427"/>
                    <a:pt x="734" y="432"/>
                    <a:pt x="698" y="441"/>
                  </a:cubicBezTo>
                  <a:cubicBezTo>
                    <a:pt x="424" y="509"/>
                    <a:pt x="310" y="829"/>
                    <a:pt x="264" y="1103"/>
                  </a:cubicBezTo>
                  <a:cubicBezTo>
                    <a:pt x="1" y="2723"/>
                    <a:pt x="744" y="6717"/>
                    <a:pt x="2926" y="6717"/>
                  </a:cubicBezTo>
                  <a:cubicBezTo>
                    <a:pt x="3202" y="6717"/>
                    <a:pt x="3502" y="6653"/>
                    <a:pt x="3825" y="6512"/>
                  </a:cubicBezTo>
                  <a:cubicBezTo>
                    <a:pt x="4190" y="6352"/>
                    <a:pt x="4487" y="6101"/>
                    <a:pt x="4761" y="5827"/>
                  </a:cubicBezTo>
                  <a:cubicBezTo>
                    <a:pt x="5103" y="5462"/>
                    <a:pt x="5423" y="5074"/>
                    <a:pt x="5720" y="4686"/>
                  </a:cubicBezTo>
                  <a:cubicBezTo>
                    <a:pt x="6016" y="4275"/>
                    <a:pt x="6267" y="3705"/>
                    <a:pt x="6016" y="3271"/>
                  </a:cubicBezTo>
                  <a:cubicBezTo>
                    <a:pt x="5971" y="3202"/>
                    <a:pt x="5902" y="3134"/>
                    <a:pt x="5834" y="3111"/>
                  </a:cubicBezTo>
                  <a:cubicBezTo>
                    <a:pt x="5808" y="3103"/>
                    <a:pt x="5782" y="3099"/>
                    <a:pt x="5755" y="3099"/>
                  </a:cubicBezTo>
                  <a:cubicBezTo>
                    <a:pt x="5639" y="3099"/>
                    <a:pt x="5516" y="3170"/>
                    <a:pt x="5423" y="3225"/>
                  </a:cubicBezTo>
                  <a:cubicBezTo>
                    <a:pt x="5149" y="3431"/>
                    <a:pt x="4875" y="3613"/>
                    <a:pt x="4601" y="3796"/>
                  </a:cubicBezTo>
                  <a:cubicBezTo>
                    <a:pt x="5240" y="3225"/>
                    <a:pt x="5537" y="2289"/>
                    <a:pt x="5354" y="1422"/>
                  </a:cubicBezTo>
                  <a:cubicBezTo>
                    <a:pt x="5332" y="1285"/>
                    <a:pt x="5286" y="1148"/>
                    <a:pt x="5149" y="1057"/>
                  </a:cubicBezTo>
                  <a:cubicBezTo>
                    <a:pt x="5058" y="988"/>
                    <a:pt x="4921" y="988"/>
                    <a:pt x="4807" y="988"/>
                  </a:cubicBezTo>
                  <a:cubicBezTo>
                    <a:pt x="4396" y="1057"/>
                    <a:pt x="4053" y="1331"/>
                    <a:pt x="3848" y="1696"/>
                  </a:cubicBezTo>
                  <a:cubicBezTo>
                    <a:pt x="3620" y="2038"/>
                    <a:pt x="3528" y="2426"/>
                    <a:pt x="3414" y="2837"/>
                  </a:cubicBezTo>
                  <a:cubicBezTo>
                    <a:pt x="3620" y="2084"/>
                    <a:pt x="3620" y="1262"/>
                    <a:pt x="3391" y="509"/>
                  </a:cubicBezTo>
                  <a:cubicBezTo>
                    <a:pt x="3346" y="372"/>
                    <a:pt x="3300" y="235"/>
                    <a:pt x="3209" y="144"/>
                  </a:cubicBezTo>
                  <a:cubicBezTo>
                    <a:pt x="3111" y="46"/>
                    <a:pt x="2980" y="1"/>
                    <a:pt x="2845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707;p42">
              <a:extLst>
                <a:ext uri="{FF2B5EF4-FFF2-40B4-BE49-F238E27FC236}">
                  <a16:creationId xmlns:a16="http://schemas.microsoft.com/office/drawing/2014/main" id="{707820FE-29C8-2DA7-375F-B8F87F6513F1}"/>
                </a:ext>
              </a:extLst>
            </p:cNvPr>
            <p:cNvSpPr/>
            <p:nvPr/>
          </p:nvSpPr>
          <p:spPr>
            <a:xfrm>
              <a:off x="4633076" y="3180784"/>
              <a:ext cx="177607" cy="190445"/>
            </a:xfrm>
            <a:custGeom>
              <a:avLst/>
              <a:gdLst/>
              <a:ahLst/>
              <a:cxnLst/>
              <a:rect l="l" t="t" r="r" b="b"/>
              <a:pathLst>
                <a:path w="6267" h="6720" extrusionOk="0">
                  <a:moveTo>
                    <a:pt x="3410" y="0"/>
                  </a:moveTo>
                  <a:cubicBezTo>
                    <a:pt x="3279" y="0"/>
                    <a:pt x="3154" y="40"/>
                    <a:pt x="3059" y="123"/>
                  </a:cubicBezTo>
                  <a:cubicBezTo>
                    <a:pt x="2968" y="237"/>
                    <a:pt x="2922" y="374"/>
                    <a:pt x="2876" y="511"/>
                  </a:cubicBezTo>
                  <a:cubicBezTo>
                    <a:pt x="2648" y="1264"/>
                    <a:pt x="2648" y="2086"/>
                    <a:pt x="2854" y="2839"/>
                  </a:cubicBezTo>
                  <a:cubicBezTo>
                    <a:pt x="2739" y="2428"/>
                    <a:pt x="2648" y="2040"/>
                    <a:pt x="2420" y="1675"/>
                  </a:cubicBezTo>
                  <a:cubicBezTo>
                    <a:pt x="2214" y="1333"/>
                    <a:pt x="1872" y="1036"/>
                    <a:pt x="1461" y="990"/>
                  </a:cubicBezTo>
                  <a:cubicBezTo>
                    <a:pt x="1347" y="990"/>
                    <a:pt x="1210" y="990"/>
                    <a:pt x="1119" y="1059"/>
                  </a:cubicBezTo>
                  <a:cubicBezTo>
                    <a:pt x="982" y="1127"/>
                    <a:pt x="936" y="1287"/>
                    <a:pt x="913" y="1424"/>
                  </a:cubicBezTo>
                  <a:cubicBezTo>
                    <a:pt x="731" y="2269"/>
                    <a:pt x="1028" y="3227"/>
                    <a:pt x="1667" y="3798"/>
                  </a:cubicBezTo>
                  <a:cubicBezTo>
                    <a:pt x="1393" y="3615"/>
                    <a:pt x="1119" y="3433"/>
                    <a:pt x="845" y="3227"/>
                  </a:cubicBezTo>
                  <a:cubicBezTo>
                    <a:pt x="752" y="3172"/>
                    <a:pt x="629" y="3101"/>
                    <a:pt x="513" y="3101"/>
                  </a:cubicBezTo>
                  <a:cubicBezTo>
                    <a:pt x="486" y="3101"/>
                    <a:pt x="460" y="3105"/>
                    <a:pt x="434" y="3113"/>
                  </a:cubicBezTo>
                  <a:cubicBezTo>
                    <a:pt x="366" y="3136"/>
                    <a:pt x="297" y="3204"/>
                    <a:pt x="252" y="3273"/>
                  </a:cubicBezTo>
                  <a:cubicBezTo>
                    <a:pt x="0" y="3707"/>
                    <a:pt x="252" y="4254"/>
                    <a:pt x="548" y="4688"/>
                  </a:cubicBezTo>
                  <a:cubicBezTo>
                    <a:pt x="845" y="5076"/>
                    <a:pt x="1165" y="5464"/>
                    <a:pt x="1507" y="5807"/>
                  </a:cubicBezTo>
                  <a:cubicBezTo>
                    <a:pt x="1781" y="6103"/>
                    <a:pt x="2078" y="6354"/>
                    <a:pt x="2443" y="6514"/>
                  </a:cubicBezTo>
                  <a:cubicBezTo>
                    <a:pt x="2766" y="6655"/>
                    <a:pt x="3066" y="6719"/>
                    <a:pt x="3342" y="6719"/>
                  </a:cubicBezTo>
                  <a:cubicBezTo>
                    <a:pt x="5523" y="6719"/>
                    <a:pt x="6267" y="2725"/>
                    <a:pt x="6003" y="1105"/>
                  </a:cubicBezTo>
                  <a:cubicBezTo>
                    <a:pt x="5958" y="831"/>
                    <a:pt x="5844" y="511"/>
                    <a:pt x="5570" y="443"/>
                  </a:cubicBezTo>
                  <a:cubicBezTo>
                    <a:pt x="5533" y="433"/>
                    <a:pt x="5497" y="429"/>
                    <a:pt x="5462" y="429"/>
                  </a:cubicBezTo>
                  <a:cubicBezTo>
                    <a:pt x="5231" y="429"/>
                    <a:pt x="5024" y="610"/>
                    <a:pt x="4885" y="808"/>
                  </a:cubicBezTo>
                  <a:cubicBezTo>
                    <a:pt x="4604" y="1155"/>
                    <a:pt x="4431" y="1585"/>
                    <a:pt x="4365" y="2030"/>
                  </a:cubicBezTo>
                  <a:lnTo>
                    <a:pt x="4365" y="2030"/>
                  </a:lnTo>
                  <a:cubicBezTo>
                    <a:pt x="4378" y="1572"/>
                    <a:pt x="4350" y="1109"/>
                    <a:pt x="4200" y="694"/>
                  </a:cubicBezTo>
                  <a:cubicBezTo>
                    <a:pt x="4109" y="465"/>
                    <a:pt x="3972" y="237"/>
                    <a:pt x="3767" y="100"/>
                  </a:cubicBezTo>
                  <a:cubicBezTo>
                    <a:pt x="3657" y="34"/>
                    <a:pt x="3531" y="0"/>
                    <a:pt x="3410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708;p42">
              <a:extLst>
                <a:ext uri="{FF2B5EF4-FFF2-40B4-BE49-F238E27FC236}">
                  <a16:creationId xmlns:a16="http://schemas.microsoft.com/office/drawing/2014/main" id="{74B96C98-0E47-AEFC-613B-B2DA0AAB3CA2}"/>
                </a:ext>
              </a:extLst>
            </p:cNvPr>
            <p:cNvSpPr/>
            <p:nvPr/>
          </p:nvSpPr>
          <p:spPr>
            <a:xfrm>
              <a:off x="4271486" y="2569745"/>
              <a:ext cx="659812" cy="441821"/>
            </a:xfrm>
            <a:custGeom>
              <a:avLst/>
              <a:gdLst/>
              <a:ahLst/>
              <a:cxnLst/>
              <a:rect l="l" t="t" r="r" b="b"/>
              <a:pathLst>
                <a:path w="23282" h="15590" extrusionOk="0">
                  <a:moveTo>
                    <a:pt x="12942" y="0"/>
                  </a:moveTo>
                  <a:cubicBezTo>
                    <a:pt x="5798" y="0"/>
                    <a:pt x="0" y="5798"/>
                    <a:pt x="0" y="12965"/>
                  </a:cubicBezTo>
                  <a:cubicBezTo>
                    <a:pt x="0" y="13855"/>
                    <a:pt x="91" y="14745"/>
                    <a:pt x="251" y="15590"/>
                  </a:cubicBezTo>
                  <a:cubicBezTo>
                    <a:pt x="2032" y="14038"/>
                    <a:pt x="6003" y="10020"/>
                    <a:pt x="7030" y="4086"/>
                  </a:cubicBezTo>
                  <a:cubicBezTo>
                    <a:pt x="7030" y="4086"/>
                    <a:pt x="9702" y="7509"/>
                    <a:pt x="15305" y="7509"/>
                  </a:cubicBezTo>
                  <a:cubicBezTo>
                    <a:pt x="15561" y="7509"/>
                    <a:pt x="15823" y="7502"/>
                    <a:pt x="16092" y="7487"/>
                  </a:cubicBezTo>
                  <a:cubicBezTo>
                    <a:pt x="16092" y="7487"/>
                    <a:pt x="13627" y="6323"/>
                    <a:pt x="13627" y="4702"/>
                  </a:cubicBezTo>
                  <a:lnTo>
                    <a:pt x="13627" y="4702"/>
                  </a:lnTo>
                  <a:cubicBezTo>
                    <a:pt x="13627" y="4702"/>
                    <a:pt x="16115" y="5888"/>
                    <a:pt x="19249" y="5888"/>
                  </a:cubicBezTo>
                  <a:cubicBezTo>
                    <a:pt x="20528" y="5888"/>
                    <a:pt x="21913" y="5691"/>
                    <a:pt x="23282" y="5136"/>
                  </a:cubicBezTo>
                  <a:cubicBezTo>
                    <a:pt x="20908" y="2031"/>
                    <a:pt x="17165" y="0"/>
                    <a:pt x="12942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709;p42">
              <a:extLst>
                <a:ext uri="{FF2B5EF4-FFF2-40B4-BE49-F238E27FC236}">
                  <a16:creationId xmlns:a16="http://schemas.microsoft.com/office/drawing/2014/main" id="{932839A6-29A3-3370-D1C9-022CC5C1AC2C}"/>
                </a:ext>
              </a:extLst>
            </p:cNvPr>
            <p:cNvSpPr/>
            <p:nvPr/>
          </p:nvSpPr>
          <p:spPr>
            <a:xfrm>
              <a:off x="4358150" y="3327642"/>
              <a:ext cx="271724" cy="351161"/>
            </a:xfrm>
            <a:custGeom>
              <a:avLst/>
              <a:gdLst/>
              <a:ahLst/>
              <a:cxnLst/>
              <a:rect l="l" t="t" r="r" b="b"/>
              <a:pathLst>
                <a:path w="9588" h="12391" extrusionOk="0">
                  <a:moveTo>
                    <a:pt x="5873" y="1"/>
                  </a:moveTo>
                  <a:cubicBezTo>
                    <a:pt x="5574" y="1"/>
                    <a:pt x="5266" y="38"/>
                    <a:pt x="4954" y="122"/>
                  </a:cubicBezTo>
                  <a:cubicBezTo>
                    <a:pt x="4201" y="1355"/>
                    <a:pt x="1" y="8476"/>
                    <a:pt x="115" y="10280"/>
                  </a:cubicBezTo>
                  <a:cubicBezTo>
                    <a:pt x="203" y="11544"/>
                    <a:pt x="1277" y="12390"/>
                    <a:pt x="2434" y="12390"/>
                  </a:cubicBezTo>
                  <a:cubicBezTo>
                    <a:pt x="2780" y="12390"/>
                    <a:pt x="3134" y="12314"/>
                    <a:pt x="3470" y="12151"/>
                  </a:cubicBezTo>
                  <a:cubicBezTo>
                    <a:pt x="7328" y="10302"/>
                    <a:pt x="9587" y="1720"/>
                    <a:pt x="9587" y="1720"/>
                  </a:cubicBezTo>
                  <a:cubicBezTo>
                    <a:pt x="9587" y="1720"/>
                    <a:pt x="7920" y="1"/>
                    <a:pt x="5873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710;p42">
              <a:extLst>
                <a:ext uri="{FF2B5EF4-FFF2-40B4-BE49-F238E27FC236}">
                  <a16:creationId xmlns:a16="http://schemas.microsoft.com/office/drawing/2014/main" id="{8B28877C-91A5-0A3D-D64C-153A217CBF75}"/>
                </a:ext>
              </a:extLst>
            </p:cNvPr>
            <p:cNvSpPr/>
            <p:nvPr/>
          </p:nvSpPr>
          <p:spPr>
            <a:xfrm>
              <a:off x="4483639" y="3327642"/>
              <a:ext cx="146234" cy="99218"/>
            </a:xfrm>
            <a:custGeom>
              <a:avLst/>
              <a:gdLst/>
              <a:ahLst/>
              <a:cxnLst/>
              <a:rect l="l" t="t" r="r" b="b"/>
              <a:pathLst>
                <a:path w="5160" h="3501" extrusionOk="0">
                  <a:moveTo>
                    <a:pt x="1445" y="1"/>
                  </a:moveTo>
                  <a:cubicBezTo>
                    <a:pt x="1146" y="1"/>
                    <a:pt x="838" y="38"/>
                    <a:pt x="526" y="122"/>
                  </a:cubicBezTo>
                  <a:cubicBezTo>
                    <a:pt x="434" y="305"/>
                    <a:pt x="229" y="602"/>
                    <a:pt x="1" y="1013"/>
                  </a:cubicBezTo>
                  <a:cubicBezTo>
                    <a:pt x="1850" y="1195"/>
                    <a:pt x="3493" y="2108"/>
                    <a:pt x="4611" y="3500"/>
                  </a:cubicBezTo>
                  <a:cubicBezTo>
                    <a:pt x="4977" y="2428"/>
                    <a:pt x="5159" y="1720"/>
                    <a:pt x="5159" y="1720"/>
                  </a:cubicBezTo>
                  <a:cubicBezTo>
                    <a:pt x="5159" y="1720"/>
                    <a:pt x="3492" y="1"/>
                    <a:pt x="14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711;p42">
              <a:extLst>
                <a:ext uri="{FF2B5EF4-FFF2-40B4-BE49-F238E27FC236}">
                  <a16:creationId xmlns:a16="http://schemas.microsoft.com/office/drawing/2014/main" id="{58EE7336-018C-FB17-6E53-148CE90C12F0}"/>
                </a:ext>
              </a:extLst>
            </p:cNvPr>
            <p:cNvSpPr/>
            <p:nvPr/>
          </p:nvSpPr>
          <p:spPr>
            <a:xfrm>
              <a:off x="4684825" y="3305650"/>
              <a:ext cx="271724" cy="351728"/>
            </a:xfrm>
            <a:custGeom>
              <a:avLst/>
              <a:gdLst/>
              <a:ahLst/>
              <a:cxnLst/>
              <a:rect l="l" t="t" r="r" b="b"/>
              <a:pathLst>
                <a:path w="9588" h="12411" extrusionOk="0">
                  <a:moveTo>
                    <a:pt x="3699" y="1"/>
                  </a:moveTo>
                  <a:cubicBezTo>
                    <a:pt x="1668" y="1"/>
                    <a:pt x="0" y="1720"/>
                    <a:pt x="0" y="1720"/>
                  </a:cubicBezTo>
                  <a:cubicBezTo>
                    <a:pt x="0" y="1720"/>
                    <a:pt x="2260" y="10302"/>
                    <a:pt x="6095" y="12174"/>
                  </a:cubicBezTo>
                  <a:cubicBezTo>
                    <a:pt x="6433" y="12335"/>
                    <a:pt x="6787" y="12410"/>
                    <a:pt x="7133" y="12410"/>
                  </a:cubicBezTo>
                  <a:cubicBezTo>
                    <a:pt x="8304" y="12410"/>
                    <a:pt x="9385" y="11553"/>
                    <a:pt x="9473" y="10302"/>
                  </a:cubicBezTo>
                  <a:cubicBezTo>
                    <a:pt x="9587" y="8522"/>
                    <a:pt x="4611" y="122"/>
                    <a:pt x="4611" y="122"/>
                  </a:cubicBezTo>
                  <a:cubicBezTo>
                    <a:pt x="4302" y="38"/>
                    <a:pt x="3997" y="1"/>
                    <a:pt x="369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712;p42">
              <a:extLst>
                <a:ext uri="{FF2B5EF4-FFF2-40B4-BE49-F238E27FC236}">
                  <a16:creationId xmlns:a16="http://schemas.microsoft.com/office/drawing/2014/main" id="{5EDC7B9D-4925-CB6C-7ED9-4FAE5F44CAA7}"/>
                </a:ext>
              </a:extLst>
            </p:cNvPr>
            <p:cNvSpPr/>
            <p:nvPr/>
          </p:nvSpPr>
          <p:spPr>
            <a:xfrm>
              <a:off x="4684825" y="3305650"/>
              <a:ext cx="143627" cy="78530"/>
            </a:xfrm>
            <a:custGeom>
              <a:avLst/>
              <a:gdLst/>
              <a:ahLst/>
              <a:cxnLst/>
              <a:rect l="l" t="t" r="r" b="b"/>
              <a:pathLst>
                <a:path w="5068" h="2771" extrusionOk="0">
                  <a:moveTo>
                    <a:pt x="3699" y="1"/>
                  </a:moveTo>
                  <a:cubicBezTo>
                    <a:pt x="1668" y="1"/>
                    <a:pt x="0" y="1720"/>
                    <a:pt x="0" y="1720"/>
                  </a:cubicBezTo>
                  <a:cubicBezTo>
                    <a:pt x="0" y="1720"/>
                    <a:pt x="92" y="2131"/>
                    <a:pt x="297" y="2770"/>
                  </a:cubicBezTo>
                  <a:cubicBezTo>
                    <a:pt x="1553" y="1537"/>
                    <a:pt x="3333" y="921"/>
                    <a:pt x="5068" y="898"/>
                  </a:cubicBezTo>
                  <a:cubicBezTo>
                    <a:pt x="4794" y="419"/>
                    <a:pt x="4611" y="122"/>
                    <a:pt x="4611" y="122"/>
                  </a:cubicBezTo>
                  <a:cubicBezTo>
                    <a:pt x="4302" y="38"/>
                    <a:pt x="3997" y="1"/>
                    <a:pt x="36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713;p42">
              <a:extLst>
                <a:ext uri="{FF2B5EF4-FFF2-40B4-BE49-F238E27FC236}">
                  <a16:creationId xmlns:a16="http://schemas.microsoft.com/office/drawing/2014/main" id="{15DBD75F-BD9D-2915-D66F-CD92E987463E}"/>
                </a:ext>
              </a:extLst>
            </p:cNvPr>
            <p:cNvSpPr/>
            <p:nvPr/>
          </p:nvSpPr>
          <p:spPr>
            <a:xfrm>
              <a:off x="4376911" y="3338864"/>
              <a:ext cx="117101" cy="231594"/>
            </a:xfrm>
            <a:custGeom>
              <a:avLst/>
              <a:gdLst/>
              <a:ahLst/>
              <a:cxnLst/>
              <a:rect l="l" t="t" r="r" b="b"/>
              <a:pathLst>
                <a:path w="4132" h="8172" extrusionOk="0">
                  <a:moveTo>
                    <a:pt x="4132" y="0"/>
                  </a:moveTo>
                  <a:lnTo>
                    <a:pt x="4132" y="0"/>
                  </a:lnTo>
                  <a:cubicBezTo>
                    <a:pt x="4131" y="1"/>
                    <a:pt x="1073" y="4360"/>
                    <a:pt x="1" y="8172"/>
                  </a:cubicBezTo>
                  <a:cubicBezTo>
                    <a:pt x="411" y="6962"/>
                    <a:pt x="2009" y="3561"/>
                    <a:pt x="4132" y="0"/>
                  </a:cubicBezTo>
                  <a:close/>
                </a:path>
              </a:pathLst>
            </a:custGeom>
            <a:solidFill>
              <a:srgbClr val="DAB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714;p42">
              <a:extLst>
                <a:ext uri="{FF2B5EF4-FFF2-40B4-BE49-F238E27FC236}">
                  <a16:creationId xmlns:a16="http://schemas.microsoft.com/office/drawing/2014/main" id="{D29DFA43-2E9C-22F3-0FCD-81C55A17FACA}"/>
                </a:ext>
              </a:extLst>
            </p:cNvPr>
            <p:cNvSpPr/>
            <p:nvPr/>
          </p:nvSpPr>
          <p:spPr>
            <a:xfrm>
              <a:off x="4815501" y="3309107"/>
              <a:ext cx="132631" cy="261351"/>
            </a:xfrm>
            <a:custGeom>
              <a:avLst/>
              <a:gdLst/>
              <a:ahLst/>
              <a:cxnLst/>
              <a:rect l="l" t="t" r="r" b="b"/>
              <a:pathLst>
                <a:path w="4680" h="9222" extrusionOk="0">
                  <a:moveTo>
                    <a:pt x="0" y="0"/>
                  </a:moveTo>
                  <a:cubicBezTo>
                    <a:pt x="1621" y="3264"/>
                    <a:pt x="4679" y="9222"/>
                    <a:pt x="4679" y="9222"/>
                  </a:cubicBezTo>
                  <a:cubicBezTo>
                    <a:pt x="3881" y="664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AB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715;p42">
              <a:extLst>
                <a:ext uri="{FF2B5EF4-FFF2-40B4-BE49-F238E27FC236}">
                  <a16:creationId xmlns:a16="http://schemas.microsoft.com/office/drawing/2014/main" id="{EC45E077-15D7-4EF9-0773-D3F34010433A}"/>
                </a:ext>
              </a:extLst>
            </p:cNvPr>
            <p:cNvSpPr/>
            <p:nvPr/>
          </p:nvSpPr>
          <p:spPr>
            <a:xfrm>
              <a:off x="4270834" y="3104691"/>
              <a:ext cx="30437" cy="30437"/>
            </a:xfrm>
            <a:custGeom>
              <a:avLst/>
              <a:gdLst/>
              <a:ahLst/>
              <a:cxnLst/>
              <a:rect l="l" t="t" r="r" b="b"/>
              <a:pathLst>
                <a:path w="1074" h="1074" extrusionOk="0">
                  <a:moveTo>
                    <a:pt x="525" y="1"/>
                  </a:moveTo>
                  <a:cubicBezTo>
                    <a:pt x="251" y="1"/>
                    <a:pt x="0" y="229"/>
                    <a:pt x="0" y="525"/>
                  </a:cubicBezTo>
                  <a:cubicBezTo>
                    <a:pt x="0" y="822"/>
                    <a:pt x="251" y="1073"/>
                    <a:pt x="525" y="1073"/>
                  </a:cubicBezTo>
                  <a:cubicBezTo>
                    <a:pt x="822" y="1073"/>
                    <a:pt x="1073" y="822"/>
                    <a:pt x="1073" y="525"/>
                  </a:cubicBezTo>
                  <a:cubicBezTo>
                    <a:pt x="1073" y="229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716;p42">
              <a:extLst>
                <a:ext uri="{FF2B5EF4-FFF2-40B4-BE49-F238E27FC236}">
                  <a16:creationId xmlns:a16="http://schemas.microsoft.com/office/drawing/2014/main" id="{888B2F59-C390-BDFE-8B9A-2978011B1249}"/>
                </a:ext>
              </a:extLst>
            </p:cNvPr>
            <p:cNvSpPr/>
            <p:nvPr/>
          </p:nvSpPr>
          <p:spPr>
            <a:xfrm>
              <a:off x="5011500" y="2902882"/>
              <a:ext cx="29785" cy="29757"/>
            </a:xfrm>
            <a:custGeom>
              <a:avLst/>
              <a:gdLst/>
              <a:ahLst/>
              <a:cxnLst/>
              <a:rect l="l" t="t" r="r" b="b"/>
              <a:pathLst>
                <a:path w="1051" h="1050" extrusionOk="0">
                  <a:moveTo>
                    <a:pt x="525" y="0"/>
                  </a:moveTo>
                  <a:cubicBezTo>
                    <a:pt x="228" y="0"/>
                    <a:pt x="0" y="228"/>
                    <a:pt x="0" y="525"/>
                  </a:cubicBezTo>
                  <a:cubicBezTo>
                    <a:pt x="0" y="822"/>
                    <a:pt x="228" y="1050"/>
                    <a:pt x="525" y="1050"/>
                  </a:cubicBezTo>
                  <a:cubicBezTo>
                    <a:pt x="822" y="1050"/>
                    <a:pt x="1050" y="822"/>
                    <a:pt x="1050" y="525"/>
                  </a:cubicBezTo>
                  <a:cubicBezTo>
                    <a:pt x="1050" y="228"/>
                    <a:pt x="822" y="0"/>
                    <a:pt x="5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717;p42">
              <a:extLst>
                <a:ext uri="{FF2B5EF4-FFF2-40B4-BE49-F238E27FC236}">
                  <a16:creationId xmlns:a16="http://schemas.microsoft.com/office/drawing/2014/main" id="{050A3BAA-753F-9957-0526-B107ACAF53F6}"/>
                </a:ext>
              </a:extLst>
            </p:cNvPr>
            <p:cNvSpPr/>
            <p:nvPr/>
          </p:nvSpPr>
          <p:spPr>
            <a:xfrm>
              <a:off x="4419166" y="2781898"/>
              <a:ext cx="110441" cy="70822"/>
            </a:xfrm>
            <a:custGeom>
              <a:avLst/>
              <a:gdLst/>
              <a:ahLst/>
              <a:cxnLst/>
              <a:rect l="l" t="t" r="r" b="b"/>
              <a:pathLst>
                <a:path w="3897" h="2499" extrusionOk="0">
                  <a:moveTo>
                    <a:pt x="3099" y="0"/>
                  </a:moveTo>
                  <a:cubicBezTo>
                    <a:pt x="2896" y="0"/>
                    <a:pt x="2672" y="39"/>
                    <a:pt x="2458" y="92"/>
                  </a:cubicBezTo>
                  <a:cubicBezTo>
                    <a:pt x="1682" y="320"/>
                    <a:pt x="998" y="754"/>
                    <a:pt x="495" y="1393"/>
                  </a:cubicBezTo>
                  <a:cubicBezTo>
                    <a:pt x="176" y="1781"/>
                    <a:pt x="107" y="2055"/>
                    <a:pt x="16" y="2397"/>
                  </a:cubicBezTo>
                  <a:cubicBezTo>
                    <a:pt x="1" y="2458"/>
                    <a:pt x="57" y="2499"/>
                    <a:pt x="109" y="2499"/>
                  </a:cubicBezTo>
                  <a:cubicBezTo>
                    <a:pt x="135" y="2499"/>
                    <a:pt x="161" y="2489"/>
                    <a:pt x="176" y="2466"/>
                  </a:cubicBezTo>
                  <a:cubicBezTo>
                    <a:pt x="1089" y="1119"/>
                    <a:pt x="2732" y="1370"/>
                    <a:pt x="3508" y="959"/>
                  </a:cubicBezTo>
                  <a:cubicBezTo>
                    <a:pt x="3805" y="800"/>
                    <a:pt x="3896" y="412"/>
                    <a:pt x="3668" y="183"/>
                  </a:cubicBezTo>
                  <a:cubicBezTo>
                    <a:pt x="3535" y="50"/>
                    <a:pt x="3330" y="0"/>
                    <a:pt x="3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718;p42">
              <a:extLst>
                <a:ext uri="{FF2B5EF4-FFF2-40B4-BE49-F238E27FC236}">
                  <a16:creationId xmlns:a16="http://schemas.microsoft.com/office/drawing/2014/main" id="{AE526889-50F6-7475-C886-A58414CE5230}"/>
                </a:ext>
              </a:extLst>
            </p:cNvPr>
            <p:cNvSpPr/>
            <p:nvPr/>
          </p:nvSpPr>
          <p:spPr>
            <a:xfrm>
              <a:off x="4774096" y="2733324"/>
              <a:ext cx="124498" cy="38599"/>
            </a:xfrm>
            <a:custGeom>
              <a:avLst/>
              <a:gdLst/>
              <a:ahLst/>
              <a:cxnLst/>
              <a:rect l="l" t="t" r="r" b="b"/>
              <a:pathLst>
                <a:path w="4393" h="1362" extrusionOk="0">
                  <a:moveTo>
                    <a:pt x="1649" y="1"/>
                  </a:moveTo>
                  <a:cubicBezTo>
                    <a:pt x="1503" y="1"/>
                    <a:pt x="1357" y="9"/>
                    <a:pt x="1210" y="26"/>
                  </a:cubicBezTo>
                  <a:cubicBezTo>
                    <a:pt x="731" y="94"/>
                    <a:pt x="274" y="231"/>
                    <a:pt x="114" y="596"/>
                  </a:cubicBezTo>
                  <a:cubicBezTo>
                    <a:pt x="0" y="893"/>
                    <a:pt x="229" y="1190"/>
                    <a:pt x="571" y="1235"/>
                  </a:cubicBezTo>
                  <a:cubicBezTo>
                    <a:pt x="616" y="1240"/>
                    <a:pt x="661" y="1242"/>
                    <a:pt x="708" y="1242"/>
                  </a:cubicBezTo>
                  <a:cubicBezTo>
                    <a:pt x="1276" y="1242"/>
                    <a:pt x="2018" y="934"/>
                    <a:pt x="2818" y="934"/>
                  </a:cubicBezTo>
                  <a:cubicBezTo>
                    <a:pt x="3275" y="934"/>
                    <a:pt x="3750" y="1034"/>
                    <a:pt x="4223" y="1350"/>
                  </a:cubicBezTo>
                  <a:cubicBezTo>
                    <a:pt x="4236" y="1358"/>
                    <a:pt x="4250" y="1362"/>
                    <a:pt x="4265" y="1362"/>
                  </a:cubicBezTo>
                  <a:cubicBezTo>
                    <a:pt x="4328" y="1362"/>
                    <a:pt x="4393" y="1291"/>
                    <a:pt x="4337" y="1235"/>
                  </a:cubicBezTo>
                  <a:cubicBezTo>
                    <a:pt x="4132" y="961"/>
                    <a:pt x="3949" y="733"/>
                    <a:pt x="3515" y="482"/>
                  </a:cubicBezTo>
                  <a:cubicBezTo>
                    <a:pt x="2938" y="165"/>
                    <a:pt x="2299" y="1"/>
                    <a:pt x="16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719;p42">
              <a:extLst>
                <a:ext uri="{FF2B5EF4-FFF2-40B4-BE49-F238E27FC236}">
                  <a16:creationId xmlns:a16="http://schemas.microsoft.com/office/drawing/2014/main" id="{51E2CE06-CD91-B388-B8DF-6B87023AECF2}"/>
                </a:ext>
              </a:extLst>
            </p:cNvPr>
            <p:cNvSpPr/>
            <p:nvPr/>
          </p:nvSpPr>
          <p:spPr>
            <a:xfrm>
              <a:off x="4089713" y="2851898"/>
              <a:ext cx="144279" cy="127955"/>
            </a:xfrm>
            <a:custGeom>
              <a:avLst/>
              <a:gdLst/>
              <a:ahLst/>
              <a:cxnLst/>
              <a:rect l="l" t="t" r="r" b="b"/>
              <a:pathLst>
                <a:path w="5091" h="4515" extrusionOk="0">
                  <a:moveTo>
                    <a:pt x="1743" y="0"/>
                  </a:moveTo>
                  <a:cubicBezTo>
                    <a:pt x="1675" y="0"/>
                    <a:pt x="1610" y="13"/>
                    <a:pt x="1552" y="41"/>
                  </a:cubicBezTo>
                  <a:cubicBezTo>
                    <a:pt x="1393" y="110"/>
                    <a:pt x="1301" y="293"/>
                    <a:pt x="1301" y="475"/>
                  </a:cubicBezTo>
                  <a:cubicBezTo>
                    <a:pt x="1301" y="658"/>
                    <a:pt x="1370" y="818"/>
                    <a:pt x="1438" y="977"/>
                  </a:cubicBezTo>
                  <a:cubicBezTo>
                    <a:pt x="1940" y="2096"/>
                    <a:pt x="2785" y="3032"/>
                    <a:pt x="3698" y="3830"/>
                  </a:cubicBezTo>
                  <a:cubicBezTo>
                    <a:pt x="2990" y="3260"/>
                    <a:pt x="2123" y="2895"/>
                    <a:pt x="1210" y="2735"/>
                  </a:cubicBezTo>
                  <a:cubicBezTo>
                    <a:pt x="1123" y="2724"/>
                    <a:pt x="1029" y="2717"/>
                    <a:pt x="934" y="2717"/>
                  </a:cubicBezTo>
                  <a:cubicBezTo>
                    <a:pt x="632" y="2717"/>
                    <a:pt x="316" y="2788"/>
                    <a:pt x="160" y="3032"/>
                  </a:cubicBezTo>
                  <a:cubicBezTo>
                    <a:pt x="0" y="3305"/>
                    <a:pt x="91" y="3694"/>
                    <a:pt x="343" y="3922"/>
                  </a:cubicBezTo>
                  <a:cubicBezTo>
                    <a:pt x="571" y="4150"/>
                    <a:pt x="890" y="4241"/>
                    <a:pt x="1210" y="4310"/>
                  </a:cubicBezTo>
                  <a:cubicBezTo>
                    <a:pt x="1796" y="4449"/>
                    <a:pt x="2392" y="4514"/>
                    <a:pt x="2985" y="4514"/>
                  </a:cubicBezTo>
                  <a:cubicBezTo>
                    <a:pt x="3269" y="4514"/>
                    <a:pt x="3553" y="4499"/>
                    <a:pt x="3835" y="4470"/>
                  </a:cubicBezTo>
                  <a:cubicBezTo>
                    <a:pt x="4405" y="4424"/>
                    <a:pt x="5090" y="4219"/>
                    <a:pt x="5067" y="3602"/>
                  </a:cubicBezTo>
                  <a:cubicBezTo>
                    <a:pt x="5045" y="3009"/>
                    <a:pt x="4291" y="2027"/>
                    <a:pt x="3972" y="1571"/>
                  </a:cubicBezTo>
                  <a:cubicBezTo>
                    <a:pt x="3470" y="886"/>
                    <a:pt x="2831" y="315"/>
                    <a:pt x="2032" y="64"/>
                  </a:cubicBezTo>
                  <a:cubicBezTo>
                    <a:pt x="1939" y="25"/>
                    <a:pt x="1838" y="0"/>
                    <a:pt x="17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720;p42">
              <a:extLst>
                <a:ext uri="{FF2B5EF4-FFF2-40B4-BE49-F238E27FC236}">
                  <a16:creationId xmlns:a16="http://schemas.microsoft.com/office/drawing/2014/main" id="{A926F2DE-E6DE-CE21-1665-2F9B8D161339}"/>
                </a:ext>
              </a:extLst>
            </p:cNvPr>
            <p:cNvSpPr/>
            <p:nvPr/>
          </p:nvSpPr>
          <p:spPr>
            <a:xfrm>
              <a:off x="4182867" y="2394604"/>
              <a:ext cx="855188" cy="604039"/>
            </a:xfrm>
            <a:custGeom>
              <a:avLst/>
              <a:gdLst/>
              <a:ahLst/>
              <a:cxnLst/>
              <a:rect l="l" t="t" r="r" b="b"/>
              <a:pathLst>
                <a:path w="30176" h="21314" extrusionOk="0">
                  <a:moveTo>
                    <a:pt x="16130" y="1"/>
                  </a:moveTo>
                  <a:cubicBezTo>
                    <a:pt x="8431" y="1"/>
                    <a:pt x="292" y="3773"/>
                    <a:pt x="68" y="13667"/>
                  </a:cubicBezTo>
                  <a:cubicBezTo>
                    <a:pt x="23" y="15264"/>
                    <a:pt x="0" y="19145"/>
                    <a:pt x="2511" y="21313"/>
                  </a:cubicBezTo>
                  <a:cubicBezTo>
                    <a:pt x="2511" y="21313"/>
                    <a:pt x="8445" y="17182"/>
                    <a:pt x="9769" y="9490"/>
                  </a:cubicBezTo>
                  <a:cubicBezTo>
                    <a:pt x="9769" y="9490"/>
                    <a:pt x="13398" y="13005"/>
                    <a:pt x="19196" y="13370"/>
                  </a:cubicBezTo>
                  <a:cubicBezTo>
                    <a:pt x="19196" y="13370"/>
                    <a:pt x="16617" y="11864"/>
                    <a:pt x="16617" y="10243"/>
                  </a:cubicBezTo>
                  <a:lnTo>
                    <a:pt x="16617" y="10243"/>
                  </a:lnTo>
                  <a:cubicBezTo>
                    <a:pt x="16617" y="10243"/>
                    <a:pt x="18829" y="11125"/>
                    <a:pt x="21707" y="11125"/>
                  </a:cubicBezTo>
                  <a:cubicBezTo>
                    <a:pt x="24025" y="11125"/>
                    <a:pt x="26775" y="10553"/>
                    <a:pt x="29148" y="8485"/>
                  </a:cubicBezTo>
                  <a:cubicBezTo>
                    <a:pt x="30175" y="7595"/>
                    <a:pt x="29764" y="6317"/>
                    <a:pt x="29057" y="5153"/>
                  </a:cubicBezTo>
                  <a:cubicBezTo>
                    <a:pt x="27175" y="2026"/>
                    <a:pt x="21770" y="1"/>
                    <a:pt x="16130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721;p42">
              <a:extLst>
                <a:ext uri="{FF2B5EF4-FFF2-40B4-BE49-F238E27FC236}">
                  <a16:creationId xmlns:a16="http://schemas.microsoft.com/office/drawing/2014/main" id="{08558E12-95A4-07D4-DF4D-49E2323D2DA3}"/>
                </a:ext>
              </a:extLst>
            </p:cNvPr>
            <p:cNvSpPr/>
            <p:nvPr/>
          </p:nvSpPr>
          <p:spPr>
            <a:xfrm>
              <a:off x="4182867" y="2462365"/>
              <a:ext cx="855188" cy="536278"/>
            </a:xfrm>
            <a:custGeom>
              <a:avLst/>
              <a:gdLst/>
              <a:ahLst/>
              <a:cxnLst/>
              <a:rect l="l" t="t" r="r" b="b"/>
              <a:pathLst>
                <a:path w="30176" h="18923" extrusionOk="0">
                  <a:moveTo>
                    <a:pt x="26067" y="0"/>
                  </a:moveTo>
                  <a:lnTo>
                    <a:pt x="26067" y="0"/>
                  </a:lnTo>
                  <a:cubicBezTo>
                    <a:pt x="26363" y="1849"/>
                    <a:pt x="25313" y="3766"/>
                    <a:pt x="23647" y="4885"/>
                  </a:cubicBezTo>
                  <a:cubicBezTo>
                    <a:pt x="22034" y="5958"/>
                    <a:pt x="20229" y="6460"/>
                    <a:pt x="18436" y="6460"/>
                  </a:cubicBezTo>
                  <a:cubicBezTo>
                    <a:pt x="15156" y="6460"/>
                    <a:pt x="11915" y="4778"/>
                    <a:pt x="9952" y="1826"/>
                  </a:cubicBezTo>
                  <a:lnTo>
                    <a:pt x="9952" y="1826"/>
                  </a:lnTo>
                  <a:cubicBezTo>
                    <a:pt x="10340" y="5638"/>
                    <a:pt x="6916" y="9062"/>
                    <a:pt x="3492" y="10203"/>
                  </a:cubicBezTo>
                  <a:cubicBezTo>
                    <a:pt x="2535" y="10462"/>
                    <a:pt x="1542" y="10600"/>
                    <a:pt x="530" y="10600"/>
                  </a:cubicBezTo>
                  <a:cubicBezTo>
                    <a:pt x="384" y="10600"/>
                    <a:pt x="238" y="10597"/>
                    <a:pt x="91" y="10591"/>
                  </a:cubicBezTo>
                  <a:cubicBezTo>
                    <a:pt x="91" y="10819"/>
                    <a:pt x="68" y="11047"/>
                    <a:pt x="68" y="11276"/>
                  </a:cubicBezTo>
                  <a:cubicBezTo>
                    <a:pt x="23" y="12873"/>
                    <a:pt x="0" y="16754"/>
                    <a:pt x="2511" y="18922"/>
                  </a:cubicBezTo>
                  <a:cubicBezTo>
                    <a:pt x="2511" y="18922"/>
                    <a:pt x="8445" y="14791"/>
                    <a:pt x="9769" y="7099"/>
                  </a:cubicBezTo>
                  <a:cubicBezTo>
                    <a:pt x="9769" y="7099"/>
                    <a:pt x="13398" y="10614"/>
                    <a:pt x="19196" y="10979"/>
                  </a:cubicBezTo>
                  <a:cubicBezTo>
                    <a:pt x="19196" y="10979"/>
                    <a:pt x="16617" y="9473"/>
                    <a:pt x="16617" y="7852"/>
                  </a:cubicBezTo>
                  <a:lnTo>
                    <a:pt x="16617" y="7852"/>
                  </a:lnTo>
                  <a:cubicBezTo>
                    <a:pt x="16617" y="7852"/>
                    <a:pt x="18829" y="8734"/>
                    <a:pt x="21707" y="8734"/>
                  </a:cubicBezTo>
                  <a:cubicBezTo>
                    <a:pt x="24025" y="8734"/>
                    <a:pt x="26775" y="8162"/>
                    <a:pt x="29148" y="6094"/>
                  </a:cubicBezTo>
                  <a:cubicBezTo>
                    <a:pt x="30175" y="5204"/>
                    <a:pt x="29764" y="3926"/>
                    <a:pt x="29057" y="2762"/>
                  </a:cubicBezTo>
                  <a:cubicBezTo>
                    <a:pt x="28418" y="1689"/>
                    <a:pt x="27390" y="776"/>
                    <a:pt x="26067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722;p42">
              <a:extLst>
                <a:ext uri="{FF2B5EF4-FFF2-40B4-BE49-F238E27FC236}">
                  <a16:creationId xmlns:a16="http://schemas.microsoft.com/office/drawing/2014/main" id="{CDED4EDB-25B8-BE7D-8410-778DDEC2D81C}"/>
                </a:ext>
              </a:extLst>
            </p:cNvPr>
            <p:cNvSpPr/>
            <p:nvPr/>
          </p:nvSpPr>
          <p:spPr>
            <a:xfrm>
              <a:off x="4257231" y="4118328"/>
              <a:ext cx="16210" cy="12328"/>
            </a:xfrm>
            <a:custGeom>
              <a:avLst/>
              <a:gdLst/>
              <a:ahLst/>
              <a:cxnLst/>
              <a:rect l="l" t="t" r="r" b="b"/>
              <a:pathLst>
                <a:path w="572" h="435" extrusionOk="0">
                  <a:moveTo>
                    <a:pt x="298" y="1"/>
                  </a:moveTo>
                  <a:cubicBezTo>
                    <a:pt x="1" y="1"/>
                    <a:pt x="1" y="434"/>
                    <a:pt x="298" y="434"/>
                  </a:cubicBezTo>
                  <a:cubicBezTo>
                    <a:pt x="572" y="434"/>
                    <a:pt x="572" y="1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723;p42">
              <a:extLst>
                <a:ext uri="{FF2B5EF4-FFF2-40B4-BE49-F238E27FC236}">
                  <a16:creationId xmlns:a16="http://schemas.microsoft.com/office/drawing/2014/main" id="{1EBFD894-B736-4400-377E-8CF58257FB23}"/>
                </a:ext>
              </a:extLst>
            </p:cNvPr>
            <p:cNvSpPr/>
            <p:nvPr/>
          </p:nvSpPr>
          <p:spPr>
            <a:xfrm>
              <a:off x="4298636" y="4158429"/>
              <a:ext cx="27858" cy="22020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1"/>
                  </a:moveTo>
                  <a:cubicBezTo>
                    <a:pt x="1" y="1"/>
                    <a:pt x="1" y="777"/>
                    <a:pt x="503" y="777"/>
                  </a:cubicBezTo>
                  <a:cubicBezTo>
                    <a:pt x="982" y="777"/>
                    <a:pt x="982" y="1"/>
                    <a:pt x="5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724;p42">
              <a:extLst>
                <a:ext uri="{FF2B5EF4-FFF2-40B4-BE49-F238E27FC236}">
                  <a16:creationId xmlns:a16="http://schemas.microsoft.com/office/drawing/2014/main" id="{441B0A9D-CE71-2AEE-2C9E-B795CC4A3694}"/>
                </a:ext>
              </a:extLst>
            </p:cNvPr>
            <p:cNvSpPr/>
            <p:nvPr/>
          </p:nvSpPr>
          <p:spPr>
            <a:xfrm>
              <a:off x="4207437" y="4164267"/>
              <a:ext cx="25903" cy="21680"/>
            </a:xfrm>
            <a:custGeom>
              <a:avLst/>
              <a:gdLst/>
              <a:ahLst/>
              <a:cxnLst/>
              <a:rect l="l" t="t" r="r" b="b"/>
              <a:pathLst>
                <a:path w="914" h="765" extrusionOk="0">
                  <a:moveTo>
                    <a:pt x="457" y="0"/>
                  </a:moveTo>
                  <a:cubicBezTo>
                    <a:pt x="92" y="0"/>
                    <a:pt x="0" y="411"/>
                    <a:pt x="183" y="662"/>
                  </a:cubicBezTo>
                  <a:lnTo>
                    <a:pt x="206" y="662"/>
                  </a:lnTo>
                  <a:cubicBezTo>
                    <a:pt x="263" y="731"/>
                    <a:pt x="360" y="765"/>
                    <a:pt x="457" y="765"/>
                  </a:cubicBezTo>
                  <a:cubicBezTo>
                    <a:pt x="554" y="765"/>
                    <a:pt x="651" y="731"/>
                    <a:pt x="708" y="662"/>
                  </a:cubicBezTo>
                  <a:lnTo>
                    <a:pt x="731" y="662"/>
                  </a:lnTo>
                  <a:cubicBezTo>
                    <a:pt x="913" y="411"/>
                    <a:pt x="799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725;p42">
              <a:extLst>
                <a:ext uri="{FF2B5EF4-FFF2-40B4-BE49-F238E27FC236}">
                  <a16:creationId xmlns:a16="http://schemas.microsoft.com/office/drawing/2014/main" id="{5D0A3F48-7DE4-92A0-C381-DFC98EFA2ED3}"/>
                </a:ext>
              </a:extLst>
            </p:cNvPr>
            <p:cNvSpPr/>
            <p:nvPr/>
          </p:nvSpPr>
          <p:spPr>
            <a:xfrm>
              <a:off x="4252725" y="4205672"/>
              <a:ext cx="23947" cy="18789"/>
            </a:xfrm>
            <a:custGeom>
              <a:avLst/>
              <a:gdLst/>
              <a:ahLst/>
              <a:cxnLst/>
              <a:rect l="l" t="t" r="r" b="b"/>
              <a:pathLst>
                <a:path w="845" h="663" extrusionOk="0">
                  <a:moveTo>
                    <a:pt x="434" y="0"/>
                  </a:moveTo>
                  <a:cubicBezTo>
                    <a:pt x="0" y="0"/>
                    <a:pt x="0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726;p42">
              <a:extLst>
                <a:ext uri="{FF2B5EF4-FFF2-40B4-BE49-F238E27FC236}">
                  <a16:creationId xmlns:a16="http://schemas.microsoft.com/office/drawing/2014/main" id="{E5B532B9-D7A3-D4CC-626B-2C6F161D70DC}"/>
                </a:ext>
              </a:extLst>
            </p:cNvPr>
            <p:cNvSpPr/>
            <p:nvPr/>
          </p:nvSpPr>
          <p:spPr>
            <a:xfrm>
              <a:off x="4149227" y="4200485"/>
              <a:ext cx="27178" cy="20717"/>
            </a:xfrm>
            <a:custGeom>
              <a:avLst/>
              <a:gdLst/>
              <a:ahLst/>
              <a:cxnLst/>
              <a:rect l="l" t="t" r="r" b="b"/>
              <a:pathLst>
                <a:path w="959" h="731" extrusionOk="0">
                  <a:moveTo>
                    <a:pt x="479" y="1"/>
                  </a:moveTo>
                  <a:cubicBezTo>
                    <a:pt x="0" y="1"/>
                    <a:pt x="0" y="731"/>
                    <a:pt x="479" y="731"/>
                  </a:cubicBezTo>
                  <a:cubicBezTo>
                    <a:pt x="959" y="731"/>
                    <a:pt x="959" y="1"/>
                    <a:pt x="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727;p42">
              <a:extLst>
                <a:ext uri="{FF2B5EF4-FFF2-40B4-BE49-F238E27FC236}">
                  <a16:creationId xmlns:a16="http://schemas.microsoft.com/office/drawing/2014/main" id="{ED00A34B-2561-2FD6-3ABE-B1F05BEE04D3}"/>
                </a:ext>
              </a:extLst>
            </p:cNvPr>
            <p:cNvSpPr/>
            <p:nvPr/>
          </p:nvSpPr>
          <p:spPr>
            <a:xfrm>
              <a:off x="4210016" y="4241890"/>
              <a:ext cx="22020" cy="17486"/>
            </a:xfrm>
            <a:custGeom>
              <a:avLst/>
              <a:gdLst/>
              <a:ahLst/>
              <a:cxnLst/>
              <a:rect l="l" t="t" r="r" b="b"/>
              <a:pathLst>
                <a:path w="777" h="617" extrusionOk="0">
                  <a:moveTo>
                    <a:pt x="389" y="0"/>
                  </a:moveTo>
                  <a:cubicBezTo>
                    <a:pt x="1" y="0"/>
                    <a:pt x="1" y="617"/>
                    <a:pt x="389" y="617"/>
                  </a:cubicBezTo>
                  <a:cubicBezTo>
                    <a:pt x="777" y="617"/>
                    <a:pt x="777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728;p42">
              <a:extLst>
                <a:ext uri="{FF2B5EF4-FFF2-40B4-BE49-F238E27FC236}">
                  <a16:creationId xmlns:a16="http://schemas.microsoft.com/office/drawing/2014/main" id="{31AE3D70-DA6C-3CEA-8CFA-F4EF2CF4EA9D}"/>
                </a:ext>
              </a:extLst>
            </p:cNvPr>
            <p:cNvSpPr/>
            <p:nvPr/>
          </p:nvSpPr>
          <p:spPr>
            <a:xfrm>
              <a:off x="4167988" y="4281339"/>
              <a:ext cx="23947" cy="18138"/>
            </a:xfrm>
            <a:custGeom>
              <a:avLst/>
              <a:gdLst/>
              <a:ahLst/>
              <a:cxnLst/>
              <a:rect l="l" t="t" r="r" b="b"/>
              <a:pathLst>
                <a:path w="845" h="640" extrusionOk="0">
                  <a:moveTo>
                    <a:pt x="411" y="1"/>
                  </a:moveTo>
                  <a:cubicBezTo>
                    <a:pt x="0" y="1"/>
                    <a:pt x="0" y="640"/>
                    <a:pt x="411" y="640"/>
                  </a:cubicBezTo>
                  <a:cubicBezTo>
                    <a:pt x="845" y="640"/>
                    <a:pt x="845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729;p42">
              <a:extLst>
                <a:ext uri="{FF2B5EF4-FFF2-40B4-BE49-F238E27FC236}">
                  <a16:creationId xmlns:a16="http://schemas.microsoft.com/office/drawing/2014/main" id="{39466B5C-E4A8-85C6-A337-FBEDC1101D58}"/>
                </a:ext>
              </a:extLst>
            </p:cNvPr>
            <p:cNvSpPr/>
            <p:nvPr/>
          </p:nvSpPr>
          <p:spPr>
            <a:xfrm>
              <a:off x="4206134" y="4336971"/>
              <a:ext cx="25903" cy="20093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730;p42">
              <a:extLst>
                <a:ext uri="{FF2B5EF4-FFF2-40B4-BE49-F238E27FC236}">
                  <a16:creationId xmlns:a16="http://schemas.microsoft.com/office/drawing/2014/main" id="{D0C924AE-4A5A-D5EE-C3DC-1F6C1B08F965}"/>
                </a:ext>
              </a:extLst>
            </p:cNvPr>
            <p:cNvSpPr/>
            <p:nvPr/>
          </p:nvSpPr>
          <p:spPr>
            <a:xfrm>
              <a:off x="4202903" y="4386793"/>
              <a:ext cx="18789" cy="14907"/>
            </a:xfrm>
            <a:custGeom>
              <a:avLst/>
              <a:gdLst/>
              <a:ahLst/>
              <a:cxnLst/>
              <a:rect l="l" t="t" r="r" b="b"/>
              <a:pathLst>
                <a:path w="663" h="526" extrusionOk="0">
                  <a:moveTo>
                    <a:pt x="320" y="0"/>
                  </a:moveTo>
                  <a:cubicBezTo>
                    <a:pt x="1" y="0"/>
                    <a:pt x="1" y="525"/>
                    <a:pt x="320" y="525"/>
                  </a:cubicBezTo>
                  <a:cubicBezTo>
                    <a:pt x="663" y="525"/>
                    <a:pt x="663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731;p42">
              <a:extLst>
                <a:ext uri="{FF2B5EF4-FFF2-40B4-BE49-F238E27FC236}">
                  <a16:creationId xmlns:a16="http://schemas.microsoft.com/office/drawing/2014/main" id="{1CF87585-64EE-F3E9-C41F-1107CFCE5911}"/>
                </a:ext>
              </a:extLst>
            </p:cNvPr>
            <p:cNvSpPr/>
            <p:nvPr/>
          </p:nvSpPr>
          <p:spPr>
            <a:xfrm>
              <a:off x="4264996" y="4311096"/>
              <a:ext cx="31741" cy="24599"/>
            </a:xfrm>
            <a:custGeom>
              <a:avLst/>
              <a:gdLst/>
              <a:ahLst/>
              <a:cxnLst/>
              <a:rect l="l" t="t" r="r" b="b"/>
              <a:pathLst>
                <a:path w="1120" h="868" extrusionOk="0">
                  <a:moveTo>
                    <a:pt x="571" y="1"/>
                  </a:moveTo>
                  <a:cubicBezTo>
                    <a:pt x="24" y="1"/>
                    <a:pt x="1" y="868"/>
                    <a:pt x="571" y="868"/>
                  </a:cubicBezTo>
                  <a:cubicBezTo>
                    <a:pt x="1119" y="868"/>
                    <a:pt x="1119" y="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732;p42">
              <a:extLst>
                <a:ext uri="{FF2B5EF4-FFF2-40B4-BE49-F238E27FC236}">
                  <a16:creationId xmlns:a16="http://schemas.microsoft.com/office/drawing/2014/main" id="{FAFA7D34-45E9-1435-5183-152A43332243}"/>
                </a:ext>
              </a:extLst>
            </p:cNvPr>
            <p:cNvSpPr/>
            <p:nvPr/>
          </p:nvSpPr>
          <p:spPr>
            <a:xfrm>
              <a:off x="4252725" y="4264534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88" y="0"/>
                  </a:moveTo>
                  <a:cubicBezTo>
                    <a:pt x="0" y="0"/>
                    <a:pt x="0" y="594"/>
                    <a:pt x="388" y="594"/>
                  </a:cubicBezTo>
                  <a:cubicBezTo>
                    <a:pt x="753" y="594"/>
                    <a:pt x="753" y="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733;p42">
              <a:extLst>
                <a:ext uri="{FF2B5EF4-FFF2-40B4-BE49-F238E27FC236}">
                  <a16:creationId xmlns:a16="http://schemas.microsoft.com/office/drawing/2014/main" id="{FA623B79-EEDF-37AA-600D-E8AA7FA3C882}"/>
                </a:ext>
              </a:extLst>
            </p:cNvPr>
            <p:cNvSpPr/>
            <p:nvPr/>
          </p:nvSpPr>
          <p:spPr>
            <a:xfrm>
              <a:off x="4338113" y="4254190"/>
              <a:ext cx="25903" cy="20065"/>
            </a:xfrm>
            <a:custGeom>
              <a:avLst/>
              <a:gdLst/>
              <a:ahLst/>
              <a:cxnLst/>
              <a:rect l="l" t="t" r="r" b="b"/>
              <a:pathLst>
                <a:path w="914" h="708" extrusionOk="0">
                  <a:moveTo>
                    <a:pt x="457" y="0"/>
                  </a:moveTo>
                  <a:cubicBezTo>
                    <a:pt x="0" y="0"/>
                    <a:pt x="0" y="708"/>
                    <a:pt x="457" y="708"/>
                  </a:cubicBezTo>
                  <a:cubicBezTo>
                    <a:pt x="913" y="708"/>
                    <a:pt x="913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734;p42">
              <a:extLst>
                <a:ext uri="{FF2B5EF4-FFF2-40B4-BE49-F238E27FC236}">
                  <a16:creationId xmlns:a16="http://schemas.microsoft.com/office/drawing/2014/main" id="{34FFFA19-8634-10FF-D0CB-0F50301ED725}"/>
                </a:ext>
              </a:extLst>
            </p:cNvPr>
            <p:cNvSpPr/>
            <p:nvPr/>
          </p:nvSpPr>
          <p:spPr>
            <a:xfrm>
              <a:off x="4334854" y="4212785"/>
              <a:ext cx="20093" cy="15530"/>
            </a:xfrm>
            <a:custGeom>
              <a:avLst/>
              <a:gdLst/>
              <a:ahLst/>
              <a:cxnLst/>
              <a:rect l="l" t="t" r="r" b="b"/>
              <a:pathLst>
                <a:path w="709" h="548" extrusionOk="0">
                  <a:moveTo>
                    <a:pt x="366" y="0"/>
                  </a:moveTo>
                  <a:cubicBezTo>
                    <a:pt x="1" y="0"/>
                    <a:pt x="1" y="548"/>
                    <a:pt x="366" y="548"/>
                  </a:cubicBezTo>
                  <a:cubicBezTo>
                    <a:pt x="709" y="548"/>
                    <a:pt x="70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735;p42">
              <a:extLst>
                <a:ext uri="{FF2B5EF4-FFF2-40B4-BE49-F238E27FC236}">
                  <a16:creationId xmlns:a16="http://schemas.microsoft.com/office/drawing/2014/main" id="{EB42F1B5-5B32-CEF4-4A86-F54AEBE6B153}"/>
                </a:ext>
              </a:extLst>
            </p:cNvPr>
            <p:cNvSpPr/>
            <p:nvPr/>
          </p:nvSpPr>
          <p:spPr>
            <a:xfrm>
              <a:off x="4382749" y="4232821"/>
              <a:ext cx="14907" cy="1167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1" y="1"/>
                  </a:moveTo>
                  <a:cubicBezTo>
                    <a:pt x="0" y="1"/>
                    <a:pt x="0" y="412"/>
                    <a:pt x="251" y="412"/>
                  </a:cubicBezTo>
                  <a:cubicBezTo>
                    <a:pt x="525" y="412"/>
                    <a:pt x="525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736;p42">
              <a:extLst>
                <a:ext uri="{FF2B5EF4-FFF2-40B4-BE49-F238E27FC236}">
                  <a16:creationId xmlns:a16="http://schemas.microsoft.com/office/drawing/2014/main" id="{4060F686-A771-16F5-DE10-B22A4D29B438}"/>
                </a:ext>
              </a:extLst>
            </p:cNvPr>
            <p:cNvSpPr/>
            <p:nvPr/>
          </p:nvSpPr>
          <p:spPr>
            <a:xfrm>
              <a:off x="4135624" y="4252886"/>
              <a:ext cx="14907" cy="1167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0"/>
                  </a:moveTo>
                  <a:cubicBezTo>
                    <a:pt x="1" y="0"/>
                    <a:pt x="1" y="411"/>
                    <a:pt x="252" y="411"/>
                  </a:cubicBezTo>
                  <a:cubicBezTo>
                    <a:pt x="526" y="411"/>
                    <a:pt x="526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737;p42">
              <a:extLst>
                <a:ext uri="{FF2B5EF4-FFF2-40B4-BE49-F238E27FC236}">
                  <a16:creationId xmlns:a16="http://schemas.microsoft.com/office/drawing/2014/main" id="{A089FB6E-80A3-FD2F-2B83-997F0485BBEA}"/>
                </a:ext>
              </a:extLst>
            </p:cNvPr>
            <p:cNvSpPr/>
            <p:nvPr/>
          </p:nvSpPr>
          <p:spPr>
            <a:xfrm>
              <a:off x="4225547" y="4124789"/>
              <a:ext cx="12328" cy="10401"/>
            </a:xfrm>
            <a:custGeom>
              <a:avLst/>
              <a:gdLst/>
              <a:ahLst/>
              <a:cxnLst/>
              <a:rect l="l" t="t" r="r" b="b"/>
              <a:pathLst>
                <a:path w="435" h="367" extrusionOk="0">
                  <a:moveTo>
                    <a:pt x="229" y="1"/>
                  </a:moveTo>
                  <a:cubicBezTo>
                    <a:pt x="0" y="1"/>
                    <a:pt x="0" y="366"/>
                    <a:pt x="229" y="366"/>
                  </a:cubicBezTo>
                  <a:cubicBezTo>
                    <a:pt x="434" y="366"/>
                    <a:pt x="434" y="1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738;p42">
              <a:extLst>
                <a:ext uri="{FF2B5EF4-FFF2-40B4-BE49-F238E27FC236}">
                  <a16:creationId xmlns:a16="http://schemas.microsoft.com/office/drawing/2014/main" id="{B5254C13-CEDE-BA2F-58CD-E8B8B2DC87E3}"/>
                </a:ext>
              </a:extLst>
            </p:cNvPr>
            <p:cNvSpPr/>
            <p:nvPr/>
          </p:nvSpPr>
          <p:spPr>
            <a:xfrm>
              <a:off x="4264373" y="4083413"/>
              <a:ext cx="17486" cy="13603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79"/>
                    <a:pt x="297" y="479"/>
                  </a:cubicBezTo>
                  <a:cubicBezTo>
                    <a:pt x="616" y="479"/>
                    <a:pt x="616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739;p42">
              <a:extLst>
                <a:ext uri="{FF2B5EF4-FFF2-40B4-BE49-F238E27FC236}">
                  <a16:creationId xmlns:a16="http://schemas.microsoft.com/office/drawing/2014/main" id="{5609958A-D7C9-C775-388B-4F15EF582DB6}"/>
                </a:ext>
              </a:extLst>
            </p:cNvPr>
            <p:cNvSpPr/>
            <p:nvPr/>
          </p:nvSpPr>
          <p:spPr>
            <a:xfrm>
              <a:off x="4299287" y="4259999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740;p42">
              <a:extLst>
                <a:ext uri="{FF2B5EF4-FFF2-40B4-BE49-F238E27FC236}">
                  <a16:creationId xmlns:a16="http://schemas.microsoft.com/office/drawing/2014/main" id="{841E7A0B-0C3B-F851-EE12-33ACC807B3C8}"/>
                </a:ext>
              </a:extLst>
            </p:cNvPr>
            <p:cNvSpPr/>
            <p:nvPr/>
          </p:nvSpPr>
          <p:spPr>
            <a:xfrm>
              <a:off x="4719116" y="4217943"/>
              <a:ext cx="22020" cy="16862"/>
            </a:xfrm>
            <a:custGeom>
              <a:avLst/>
              <a:gdLst/>
              <a:ahLst/>
              <a:cxnLst/>
              <a:rect l="l" t="t" r="r" b="b"/>
              <a:pathLst>
                <a:path w="777" h="595" extrusionOk="0">
                  <a:moveTo>
                    <a:pt x="388" y="1"/>
                  </a:moveTo>
                  <a:cubicBezTo>
                    <a:pt x="0" y="1"/>
                    <a:pt x="0" y="594"/>
                    <a:pt x="388" y="594"/>
                  </a:cubicBezTo>
                  <a:cubicBezTo>
                    <a:pt x="776" y="594"/>
                    <a:pt x="776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741;p42">
              <a:extLst>
                <a:ext uri="{FF2B5EF4-FFF2-40B4-BE49-F238E27FC236}">
                  <a16:creationId xmlns:a16="http://schemas.microsoft.com/office/drawing/2014/main" id="{359D5899-D7B2-F01A-FD7F-7C6F952117E4}"/>
                </a:ext>
              </a:extLst>
            </p:cNvPr>
            <p:cNvSpPr/>
            <p:nvPr/>
          </p:nvSpPr>
          <p:spPr>
            <a:xfrm>
              <a:off x="4760521" y="4253538"/>
              <a:ext cx="19413" cy="14907"/>
            </a:xfrm>
            <a:custGeom>
              <a:avLst/>
              <a:gdLst/>
              <a:ahLst/>
              <a:cxnLst/>
              <a:rect l="l" t="t" r="r" b="b"/>
              <a:pathLst>
                <a:path w="685" h="526" extrusionOk="0">
                  <a:moveTo>
                    <a:pt x="342" y="0"/>
                  </a:moveTo>
                  <a:cubicBezTo>
                    <a:pt x="0" y="0"/>
                    <a:pt x="0" y="525"/>
                    <a:pt x="342" y="525"/>
                  </a:cubicBezTo>
                  <a:cubicBezTo>
                    <a:pt x="685" y="525"/>
                    <a:pt x="685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742;p42">
              <a:extLst>
                <a:ext uri="{FF2B5EF4-FFF2-40B4-BE49-F238E27FC236}">
                  <a16:creationId xmlns:a16="http://schemas.microsoft.com/office/drawing/2014/main" id="{27501E9E-1747-2079-C48C-580F0D0F7117}"/>
                </a:ext>
              </a:extLst>
            </p:cNvPr>
            <p:cNvSpPr/>
            <p:nvPr/>
          </p:nvSpPr>
          <p:spPr>
            <a:xfrm>
              <a:off x="4785092" y="4227663"/>
              <a:ext cx="22672" cy="17486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743;p42">
              <a:extLst>
                <a:ext uri="{FF2B5EF4-FFF2-40B4-BE49-F238E27FC236}">
                  <a16:creationId xmlns:a16="http://schemas.microsoft.com/office/drawing/2014/main" id="{63F32238-5E0D-3B0B-1919-B834941FBD30}"/>
                </a:ext>
              </a:extLst>
            </p:cNvPr>
            <p:cNvSpPr/>
            <p:nvPr/>
          </p:nvSpPr>
          <p:spPr>
            <a:xfrm>
              <a:off x="4820658" y="4265186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89" y="0"/>
                  </a:moveTo>
                  <a:cubicBezTo>
                    <a:pt x="1" y="0"/>
                    <a:pt x="1" y="593"/>
                    <a:pt x="389" y="593"/>
                  </a:cubicBezTo>
                  <a:cubicBezTo>
                    <a:pt x="754" y="593"/>
                    <a:pt x="754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744;p42">
              <a:extLst>
                <a:ext uri="{FF2B5EF4-FFF2-40B4-BE49-F238E27FC236}">
                  <a16:creationId xmlns:a16="http://schemas.microsoft.com/office/drawing/2014/main" id="{407857EF-EA70-84D1-333A-05DD33CD85B7}"/>
                </a:ext>
              </a:extLst>
            </p:cNvPr>
            <p:cNvSpPr/>
            <p:nvPr/>
          </p:nvSpPr>
          <p:spPr>
            <a:xfrm>
              <a:off x="4853646" y="4226360"/>
              <a:ext cx="23324" cy="17486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1"/>
                  </a:moveTo>
                  <a:cubicBezTo>
                    <a:pt x="1" y="1"/>
                    <a:pt x="1" y="617"/>
                    <a:pt x="412" y="617"/>
                  </a:cubicBezTo>
                  <a:cubicBezTo>
                    <a:pt x="823" y="617"/>
                    <a:pt x="823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745;p42">
              <a:extLst>
                <a:ext uri="{FF2B5EF4-FFF2-40B4-BE49-F238E27FC236}">
                  <a16:creationId xmlns:a16="http://schemas.microsoft.com/office/drawing/2014/main" id="{EEC527B7-9468-C2E1-2D96-FB34F163912D}"/>
                </a:ext>
              </a:extLst>
            </p:cNvPr>
            <p:cNvSpPr/>
            <p:nvPr/>
          </p:nvSpPr>
          <p:spPr>
            <a:xfrm>
              <a:off x="4893124" y="4246425"/>
              <a:ext cx="23295" cy="18138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39"/>
                    <a:pt x="411" y="639"/>
                  </a:cubicBezTo>
                  <a:cubicBezTo>
                    <a:pt x="822" y="639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746;p42">
              <a:extLst>
                <a:ext uri="{FF2B5EF4-FFF2-40B4-BE49-F238E27FC236}">
                  <a16:creationId xmlns:a16="http://schemas.microsoft.com/office/drawing/2014/main" id="{8C425D19-72DF-FA2C-4DF0-E46171717BB1}"/>
                </a:ext>
              </a:extLst>
            </p:cNvPr>
            <p:cNvSpPr/>
            <p:nvPr/>
          </p:nvSpPr>
          <p:spPr>
            <a:xfrm>
              <a:off x="4919650" y="4193372"/>
              <a:ext cx="24599" cy="18789"/>
            </a:xfrm>
            <a:custGeom>
              <a:avLst/>
              <a:gdLst/>
              <a:ahLst/>
              <a:cxnLst/>
              <a:rect l="l" t="t" r="r" b="b"/>
              <a:pathLst>
                <a:path w="868" h="663" extrusionOk="0">
                  <a:moveTo>
                    <a:pt x="434" y="0"/>
                  </a:moveTo>
                  <a:cubicBezTo>
                    <a:pt x="0" y="0"/>
                    <a:pt x="0" y="662"/>
                    <a:pt x="434" y="662"/>
                  </a:cubicBezTo>
                  <a:cubicBezTo>
                    <a:pt x="845" y="662"/>
                    <a:pt x="867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747;p42">
              <a:extLst>
                <a:ext uri="{FF2B5EF4-FFF2-40B4-BE49-F238E27FC236}">
                  <a16:creationId xmlns:a16="http://schemas.microsoft.com/office/drawing/2014/main" id="{3378FF4C-2B93-04D2-A2DF-7EE25C23E44F}"/>
                </a:ext>
              </a:extLst>
            </p:cNvPr>
            <p:cNvSpPr/>
            <p:nvPr/>
          </p:nvSpPr>
          <p:spPr>
            <a:xfrm>
              <a:off x="4940338" y="4236052"/>
              <a:ext cx="22020" cy="17514"/>
            </a:xfrm>
            <a:custGeom>
              <a:avLst/>
              <a:gdLst/>
              <a:ahLst/>
              <a:cxnLst/>
              <a:rect l="l" t="t" r="r" b="b"/>
              <a:pathLst>
                <a:path w="777" h="618" extrusionOk="0">
                  <a:moveTo>
                    <a:pt x="388" y="1"/>
                  </a:moveTo>
                  <a:cubicBezTo>
                    <a:pt x="0" y="1"/>
                    <a:pt x="0" y="617"/>
                    <a:pt x="388" y="617"/>
                  </a:cubicBezTo>
                  <a:cubicBezTo>
                    <a:pt x="777" y="617"/>
                    <a:pt x="777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748;p42">
              <a:extLst>
                <a:ext uri="{FF2B5EF4-FFF2-40B4-BE49-F238E27FC236}">
                  <a16:creationId xmlns:a16="http://schemas.microsoft.com/office/drawing/2014/main" id="{D5012E55-BEEE-CFBA-E7BC-23F32EA5F3BB}"/>
                </a:ext>
              </a:extLst>
            </p:cNvPr>
            <p:cNvSpPr/>
            <p:nvPr/>
          </p:nvSpPr>
          <p:spPr>
            <a:xfrm>
              <a:off x="4733995" y="4287177"/>
              <a:ext cx="21368" cy="16182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5" y="0"/>
                  </a:moveTo>
                  <a:cubicBezTo>
                    <a:pt x="0" y="0"/>
                    <a:pt x="0" y="571"/>
                    <a:pt x="365" y="571"/>
                  </a:cubicBezTo>
                  <a:cubicBezTo>
                    <a:pt x="753" y="571"/>
                    <a:pt x="75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749;p42">
              <a:extLst>
                <a:ext uri="{FF2B5EF4-FFF2-40B4-BE49-F238E27FC236}">
                  <a16:creationId xmlns:a16="http://schemas.microsoft.com/office/drawing/2014/main" id="{B29D1A11-A818-5B96-1306-BD8564BD23AF}"/>
                </a:ext>
              </a:extLst>
            </p:cNvPr>
            <p:cNvSpPr/>
            <p:nvPr/>
          </p:nvSpPr>
          <p:spPr>
            <a:xfrm>
              <a:off x="4766331" y="4325323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1"/>
                  </a:moveTo>
                  <a:cubicBezTo>
                    <a:pt x="0" y="1"/>
                    <a:pt x="0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750;p42">
              <a:extLst>
                <a:ext uri="{FF2B5EF4-FFF2-40B4-BE49-F238E27FC236}">
                  <a16:creationId xmlns:a16="http://schemas.microsoft.com/office/drawing/2014/main" id="{9EF69D3B-E220-252C-0F39-52F8C76671A6}"/>
                </a:ext>
              </a:extLst>
            </p:cNvPr>
            <p:cNvSpPr/>
            <p:nvPr/>
          </p:nvSpPr>
          <p:spPr>
            <a:xfrm>
              <a:off x="4787671" y="4300752"/>
              <a:ext cx="20093" cy="15559"/>
            </a:xfrm>
            <a:custGeom>
              <a:avLst/>
              <a:gdLst/>
              <a:ahLst/>
              <a:cxnLst/>
              <a:rect l="l" t="t" r="r" b="b"/>
              <a:pathLst>
                <a:path w="709" h="549" extrusionOk="0">
                  <a:moveTo>
                    <a:pt x="366" y="0"/>
                  </a:moveTo>
                  <a:cubicBezTo>
                    <a:pt x="1" y="0"/>
                    <a:pt x="1" y="548"/>
                    <a:pt x="366" y="548"/>
                  </a:cubicBezTo>
                  <a:cubicBezTo>
                    <a:pt x="708" y="548"/>
                    <a:pt x="708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751;p42">
              <a:extLst>
                <a:ext uri="{FF2B5EF4-FFF2-40B4-BE49-F238E27FC236}">
                  <a16:creationId xmlns:a16="http://schemas.microsoft.com/office/drawing/2014/main" id="{2A42D34E-1F45-4621-9915-3E99B79EFA1A}"/>
                </a:ext>
              </a:extLst>
            </p:cNvPr>
            <p:cNvSpPr/>
            <p:nvPr/>
          </p:nvSpPr>
          <p:spPr>
            <a:xfrm>
              <a:off x="4839419" y="4328554"/>
              <a:ext cx="22020" cy="16862"/>
            </a:xfrm>
            <a:custGeom>
              <a:avLst/>
              <a:gdLst/>
              <a:ahLst/>
              <a:cxnLst/>
              <a:rect l="l" t="t" r="r" b="b"/>
              <a:pathLst>
                <a:path w="777" h="595" extrusionOk="0">
                  <a:moveTo>
                    <a:pt x="389" y="1"/>
                  </a:moveTo>
                  <a:cubicBezTo>
                    <a:pt x="1" y="1"/>
                    <a:pt x="1" y="594"/>
                    <a:pt x="389" y="594"/>
                  </a:cubicBezTo>
                  <a:cubicBezTo>
                    <a:pt x="777" y="594"/>
                    <a:pt x="777" y="1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752;p42">
              <a:extLst>
                <a:ext uri="{FF2B5EF4-FFF2-40B4-BE49-F238E27FC236}">
                  <a16:creationId xmlns:a16="http://schemas.microsoft.com/office/drawing/2014/main" id="{42438AE6-AEB8-E542-9D3A-21E7B08C9E44}"/>
                </a:ext>
              </a:extLst>
            </p:cNvPr>
            <p:cNvSpPr/>
            <p:nvPr/>
          </p:nvSpPr>
          <p:spPr>
            <a:xfrm>
              <a:off x="4860760" y="4291684"/>
              <a:ext cx="21397" cy="16862"/>
            </a:xfrm>
            <a:custGeom>
              <a:avLst/>
              <a:gdLst/>
              <a:ahLst/>
              <a:cxnLst/>
              <a:rect l="l" t="t" r="r" b="b"/>
              <a:pathLst>
                <a:path w="755" h="595" extrusionOk="0">
                  <a:moveTo>
                    <a:pt x="366" y="1"/>
                  </a:moveTo>
                  <a:cubicBezTo>
                    <a:pt x="1" y="1"/>
                    <a:pt x="1" y="594"/>
                    <a:pt x="366" y="594"/>
                  </a:cubicBezTo>
                  <a:cubicBezTo>
                    <a:pt x="754" y="594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753;p42">
              <a:extLst>
                <a:ext uri="{FF2B5EF4-FFF2-40B4-BE49-F238E27FC236}">
                  <a16:creationId xmlns:a16="http://schemas.microsoft.com/office/drawing/2014/main" id="{80A3B828-6325-4DEC-0868-9C455F988EBD}"/>
                </a:ext>
              </a:extLst>
            </p:cNvPr>
            <p:cNvSpPr/>
            <p:nvPr/>
          </p:nvSpPr>
          <p:spPr>
            <a:xfrm>
              <a:off x="4908002" y="4308517"/>
              <a:ext cx="25251" cy="19441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0"/>
                  </a:moveTo>
                  <a:cubicBezTo>
                    <a:pt x="0" y="0"/>
                    <a:pt x="0" y="685"/>
                    <a:pt x="434" y="685"/>
                  </a:cubicBezTo>
                  <a:cubicBezTo>
                    <a:pt x="890" y="685"/>
                    <a:pt x="890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754;p42">
              <a:extLst>
                <a:ext uri="{FF2B5EF4-FFF2-40B4-BE49-F238E27FC236}">
                  <a16:creationId xmlns:a16="http://schemas.microsoft.com/office/drawing/2014/main" id="{B08D8C04-5B42-0871-AF5C-0D391385DD56}"/>
                </a:ext>
              </a:extLst>
            </p:cNvPr>
            <p:cNvSpPr/>
            <p:nvPr/>
          </p:nvSpPr>
          <p:spPr>
            <a:xfrm>
              <a:off x="4928690" y="4284570"/>
              <a:ext cx="25251" cy="19441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1" y="1"/>
                    <a:pt x="1" y="686"/>
                    <a:pt x="434" y="686"/>
                  </a:cubicBezTo>
                  <a:cubicBezTo>
                    <a:pt x="891" y="686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755;p42">
              <a:extLst>
                <a:ext uri="{FF2B5EF4-FFF2-40B4-BE49-F238E27FC236}">
                  <a16:creationId xmlns:a16="http://schemas.microsoft.com/office/drawing/2014/main" id="{2B166E2F-F1BB-29BB-5285-A7B05CE7FF63}"/>
                </a:ext>
              </a:extLst>
            </p:cNvPr>
            <p:cNvSpPr/>
            <p:nvPr/>
          </p:nvSpPr>
          <p:spPr>
            <a:xfrm>
              <a:off x="4947452" y="4358963"/>
              <a:ext cx="25903" cy="20093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756;p42">
              <a:extLst>
                <a:ext uri="{FF2B5EF4-FFF2-40B4-BE49-F238E27FC236}">
                  <a16:creationId xmlns:a16="http://schemas.microsoft.com/office/drawing/2014/main" id="{BB0E92AF-8AC8-69C1-E31D-7EBD982FC7D5}"/>
                </a:ext>
              </a:extLst>
            </p:cNvPr>
            <p:cNvSpPr/>
            <p:nvPr/>
          </p:nvSpPr>
          <p:spPr>
            <a:xfrm>
              <a:off x="4867901" y="4366728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88" y="1"/>
                  </a:moveTo>
                  <a:cubicBezTo>
                    <a:pt x="23" y="1"/>
                    <a:pt x="0" y="571"/>
                    <a:pt x="388" y="571"/>
                  </a:cubicBezTo>
                  <a:cubicBezTo>
                    <a:pt x="753" y="571"/>
                    <a:pt x="753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757;p42">
              <a:extLst>
                <a:ext uri="{FF2B5EF4-FFF2-40B4-BE49-F238E27FC236}">
                  <a16:creationId xmlns:a16="http://schemas.microsoft.com/office/drawing/2014/main" id="{6A825EE3-D4C9-2944-9222-F399791ECC12}"/>
                </a:ext>
              </a:extLst>
            </p:cNvPr>
            <p:cNvSpPr/>
            <p:nvPr/>
          </p:nvSpPr>
          <p:spPr>
            <a:xfrm>
              <a:off x="4873059" y="4392602"/>
              <a:ext cx="23324" cy="18138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411" y="1"/>
                  </a:moveTo>
                  <a:cubicBezTo>
                    <a:pt x="1" y="1"/>
                    <a:pt x="1" y="640"/>
                    <a:pt x="411" y="640"/>
                  </a:cubicBezTo>
                  <a:cubicBezTo>
                    <a:pt x="822" y="640"/>
                    <a:pt x="822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758;p42">
              <a:extLst>
                <a:ext uri="{FF2B5EF4-FFF2-40B4-BE49-F238E27FC236}">
                  <a16:creationId xmlns:a16="http://schemas.microsoft.com/office/drawing/2014/main" id="{A3A53F7D-3CF7-DFD4-5497-331F12DAFB0B}"/>
                </a:ext>
              </a:extLst>
            </p:cNvPr>
            <p:cNvSpPr/>
            <p:nvPr/>
          </p:nvSpPr>
          <p:spPr>
            <a:xfrm>
              <a:off x="4794132" y="4362193"/>
              <a:ext cx="23324" cy="18138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412" y="1"/>
                  </a:moveTo>
                  <a:cubicBezTo>
                    <a:pt x="1" y="1"/>
                    <a:pt x="1" y="640"/>
                    <a:pt x="412" y="640"/>
                  </a:cubicBezTo>
                  <a:cubicBezTo>
                    <a:pt x="823" y="640"/>
                    <a:pt x="823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759;p42">
              <a:extLst>
                <a:ext uri="{FF2B5EF4-FFF2-40B4-BE49-F238E27FC236}">
                  <a16:creationId xmlns:a16="http://schemas.microsoft.com/office/drawing/2014/main" id="{A407946C-8C56-7414-49AD-4DE592B4A5B2}"/>
                </a:ext>
              </a:extLst>
            </p:cNvPr>
            <p:cNvSpPr/>
            <p:nvPr/>
          </p:nvSpPr>
          <p:spPr>
            <a:xfrm>
              <a:off x="4798667" y="4415898"/>
              <a:ext cx="16210" cy="12300"/>
            </a:xfrm>
            <a:custGeom>
              <a:avLst/>
              <a:gdLst/>
              <a:ahLst/>
              <a:cxnLst/>
              <a:rect l="l" t="t" r="r" b="b"/>
              <a:pathLst>
                <a:path w="572" h="434" extrusionOk="0">
                  <a:moveTo>
                    <a:pt x="275" y="0"/>
                  </a:moveTo>
                  <a:cubicBezTo>
                    <a:pt x="1" y="0"/>
                    <a:pt x="1" y="434"/>
                    <a:pt x="275" y="434"/>
                  </a:cubicBezTo>
                  <a:cubicBezTo>
                    <a:pt x="571" y="434"/>
                    <a:pt x="571" y="0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760;p42">
              <a:extLst>
                <a:ext uri="{FF2B5EF4-FFF2-40B4-BE49-F238E27FC236}">
                  <a16:creationId xmlns:a16="http://schemas.microsoft.com/office/drawing/2014/main" id="{5EDB2D69-38B9-6F8A-0369-9016CB29C22C}"/>
                </a:ext>
              </a:extLst>
            </p:cNvPr>
            <p:cNvSpPr/>
            <p:nvPr/>
          </p:nvSpPr>
          <p:spPr>
            <a:xfrm>
              <a:off x="4754683" y="4383562"/>
              <a:ext cx="11676" cy="9069"/>
            </a:xfrm>
            <a:custGeom>
              <a:avLst/>
              <a:gdLst/>
              <a:ahLst/>
              <a:cxnLst/>
              <a:rect l="l" t="t" r="r" b="b"/>
              <a:pathLst>
                <a:path w="412" h="320" extrusionOk="0">
                  <a:moveTo>
                    <a:pt x="206" y="0"/>
                  </a:moveTo>
                  <a:cubicBezTo>
                    <a:pt x="1" y="0"/>
                    <a:pt x="1" y="320"/>
                    <a:pt x="206" y="320"/>
                  </a:cubicBezTo>
                  <a:cubicBezTo>
                    <a:pt x="411" y="320"/>
                    <a:pt x="411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761;p42">
              <a:extLst>
                <a:ext uri="{FF2B5EF4-FFF2-40B4-BE49-F238E27FC236}">
                  <a16:creationId xmlns:a16="http://schemas.microsoft.com/office/drawing/2014/main" id="{64B8BB1C-B000-5BBC-97D5-3B89755563FA}"/>
                </a:ext>
              </a:extLst>
            </p:cNvPr>
            <p:cNvSpPr/>
            <p:nvPr/>
          </p:nvSpPr>
          <p:spPr>
            <a:xfrm>
              <a:off x="4766982" y="4431428"/>
              <a:ext cx="5186" cy="3911"/>
            </a:xfrm>
            <a:custGeom>
              <a:avLst/>
              <a:gdLst/>
              <a:ahLst/>
              <a:cxnLst/>
              <a:rect l="l" t="t" r="r" b="b"/>
              <a:pathLst>
                <a:path w="183" h="138" extrusionOk="0">
                  <a:moveTo>
                    <a:pt x="92" y="0"/>
                  </a:moveTo>
                  <a:cubicBezTo>
                    <a:pt x="0" y="0"/>
                    <a:pt x="0" y="137"/>
                    <a:pt x="92" y="137"/>
                  </a:cubicBezTo>
                  <a:cubicBezTo>
                    <a:pt x="183" y="137"/>
                    <a:pt x="183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762;p42">
              <a:extLst>
                <a:ext uri="{FF2B5EF4-FFF2-40B4-BE49-F238E27FC236}">
                  <a16:creationId xmlns:a16="http://schemas.microsoft.com/office/drawing/2014/main" id="{B3556009-AAEB-AE43-9433-1E2CAAB415CF}"/>
                </a:ext>
              </a:extLst>
            </p:cNvPr>
            <p:cNvSpPr/>
            <p:nvPr/>
          </p:nvSpPr>
          <p:spPr>
            <a:xfrm>
              <a:off x="4836189" y="4451464"/>
              <a:ext cx="20093" cy="14907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66" y="1"/>
                  </a:moveTo>
                  <a:cubicBezTo>
                    <a:pt x="23" y="1"/>
                    <a:pt x="1" y="526"/>
                    <a:pt x="366" y="526"/>
                  </a:cubicBezTo>
                  <a:cubicBezTo>
                    <a:pt x="708" y="526"/>
                    <a:pt x="708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5763;p42">
              <a:extLst>
                <a:ext uri="{FF2B5EF4-FFF2-40B4-BE49-F238E27FC236}">
                  <a16:creationId xmlns:a16="http://schemas.microsoft.com/office/drawing/2014/main" id="{640EA912-80C0-A072-2CA4-BC138F9C59B5}"/>
                </a:ext>
              </a:extLst>
            </p:cNvPr>
            <p:cNvSpPr/>
            <p:nvPr/>
          </p:nvSpPr>
          <p:spPr>
            <a:xfrm>
              <a:off x="4839419" y="4406829"/>
              <a:ext cx="20745" cy="16210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764;p42">
              <a:extLst>
                <a:ext uri="{FF2B5EF4-FFF2-40B4-BE49-F238E27FC236}">
                  <a16:creationId xmlns:a16="http://schemas.microsoft.com/office/drawing/2014/main" id="{64C43C41-61E9-AE30-EEA3-A71E35FEC73F}"/>
                </a:ext>
              </a:extLst>
            </p:cNvPr>
            <p:cNvSpPr/>
            <p:nvPr/>
          </p:nvSpPr>
          <p:spPr>
            <a:xfrm>
              <a:off x="4929881" y="4432363"/>
              <a:ext cx="18251" cy="17089"/>
            </a:xfrm>
            <a:custGeom>
              <a:avLst/>
              <a:gdLst/>
              <a:ahLst/>
              <a:cxnLst/>
              <a:rect l="l" t="t" r="r" b="b"/>
              <a:pathLst>
                <a:path w="644" h="603" extrusionOk="0">
                  <a:moveTo>
                    <a:pt x="315" y="1"/>
                  </a:moveTo>
                  <a:cubicBezTo>
                    <a:pt x="195" y="1"/>
                    <a:pt x="80" y="67"/>
                    <a:pt x="50" y="218"/>
                  </a:cubicBezTo>
                  <a:cubicBezTo>
                    <a:pt x="50" y="218"/>
                    <a:pt x="50" y="218"/>
                    <a:pt x="50" y="241"/>
                  </a:cubicBezTo>
                  <a:cubicBezTo>
                    <a:pt x="1" y="475"/>
                    <a:pt x="177" y="603"/>
                    <a:pt x="350" y="603"/>
                  </a:cubicBezTo>
                  <a:cubicBezTo>
                    <a:pt x="498" y="603"/>
                    <a:pt x="643" y="509"/>
                    <a:pt x="643" y="310"/>
                  </a:cubicBezTo>
                  <a:cubicBezTo>
                    <a:pt x="643" y="310"/>
                    <a:pt x="643" y="310"/>
                    <a:pt x="643" y="287"/>
                  </a:cubicBezTo>
                  <a:cubicBezTo>
                    <a:pt x="631" y="108"/>
                    <a:pt x="468" y="1"/>
                    <a:pt x="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765;p42">
              <a:extLst>
                <a:ext uri="{FF2B5EF4-FFF2-40B4-BE49-F238E27FC236}">
                  <a16:creationId xmlns:a16="http://schemas.microsoft.com/office/drawing/2014/main" id="{C70D5CCF-2859-1A29-BACC-7B793EA62C0F}"/>
                </a:ext>
              </a:extLst>
            </p:cNvPr>
            <p:cNvSpPr/>
            <p:nvPr/>
          </p:nvSpPr>
          <p:spPr>
            <a:xfrm>
              <a:off x="4935152" y="4401671"/>
              <a:ext cx="17514" cy="13603"/>
            </a:xfrm>
            <a:custGeom>
              <a:avLst/>
              <a:gdLst/>
              <a:ahLst/>
              <a:cxnLst/>
              <a:rect l="l" t="t" r="r" b="b"/>
              <a:pathLst>
                <a:path w="618" h="480" extrusionOk="0">
                  <a:moveTo>
                    <a:pt x="320" y="0"/>
                  </a:moveTo>
                  <a:cubicBezTo>
                    <a:pt x="1" y="0"/>
                    <a:pt x="1" y="479"/>
                    <a:pt x="320" y="479"/>
                  </a:cubicBezTo>
                  <a:cubicBezTo>
                    <a:pt x="617" y="479"/>
                    <a:pt x="617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766;p42">
              <a:extLst>
                <a:ext uri="{FF2B5EF4-FFF2-40B4-BE49-F238E27FC236}">
                  <a16:creationId xmlns:a16="http://schemas.microsoft.com/office/drawing/2014/main" id="{2A95BC02-5E3D-F02D-57EA-0EC0DD66F61C}"/>
                </a:ext>
              </a:extLst>
            </p:cNvPr>
            <p:cNvSpPr/>
            <p:nvPr/>
          </p:nvSpPr>
          <p:spPr>
            <a:xfrm>
              <a:off x="4974630" y="4423663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65" y="0"/>
                  </a:moveTo>
                  <a:cubicBezTo>
                    <a:pt x="0" y="0"/>
                    <a:pt x="0" y="594"/>
                    <a:pt x="365" y="594"/>
                  </a:cubicBezTo>
                  <a:cubicBezTo>
                    <a:pt x="753" y="594"/>
                    <a:pt x="75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767;p42">
              <a:extLst>
                <a:ext uri="{FF2B5EF4-FFF2-40B4-BE49-F238E27FC236}">
                  <a16:creationId xmlns:a16="http://schemas.microsoft.com/office/drawing/2014/main" id="{DDD146DA-B149-D6B6-1812-3569C2236F9D}"/>
                </a:ext>
              </a:extLst>
            </p:cNvPr>
            <p:cNvSpPr/>
            <p:nvPr/>
          </p:nvSpPr>
          <p:spPr>
            <a:xfrm>
              <a:off x="4259838" y="4384837"/>
              <a:ext cx="8417" cy="6490"/>
            </a:xfrm>
            <a:custGeom>
              <a:avLst/>
              <a:gdLst/>
              <a:ahLst/>
              <a:cxnLst/>
              <a:rect l="l" t="t" r="r" b="b"/>
              <a:pathLst>
                <a:path w="297" h="229" extrusionOk="0">
                  <a:moveTo>
                    <a:pt x="160" y="1"/>
                  </a:moveTo>
                  <a:cubicBezTo>
                    <a:pt x="0" y="1"/>
                    <a:pt x="0" y="229"/>
                    <a:pt x="160" y="229"/>
                  </a:cubicBezTo>
                  <a:cubicBezTo>
                    <a:pt x="297" y="229"/>
                    <a:pt x="297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768;p42">
              <a:extLst>
                <a:ext uri="{FF2B5EF4-FFF2-40B4-BE49-F238E27FC236}">
                  <a16:creationId xmlns:a16="http://schemas.microsoft.com/office/drawing/2014/main" id="{EF798372-C935-DC79-C8E6-59CCBF87605E}"/>
                </a:ext>
              </a:extLst>
            </p:cNvPr>
            <p:cNvSpPr/>
            <p:nvPr/>
          </p:nvSpPr>
          <p:spPr>
            <a:xfrm>
              <a:off x="4167336" y="4333740"/>
              <a:ext cx="19413" cy="14907"/>
            </a:xfrm>
            <a:custGeom>
              <a:avLst/>
              <a:gdLst/>
              <a:ahLst/>
              <a:cxnLst/>
              <a:rect l="l" t="t" r="r" b="b"/>
              <a:pathLst>
                <a:path w="685" h="526" extrusionOk="0">
                  <a:moveTo>
                    <a:pt x="343" y="1"/>
                  </a:moveTo>
                  <a:cubicBezTo>
                    <a:pt x="0" y="1"/>
                    <a:pt x="0" y="525"/>
                    <a:pt x="343" y="525"/>
                  </a:cubicBezTo>
                  <a:cubicBezTo>
                    <a:pt x="685" y="525"/>
                    <a:pt x="685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769;p42">
              <a:extLst>
                <a:ext uri="{FF2B5EF4-FFF2-40B4-BE49-F238E27FC236}">
                  <a16:creationId xmlns:a16="http://schemas.microsoft.com/office/drawing/2014/main" id="{0E057899-F857-4913-D249-B5C0A5BD029A}"/>
                </a:ext>
              </a:extLst>
            </p:cNvPr>
            <p:cNvSpPr/>
            <p:nvPr/>
          </p:nvSpPr>
          <p:spPr>
            <a:xfrm>
              <a:off x="4215854" y="4290408"/>
              <a:ext cx="20065" cy="16182"/>
            </a:xfrm>
            <a:custGeom>
              <a:avLst/>
              <a:gdLst/>
              <a:ahLst/>
              <a:cxnLst/>
              <a:rect l="l" t="t" r="r" b="b"/>
              <a:pathLst>
                <a:path w="708" h="571" extrusionOk="0">
                  <a:moveTo>
                    <a:pt x="342" y="0"/>
                  </a:moveTo>
                  <a:cubicBezTo>
                    <a:pt x="0" y="0"/>
                    <a:pt x="0" y="571"/>
                    <a:pt x="342" y="571"/>
                  </a:cubicBezTo>
                  <a:cubicBezTo>
                    <a:pt x="708" y="571"/>
                    <a:pt x="708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770;p42">
              <a:extLst>
                <a:ext uri="{FF2B5EF4-FFF2-40B4-BE49-F238E27FC236}">
                  <a16:creationId xmlns:a16="http://schemas.microsoft.com/office/drawing/2014/main" id="{10D573B7-6F71-261C-321C-E1260D47C873}"/>
                </a:ext>
              </a:extLst>
            </p:cNvPr>
            <p:cNvSpPr/>
            <p:nvPr/>
          </p:nvSpPr>
          <p:spPr>
            <a:xfrm>
              <a:off x="4315470" y="4292335"/>
              <a:ext cx="17486" cy="13632"/>
            </a:xfrm>
            <a:custGeom>
              <a:avLst/>
              <a:gdLst/>
              <a:ahLst/>
              <a:cxnLst/>
              <a:rect l="l" t="t" r="r" b="b"/>
              <a:pathLst>
                <a:path w="617" h="481" extrusionOk="0">
                  <a:moveTo>
                    <a:pt x="297" y="1"/>
                  </a:moveTo>
                  <a:cubicBezTo>
                    <a:pt x="0" y="1"/>
                    <a:pt x="0" y="480"/>
                    <a:pt x="297" y="480"/>
                  </a:cubicBezTo>
                  <a:cubicBezTo>
                    <a:pt x="616" y="480"/>
                    <a:pt x="616" y="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5771;p42">
              <a:extLst>
                <a:ext uri="{FF2B5EF4-FFF2-40B4-BE49-F238E27FC236}">
                  <a16:creationId xmlns:a16="http://schemas.microsoft.com/office/drawing/2014/main" id="{5DB106D5-A386-7551-2CC8-B45FC7E1E07C}"/>
                </a:ext>
              </a:extLst>
            </p:cNvPr>
            <p:cNvSpPr/>
            <p:nvPr/>
          </p:nvSpPr>
          <p:spPr>
            <a:xfrm>
              <a:off x="4195138" y="4210178"/>
              <a:ext cx="14255" cy="11024"/>
            </a:xfrm>
            <a:custGeom>
              <a:avLst/>
              <a:gdLst/>
              <a:ahLst/>
              <a:cxnLst/>
              <a:rect l="l" t="t" r="r" b="b"/>
              <a:pathLst>
                <a:path w="503" h="389" extrusionOk="0">
                  <a:moveTo>
                    <a:pt x="252" y="1"/>
                  </a:moveTo>
                  <a:cubicBezTo>
                    <a:pt x="1" y="1"/>
                    <a:pt x="1" y="389"/>
                    <a:pt x="252" y="389"/>
                  </a:cubicBezTo>
                  <a:cubicBezTo>
                    <a:pt x="503" y="389"/>
                    <a:pt x="503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5772;p42">
              <a:extLst>
                <a:ext uri="{FF2B5EF4-FFF2-40B4-BE49-F238E27FC236}">
                  <a16:creationId xmlns:a16="http://schemas.microsoft.com/office/drawing/2014/main" id="{14BF4D5B-BBC9-E07C-8A9F-1529AA02D6DF}"/>
                </a:ext>
              </a:extLst>
            </p:cNvPr>
            <p:cNvSpPr/>
            <p:nvPr/>
          </p:nvSpPr>
          <p:spPr>
            <a:xfrm>
              <a:off x="4264996" y="4157154"/>
              <a:ext cx="10401" cy="7793"/>
            </a:xfrm>
            <a:custGeom>
              <a:avLst/>
              <a:gdLst/>
              <a:ahLst/>
              <a:cxnLst/>
              <a:rect l="l" t="t" r="r" b="b"/>
              <a:pathLst>
                <a:path w="367" h="275" extrusionOk="0">
                  <a:moveTo>
                    <a:pt x="183" y="0"/>
                  </a:moveTo>
                  <a:cubicBezTo>
                    <a:pt x="1" y="0"/>
                    <a:pt x="1" y="274"/>
                    <a:pt x="183" y="274"/>
                  </a:cubicBezTo>
                  <a:cubicBezTo>
                    <a:pt x="366" y="274"/>
                    <a:pt x="36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5773;p42">
              <a:extLst>
                <a:ext uri="{FF2B5EF4-FFF2-40B4-BE49-F238E27FC236}">
                  <a16:creationId xmlns:a16="http://schemas.microsoft.com/office/drawing/2014/main" id="{EE6A0C34-6C21-EC44-00D3-40AD2AAFDC5A}"/>
                </a:ext>
              </a:extLst>
            </p:cNvPr>
            <p:cNvSpPr/>
            <p:nvPr/>
          </p:nvSpPr>
          <p:spPr>
            <a:xfrm>
              <a:off x="4177567" y="4166392"/>
              <a:ext cx="10259" cy="7198"/>
            </a:xfrm>
            <a:custGeom>
              <a:avLst/>
              <a:gdLst/>
              <a:ahLst/>
              <a:cxnLst/>
              <a:rect l="l" t="t" r="r" b="b"/>
              <a:pathLst>
                <a:path w="362" h="254" extrusionOk="0">
                  <a:moveTo>
                    <a:pt x="175" y="0"/>
                  </a:moveTo>
                  <a:cubicBezTo>
                    <a:pt x="80" y="0"/>
                    <a:pt x="1" y="127"/>
                    <a:pt x="96" y="222"/>
                  </a:cubicBezTo>
                  <a:cubicBezTo>
                    <a:pt x="118" y="244"/>
                    <a:pt x="142" y="253"/>
                    <a:pt x="166" y="253"/>
                  </a:cubicBezTo>
                  <a:cubicBezTo>
                    <a:pt x="267" y="253"/>
                    <a:pt x="362" y="90"/>
                    <a:pt x="233" y="17"/>
                  </a:cubicBezTo>
                  <a:cubicBezTo>
                    <a:pt x="214" y="5"/>
                    <a:pt x="194" y="0"/>
                    <a:pt x="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774;p42">
              <a:extLst>
                <a:ext uri="{FF2B5EF4-FFF2-40B4-BE49-F238E27FC236}">
                  <a16:creationId xmlns:a16="http://schemas.microsoft.com/office/drawing/2014/main" id="{0D01802B-403A-BC1C-CA8B-E931E0F219D2}"/>
                </a:ext>
              </a:extLst>
            </p:cNvPr>
            <p:cNvSpPr/>
            <p:nvPr/>
          </p:nvSpPr>
          <p:spPr>
            <a:xfrm>
              <a:off x="4124628" y="4210829"/>
              <a:ext cx="16210" cy="12328"/>
            </a:xfrm>
            <a:custGeom>
              <a:avLst/>
              <a:gdLst/>
              <a:ahLst/>
              <a:cxnLst/>
              <a:rect l="l" t="t" r="r" b="b"/>
              <a:pathLst>
                <a:path w="572" h="435" extrusionOk="0">
                  <a:moveTo>
                    <a:pt x="275" y="1"/>
                  </a:moveTo>
                  <a:cubicBezTo>
                    <a:pt x="1" y="1"/>
                    <a:pt x="1" y="434"/>
                    <a:pt x="275" y="434"/>
                  </a:cubicBezTo>
                  <a:cubicBezTo>
                    <a:pt x="571" y="434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775;p42">
              <a:extLst>
                <a:ext uri="{FF2B5EF4-FFF2-40B4-BE49-F238E27FC236}">
                  <a16:creationId xmlns:a16="http://schemas.microsoft.com/office/drawing/2014/main" id="{95AEE0B6-8B94-5A7D-04B6-1A330B43FB5A}"/>
                </a:ext>
              </a:extLst>
            </p:cNvPr>
            <p:cNvSpPr/>
            <p:nvPr/>
          </p:nvSpPr>
          <p:spPr>
            <a:xfrm>
              <a:off x="4297984" y="4214712"/>
              <a:ext cx="16862" cy="12980"/>
            </a:xfrm>
            <a:custGeom>
              <a:avLst/>
              <a:gdLst/>
              <a:ahLst/>
              <a:cxnLst/>
              <a:rect l="l" t="t" r="r" b="b"/>
              <a:pathLst>
                <a:path w="595" h="458" extrusionOk="0">
                  <a:moveTo>
                    <a:pt x="298" y="1"/>
                  </a:moveTo>
                  <a:cubicBezTo>
                    <a:pt x="1" y="1"/>
                    <a:pt x="1" y="457"/>
                    <a:pt x="298" y="457"/>
                  </a:cubicBezTo>
                  <a:cubicBezTo>
                    <a:pt x="594" y="457"/>
                    <a:pt x="594" y="1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5776;p42">
              <a:extLst>
                <a:ext uri="{FF2B5EF4-FFF2-40B4-BE49-F238E27FC236}">
                  <a16:creationId xmlns:a16="http://schemas.microsoft.com/office/drawing/2014/main" id="{575D6E48-5F0E-38EF-2E42-339FF53C0709}"/>
                </a:ext>
              </a:extLst>
            </p:cNvPr>
            <p:cNvSpPr/>
            <p:nvPr/>
          </p:nvSpPr>
          <p:spPr>
            <a:xfrm>
              <a:off x="5589154" y="2541433"/>
              <a:ext cx="401719" cy="536108"/>
            </a:xfrm>
            <a:custGeom>
              <a:avLst/>
              <a:gdLst/>
              <a:ahLst/>
              <a:cxnLst/>
              <a:rect l="l" t="t" r="r" b="b"/>
              <a:pathLst>
                <a:path w="14175" h="18917" extrusionOk="0">
                  <a:moveTo>
                    <a:pt x="11677" y="0"/>
                  </a:moveTo>
                  <a:cubicBezTo>
                    <a:pt x="10969" y="0"/>
                    <a:pt x="10280" y="353"/>
                    <a:pt x="9884" y="999"/>
                  </a:cubicBezTo>
                  <a:lnTo>
                    <a:pt x="46" y="17114"/>
                  </a:lnTo>
                  <a:cubicBezTo>
                    <a:pt x="0" y="17205"/>
                    <a:pt x="23" y="17319"/>
                    <a:pt x="114" y="17365"/>
                  </a:cubicBezTo>
                  <a:lnTo>
                    <a:pt x="2465" y="18894"/>
                  </a:lnTo>
                  <a:cubicBezTo>
                    <a:pt x="2496" y="18909"/>
                    <a:pt x="2529" y="18917"/>
                    <a:pt x="2561" y="18917"/>
                  </a:cubicBezTo>
                  <a:cubicBezTo>
                    <a:pt x="2625" y="18917"/>
                    <a:pt x="2686" y="18886"/>
                    <a:pt x="2716" y="18826"/>
                  </a:cubicBezTo>
                  <a:lnTo>
                    <a:pt x="13444" y="3510"/>
                  </a:lnTo>
                  <a:cubicBezTo>
                    <a:pt x="14175" y="2483"/>
                    <a:pt x="13901" y="1022"/>
                    <a:pt x="12828" y="337"/>
                  </a:cubicBezTo>
                  <a:cubicBezTo>
                    <a:pt x="12470" y="109"/>
                    <a:pt x="12070" y="0"/>
                    <a:pt x="1167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5777;p42">
              <a:extLst>
                <a:ext uri="{FF2B5EF4-FFF2-40B4-BE49-F238E27FC236}">
                  <a16:creationId xmlns:a16="http://schemas.microsoft.com/office/drawing/2014/main" id="{280C0730-A4D8-9FDD-7053-6C4B85D0E838}"/>
                </a:ext>
              </a:extLst>
            </p:cNvPr>
            <p:cNvSpPr/>
            <p:nvPr/>
          </p:nvSpPr>
          <p:spPr>
            <a:xfrm>
              <a:off x="5519636" y="3005869"/>
              <a:ext cx="158817" cy="258177"/>
            </a:xfrm>
            <a:custGeom>
              <a:avLst/>
              <a:gdLst/>
              <a:ahLst/>
              <a:cxnLst/>
              <a:rect l="l" t="t" r="r" b="b"/>
              <a:pathLst>
                <a:path w="5604" h="9110" extrusionOk="0">
                  <a:moveTo>
                    <a:pt x="4570" y="0"/>
                  </a:moveTo>
                  <a:cubicBezTo>
                    <a:pt x="3547" y="0"/>
                    <a:pt x="1224" y="1456"/>
                    <a:pt x="673" y="2620"/>
                  </a:cubicBezTo>
                  <a:cubicBezTo>
                    <a:pt x="330" y="3351"/>
                    <a:pt x="376" y="4172"/>
                    <a:pt x="490" y="4971"/>
                  </a:cubicBezTo>
                  <a:cubicBezTo>
                    <a:pt x="582" y="5770"/>
                    <a:pt x="787" y="6546"/>
                    <a:pt x="696" y="7345"/>
                  </a:cubicBezTo>
                  <a:cubicBezTo>
                    <a:pt x="650" y="7893"/>
                    <a:pt x="445" y="8441"/>
                    <a:pt x="102" y="8851"/>
                  </a:cubicBezTo>
                  <a:cubicBezTo>
                    <a:pt x="0" y="8953"/>
                    <a:pt x="80" y="9110"/>
                    <a:pt x="212" y="9110"/>
                  </a:cubicBezTo>
                  <a:cubicBezTo>
                    <a:pt x="228" y="9110"/>
                    <a:pt x="245" y="9107"/>
                    <a:pt x="262" y="9103"/>
                  </a:cubicBezTo>
                  <a:cubicBezTo>
                    <a:pt x="1814" y="8532"/>
                    <a:pt x="3092" y="7277"/>
                    <a:pt x="3914" y="5816"/>
                  </a:cubicBezTo>
                  <a:cubicBezTo>
                    <a:pt x="4462" y="4880"/>
                    <a:pt x="4804" y="3647"/>
                    <a:pt x="5078" y="2597"/>
                  </a:cubicBezTo>
                  <a:cubicBezTo>
                    <a:pt x="5215" y="2050"/>
                    <a:pt x="5352" y="1707"/>
                    <a:pt x="5466" y="1159"/>
                  </a:cubicBezTo>
                  <a:cubicBezTo>
                    <a:pt x="5603" y="406"/>
                    <a:pt x="5580" y="475"/>
                    <a:pt x="4873" y="64"/>
                  </a:cubicBezTo>
                  <a:cubicBezTo>
                    <a:pt x="4793" y="20"/>
                    <a:pt x="4691" y="0"/>
                    <a:pt x="4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778;p42">
              <a:extLst>
                <a:ext uri="{FF2B5EF4-FFF2-40B4-BE49-F238E27FC236}">
                  <a16:creationId xmlns:a16="http://schemas.microsoft.com/office/drawing/2014/main" id="{06479D07-B939-BE35-BCE8-C15A0355FF08}"/>
                </a:ext>
              </a:extLst>
            </p:cNvPr>
            <p:cNvSpPr/>
            <p:nvPr/>
          </p:nvSpPr>
          <p:spPr>
            <a:xfrm>
              <a:off x="5587851" y="2973363"/>
              <a:ext cx="113218" cy="106133"/>
            </a:xfrm>
            <a:custGeom>
              <a:avLst/>
              <a:gdLst/>
              <a:ahLst/>
              <a:cxnLst/>
              <a:rect l="l" t="t" r="r" b="b"/>
              <a:pathLst>
                <a:path w="3995" h="3745" extrusionOk="0">
                  <a:moveTo>
                    <a:pt x="1210" y="1"/>
                  </a:moveTo>
                  <a:lnTo>
                    <a:pt x="1" y="2032"/>
                  </a:lnTo>
                  <a:cubicBezTo>
                    <a:pt x="1" y="2032"/>
                    <a:pt x="708" y="2284"/>
                    <a:pt x="1439" y="2740"/>
                  </a:cubicBezTo>
                  <a:cubicBezTo>
                    <a:pt x="2306" y="3265"/>
                    <a:pt x="2671" y="3744"/>
                    <a:pt x="2671" y="3744"/>
                  </a:cubicBezTo>
                  <a:lnTo>
                    <a:pt x="3995" y="1850"/>
                  </a:lnTo>
                  <a:cubicBezTo>
                    <a:pt x="3995" y="1850"/>
                    <a:pt x="3675" y="1348"/>
                    <a:pt x="2717" y="731"/>
                  </a:cubicBezTo>
                  <a:cubicBezTo>
                    <a:pt x="1872" y="184"/>
                    <a:pt x="1210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5779;p42">
              <a:extLst>
                <a:ext uri="{FF2B5EF4-FFF2-40B4-BE49-F238E27FC236}">
                  <a16:creationId xmlns:a16="http://schemas.microsoft.com/office/drawing/2014/main" id="{BECF9F8C-01C4-6680-0F45-023394B9F529}"/>
                </a:ext>
              </a:extLst>
            </p:cNvPr>
            <p:cNvSpPr/>
            <p:nvPr/>
          </p:nvSpPr>
          <p:spPr>
            <a:xfrm>
              <a:off x="5628603" y="2552259"/>
              <a:ext cx="361618" cy="525282"/>
            </a:xfrm>
            <a:custGeom>
              <a:avLst/>
              <a:gdLst/>
              <a:ahLst/>
              <a:cxnLst/>
              <a:rect l="l" t="t" r="r" b="b"/>
              <a:pathLst>
                <a:path w="12760" h="18535" extrusionOk="0">
                  <a:moveTo>
                    <a:pt x="11505" y="1"/>
                  </a:moveTo>
                  <a:lnTo>
                    <a:pt x="1" y="17827"/>
                  </a:lnTo>
                  <a:lnTo>
                    <a:pt x="1073" y="18512"/>
                  </a:lnTo>
                  <a:cubicBezTo>
                    <a:pt x="1104" y="18527"/>
                    <a:pt x="1137" y="18535"/>
                    <a:pt x="1169" y="18535"/>
                  </a:cubicBezTo>
                  <a:cubicBezTo>
                    <a:pt x="1233" y="18535"/>
                    <a:pt x="1294" y="18504"/>
                    <a:pt x="1324" y="18444"/>
                  </a:cubicBezTo>
                  <a:lnTo>
                    <a:pt x="12052" y="3128"/>
                  </a:lnTo>
                  <a:cubicBezTo>
                    <a:pt x="12760" y="2123"/>
                    <a:pt x="12509" y="708"/>
                    <a:pt x="11505" y="1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5780;p42">
              <a:extLst>
                <a:ext uri="{FF2B5EF4-FFF2-40B4-BE49-F238E27FC236}">
                  <a16:creationId xmlns:a16="http://schemas.microsoft.com/office/drawing/2014/main" id="{11B460E4-79FF-379B-D114-8CEE046C288B}"/>
                </a:ext>
              </a:extLst>
            </p:cNvPr>
            <p:cNvSpPr/>
            <p:nvPr/>
          </p:nvSpPr>
          <p:spPr>
            <a:xfrm>
              <a:off x="4625311" y="1541853"/>
              <a:ext cx="709010" cy="585448"/>
            </a:xfrm>
            <a:custGeom>
              <a:avLst/>
              <a:gdLst/>
              <a:ahLst/>
              <a:cxnLst/>
              <a:rect l="l" t="t" r="r" b="b"/>
              <a:pathLst>
                <a:path w="25018" h="20658" extrusionOk="0">
                  <a:moveTo>
                    <a:pt x="17873" y="4543"/>
                  </a:moveTo>
                  <a:lnTo>
                    <a:pt x="8537" y="15682"/>
                  </a:lnTo>
                  <a:lnTo>
                    <a:pt x="4474" y="8263"/>
                  </a:lnTo>
                  <a:lnTo>
                    <a:pt x="17873" y="4543"/>
                  </a:lnTo>
                  <a:close/>
                  <a:moveTo>
                    <a:pt x="25017" y="1"/>
                  </a:moveTo>
                  <a:lnTo>
                    <a:pt x="1" y="6095"/>
                  </a:lnTo>
                  <a:lnTo>
                    <a:pt x="7989" y="20658"/>
                  </a:lnTo>
                  <a:lnTo>
                    <a:pt x="250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5781;p42">
              <a:extLst>
                <a:ext uri="{FF2B5EF4-FFF2-40B4-BE49-F238E27FC236}">
                  <a16:creationId xmlns:a16="http://schemas.microsoft.com/office/drawing/2014/main" id="{AD20ED1A-BCCF-DF19-08BE-9BBA94B0EB35}"/>
                </a:ext>
              </a:extLst>
            </p:cNvPr>
            <p:cNvSpPr/>
            <p:nvPr/>
          </p:nvSpPr>
          <p:spPr>
            <a:xfrm>
              <a:off x="4667367" y="1703958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1"/>
                  </a:moveTo>
                  <a:cubicBezTo>
                    <a:pt x="93" y="1"/>
                    <a:pt x="81" y="4"/>
                    <a:pt x="69" y="10"/>
                  </a:cubicBezTo>
                  <a:cubicBezTo>
                    <a:pt x="23" y="33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45" y="1813"/>
                    <a:pt x="868" y="1813"/>
                    <a:pt x="890" y="1836"/>
                  </a:cubicBezTo>
                  <a:lnTo>
                    <a:pt x="959" y="1836"/>
                  </a:lnTo>
                  <a:cubicBezTo>
                    <a:pt x="1004" y="1813"/>
                    <a:pt x="1027" y="1745"/>
                    <a:pt x="1004" y="1699"/>
                  </a:cubicBezTo>
                  <a:lnTo>
                    <a:pt x="183" y="55"/>
                  </a:lnTo>
                  <a:cubicBezTo>
                    <a:pt x="166" y="22"/>
                    <a:pt x="137" y="1"/>
                    <a:pt x="105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782;p42">
              <a:extLst>
                <a:ext uri="{FF2B5EF4-FFF2-40B4-BE49-F238E27FC236}">
                  <a16:creationId xmlns:a16="http://schemas.microsoft.com/office/drawing/2014/main" id="{9FE47333-26B8-0CEC-E742-5838A7739872}"/>
                </a:ext>
              </a:extLst>
            </p:cNvPr>
            <p:cNvSpPr/>
            <p:nvPr/>
          </p:nvSpPr>
          <p:spPr>
            <a:xfrm>
              <a:off x="4755987" y="1684404"/>
              <a:ext cx="29134" cy="51550"/>
            </a:xfrm>
            <a:custGeom>
              <a:avLst/>
              <a:gdLst/>
              <a:ahLst/>
              <a:cxnLst/>
              <a:rect l="l" t="t" r="r" b="b"/>
              <a:pathLst>
                <a:path w="1028" h="1819" extrusionOk="0">
                  <a:moveTo>
                    <a:pt x="125" y="0"/>
                  </a:moveTo>
                  <a:cubicBezTo>
                    <a:pt x="107" y="0"/>
                    <a:pt x="88" y="6"/>
                    <a:pt x="69" y="15"/>
                  </a:cubicBezTo>
                  <a:cubicBezTo>
                    <a:pt x="23" y="38"/>
                    <a:pt x="0" y="84"/>
                    <a:pt x="23" y="129"/>
                  </a:cubicBezTo>
                  <a:lnTo>
                    <a:pt x="845" y="1773"/>
                  </a:lnTo>
                  <a:cubicBezTo>
                    <a:pt x="845" y="1795"/>
                    <a:pt x="868" y="1795"/>
                    <a:pt x="890" y="1818"/>
                  </a:cubicBezTo>
                  <a:lnTo>
                    <a:pt x="982" y="1818"/>
                  </a:lnTo>
                  <a:cubicBezTo>
                    <a:pt x="1027" y="1795"/>
                    <a:pt x="1027" y="1727"/>
                    <a:pt x="1005" y="1681"/>
                  </a:cubicBezTo>
                  <a:lnTo>
                    <a:pt x="206" y="38"/>
                  </a:lnTo>
                  <a:cubicBezTo>
                    <a:pt x="179" y="11"/>
                    <a:pt x="152" y="0"/>
                    <a:pt x="12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783;p42">
              <a:extLst>
                <a:ext uri="{FF2B5EF4-FFF2-40B4-BE49-F238E27FC236}">
                  <a16:creationId xmlns:a16="http://schemas.microsoft.com/office/drawing/2014/main" id="{8FADB2D4-714F-9FA7-1C70-D17396052680}"/>
                </a:ext>
              </a:extLst>
            </p:cNvPr>
            <p:cNvSpPr/>
            <p:nvPr/>
          </p:nvSpPr>
          <p:spPr>
            <a:xfrm>
              <a:off x="4842650" y="1662582"/>
              <a:ext cx="29134" cy="51380"/>
            </a:xfrm>
            <a:custGeom>
              <a:avLst/>
              <a:gdLst/>
              <a:ahLst/>
              <a:cxnLst/>
              <a:rect l="l" t="t" r="r" b="b"/>
              <a:pathLst>
                <a:path w="1028" h="1813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77"/>
                    <a:pt x="24" y="123"/>
                  </a:cubicBezTo>
                  <a:lnTo>
                    <a:pt x="823" y="1767"/>
                  </a:lnTo>
                  <a:cubicBezTo>
                    <a:pt x="845" y="1789"/>
                    <a:pt x="868" y="1812"/>
                    <a:pt x="868" y="1812"/>
                  </a:cubicBezTo>
                  <a:lnTo>
                    <a:pt x="959" y="1812"/>
                  </a:lnTo>
                  <a:cubicBezTo>
                    <a:pt x="1005" y="1789"/>
                    <a:pt x="1028" y="1721"/>
                    <a:pt x="1005" y="1675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784;p42">
              <a:extLst>
                <a:ext uri="{FF2B5EF4-FFF2-40B4-BE49-F238E27FC236}">
                  <a16:creationId xmlns:a16="http://schemas.microsoft.com/office/drawing/2014/main" id="{2ADE7E5E-8463-DFC4-177D-7ED3792FB7DA}"/>
                </a:ext>
              </a:extLst>
            </p:cNvPr>
            <p:cNvSpPr/>
            <p:nvPr/>
          </p:nvSpPr>
          <p:spPr>
            <a:xfrm>
              <a:off x="4937107" y="1639286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0"/>
                  </a:moveTo>
                  <a:cubicBezTo>
                    <a:pt x="93" y="0"/>
                    <a:pt x="81" y="3"/>
                    <a:pt x="69" y="9"/>
                  </a:cubicBezTo>
                  <a:cubicBezTo>
                    <a:pt x="23" y="55"/>
                    <a:pt x="0" y="101"/>
                    <a:pt x="23" y="146"/>
                  </a:cubicBezTo>
                  <a:lnTo>
                    <a:pt x="845" y="1790"/>
                  </a:lnTo>
                  <a:cubicBezTo>
                    <a:pt x="845" y="1812"/>
                    <a:pt x="868" y="1812"/>
                    <a:pt x="891" y="1835"/>
                  </a:cubicBezTo>
                  <a:lnTo>
                    <a:pt x="959" y="1835"/>
                  </a:lnTo>
                  <a:cubicBezTo>
                    <a:pt x="1005" y="1812"/>
                    <a:pt x="1027" y="1744"/>
                    <a:pt x="1005" y="1698"/>
                  </a:cubicBezTo>
                  <a:lnTo>
                    <a:pt x="183" y="55"/>
                  </a:lnTo>
                  <a:cubicBezTo>
                    <a:pt x="166" y="22"/>
                    <a:pt x="137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785;p42">
              <a:extLst>
                <a:ext uri="{FF2B5EF4-FFF2-40B4-BE49-F238E27FC236}">
                  <a16:creationId xmlns:a16="http://schemas.microsoft.com/office/drawing/2014/main" id="{EBD08A7D-FE8F-A8EE-3526-2352FB3F4C09}"/>
                </a:ext>
              </a:extLst>
            </p:cNvPr>
            <p:cNvSpPr/>
            <p:nvPr/>
          </p:nvSpPr>
          <p:spPr>
            <a:xfrm>
              <a:off x="5034144" y="1615991"/>
              <a:ext cx="29785" cy="52032"/>
            </a:xfrm>
            <a:custGeom>
              <a:avLst/>
              <a:gdLst/>
              <a:ahLst/>
              <a:cxnLst/>
              <a:rect l="l" t="t" r="r" b="b"/>
              <a:pathLst>
                <a:path w="1051" h="1836" extrusionOk="0">
                  <a:moveTo>
                    <a:pt x="109" y="1"/>
                  </a:moveTo>
                  <a:cubicBezTo>
                    <a:pt x="95" y="1"/>
                    <a:pt x="81" y="3"/>
                    <a:pt x="69" y="10"/>
                  </a:cubicBezTo>
                  <a:cubicBezTo>
                    <a:pt x="23" y="32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67" y="1813"/>
                    <a:pt x="867" y="1813"/>
                    <a:pt x="890" y="1836"/>
                  </a:cubicBezTo>
                  <a:cubicBezTo>
                    <a:pt x="913" y="1836"/>
                    <a:pt x="959" y="1836"/>
                    <a:pt x="982" y="1813"/>
                  </a:cubicBezTo>
                  <a:cubicBezTo>
                    <a:pt x="1027" y="1790"/>
                    <a:pt x="1050" y="1744"/>
                    <a:pt x="1027" y="1699"/>
                  </a:cubicBezTo>
                  <a:lnTo>
                    <a:pt x="206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786;p42">
              <a:extLst>
                <a:ext uri="{FF2B5EF4-FFF2-40B4-BE49-F238E27FC236}">
                  <a16:creationId xmlns:a16="http://schemas.microsoft.com/office/drawing/2014/main" id="{1DE74E00-15DA-9D92-48C4-E7045D9B2765}"/>
                </a:ext>
              </a:extLst>
            </p:cNvPr>
            <p:cNvSpPr/>
            <p:nvPr/>
          </p:nvSpPr>
          <p:spPr>
            <a:xfrm>
              <a:off x="5136989" y="1590768"/>
              <a:ext cx="29785" cy="51862"/>
            </a:xfrm>
            <a:custGeom>
              <a:avLst/>
              <a:gdLst/>
              <a:ahLst/>
              <a:cxnLst/>
              <a:rect l="l" t="t" r="r" b="b"/>
              <a:pathLst>
                <a:path w="1051" h="1830" extrusionOk="0">
                  <a:moveTo>
                    <a:pt x="109" y="0"/>
                  </a:moveTo>
                  <a:cubicBezTo>
                    <a:pt x="95" y="0"/>
                    <a:pt x="81" y="3"/>
                    <a:pt x="69" y="9"/>
                  </a:cubicBezTo>
                  <a:cubicBezTo>
                    <a:pt x="23" y="32"/>
                    <a:pt x="0" y="78"/>
                    <a:pt x="46" y="124"/>
                  </a:cubicBezTo>
                  <a:lnTo>
                    <a:pt x="845" y="1767"/>
                  </a:lnTo>
                  <a:cubicBezTo>
                    <a:pt x="868" y="1790"/>
                    <a:pt x="891" y="1813"/>
                    <a:pt x="891" y="1813"/>
                  </a:cubicBezTo>
                  <a:cubicBezTo>
                    <a:pt x="902" y="1824"/>
                    <a:pt x="919" y="1830"/>
                    <a:pt x="936" y="1830"/>
                  </a:cubicBezTo>
                  <a:cubicBezTo>
                    <a:pt x="953" y="1830"/>
                    <a:pt x="970" y="1824"/>
                    <a:pt x="982" y="1813"/>
                  </a:cubicBezTo>
                  <a:cubicBezTo>
                    <a:pt x="1027" y="1790"/>
                    <a:pt x="1050" y="1721"/>
                    <a:pt x="1027" y="1676"/>
                  </a:cubicBezTo>
                  <a:lnTo>
                    <a:pt x="206" y="55"/>
                  </a:lnTo>
                  <a:cubicBezTo>
                    <a:pt x="189" y="22"/>
                    <a:pt x="148" y="0"/>
                    <a:pt x="109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787;p42">
              <a:extLst>
                <a:ext uri="{FF2B5EF4-FFF2-40B4-BE49-F238E27FC236}">
                  <a16:creationId xmlns:a16="http://schemas.microsoft.com/office/drawing/2014/main" id="{28288D93-FA4B-A665-68C3-363BB9C9E7D9}"/>
                </a:ext>
              </a:extLst>
            </p:cNvPr>
            <p:cNvSpPr/>
            <p:nvPr/>
          </p:nvSpPr>
          <p:spPr>
            <a:xfrm>
              <a:off x="4709396" y="1695569"/>
              <a:ext cx="20093" cy="34546"/>
            </a:xfrm>
            <a:custGeom>
              <a:avLst/>
              <a:gdLst/>
              <a:ahLst/>
              <a:cxnLst/>
              <a:rect l="l" t="t" r="r" b="b"/>
              <a:pathLst>
                <a:path w="709" h="1219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100"/>
                    <a:pt x="24" y="146"/>
                  </a:cubicBezTo>
                  <a:lnTo>
                    <a:pt x="526" y="1173"/>
                  </a:lnTo>
                  <a:cubicBezTo>
                    <a:pt x="526" y="1196"/>
                    <a:pt x="549" y="1196"/>
                    <a:pt x="571" y="1219"/>
                  </a:cubicBezTo>
                  <a:lnTo>
                    <a:pt x="663" y="1219"/>
                  </a:lnTo>
                  <a:cubicBezTo>
                    <a:pt x="708" y="1173"/>
                    <a:pt x="708" y="1128"/>
                    <a:pt x="686" y="1082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5788;p42">
              <a:extLst>
                <a:ext uri="{FF2B5EF4-FFF2-40B4-BE49-F238E27FC236}">
                  <a16:creationId xmlns:a16="http://schemas.microsoft.com/office/drawing/2014/main" id="{B2B18E8E-7AA5-5D4D-33B6-D844954481B6}"/>
                </a:ext>
              </a:extLst>
            </p:cNvPr>
            <p:cNvSpPr/>
            <p:nvPr/>
          </p:nvSpPr>
          <p:spPr>
            <a:xfrm>
              <a:off x="4798015" y="1673578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06" y="0"/>
                  </a:moveTo>
                  <a:cubicBezTo>
                    <a:pt x="94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26" y="1150"/>
                  </a:lnTo>
                  <a:cubicBezTo>
                    <a:pt x="549" y="1173"/>
                    <a:pt x="549" y="1196"/>
                    <a:pt x="572" y="1196"/>
                  </a:cubicBezTo>
                  <a:cubicBezTo>
                    <a:pt x="583" y="1207"/>
                    <a:pt x="600" y="1213"/>
                    <a:pt x="617" y="1213"/>
                  </a:cubicBezTo>
                  <a:cubicBezTo>
                    <a:pt x="634" y="1213"/>
                    <a:pt x="651" y="1207"/>
                    <a:pt x="663" y="1196"/>
                  </a:cubicBezTo>
                  <a:cubicBezTo>
                    <a:pt x="708" y="1173"/>
                    <a:pt x="731" y="1127"/>
                    <a:pt x="708" y="1082"/>
                  </a:cubicBezTo>
                  <a:lnTo>
                    <a:pt x="183" y="55"/>
                  </a:lnTo>
                  <a:cubicBezTo>
                    <a:pt x="167" y="21"/>
                    <a:pt x="138" y="0"/>
                    <a:pt x="106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5789;p42">
              <a:extLst>
                <a:ext uri="{FF2B5EF4-FFF2-40B4-BE49-F238E27FC236}">
                  <a16:creationId xmlns:a16="http://schemas.microsoft.com/office/drawing/2014/main" id="{F31BC815-AC82-4DC3-A37B-40DB1426FD64}"/>
                </a:ext>
              </a:extLst>
            </p:cNvPr>
            <p:cNvSpPr/>
            <p:nvPr/>
          </p:nvSpPr>
          <p:spPr>
            <a:xfrm>
              <a:off x="4887286" y="1651444"/>
              <a:ext cx="20745" cy="34036"/>
            </a:xfrm>
            <a:custGeom>
              <a:avLst/>
              <a:gdLst/>
              <a:ahLst/>
              <a:cxnLst/>
              <a:rect l="l" t="t" r="r" b="b"/>
              <a:pathLst>
                <a:path w="732" h="1201" extrusionOk="0">
                  <a:moveTo>
                    <a:pt x="118" y="0"/>
                  </a:moveTo>
                  <a:cubicBezTo>
                    <a:pt x="103" y="0"/>
                    <a:pt x="86" y="6"/>
                    <a:pt x="69" y="14"/>
                  </a:cubicBezTo>
                  <a:cubicBezTo>
                    <a:pt x="24" y="37"/>
                    <a:pt x="1" y="82"/>
                    <a:pt x="24" y="128"/>
                  </a:cubicBezTo>
                  <a:lnTo>
                    <a:pt x="526" y="1155"/>
                  </a:lnTo>
                  <a:cubicBezTo>
                    <a:pt x="549" y="1178"/>
                    <a:pt x="571" y="1178"/>
                    <a:pt x="571" y="1201"/>
                  </a:cubicBezTo>
                  <a:lnTo>
                    <a:pt x="663" y="1201"/>
                  </a:lnTo>
                  <a:cubicBezTo>
                    <a:pt x="708" y="1178"/>
                    <a:pt x="731" y="1110"/>
                    <a:pt x="708" y="1064"/>
                  </a:cubicBezTo>
                  <a:lnTo>
                    <a:pt x="183" y="60"/>
                  </a:lnTo>
                  <a:cubicBezTo>
                    <a:pt x="169" y="16"/>
                    <a:pt x="145" y="0"/>
                    <a:pt x="11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5790;p42">
              <a:extLst>
                <a:ext uri="{FF2B5EF4-FFF2-40B4-BE49-F238E27FC236}">
                  <a16:creationId xmlns:a16="http://schemas.microsoft.com/office/drawing/2014/main" id="{CCC4DB0A-56EC-8DB1-0C73-924C44F156A5}"/>
                </a:ext>
              </a:extLst>
            </p:cNvPr>
            <p:cNvSpPr/>
            <p:nvPr/>
          </p:nvSpPr>
          <p:spPr>
            <a:xfrm>
              <a:off x="4984322" y="1628290"/>
              <a:ext cx="20717" cy="34405"/>
            </a:xfrm>
            <a:custGeom>
              <a:avLst/>
              <a:gdLst/>
              <a:ahLst/>
              <a:cxnLst/>
              <a:rect l="l" t="t" r="r" b="b"/>
              <a:pathLst>
                <a:path w="731" h="1214" extrusionOk="0">
                  <a:moveTo>
                    <a:pt x="105" y="0"/>
                  </a:moveTo>
                  <a:cubicBezTo>
                    <a:pt x="94" y="0"/>
                    <a:pt x="81" y="3"/>
                    <a:pt x="69" y="9"/>
                  </a:cubicBezTo>
                  <a:cubicBezTo>
                    <a:pt x="23" y="32"/>
                    <a:pt x="1" y="101"/>
                    <a:pt x="23" y="146"/>
                  </a:cubicBezTo>
                  <a:lnTo>
                    <a:pt x="526" y="1173"/>
                  </a:lnTo>
                  <a:cubicBezTo>
                    <a:pt x="548" y="1173"/>
                    <a:pt x="548" y="1196"/>
                    <a:pt x="571" y="1196"/>
                  </a:cubicBezTo>
                  <a:cubicBezTo>
                    <a:pt x="583" y="1208"/>
                    <a:pt x="594" y="1213"/>
                    <a:pt x="608" y="1213"/>
                  </a:cubicBezTo>
                  <a:cubicBezTo>
                    <a:pt x="623" y="1213"/>
                    <a:pt x="640" y="1208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183" y="55"/>
                  </a:lnTo>
                  <a:cubicBezTo>
                    <a:pt x="166" y="22"/>
                    <a:pt x="138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5791;p42">
              <a:extLst>
                <a:ext uri="{FF2B5EF4-FFF2-40B4-BE49-F238E27FC236}">
                  <a16:creationId xmlns:a16="http://schemas.microsoft.com/office/drawing/2014/main" id="{D33F83DF-EF12-3A13-9D3C-F8F51B7F93A4}"/>
                </a:ext>
              </a:extLst>
            </p:cNvPr>
            <p:cNvSpPr/>
            <p:nvPr/>
          </p:nvSpPr>
          <p:spPr>
            <a:xfrm>
              <a:off x="5082662" y="1604343"/>
              <a:ext cx="20717" cy="33923"/>
            </a:xfrm>
            <a:custGeom>
              <a:avLst/>
              <a:gdLst/>
              <a:ahLst/>
              <a:cxnLst/>
              <a:rect l="l" t="t" r="r" b="b"/>
              <a:pathLst>
                <a:path w="731" h="1197" extrusionOk="0">
                  <a:moveTo>
                    <a:pt x="109" y="1"/>
                  </a:moveTo>
                  <a:cubicBezTo>
                    <a:pt x="95" y="1"/>
                    <a:pt x="81" y="4"/>
                    <a:pt x="68" y="10"/>
                  </a:cubicBezTo>
                  <a:cubicBezTo>
                    <a:pt x="23" y="33"/>
                    <a:pt x="0" y="78"/>
                    <a:pt x="23" y="124"/>
                  </a:cubicBezTo>
                  <a:lnTo>
                    <a:pt x="548" y="1151"/>
                  </a:lnTo>
                  <a:cubicBezTo>
                    <a:pt x="548" y="1174"/>
                    <a:pt x="571" y="1197"/>
                    <a:pt x="571" y="1197"/>
                  </a:cubicBezTo>
                  <a:lnTo>
                    <a:pt x="662" y="1197"/>
                  </a:lnTo>
                  <a:cubicBezTo>
                    <a:pt x="708" y="1174"/>
                    <a:pt x="730" y="1105"/>
                    <a:pt x="708" y="1060"/>
                  </a:cubicBezTo>
                  <a:lnTo>
                    <a:pt x="205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5792;p42">
              <a:extLst>
                <a:ext uri="{FF2B5EF4-FFF2-40B4-BE49-F238E27FC236}">
                  <a16:creationId xmlns:a16="http://schemas.microsoft.com/office/drawing/2014/main" id="{808163C8-6B23-A825-F01C-BA01E3E110C3}"/>
                </a:ext>
              </a:extLst>
            </p:cNvPr>
            <p:cNvSpPr/>
            <p:nvPr/>
          </p:nvSpPr>
          <p:spPr>
            <a:xfrm>
              <a:off x="5194548" y="1577193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10" y="0"/>
                  </a:moveTo>
                  <a:cubicBezTo>
                    <a:pt x="95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49" y="1150"/>
                  </a:lnTo>
                  <a:cubicBezTo>
                    <a:pt x="549" y="1173"/>
                    <a:pt x="571" y="1196"/>
                    <a:pt x="571" y="1196"/>
                  </a:cubicBezTo>
                  <a:cubicBezTo>
                    <a:pt x="594" y="1207"/>
                    <a:pt x="611" y="1213"/>
                    <a:pt x="626" y="1213"/>
                  </a:cubicBezTo>
                  <a:cubicBezTo>
                    <a:pt x="640" y="1213"/>
                    <a:pt x="651" y="1207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206" y="55"/>
                  </a:lnTo>
                  <a:cubicBezTo>
                    <a:pt x="190" y="21"/>
                    <a:pt x="148" y="0"/>
                    <a:pt x="110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5793;p42">
              <a:extLst>
                <a:ext uri="{FF2B5EF4-FFF2-40B4-BE49-F238E27FC236}">
                  <a16:creationId xmlns:a16="http://schemas.microsoft.com/office/drawing/2014/main" id="{D3BFE6C5-8359-5FCE-3504-5247C4C85564}"/>
                </a:ext>
              </a:extLst>
            </p:cNvPr>
            <p:cNvSpPr/>
            <p:nvPr/>
          </p:nvSpPr>
          <p:spPr>
            <a:xfrm>
              <a:off x="3480998" y="2291560"/>
              <a:ext cx="410788" cy="398007"/>
            </a:xfrm>
            <a:custGeom>
              <a:avLst/>
              <a:gdLst/>
              <a:ahLst/>
              <a:cxnLst/>
              <a:rect l="l" t="t" r="r" b="b"/>
              <a:pathLst>
                <a:path w="14495" h="14044" extrusionOk="0">
                  <a:moveTo>
                    <a:pt x="8719" y="0"/>
                  </a:moveTo>
                  <a:cubicBezTo>
                    <a:pt x="8696" y="0"/>
                    <a:pt x="8674" y="1"/>
                    <a:pt x="8651" y="1"/>
                  </a:cubicBezTo>
                  <a:cubicBezTo>
                    <a:pt x="7510" y="1"/>
                    <a:pt x="6848" y="640"/>
                    <a:pt x="6300" y="1485"/>
                  </a:cubicBezTo>
                  <a:cubicBezTo>
                    <a:pt x="5684" y="2421"/>
                    <a:pt x="4862" y="2854"/>
                    <a:pt x="3744" y="3151"/>
                  </a:cubicBezTo>
                  <a:cubicBezTo>
                    <a:pt x="2717" y="3425"/>
                    <a:pt x="1576" y="3653"/>
                    <a:pt x="868" y="4429"/>
                  </a:cubicBezTo>
                  <a:cubicBezTo>
                    <a:pt x="434" y="4909"/>
                    <a:pt x="183" y="5525"/>
                    <a:pt x="160" y="6141"/>
                  </a:cubicBezTo>
                  <a:cubicBezTo>
                    <a:pt x="1" y="11893"/>
                    <a:pt x="4041" y="13970"/>
                    <a:pt x="5365" y="14039"/>
                  </a:cubicBezTo>
                  <a:cubicBezTo>
                    <a:pt x="5419" y="14042"/>
                    <a:pt x="5474" y="14044"/>
                    <a:pt x="5528" y="14044"/>
                  </a:cubicBezTo>
                  <a:cubicBezTo>
                    <a:pt x="6916" y="14044"/>
                    <a:pt x="8088" y="12953"/>
                    <a:pt x="9450" y="12624"/>
                  </a:cubicBezTo>
                  <a:cubicBezTo>
                    <a:pt x="10112" y="12464"/>
                    <a:pt x="10820" y="12464"/>
                    <a:pt x="11459" y="12213"/>
                  </a:cubicBezTo>
                  <a:cubicBezTo>
                    <a:pt x="12281" y="11916"/>
                    <a:pt x="12920" y="11208"/>
                    <a:pt x="13239" y="10432"/>
                  </a:cubicBezTo>
                  <a:cubicBezTo>
                    <a:pt x="14495" y="7442"/>
                    <a:pt x="13924" y="4954"/>
                    <a:pt x="13353" y="3562"/>
                  </a:cubicBezTo>
                  <a:cubicBezTo>
                    <a:pt x="12943" y="2626"/>
                    <a:pt x="12281" y="1804"/>
                    <a:pt x="11459" y="1142"/>
                  </a:cubicBezTo>
                  <a:cubicBezTo>
                    <a:pt x="10699" y="517"/>
                    <a:pt x="9764" y="0"/>
                    <a:pt x="87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5794;p42">
              <a:extLst>
                <a:ext uri="{FF2B5EF4-FFF2-40B4-BE49-F238E27FC236}">
                  <a16:creationId xmlns:a16="http://schemas.microsoft.com/office/drawing/2014/main" id="{D3DE3395-242D-0999-C377-F4367122EEB3}"/>
                </a:ext>
              </a:extLst>
            </p:cNvPr>
            <p:cNvSpPr/>
            <p:nvPr/>
          </p:nvSpPr>
          <p:spPr>
            <a:xfrm>
              <a:off x="3483577" y="2470102"/>
              <a:ext cx="291137" cy="219465"/>
            </a:xfrm>
            <a:custGeom>
              <a:avLst/>
              <a:gdLst/>
              <a:ahLst/>
              <a:cxnLst/>
              <a:rect l="l" t="t" r="r" b="b"/>
              <a:pathLst>
                <a:path w="10273" h="7744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5616"/>
                    <a:pt x="3950" y="7670"/>
                    <a:pt x="5274" y="7739"/>
                  </a:cubicBezTo>
                  <a:cubicBezTo>
                    <a:pt x="5328" y="7742"/>
                    <a:pt x="5383" y="7744"/>
                    <a:pt x="5437" y="7744"/>
                  </a:cubicBezTo>
                  <a:cubicBezTo>
                    <a:pt x="6825" y="7744"/>
                    <a:pt x="7997" y="6653"/>
                    <a:pt x="9359" y="6324"/>
                  </a:cubicBezTo>
                  <a:cubicBezTo>
                    <a:pt x="9656" y="6255"/>
                    <a:pt x="9976" y="6209"/>
                    <a:pt x="10272" y="6164"/>
                  </a:cubicBezTo>
                  <a:cubicBezTo>
                    <a:pt x="9792" y="5983"/>
                    <a:pt x="9414" y="5911"/>
                    <a:pt x="9085" y="5911"/>
                  </a:cubicBezTo>
                  <a:cubicBezTo>
                    <a:pt x="7960" y="5911"/>
                    <a:pt x="7419" y="6756"/>
                    <a:pt x="5388" y="6985"/>
                  </a:cubicBezTo>
                  <a:cubicBezTo>
                    <a:pt x="2831" y="6894"/>
                    <a:pt x="731" y="3014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5795;p42">
              <a:extLst>
                <a:ext uri="{FF2B5EF4-FFF2-40B4-BE49-F238E27FC236}">
                  <a16:creationId xmlns:a16="http://schemas.microsoft.com/office/drawing/2014/main" id="{A80EF2CB-DE34-DF09-70B2-6E3F5548D6FC}"/>
                </a:ext>
              </a:extLst>
            </p:cNvPr>
            <p:cNvSpPr/>
            <p:nvPr/>
          </p:nvSpPr>
          <p:spPr>
            <a:xfrm>
              <a:off x="3601953" y="2372640"/>
              <a:ext cx="88024" cy="31939"/>
            </a:xfrm>
            <a:custGeom>
              <a:avLst/>
              <a:gdLst/>
              <a:ahLst/>
              <a:cxnLst/>
              <a:rect l="l" t="t" r="r" b="b"/>
              <a:pathLst>
                <a:path w="3106" h="1127" extrusionOk="0">
                  <a:moveTo>
                    <a:pt x="2652" y="1"/>
                  </a:moveTo>
                  <a:cubicBezTo>
                    <a:pt x="2353" y="1"/>
                    <a:pt x="1911" y="77"/>
                    <a:pt x="1439" y="222"/>
                  </a:cubicBezTo>
                  <a:cubicBezTo>
                    <a:pt x="617" y="450"/>
                    <a:pt x="1" y="815"/>
                    <a:pt x="47" y="998"/>
                  </a:cubicBezTo>
                  <a:cubicBezTo>
                    <a:pt x="66" y="1085"/>
                    <a:pt x="209" y="1127"/>
                    <a:pt x="431" y="1127"/>
                  </a:cubicBezTo>
                  <a:cubicBezTo>
                    <a:pt x="730" y="1127"/>
                    <a:pt x="1172" y="1051"/>
                    <a:pt x="1644" y="906"/>
                  </a:cubicBezTo>
                  <a:cubicBezTo>
                    <a:pt x="2466" y="678"/>
                    <a:pt x="3105" y="313"/>
                    <a:pt x="3037" y="130"/>
                  </a:cubicBezTo>
                  <a:cubicBezTo>
                    <a:pt x="3017" y="43"/>
                    <a:pt x="2874" y="1"/>
                    <a:pt x="26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5796;p42">
              <a:extLst>
                <a:ext uri="{FF2B5EF4-FFF2-40B4-BE49-F238E27FC236}">
                  <a16:creationId xmlns:a16="http://schemas.microsoft.com/office/drawing/2014/main" id="{B34926CD-36D6-F7D7-67BF-566808B4505F}"/>
                </a:ext>
              </a:extLst>
            </p:cNvPr>
            <p:cNvSpPr/>
            <p:nvPr/>
          </p:nvSpPr>
          <p:spPr>
            <a:xfrm>
              <a:off x="3580613" y="2195997"/>
              <a:ext cx="77000" cy="199117"/>
            </a:xfrm>
            <a:custGeom>
              <a:avLst/>
              <a:gdLst/>
              <a:ahLst/>
              <a:cxnLst/>
              <a:rect l="l" t="t" r="r" b="b"/>
              <a:pathLst>
                <a:path w="2717" h="7026" extrusionOk="0">
                  <a:moveTo>
                    <a:pt x="1883" y="1"/>
                  </a:moveTo>
                  <a:cubicBezTo>
                    <a:pt x="1700" y="1"/>
                    <a:pt x="1477" y="62"/>
                    <a:pt x="1210" y="223"/>
                  </a:cubicBezTo>
                  <a:cubicBezTo>
                    <a:pt x="1210" y="223"/>
                    <a:pt x="1" y="2917"/>
                    <a:pt x="2078" y="7025"/>
                  </a:cubicBezTo>
                  <a:cubicBezTo>
                    <a:pt x="2078" y="7025"/>
                    <a:pt x="2084" y="7025"/>
                    <a:pt x="2096" y="7025"/>
                  </a:cubicBezTo>
                  <a:cubicBezTo>
                    <a:pt x="2189" y="7025"/>
                    <a:pt x="2615" y="7007"/>
                    <a:pt x="2717" y="6683"/>
                  </a:cubicBezTo>
                  <a:cubicBezTo>
                    <a:pt x="2717" y="6683"/>
                    <a:pt x="663" y="2255"/>
                    <a:pt x="2648" y="588"/>
                  </a:cubicBezTo>
                  <a:cubicBezTo>
                    <a:pt x="2648" y="588"/>
                    <a:pt x="2453" y="1"/>
                    <a:pt x="18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5797;p42">
              <a:extLst>
                <a:ext uri="{FF2B5EF4-FFF2-40B4-BE49-F238E27FC236}">
                  <a16:creationId xmlns:a16="http://schemas.microsoft.com/office/drawing/2014/main" id="{0E972E31-5539-EE4E-D66D-0D25FE17AD8B}"/>
                </a:ext>
              </a:extLst>
            </p:cNvPr>
            <p:cNvSpPr/>
            <p:nvPr/>
          </p:nvSpPr>
          <p:spPr>
            <a:xfrm>
              <a:off x="3472581" y="2269653"/>
              <a:ext cx="141048" cy="68101"/>
            </a:xfrm>
            <a:custGeom>
              <a:avLst/>
              <a:gdLst/>
              <a:ahLst/>
              <a:cxnLst/>
              <a:rect l="l" t="t" r="r" b="b"/>
              <a:pathLst>
                <a:path w="4977" h="2403" extrusionOk="0">
                  <a:moveTo>
                    <a:pt x="1943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892" y="2031"/>
                    <a:pt x="2253" y="2403"/>
                    <a:pt x="3326" y="2403"/>
                  </a:cubicBezTo>
                  <a:cubicBezTo>
                    <a:pt x="4260" y="2403"/>
                    <a:pt x="4977" y="2121"/>
                    <a:pt x="4977" y="2121"/>
                  </a:cubicBezTo>
                  <a:cubicBezTo>
                    <a:pt x="4237" y="426"/>
                    <a:pt x="2999" y="1"/>
                    <a:pt x="1943" y="1"/>
                  </a:cubicBezTo>
                  <a:close/>
                </a:path>
              </a:pathLst>
            </a:custGeom>
            <a:solidFill>
              <a:srgbClr val="4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5798;p42">
              <a:extLst>
                <a:ext uri="{FF2B5EF4-FFF2-40B4-BE49-F238E27FC236}">
                  <a16:creationId xmlns:a16="http://schemas.microsoft.com/office/drawing/2014/main" id="{5CDA1C01-FE3E-ADE9-624B-76155F66A9D8}"/>
                </a:ext>
              </a:extLst>
            </p:cNvPr>
            <p:cNvSpPr/>
            <p:nvPr/>
          </p:nvSpPr>
          <p:spPr>
            <a:xfrm>
              <a:off x="3712054" y="2322592"/>
              <a:ext cx="138979" cy="194469"/>
            </a:xfrm>
            <a:custGeom>
              <a:avLst/>
              <a:gdLst/>
              <a:ahLst/>
              <a:cxnLst/>
              <a:rect l="l" t="t" r="r" b="b"/>
              <a:pathLst>
                <a:path w="4904" h="6862" extrusionOk="0">
                  <a:moveTo>
                    <a:pt x="1043" y="1"/>
                  </a:moveTo>
                  <a:cubicBezTo>
                    <a:pt x="456" y="1"/>
                    <a:pt x="0" y="321"/>
                    <a:pt x="293" y="1143"/>
                  </a:cubicBezTo>
                  <a:cubicBezTo>
                    <a:pt x="590" y="2033"/>
                    <a:pt x="1525" y="2513"/>
                    <a:pt x="2187" y="3197"/>
                  </a:cubicBezTo>
                  <a:cubicBezTo>
                    <a:pt x="3055" y="4133"/>
                    <a:pt x="3397" y="5389"/>
                    <a:pt x="3785" y="6598"/>
                  </a:cubicBezTo>
                  <a:cubicBezTo>
                    <a:pt x="3831" y="6667"/>
                    <a:pt x="3854" y="6758"/>
                    <a:pt x="3922" y="6804"/>
                  </a:cubicBezTo>
                  <a:cubicBezTo>
                    <a:pt x="3972" y="6844"/>
                    <a:pt x="4035" y="6862"/>
                    <a:pt x="4102" y="6862"/>
                  </a:cubicBezTo>
                  <a:cubicBezTo>
                    <a:pt x="4188" y="6862"/>
                    <a:pt x="4279" y="6832"/>
                    <a:pt x="4356" y="6781"/>
                  </a:cubicBezTo>
                  <a:cubicBezTo>
                    <a:pt x="4470" y="6667"/>
                    <a:pt x="4538" y="6530"/>
                    <a:pt x="4607" y="6393"/>
                  </a:cubicBezTo>
                  <a:cubicBezTo>
                    <a:pt x="4904" y="5548"/>
                    <a:pt x="4835" y="4658"/>
                    <a:pt x="4584" y="3836"/>
                  </a:cubicBezTo>
                  <a:cubicBezTo>
                    <a:pt x="4310" y="3038"/>
                    <a:pt x="3854" y="2284"/>
                    <a:pt x="3352" y="1600"/>
                  </a:cubicBezTo>
                  <a:cubicBezTo>
                    <a:pt x="3009" y="1120"/>
                    <a:pt x="2644" y="664"/>
                    <a:pt x="2165" y="344"/>
                  </a:cubicBezTo>
                  <a:cubicBezTo>
                    <a:pt x="1845" y="131"/>
                    <a:pt x="1417" y="1"/>
                    <a:pt x="10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5799;p42">
              <a:extLst>
                <a:ext uri="{FF2B5EF4-FFF2-40B4-BE49-F238E27FC236}">
                  <a16:creationId xmlns:a16="http://schemas.microsoft.com/office/drawing/2014/main" id="{DA8E7FFE-E5C0-4369-2020-79708A0F0048}"/>
                </a:ext>
              </a:extLst>
            </p:cNvPr>
            <p:cNvSpPr/>
            <p:nvPr/>
          </p:nvSpPr>
          <p:spPr>
            <a:xfrm>
              <a:off x="3807673" y="2542652"/>
              <a:ext cx="29785" cy="25024"/>
            </a:xfrm>
            <a:custGeom>
              <a:avLst/>
              <a:gdLst/>
              <a:ahLst/>
              <a:cxnLst/>
              <a:rect l="l" t="t" r="r" b="b"/>
              <a:pathLst>
                <a:path w="1051" h="883" extrusionOk="0">
                  <a:moveTo>
                    <a:pt x="546" y="1"/>
                  </a:moveTo>
                  <a:cubicBezTo>
                    <a:pt x="501" y="1"/>
                    <a:pt x="455" y="7"/>
                    <a:pt x="411" y="20"/>
                  </a:cubicBezTo>
                  <a:cubicBezTo>
                    <a:pt x="160" y="89"/>
                    <a:pt x="0" y="340"/>
                    <a:pt x="69" y="568"/>
                  </a:cubicBezTo>
                  <a:cubicBezTo>
                    <a:pt x="125" y="756"/>
                    <a:pt x="306" y="882"/>
                    <a:pt x="508" y="882"/>
                  </a:cubicBezTo>
                  <a:cubicBezTo>
                    <a:pt x="551" y="882"/>
                    <a:pt x="595" y="877"/>
                    <a:pt x="639" y="865"/>
                  </a:cubicBezTo>
                  <a:cubicBezTo>
                    <a:pt x="891" y="773"/>
                    <a:pt x="1050" y="545"/>
                    <a:pt x="982" y="317"/>
                  </a:cubicBezTo>
                  <a:cubicBezTo>
                    <a:pt x="927" y="114"/>
                    <a:pt x="737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5800;p42">
              <a:extLst>
                <a:ext uri="{FF2B5EF4-FFF2-40B4-BE49-F238E27FC236}">
                  <a16:creationId xmlns:a16="http://schemas.microsoft.com/office/drawing/2014/main" id="{890E411C-BB68-FBDB-0DDB-C1577AA6407F}"/>
                </a:ext>
              </a:extLst>
            </p:cNvPr>
            <p:cNvSpPr/>
            <p:nvPr/>
          </p:nvSpPr>
          <p:spPr>
            <a:xfrm>
              <a:off x="3472581" y="2269653"/>
              <a:ext cx="140396" cy="58182"/>
            </a:xfrm>
            <a:custGeom>
              <a:avLst/>
              <a:gdLst/>
              <a:ahLst/>
              <a:cxnLst/>
              <a:rect l="l" t="t" r="r" b="b"/>
              <a:pathLst>
                <a:path w="4954" h="2053" extrusionOk="0">
                  <a:moveTo>
                    <a:pt x="1945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1" y="455"/>
                    <a:pt x="24" y="455"/>
                    <a:pt x="24" y="455"/>
                  </a:cubicBezTo>
                  <a:lnTo>
                    <a:pt x="4954" y="2052"/>
                  </a:lnTo>
                  <a:cubicBezTo>
                    <a:pt x="4208" y="414"/>
                    <a:pt x="2988" y="1"/>
                    <a:pt x="19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5801;p42">
              <a:extLst>
                <a:ext uri="{FF2B5EF4-FFF2-40B4-BE49-F238E27FC236}">
                  <a16:creationId xmlns:a16="http://schemas.microsoft.com/office/drawing/2014/main" id="{29249853-1F67-4E77-8B86-751DA24F1CA6}"/>
                </a:ext>
              </a:extLst>
            </p:cNvPr>
            <p:cNvSpPr/>
            <p:nvPr/>
          </p:nvSpPr>
          <p:spPr>
            <a:xfrm>
              <a:off x="5133759" y="3571082"/>
              <a:ext cx="290457" cy="273793"/>
            </a:xfrm>
            <a:custGeom>
              <a:avLst/>
              <a:gdLst/>
              <a:ahLst/>
              <a:cxnLst/>
              <a:rect l="l" t="t" r="r" b="b"/>
              <a:pathLst>
                <a:path w="10249" h="9661" extrusionOk="0">
                  <a:moveTo>
                    <a:pt x="6209" y="1"/>
                  </a:moveTo>
                  <a:cubicBezTo>
                    <a:pt x="5364" y="1"/>
                    <a:pt x="4999" y="685"/>
                    <a:pt x="4908" y="1484"/>
                  </a:cubicBezTo>
                  <a:cubicBezTo>
                    <a:pt x="4520" y="845"/>
                    <a:pt x="4040" y="366"/>
                    <a:pt x="3356" y="206"/>
                  </a:cubicBezTo>
                  <a:cubicBezTo>
                    <a:pt x="3295" y="192"/>
                    <a:pt x="3238" y="186"/>
                    <a:pt x="3183" y="186"/>
                  </a:cubicBezTo>
                  <a:cubicBezTo>
                    <a:pt x="2782" y="186"/>
                    <a:pt x="2542" y="535"/>
                    <a:pt x="2602" y="936"/>
                  </a:cubicBezTo>
                  <a:cubicBezTo>
                    <a:pt x="2716" y="1690"/>
                    <a:pt x="3013" y="2329"/>
                    <a:pt x="3401" y="2945"/>
                  </a:cubicBezTo>
                  <a:cubicBezTo>
                    <a:pt x="3356" y="2945"/>
                    <a:pt x="3333" y="2945"/>
                    <a:pt x="3287" y="2968"/>
                  </a:cubicBezTo>
                  <a:cubicBezTo>
                    <a:pt x="3036" y="2889"/>
                    <a:pt x="2761" y="2848"/>
                    <a:pt x="2491" y="2848"/>
                  </a:cubicBezTo>
                  <a:cubicBezTo>
                    <a:pt x="1903" y="2848"/>
                    <a:pt x="1332" y="3040"/>
                    <a:pt x="1050" y="3447"/>
                  </a:cubicBezTo>
                  <a:cubicBezTo>
                    <a:pt x="525" y="4200"/>
                    <a:pt x="982" y="4794"/>
                    <a:pt x="1666" y="5136"/>
                  </a:cubicBezTo>
                  <a:cubicBezTo>
                    <a:pt x="1758" y="5228"/>
                    <a:pt x="1849" y="5296"/>
                    <a:pt x="1940" y="5342"/>
                  </a:cubicBezTo>
                  <a:cubicBezTo>
                    <a:pt x="1666" y="5479"/>
                    <a:pt x="1393" y="5661"/>
                    <a:pt x="1164" y="5889"/>
                  </a:cubicBezTo>
                  <a:cubicBezTo>
                    <a:pt x="639" y="6369"/>
                    <a:pt x="0" y="7213"/>
                    <a:pt x="457" y="7944"/>
                  </a:cubicBezTo>
                  <a:cubicBezTo>
                    <a:pt x="664" y="8281"/>
                    <a:pt x="989" y="8412"/>
                    <a:pt x="1332" y="8412"/>
                  </a:cubicBezTo>
                  <a:cubicBezTo>
                    <a:pt x="1593" y="8412"/>
                    <a:pt x="1863" y="8336"/>
                    <a:pt x="2100" y="8218"/>
                  </a:cubicBezTo>
                  <a:cubicBezTo>
                    <a:pt x="2189" y="8173"/>
                    <a:pt x="3276" y="7326"/>
                    <a:pt x="3394" y="7326"/>
                  </a:cubicBezTo>
                  <a:cubicBezTo>
                    <a:pt x="3397" y="7326"/>
                    <a:pt x="3399" y="7326"/>
                    <a:pt x="3401" y="7327"/>
                  </a:cubicBezTo>
                  <a:cubicBezTo>
                    <a:pt x="3447" y="7350"/>
                    <a:pt x="3424" y="8081"/>
                    <a:pt x="3470" y="8218"/>
                  </a:cubicBezTo>
                  <a:cubicBezTo>
                    <a:pt x="3646" y="8640"/>
                    <a:pt x="4012" y="8941"/>
                    <a:pt x="4443" y="8941"/>
                  </a:cubicBezTo>
                  <a:cubicBezTo>
                    <a:pt x="4570" y="8941"/>
                    <a:pt x="4704" y="8914"/>
                    <a:pt x="4839" y="8857"/>
                  </a:cubicBezTo>
                  <a:cubicBezTo>
                    <a:pt x="5227" y="8674"/>
                    <a:pt x="5387" y="8332"/>
                    <a:pt x="5433" y="7944"/>
                  </a:cubicBezTo>
                  <a:cubicBezTo>
                    <a:pt x="5570" y="7921"/>
                    <a:pt x="5684" y="7921"/>
                    <a:pt x="5798" y="7875"/>
                  </a:cubicBezTo>
                  <a:cubicBezTo>
                    <a:pt x="6310" y="8742"/>
                    <a:pt x="6992" y="9660"/>
                    <a:pt x="7830" y="9660"/>
                  </a:cubicBezTo>
                  <a:cubicBezTo>
                    <a:pt x="7963" y="9660"/>
                    <a:pt x="8100" y="9637"/>
                    <a:pt x="8240" y="9587"/>
                  </a:cubicBezTo>
                  <a:cubicBezTo>
                    <a:pt x="9336" y="9199"/>
                    <a:pt x="9267" y="8126"/>
                    <a:pt x="8993" y="7099"/>
                  </a:cubicBezTo>
                  <a:lnTo>
                    <a:pt x="8993" y="7099"/>
                  </a:lnTo>
                  <a:cubicBezTo>
                    <a:pt x="9088" y="7109"/>
                    <a:pt x="9182" y="7114"/>
                    <a:pt x="9279" y="7114"/>
                  </a:cubicBezTo>
                  <a:cubicBezTo>
                    <a:pt x="9415" y="7114"/>
                    <a:pt x="9554" y="7103"/>
                    <a:pt x="9701" y="7076"/>
                  </a:cubicBezTo>
                  <a:cubicBezTo>
                    <a:pt x="9975" y="7031"/>
                    <a:pt x="10226" y="6688"/>
                    <a:pt x="10203" y="6392"/>
                  </a:cubicBezTo>
                  <a:cubicBezTo>
                    <a:pt x="10180" y="5638"/>
                    <a:pt x="9792" y="5364"/>
                    <a:pt x="9290" y="4862"/>
                  </a:cubicBezTo>
                  <a:cubicBezTo>
                    <a:pt x="9130" y="4680"/>
                    <a:pt x="8674" y="4611"/>
                    <a:pt x="8948" y="4178"/>
                  </a:cubicBezTo>
                  <a:cubicBezTo>
                    <a:pt x="8993" y="4109"/>
                    <a:pt x="9244" y="4063"/>
                    <a:pt x="9336" y="4018"/>
                  </a:cubicBezTo>
                  <a:cubicBezTo>
                    <a:pt x="9564" y="3881"/>
                    <a:pt x="9815" y="3675"/>
                    <a:pt x="9952" y="3447"/>
                  </a:cubicBezTo>
                  <a:cubicBezTo>
                    <a:pt x="10249" y="2968"/>
                    <a:pt x="10226" y="2329"/>
                    <a:pt x="9769" y="1964"/>
                  </a:cubicBezTo>
                  <a:cubicBezTo>
                    <a:pt x="9520" y="1764"/>
                    <a:pt x="9192" y="1691"/>
                    <a:pt x="8853" y="1691"/>
                  </a:cubicBezTo>
                  <a:cubicBezTo>
                    <a:pt x="8415" y="1691"/>
                    <a:pt x="7958" y="1812"/>
                    <a:pt x="7624" y="1941"/>
                  </a:cubicBezTo>
                  <a:cubicBezTo>
                    <a:pt x="7464" y="2009"/>
                    <a:pt x="7327" y="2078"/>
                    <a:pt x="7167" y="2146"/>
                  </a:cubicBezTo>
                  <a:cubicBezTo>
                    <a:pt x="7099" y="2169"/>
                    <a:pt x="7030" y="2215"/>
                    <a:pt x="6962" y="2237"/>
                  </a:cubicBezTo>
                  <a:cubicBezTo>
                    <a:pt x="6985" y="2100"/>
                    <a:pt x="7030" y="1918"/>
                    <a:pt x="7030" y="1895"/>
                  </a:cubicBezTo>
                  <a:cubicBezTo>
                    <a:pt x="7053" y="1621"/>
                    <a:pt x="7122" y="1324"/>
                    <a:pt x="7122" y="1050"/>
                  </a:cubicBezTo>
                  <a:cubicBezTo>
                    <a:pt x="7122" y="480"/>
                    <a:pt x="6848" y="1"/>
                    <a:pt x="62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5802;p42">
              <a:extLst>
                <a:ext uri="{FF2B5EF4-FFF2-40B4-BE49-F238E27FC236}">
                  <a16:creationId xmlns:a16="http://schemas.microsoft.com/office/drawing/2014/main" id="{563E6AAC-48EA-E8DA-DFE2-51DC92F966ED}"/>
                </a:ext>
              </a:extLst>
            </p:cNvPr>
            <p:cNvSpPr/>
            <p:nvPr/>
          </p:nvSpPr>
          <p:spPr>
            <a:xfrm>
              <a:off x="5381507" y="3530953"/>
              <a:ext cx="37550" cy="39506"/>
            </a:xfrm>
            <a:custGeom>
              <a:avLst/>
              <a:gdLst/>
              <a:ahLst/>
              <a:cxnLst/>
              <a:rect l="l" t="t" r="r" b="b"/>
              <a:pathLst>
                <a:path w="1325" h="1394" extrusionOk="0">
                  <a:moveTo>
                    <a:pt x="699" y="0"/>
                  </a:moveTo>
                  <a:cubicBezTo>
                    <a:pt x="687" y="0"/>
                    <a:pt x="675" y="1"/>
                    <a:pt x="662" y="1"/>
                  </a:cubicBezTo>
                  <a:cubicBezTo>
                    <a:pt x="297" y="1"/>
                    <a:pt x="46" y="275"/>
                    <a:pt x="23" y="640"/>
                  </a:cubicBezTo>
                  <a:cubicBezTo>
                    <a:pt x="23" y="663"/>
                    <a:pt x="0" y="709"/>
                    <a:pt x="0" y="732"/>
                  </a:cubicBezTo>
                  <a:cubicBezTo>
                    <a:pt x="0" y="1074"/>
                    <a:pt x="320" y="1394"/>
                    <a:pt x="662" y="1394"/>
                  </a:cubicBezTo>
                  <a:cubicBezTo>
                    <a:pt x="982" y="1371"/>
                    <a:pt x="1324" y="1097"/>
                    <a:pt x="1301" y="732"/>
                  </a:cubicBezTo>
                  <a:cubicBezTo>
                    <a:pt x="1301" y="709"/>
                    <a:pt x="1301" y="663"/>
                    <a:pt x="1301" y="640"/>
                  </a:cubicBezTo>
                  <a:cubicBezTo>
                    <a:pt x="1279" y="310"/>
                    <a:pt x="1044" y="0"/>
                    <a:pt x="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5803;p42">
              <a:extLst>
                <a:ext uri="{FF2B5EF4-FFF2-40B4-BE49-F238E27FC236}">
                  <a16:creationId xmlns:a16="http://schemas.microsoft.com/office/drawing/2014/main" id="{DD4A1F6F-4927-3244-C8DA-FE47E297E655}"/>
                </a:ext>
              </a:extLst>
            </p:cNvPr>
            <p:cNvSpPr/>
            <p:nvPr/>
          </p:nvSpPr>
          <p:spPr>
            <a:xfrm>
              <a:off x="5471430" y="3689459"/>
              <a:ext cx="47895" cy="36899"/>
            </a:xfrm>
            <a:custGeom>
              <a:avLst/>
              <a:gdLst/>
              <a:ahLst/>
              <a:cxnLst/>
              <a:rect l="l" t="t" r="r" b="b"/>
              <a:pathLst>
                <a:path w="1690" h="1302" extrusionOk="0">
                  <a:moveTo>
                    <a:pt x="845" y="1"/>
                  </a:moveTo>
                  <a:cubicBezTo>
                    <a:pt x="0" y="1"/>
                    <a:pt x="0" y="1302"/>
                    <a:pt x="845" y="1302"/>
                  </a:cubicBezTo>
                  <a:cubicBezTo>
                    <a:pt x="1689" y="1302"/>
                    <a:pt x="1689" y="1"/>
                    <a:pt x="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5804;p42">
              <a:extLst>
                <a:ext uri="{FF2B5EF4-FFF2-40B4-BE49-F238E27FC236}">
                  <a16:creationId xmlns:a16="http://schemas.microsoft.com/office/drawing/2014/main" id="{77306850-B672-5C72-D390-F9A3A7ACFFC1}"/>
                </a:ext>
              </a:extLst>
            </p:cNvPr>
            <p:cNvSpPr/>
            <p:nvPr/>
          </p:nvSpPr>
          <p:spPr>
            <a:xfrm>
              <a:off x="5267013" y="3852470"/>
              <a:ext cx="35595" cy="40129"/>
            </a:xfrm>
            <a:custGeom>
              <a:avLst/>
              <a:gdLst/>
              <a:ahLst/>
              <a:cxnLst/>
              <a:rect l="l" t="t" r="r" b="b"/>
              <a:pathLst>
                <a:path w="1256" h="1416" extrusionOk="0">
                  <a:moveTo>
                    <a:pt x="639" y="1"/>
                  </a:moveTo>
                  <a:cubicBezTo>
                    <a:pt x="274" y="23"/>
                    <a:pt x="23" y="297"/>
                    <a:pt x="0" y="640"/>
                  </a:cubicBezTo>
                  <a:cubicBezTo>
                    <a:pt x="0" y="685"/>
                    <a:pt x="0" y="731"/>
                    <a:pt x="0" y="777"/>
                  </a:cubicBezTo>
                  <a:cubicBezTo>
                    <a:pt x="23" y="959"/>
                    <a:pt x="69" y="1096"/>
                    <a:pt x="183" y="1233"/>
                  </a:cubicBezTo>
                  <a:cubicBezTo>
                    <a:pt x="297" y="1324"/>
                    <a:pt x="480" y="1416"/>
                    <a:pt x="639" y="1416"/>
                  </a:cubicBezTo>
                  <a:cubicBezTo>
                    <a:pt x="799" y="1393"/>
                    <a:pt x="959" y="1347"/>
                    <a:pt x="1073" y="1233"/>
                  </a:cubicBezTo>
                  <a:cubicBezTo>
                    <a:pt x="1187" y="1096"/>
                    <a:pt x="1233" y="959"/>
                    <a:pt x="1256" y="777"/>
                  </a:cubicBezTo>
                  <a:cubicBezTo>
                    <a:pt x="1256" y="731"/>
                    <a:pt x="1256" y="685"/>
                    <a:pt x="1256" y="640"/>
                  </a:cubicBezTo>
                  <a:cubicBezTo>
                    <a:pt x="1256" y="480"/>
                    <a:pt x="1210" y="320"/>
                    <a:pt x="1073" y="206"/>
                  </a:cubicBezTo>
                  <a:cubicBezTo>
                    <a:pt x="959" y="92"/>
                    <a:pt x="799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5805;p42">
              <a:extLst>
                <a:ext uri="{FF2B5EF4-FFF2-40B4-BE49-F238E27FC236}">
                  <a16:creationId xmlns:a16="http://schemas.microsoft.com/office/drawing/2014/main" id="{8883AE86-20C6-1CB6-6E7B-F45B6E0EE73C}"/>
                </a:ext>
              </a:extLst>
            </p:cNvPr>
            <p:cNvSpPr/>
            <p:nvPr/>
          </p:nvSpPr>
          <p:spPr>
            <a:xfrm>
              <a:off x="5099467" y="3721794"/>
              <a:ext cx="45316" cy="35623"/>
            </a:xfrm>
            <a:custGeom>
              <a:avLst/>
              <a:gdLst/>
              <a:ahLst/>
              <a:cxnLst/>
              <a:rect l="l" t="t" r="r" b="b"/>
              <a:pathLst>
                <a:path w="1599" h="1257" extrusionOk="0">
                  <a:moveTo>
                    <a:pt x="799" y="1"/>
                  </a:moveTo>
                  <a:cubicBezTo>
                    <a:pt x="0" y="1"/>
                    <a:pt x="0" y="1256"/>
                    <a:pt x="799" y="1256"/>
                  </a:cubicBezTo>
                  <a:cubicBezTo>
                    <a:pt x="1598" y="1256"/>
                    <a:pt x="1598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5806;p42">
              <a:extLst>
                <a:ext uri="{FF2B5EF4-FFF2-40B4-BE49-F238E27FC236}">
                  <a16:creationId xmlns:a16="http://schemas.microsoft.com/office/drawing/2014/main" id="{8B2DCF0F-5EF0-4471-0889-6EAEB121026A}"/>
                </a:ext>
              </a:extLst>
            </p:cNvPr>
            <p:cNvSpPr/>
            <p:nvPr/>
          </p:nvSpPr>
          <p:spPr>
            <a:xfrm>
              <a:off x="2813120" y="3029532"/>
              <a:ext cx="216716" cy="205125"/>
            </a:xfrm>
            <a:custGeom>
              <a:avLst/>
              <a:gdLst/>
              <a:ahLst/>
              <a:cxnLst/>
              <a:rect l="l" t="t" r="r" b="b"/>
              <a:pathLst>
                <a:path w="7647" h="7238" extrusionOk="0">
                  <a:moveTo>
                    <a:pt x="4634" y="0"/>
                  </a:moveTo>
                  <a:cubicBezTo>
                    <a:pt x="3995" y="0"/>
                    <a:pt x="3721" y="525"/>
                    <a:pt x="3675" y="1119"/>
                  </a:cubicBezTo>
                  <a:cubicBezTo>
                    <a:pt x="3378" y="639"/>
                    <a:pt x="3013" y="274"/>
                    <a:pt x="2488" y="160"/>
                  </a:cubicBezTo>
                  <a:cubicBezTo>
                    <a:pt x="2443" y="149"/>
                    <a:pt x="2399" y="143"/>
                    <a:pt x="2358" y="143"/>
                  </a:cubicBezTo>
                  <a:cubicBezTo>
                    <a:pt x="2070" y="143"/>
                    <a:pt x="1900" y="408"/>
                    <a:pt x="1940" y="708"/>
                  </a:cubicBezTo>
                  <a:cubicBezTo>
                    <a:pt x="2009" y="1256"/>
                    <a:pt x="2237" y="1758"/>
                    <a:pt x="2534" y="2214"/>
                  </a:cubicBezTo>
                  <a:lnTo>
                    <a:pt x="2442" y="2214"/>
                  </a:lnTo>
                  <a:cubicBezTo>
                    <a:pt x="2262" y="2159"/>
                    <a:pt x="2065" y="2131"/>
                    <a:pt x="1869" y="2131"/>
                  </a:cubicBezTo>
                  <a:cubicBezTo>
                    <a:pt x="1421" y="2131"/>
                    <a:pt x="983" y="2278"/>
                    <a:pt x="776" y="2579"/>
                  </a:cubicBezTo>
                  <a:cubicBezTo>
                    <a:pt x="365" y="3150"/>
                    <a:pt x="731" y="3584"/>
                    <a:pt x="1233" y="3858"/>
                  </a:cubicBezTo>
                  <a:cubicBezTo>
                    <a:pt x="1301" y="3926"/>
                    <a:pt x="1370" y="3972"/>
                    <a:pt x="1438" y="3995"/>
                  </a:cubicBezTo>
                  <a:cubicBezTo>
                    <a:pt x="1233" y="4109"/>
                    <a:pt x="1027" y="4246"/>
                    <a:pt x="867" y="4405"/>
                  </a:cubicBezTo>
                  <a:cubicBezTo>
                    <a:pt x="479" y="4771"/>
                    <a:pt x="0" y="5410"/>
                    <a:pt x="343" y="5958"/>
                  </a:cubicBezTo>
                  <a:cubicBezTo>
                    <a:pt x="500" y="6206"/>
                    <a:pt x="739" y="6305"/>
                    <a:pt x="993" y="6305"/>
                  </a:cubicBezTo>
                  <a:cubicBezTo>
                    <a:pt x="1181" y="6305"/>
                    <a:pt x="1377" y="6251"/>
                    <a:pt x="1552" y="6163"/>
                  </a:cubicBezTo>
                  <a:cubicBezTo>
                    <a:pt x="1620" y="6118"/>
                    <a:pt x="2437" y="5478"/>
                    <a:pt x="2530" y="5478"/>
                  </a:cubicBezTo>
                  <a:cubicBezTo>
                    <a:pt x="2531" y="5478"/>
                    <a:pt x="2533" y="5478"/>
                    <a:pt x="2534" y="5478"/>
                  </a:cubicBezTo>
                  <a:cubicBezTo>
                    <a:pt x="2557" y="5501"/>
                    <a:pt x="2557" y="6049"/>
                    <a:pt x="2579" y="6163"/>
                  </a:cubicBezTo>
                  <a:cubicBezTo>
                    <a:pt x="2703" y="6481"/>
                    <a:pt x="2990" y="6703"/>
                    <a:pt x="3315" y="6703"/>
                  </a:cubicBezTo>
                  <a:cubicBezTo>
                    <a:pt x="3410" y="6703"/>
                    <a:pt x="3508" y="6684"/>
                    <a:pt x="3607" y="6642"/>
                  </a:cubicBezTo>
                  <a:cubicBezTo>
                    <a:pt x="3903" y="6505"/>
                    <a:pt x="4017" y="6231"/>
                    <a:pt x="4063" y="5958"/>
                  </a:cubicBezTo>
                  <a:cubicBezTo>
                    <a:pt x="4154" y="5935"/>
                    <a:pt x="4223" y="5935"/>
                    <a:pt x="4314" y="5912"/>
                  </a:cubicBezTo>
                  <a:cubicBezTo>
                    <a:pt x="4712" y="6549"/>
                    <a:pt x="5231" y="7237"/>
                    <a:pt x="5872" y="7237"/>
                  </a:cubicBezTo>
                  <a:cubicBezTo>
                    <a:pt x="5966" y="7237"/>
                    <a:pt x="6063" y="7222"/>
                    <a:pt x="6163" y="7190"/>
                  </a:cubicBezTo>
                  <a:cubicBezTo>
                    <a:pt x="6985" y="6893"/>
                    <a:pt x="6916" y="6072"/>
                    <a:pt x="6711" y="5318"/>
                  </a:cubicBezTo>
                  <a:lnTo>
                    <a:pt x="6711" y="5318"/>
                  </a:lnTo>
                  <a:cubicBezTo>
                    <a:pt x="6777" y="5328"/>
                    <a:pt x="6847" y="5333"/>
                    <a:pt x="6919" y="5333"/>
                  </a:cubicBezTo>
                  <a:cubicBezTo>
                    <a:pt x="7022" y="5333"/>
                    <a:pt x="7129" y="5322"/>
                    <a:pt x="7236" y="5296"/>
                  </a:cubicBezTo>
                  <a:cubicBezTo>
                    <a:pt x="7464" y="5273"/>
                    <a:pt x="7647" y="4999"/>
                    <a:pt x="7624" y="4794"/>
                  </a:cubicBezTo>
                  <a:cubicBezTo>
                    <a:pt x="7601" y="4223"/>
                    <a:pt x="7304" y="4017"/>
                    <a:pt x="6939" y="3652"/>
                  </a:cubicBezTo>
                  <a:cubicBezTo>
                    <a:pt x="6802" y="3515"/>
                    <a:pt x="6483" y="3447"/>
                    <a:pt x="6665" y="3127"/>
                  </a:cubicBezTo>
                  <a:cubicBezTo>
                    <a:pt x="6711" y="3082"/>
                    <a:pt x="6893" y="3036"/>
                    <a:pt x="6962" y="3013"/>
                  </a:cubicBezTo>
                  <a:cubicBezTo>
                    <a:pt x="7144" y="2899"/>
                    <a:pt x="7327" y="2762"/>
                    <a:pt x="7441" y="2579"/>
                  </a:cubicBezTo>
                  <a:cubicBezTo>
                    <a:pt x="7647" y="2214"/>
                    <a:pt x="7647" y="1758"/>
                    <a:pt x="7304" y="1484"/>
                  </a:cubicBezTo>
                  <a:cubicBezTo>
                    <a:pt x="7115" y="1335"/>
                    <a:pt x="6870" y="1281"/>
                    <a:pt x="6615" y="1281"/>
                  </a:cubicBezTo>
                  <a:cubicBezTo>
                    <a:pt x="6286" y="1281"/>
                    <a:pt x="5941" y="1371"/>
                    <a:pt x="5684" y="1461"/>
                  </a:cubicBezTo>
                  <a:cubicBezTo>
                    <a:pt x="5570" y="1507"/>
                    <a:pt x="5455" y="1552"/>
                    <a:pt x="5341" y="1598"/>
                  </a:cubicBezTo>
                  <a:cubicBezTo>
                    <a:pt x="5296" y="1644"/>
                    <a:pt x="5250" y="1666"/>
                    <a:pt x="5181" y="1689"/>
                  </a:cubicBezTo>
                  <a:cubicBezTo>
                    <a:pt x="5227" y="1575"/>
                    <a:pt x="5250" y="1438"/>
                    <a:pt x="5250" y="1438"/>
                  </a:cubicBezTo>
                  <a:cubicBezTo>
                    <a:pt x="5273" y="1233"/>
                    <a:pt x="5318" y="1005"/>
                    <a:pt x="5318" y="799"/>
                  </a:cubicBezTo>
                  <a:cubicBezTo>
                    <a:pt x="5318" y="365"/>
                    <a:pt x="5113" y="0"/>
                    <a:pt x="4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5807;p42">
              <a:extLst>
                <a:ext uri="{FF2B5EF4-FFF2-40B4-BE49-F238E27FC236}">
                  <a16:creationId xmlns:a16="http://schemas.microsoft.com/office/drawing/2014/main" id="{50220A5A-9E8B-DAD1-FF15-3F53C373D02F}"/>
                </a:ext>
              </a:extLst>
            </p:cNvPr>
            <p:cNvSpPr/>
            <p:nvPr/>
          </p:nvSpPr>
          <p:spPr>
            <a:xfrm>
              <a:off x="2998124" y="2999719"/>
              <a:ext cx="27830" cy="29219"/>
            </a:xfrm>
            <a:custGeom>
              <a:avLst/>
              <a:gdLst/>
              <a:ahLst/>
              <a:cxnLst/>
              <a:rect l="l" t="t" r="r" b="b"/>
              <a:pathLst>
                <a:path w="982" h="1031" extrusionOk="0">
                  <a:moveTo>
                    <a:pt x="534" y="1"/>
                  </a:moveTo>
                  <a:cubicBezTo>
                    <a:pt x="524" y="1"/>
                    <a:pt x="513" y="1"/>
                    <a:pt x="502" y="2"/>
                  </a:cubicBezTo>
                  <a:cubicBezTo>
                    <a:pt x="228" y="2"/>
                    <a:pt x="23" y="208"/>
                    <a:pt x="23" y="482"/>
                  </a:cubicBezTo>
                  <a:cubicBezTo>
                    <a:pt x="0" y="504"/>
                    <a:pt x="0" y="527"/>
                    <a:pt x="0" y="550"/>
                  </a:cubicBezTo>
                  <a:cubicBezTo>
                    <a:pt x="0" y="790"/>
                    <a:pt x="230" y="1031"/>
                    <a:pt x="470" y="1031"/>
                  </a:cubicBezTo>
                  <a:cubicBezTo>
                    <a:pt x="481" y="1031"/>
                    <a:pt x="492" y="1030"/>
                    <a:pt x="502" y="1029"/>
                  </a:cubicBezTo>
                  <a:cubicBezTo>
                    <a:pt x="731" y="1029"/>
                    <a:pt x="982" y="824"/>
                    <a:pt x="982" y="550"/>
                  </a:cubicBezTo>
                  <a:cubicBezTo>
                    <a:pt x="982" y="527"/>
                    <a:pt x="982" y="504"/>
                    <a:pt x="982" y="482"/>
                  </a:cubicBezTo>
                  <a:cubicBezTo>
                    <a:pt x="960" y="241"/>
                    <a:pt x="771" y="1"/>
                    <a:pt x="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5808;p42">
              <a:extLst>
                <a:ext uri="{FF2B5EF4-FFF2-40B4-BE49-F238E27FC236}">
                  <a16:creationId xmlns:a16="http://schemas.microsoft.com/office/drawing/2014/main" id="{572BB52E-E93B-628D-D5D4-8E5D7A303F9B}"/>
                </a:ext>
              </a:extLst>
            </p:cNvPr>
            <p:cNvSpPr/>
            <p:nvPr/>
          </p:nvSpPr>
          <p:spPr>
            <a:xfrm>
              <a:off x="3065375" y="3118151"/>
              <a:ext cx="35623" cy="27830"/>
            </a:xfrm>
            <a:custGeom>
              <a:avLst/>
              <a:gdLst/>
              <a:ahLst/>
              <a:cxnLst/>
              <a:rect l="l" t="t" r="r" b="b"/>
              <a:pathLst>
                <a:path w="1257" h="982" extrusionOk="0">
                  <a:moveTo>
                    <a:pt x="640" y="0"/>
                  </a:moveTo>
                  <a:cubicBezTo>
                    <a:pt x="1" y="0"/>
                    <a:pt x="1" y="982"/>
                    <a:pt x="640" y="982"/>
                  </a:cubicBezTo>
                  <a:cubicBezTo>
                    <a:pt x="1256" y="982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5809;p42">
              <a:extLst>
                <a:ext uri="{FF2B5EF4-FFF2-40B4-BE49-F238E27FC236}">
                  <a16:creationId xmlns:a16="http://schemas.microsoft.com/office/drawing/2014/main" id="{AF7F17A2-2C55-9A82-71A2-FEEBD53DC0DF}"/>
                </a:ext>
              </a:extLst>
            </p:cNvPr>
            <p:cNvSpPr/>
            <p:nvPr/>
          </p:nvSpPr>
          <p:spPr>
            <a:xfrm>
              <a:off x="2912084" y="3240410"/>
              <a:ext cx="27206" cy="29785"/>
            </a:xfrm>
            <a:custGeom>
              <a:avLst/>
              <a:gdLst/>
              <a:ahLst/>
              <a:cxnLst/>
              <a:rect l="l" t="t" r="r" b="b"/>
              <a:pathLst>
                <a:path w="960" h="1051" extrusionOk="0">
                  <a:moveTo>
                    <a:pt x="480" y="0"/>
                  </a:moveTo>
                  <a:cubicBezTo>
                    <a:pt x="206" y="23"/>
                    <a:pt x="23" y="206"/>
                    <a:pt x="23" y="480"/>
                  </a:cubicBezTo>
                  <a:cubicBezTo>
                    <a:pt x="0" y="502"/>
                    <a:pt x="23" y="548"/>
                    <a:pt x="23" y="571"/>
                  </a:cubicBezTo>
                  <a:cubicBezTo>
                    <a:pt x="23" y="708"/>
                    <a:pt x="69" y="822"/>
                    <a:pt x="160" y="913"/>
                  </a:cubicBezTo>
                  <a:cubicBezTo>
                    <a:pt x="229" y="982"/>
                    <a:pt x="366" y="1050"/>
                    <a:pt x="480" y="1050"/>
                  </a:cubicBezTo>
                  <a:cubicBezTo>
                    <a:pt x="617" y="1050"/>
                    <a:pt x="731" y="1005"/>
                    <a:pt x="822" y="913"/>
                  </a:cubicBezTo>
                  <a:cubicBezTo>
                    <a:pt x="913" y="822"/>
                    <a:pt x="936" y="708"/>
                    <a:pt x="959" y="571"/>
                  </a:cubicBezTo>
                  <a:cubicBezTo>
                    <a:pt x="959" y="548"/>
                    <a:pt x="959" y="502"/>
                    <a:pt x="959" y="480"/>
                  </a:cubicBezTo>
                  <a:cubicBezTo>
                    <a:pt x="959" y="343"/>
                    <a:pt x="913" y="228"/>
                    <a:pt x="822" y="137"/>
                  </a:cubicBezTo>
                  <a:cubicBezTo>
                    <a:pt x="731" y="69"/>
                    <a:pt x="594" y="0"/>
                    <a:pt x="4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5810;p42">
              <a:extLst>
                <a:ext uri="{FF2B5EF4-FFF2-40B4-BE49-F238E27FC236}">
                  <a16:creationId xmlns:a16="http://schemas.microsoft.com/office/drawing/2014/main" id="{B515D28A-7185-80B2-2407-445922A89732}"/>
                </a:ext>
              </a:extLst>
            </p:cNvPr>
            <p:cNvSpPr/>
            <p:nvPr/>
          </p:nvSpPr>
          <p:spPr>
            <a:xfrm>
              <a:off x="2787246" y="3142722"/>
              <a:ext cx="33668" cy="26555"/>
            </a:xfrm>
            <a:custGeom>
              <a:avLst/>
              <a:gdLst/>
              <a:ahLst/>
              <a:cxnLst/>
              <a:rect l="l" t="t" r="r" b="b"/>
              <a:pathLst>
                <a:path w="1188" h="937" extrusionOk="0">
                  <a:moveTo>
                    <a:pt x="594" y="1"/>
                  </a:moveTo>
                  <a:cubicBezTo>
                    <a:pt x="0" y="1"/>
                    <a:pt x="0" y="936"/>
                    <a:pt x="594" y="936"/>
                  </a:cubicBezTo>
                  <a:cubicBezTo>
                    <a:pt x="1187" y="936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5811;p42">
              <a:extLst>
                <a:ext uri="{FF2B5EF4-FFF2-40B4-BE49-F238E27FC236}">
                  <a16:creationId xmlns:a16="http://schemas.microsoft.com/office/drawing/2014/main" id="{9DD49E50-B244-9CF0-C08C-96F97A74F210}"/>
                </a:ext>
              </a:extLst>
            </p:cNvPr>
            <p:cNvSpPr/>
            <p:nvPr/>
          </p:nvSpPr>
          <p:spPr>
            <a:xfrm>
              <a:off x="5626676" y="1644699"/>
              <a:ext cx="296918" cy="280878"/>
            </a:xfrm>
            <a:custGeom>
              <a:avLst/>
              <a:gdLst/>
              <a:ahLst/>
              <a:cxnLst/>
              <a:rect l="l" t="t" r="r" b="b"/>
              <a:pathLst>
                <a:path w="10477" h="9911" extrusionOk="0">
                  <a:moveTo>
                    <a:pt x="6368" y="1"/>
                  </a:moveTo>
                  <a:cubicBezTo>
                    <a:pt x="5478" y="1"/>
                    <a:pt x="5113" y="708"/>
                    <a:pt x="5022" y="1507"/>
                  </a:cubicBezTo>
                  <a:cubicBezTo>
                    <a:pt x="4634" y="891"/>
                    <a:pt x="4131" y="366"/>
                    <a:pt x="3424" y="206"/>
                  </a:cubicBezTo>
                  <a:cubicBezTo>
                    <a:pt x="3366" y="193"/>
                    <a:pt x="3311" y="187"/>
                    <a:pt x="3259" y="187"/>
                  </a:cubicBezTo>
                  <a:cubicBezTo>
                    <a:pt x="2854" y="187"/>
                    <a:pt x="2610" y="558"/>
                    <a:pt x="2671" y="982"/>
                  </a:cubicBezTo>
                  <a:cubicBezTo>
                    <a:pt x="2762" y="1736"/>
                    <a:pt x="3082" y="2398"/>
                    <a:pt x="3470" y="3014"/>
                  </a:cubicBezTo>
                  <a:cubicBezTo>
                    <a:pt x="3447" y="3014"/>
                    <a:pt x="3401" y="3037"/>
                    <a:pt x="3378" y="3037"/>
                  </a:cubicBezTo>
                  <a:cubicBezTo>
                    <a:pt x="3115" y="2958"/>
                    <a:pt x="2831" y="2918"/>
                    <a:pt x="2553" y="2918"/>
                  </a:cubicBezTo>
                  <a:cubicBezTo>
                    <a:pt x="1941" y="2918"/>
                    <a:pt x="1356" y="3115"/>
                    <a:pt x="1073" y="3539"/>
                  </a:cubicBezTo>
                  <a:cubicBezTo>
                    <a:pt x="525" y="4315"/>
                    <a:pt x="1004" y="4908"/>
                    <a:pt x="1712" y="5274"/>
                  </a:cubicBezTo>
                  <a:cubicBezTo>
                    <a:pt x="1780" y="5365"/>
                    <a:pt x="1872" y="5433"/>
                    <a:pt x="1986" y="5479"/>
                  </a:cubicBezTo>
                  <a:cubicBezTo>
                    <a:pt x="1689" y="5639"/>
                    <a:pt x="1415" y="5821"/>
                    <a:pt x="1187" y="6050"/>
                  </a:cubicBezTo>
                  <a:cubicBezTo>
                    <a:pt x="662" y="6529"/>
                    <a:pt x="0" y="7396"/>
                    <a:pt x="479" y="8150"/>
                  </a:cubicBezTo>
                  <a:cubicBezTo>
                    <a:pt x="692" y="8495"/>
                    <a:pt x="1036" y="8631"/>
                    <a:pt x="1394" y="8631"/>
                  </a:cubicBezTo>
                  <a:cubicBezTo>
                    <a:pt x="1652" y="8631"/>
                    <a:pt x="1917" y="8561"/>
                    <a:pt x="2146" y="8446"/>
                  </a:cubicBezTo>
                  <a:cubicBezTo>
                    <a:pt x="2235" y="8402"/>
                    <a:pt x="3346" y="7509"/>
                    <a:pt x="3463" y="7509"/>
                  </a:cubicBezTo>
                  <a:cubicBezTo>
                    <a:pt x="3466" y="7509"/>
                    <a:pt x="3468" y="7509"/>
                    <a:pt x="3470" y="7510"/>
                  </a:cubicBezTo>
                  <a:cubicBezTo>
                    <a:pt x="3515" y="7533"/>
                    <a:pt x="3492" y="8286"/>
                    <a:pt x="3561" y="8423"/>
                  </a:cubicBezTo>
                  <a:cubicBezTo>
                    <a:pt x="3720" y="8864"/>
                    <a:pt x="4110" y="9169"/>
                    <a:pt x="4542" y="9169"/>
                  </a:cubicBezTo>
                  <a:cubicBezTo>
                    <a:pt x="4670" y="9169"/>
                    <a:pt x="4801" y="9142"/>
                    <a:pt x="4930" y="9085"/>
                  </a:cubicBezTo>
                  <a:cubicBezTo>
                    <a:pt x="5341" y="8903"/>
                    <a:pt x="5501" y="8538"/>
                    <a:pt x="5569" y="8150"/>
                  </a:cubicBezTo>
                  <a:cubicBezTo>
                    <a:pt x="5684" y="8127"/>
                    <a:pt x="5798" y="8104"/>
                    <a:pt x="5935" y="8081"/>
                  </a:cubicBezTo>
                  <a:cubicBezTo>
                    <a:pt x="6448" y="8970"/>
                    <a:pt x="7167" y="9910"/>
                    <a:pt x="8032" y="9910"/>
                  </a:cubicBezTo>
                  <a:cubicBezTo>
                    <a:pt x="8166" y="9910"/>
                    <a:pt x="8304" y="9888"/>
                    <a:pt x="8445" y="9839"/>
                  </a:cubicBezTo>
                  <a:cubicBezTo>
                    <a:pt x="9564" y="9428"/>
                    <a:pt x="9495" y="8332"/>
                    <a:pt x="9199" y="7282"/>
                  </a:cubicBezTo>
                  <a:lnTo>
                    <a:pt x="9199" y="7282"/>
                  </a:lnTo>
                  <a:cubicBezTo>
                    <a:pt x="9293" y="7292"/>
                    <a:pt x="9392" y="7297"/>
                    <a:pt x="9492" y="7297"/>
                  </a:cubicBezTo>
                  <a:cubicBezTo>
                    <a:pt x="9635" y="7297"/>
                    <a:pt x="9782" y="7286"/>
                    <a:pt x="9929" y="7259"/>
                  </a:cubicBezTo>
                  <a:cubicBezTo>
                    <a:pt x="10226" y="7214"/>
                    <a:pt x="10477" y="6848"/>
                    <a:pt x="10454" y="6575"/>
                  </a:cubicBezTo>
                  <a:cubicBezTo>
                    <a:pt x="10408" y="5799"/>
                    <a:pt x="10020" y="5502"/>
                    <a:pt x="9518" y="5000"/>
                  </a:cubicBezTo>
                  <a:cubicBezTo>
                    <a:pt x="9336" y="4794"/>
                    <a:pt x="8879" y="4726"/>
                    <a:pt x="9153" y="4292"/>
                  </a:cubicBezTo>
                  <a:cubicBezTo>
                    <a:pt x="9199" y="4201"/>
                    <a:pt x="9473" y="4178"/>
                    <a:pt x="9541" y="4132"/>
                  </a:cubicBezTo>
                  <a:cubicBezTo>
                    <a:pt x="9792" y="3995"/>
                    <a:pt x="10043" y="3767"/>
                    <a:pt x="10180" y="3539"/>
                  </a:cubicBezTo>
                  <a:cubicBezTo>
                    <a:pt x="10477" y="3037"/>
                    <a:pt x="10477" y="2398"/>
                    <a:pt x="9998" y="2010"/>
                  </a:cubicBezTo>
                  <a:cubicBezTo>
                    <a:pt x="9753" y="1814"/>
                    <a:pt x="9430" y="1744"/>
                    <a:pt x="9091" y="1744"/>
                  </a:cubicBezTo>
                  <a:cubicBezTo>
                    <a:pt x="8638" y="1744"/>
                    <a:pt x="8159" y="1869"/>
                    <a:pt x="7806" y="1987"/>
                  </a:cubicBezTo>
                  <a:cubicBezTo>
                    <a:pt x="7647" y="2055"/>
                    <a:pt x="7487" y="2124"/>
                    <a:pt x="7327" y="2192"/>
                  </a:cubicBezTo>
                  <a:cubicBezTo>
                    <a:pt x="7259" y="2238"/>
                    <a:pt x="7190" y="2261"/>
                    <a:pt x="7122" y="2306"/>
                  </a:cubicBezTo>
                  <a:cubicBezTo>
                    <a:pt x="7144" y="2169"/>
                    <a:pt x="7190" y="1987"/>
                    <a:pt x="7190" y="1964"/>
                  </a:cubicBezTo>
                  <a:cubicBezTo>
                    <a:pt x="7213" y="1667"/>
                    <a:pt x="7304" y="1370"/>
                    <a:pt x="7281" y="1074"/>
                  </a:cubicBezTo>
                  <a:cubicBezTo>
                    <a:pt x="7281" y="503"/>
                    <a:pt x="7007" y="1"/>
                    <a:pt x="6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5812;p42">
              <a:extLst>
                <a:ext uri="{FF2B5EF4-FFF2-40B4-BE49-F238E27FC236}">
                  <a16:creationId xmlns:a16="http://schemas.microsoft.com/office/drawing/2014/main" id="{FF21D8A8-CAEA-10DB-FDAD-DF5623FE2F78}"/>
                </a:ext>
              </a:extLst>
            </p:cNvPr>
            <p:cNvSpPr/>
            <p:nvPr/>
          </p:nvSpPr>
          <p:spPr>
            <a:xfrm>
              <a:off x="5880263" y="1603323"/>
              <a:ext cx="38826" cy="40810"/>
            </a:xfrm>
            <a:custGeom>
              <a:avLst/>
              <a:gdLst/>
              <a:ahLst/>
              <a:cxnLst/>
              <a:rect l="l" t="t" r="r" b="b"/>
              <a:pathLst>
                <a:path w="1370" h="1440" extrusionOk="0">
                  <a:moveTo>
                    <a:pt x="684" y="0"/>
                  </a:moveTo>
                  <a:cubicBezTo>
                    <a:pt x="296" y="23"/>
                    <a:pt x="45" y="297"/>
                    <a:pt x="22" y="662"/>
                  </a:cubicBezTo>
                  <a:cubicBezTo>
                    <a:pt x="22" y="708"/>
                    <a:pt x="22" y="730"/>
                    <a:pt x="22" y="776"/>
                  </a:cubicBezTo>
                  <a:cubicBezTo>
                    <a:pt x="0" y="1108"/>
                    <a:pt x="321" y="1439"/>
                    <a:pt x="652" y="1439"/>
                  </a:cubicBezTo>
                  <a:cubicBezTo>
                    <a:pt x="663" y="1439"/>
                    <a:pt x="674" y="1439"/>
                    <a:pt x="684" y="1438"/>
                  </a:cubicBezTo>
                  <a:cubicBezTo>
                    <a:pt x="1027" y="1415"/>
                    <a:pt x="1369" y="1141"/>
                    <a:pt x="1346" y="776"/>
                  </a:cubicBezTo>
                  <a:cubicBezTo>
                    <a:pt x="1323" y="730"/>
                    <a:pt x="1323" y="708"/>
                    <a:pt x="1323" y="662"/>
                  </a:cubicBezTo>
                  <a:cubicBezTo>
                    <a:pt x="1301" y="320"/>
                    <a:pt x="1050" y="0"/>
                    <a:pt x="6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5813;p42">
              <a:extLst>
                <a:ext uri="{FF2B5EF4-FFF2-40B4-BE49-F238E27FC236}">
                  <a16:creationId xmlns:a16="http://schemas.microsoft.com/office/drawing/2014/main" id="{5661CE35-0EC1-9A5F-7122-A49EDE3A2C25}"/>
                </a:ext>
              </a:extLst>
            </p:cNvPr>
            <p:cNvSpPr/>
            <p:nvPr/>
          </p:nvSpPr>
          <p:spPr>
            <a:xfrm>
              <a:off x="5972736" y="1766334"/>
              <a:ext cx="48546" cy="37522"/>
            </a:xfrm>
            <a:custGeom>
              <a:avLst/>
              <a:gdLst/>
              <a:ahLst/>
              <a:cxnLst/>
              <a:rect l="l" t="t" r="r" b="b"/>
              <a:pathLst>
                <a:path w="1713" h="1324" extrusionOk="0">
                  <a:moveTo>
                    <a:pt x="868" y="0"/>
                  </a:moveTo>
                  <a:cubicBezTo>
                    <a:pt x="1" y="0"/>
                    <a:pt x="1" y="1324"/>
                    <a:pt x="868" y="1324"/>
                  </a:cubicBezTo>
                  <a:cubicBezTo>
                    <a:pt x="1713" y="1324"/>
                    <a:pt x="1713" y="0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5814;p42">
              <a:extLst>
                <a:ext uri="{FF2B5EF4-FFF2-40B4-BE49-F238E27FC236}">
                  <a16:creationId xmlns:a16="http://schemas.microsoft.com/office/drawing/2014/main" id="{E5BE041E-74AF-3283-B6C9-85FA5825062B}"/>
                </a:ext>
              </a:extLst>
            </p:cNvPr>
            <p:cNvSpPr/>
            <p:nvPr/>
          </p:nvSpPr>
          <p:spPr>
            <a:xfrm>
              <a:off x="5762510" y="1933767"/>
              <a:ext cx="37550" cy="40328"/>
            </a:xfrm>
            <a:custGeom>
              <a:avLst/>
              <a:gdLst/>
              <a:ahLst/>
              <a:cxnLst/>
              <a:rect l="l" t="t" r="r" b="b"/>
              <a:pathLst>
                <a:path w="1325" h="1423" extrusionOk="0">
                  <a:moveTo>
                    <a:pt x="713" y="0"/>
                  </a:moveTo>
                  <a:cubicBezTo>
                    <a:pt x="696" y="0"/>
                    <a:pt x="679" y="1"/>
                    <a:pt x="662" y="4"/>
                  </a:cubicBezTo>
                  <a:cubicBezTo>
                    <a:pt x="297" y="4"/>
                    <a:pt x="46" y="278"/>
                    <a:pt x="23" y="643"/>
                  </a:cubicBezTo>
                  <a:cubicBezTo>
                    <a:pt x="0" y="689"/>
                    <a:pt x="23" y="734"/>
                    <a:pt x="23" y="780"/>
                  </a:cubicBezTo>
                  <a:cubicBezTo>
                    <a:pt x="46" y="962"/>
                    <a:pt x="92" y="1099"/>
                    <a:pt x="206" y="1236"/>
                  </a:cubicBezTo>
                  <a:cubicBezTo>
                    <a:pt x="308" y="1339"/>
                    <a:pt x="465" y="1422"/>
                    <a:pt x="612" y="1422"/>
                  </a:cubicBezTo>
                  <a:cubicBezTo>
                    <a:pt x="629" y="1422"/>
                    <a:pt x="646" y="1421"/>
                    <a:pt x="662" y="1419"/>
                  </a:cubicBezTo>
                  <a:cubicBezTo>
                    <a:pt x="822" y="1419"/>
                    <a:pt x="1005" y="1373"/>
                    <a:pt x="1119" y="1236"/>
                  </a:cubicBezTo>
                  <a:cubicBezTo>
                    <a:pt x="1233" y="1099"/>
                    <a:pt x="1279" y="962"/>
                    <a:pt x="1301" y="780"/>
                  </a:cubicBezTo>
                  <a:cubicBezTo>
                    <a:pt x="1301" y="734"/>
                    <a:pt x="1324" y="689"/>
                    <a:pt x="1301" y="643"/>
                  </a:cubicBezTo>
                  <a:cubicBezTo>
                    <a:pt x="1301" y="460"/>
                    <a:pt x="1256" y="301"/>
                    <a:pt x="1119" y="186"/>
                  </a:cubicBezTo>
                  <a:cubicBezTo>
                    <a:pt x="1017" y="84"/>
                    <a:pt x="859" y="0"/>
                    <a:pt x="7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5815;p42">
              <a:extLst>
                <a:ext uri="{FF2B5EF4-FFF2-40B4-BE49-F238E27FC236}">
                  <a16:creationId xmlns:a16="http://schemas.microsoft.com/office/drawing/2014/main" id="{D3879622-DABA-886A-0E06-FF0C8610E8B4}"/>
                </a:ext>
              </a:extLst>
            </p:cNvPr>
            <p:cNvSpPr/>
            <p:nvPr/>
          </p:nvSpPr>
          <p:spPr>
            <a:xfrm>
              <a:off x="5591081" y="1799322"/>
              <a:ext cx="46619" cy="36247"/>
            </a:xfrm>
            <a:custGeom>
              <a:avLst/>
              <a:gdLst/>
              <a:ahLst/>
              <a:cxnLst/>
              <a:rect l="l" t="t" r="r" b="b"/>
              <a:pathLst>
                <a:path w="1645" h="1279" extrusionOk="0">
                  <a:moveTo>
                    <a:pt x="822" y="0"/>
                  </a:moveTo>
                  <a:cubicBezTo>
                    <a:pt x="1" y="0"/>
                    <a:pt x="1" y="1278"/>
                    <a:pt x="822" y="1278"/>
                  </a:cubicBezTo>
                  <a:cubicBezTo>
                    <a:pt x="1644" y="1278"/>
                    <a:pt x="1644" y="0"/>
                    <a:pt x="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5816;p42">
              <a:extLst>
                <a:ext uri="{FF2B5EF4-FFF2-40B4-BE49-F238E27FC236}">
                  <a16:creationId xmlns:a16="http://schemas.microsoft.com/office/drawing/2014/main" id="{4C1E5398-789C-017E-12BD-7C07C8C5F659}"/>
                </a:ext>
              </a:extLst>
            </p:cNvPr>
            <p:cNvSpPr/>
            <p:nvPr/>
          </p:nvSpPr>
          <p:spPr>
            <a:xfrm>
              <a:off x="4400206" y="1312214"/>
              <a:ext cx="239360" cy="225530"/>
            </a:xfrm>
            <a:custGeom>
              <a:avLst/>
              <a:gdLst/>
              <a:ahLst/>
              <a:cxnLst/>
              <a:rect l="l" t="t" r="r" b="b"/>
              <a:pathLst>
                <a:path w="8446" h="7958" extrusionOk="0">
                  <a:moveTo>
                    <a:pt x="5136" y="1"/>
                  </a:moveTo>
                  <a:cubicBezTo>
                    <a:pt x="4406" y="1"/>
                    <a:pt x="4109" y="571"/>
                    <a:pt x="4040" y="1210"/>
                  </a:cubicBezTo>
                  <a:cubicBezTo>
                    <a:pt x="3721" y="708"/>
                    <a:pt x="3333" y="297"/>
                    <a:pt x="2762" y="160"/>
                  </a:cubicBezTo>
                  <a:cubicBezTo>
                    <a:pt x="2714" y="150"/>
                    <a:pt x="2668" y="145"/>
                    <a:pt x="2625" y="145"/>
                  </a:cubicBezTo>
                  <a:cubicBezTo>
                    <a:pt x="2297" y="145"/>
                    <a:pt x="2106" y="434"/>
                    <a:pt x="2146" y="777"/>
                  </a:cubicBezTo>
                  <a:cubicBezTo>
                    <a:pt x="2237" y="1393"/>
                    <a:pt x="2488" y="1918"/>
                    <a:pt x="2808" y="2420"/>
                  </a:cubicBezTo>
                  <a:cubicBezTo>
                    <a:pt x="2762" y="2420"/>
                    <a:pt x="2739" y="2443"/>
                    <a:pt x="2717" y="2443"/>
                  </a:cubicBezTo>
                  <a:cubicBezTo>
                    <a:pt x="2508" y="2378"/>
                    <a:pt x="2282" y="2345"/>
                    <a:pt x="2059" y="2345"/>
                  </a:cubicBezTo>
                  <a:cubicBezTo>
                    <a:pt x="1573" y="2345"/>
                    <a:pt x="1102" y="2502"/>
                    <a:pt x="868" y="2831"/>
                  </a:cubicBezTo>
                  <a:cubicBezTo>
                    <a:pt x="434" y="3470"/>
                    <a:pt x="799" y="3949"/>
                    <a:pt x="1370" y="4246"/>
                  </a:cubicBezTo>
                  <a:cubicBezTo>
                    <a:pt x="1438" y="4315"/>
                    <a:pt x="1507" y="4360"/>
                    <a:pt x="1598" y="4406"/>
                  </a:cubicBezTo>
                  <a:cubicBezTo>
                    <a:pt x="1370" y="4520"/>
                    <a:pt x="1142" y="4680"/>
                    <a:pt x="959" y="4862"/>
                  </a:cubicBezTo>
                  <a:cubicBezTo>
                    <a:pt x="525" y="5251"/>
                    <a:pt x="0" y="5958"/>
                    <a:pt x="388" y="6552"/>
                  </a:cubicBezTo>
                  <a:cubicBezTo>
                    <a:pt x="559" y="6827"/>
                    <a:pt x="828" y="6937"/>
                    <a:pt x="1112" y="6937"/>
                  </a:cubicBezTo>
                  <a:cubicBezTo>
                    <a:pt x="1322" y="6937"/>
                    <a:pt x="1541" y="6877"/>
                    <a:pt x="1735" y="6780"/>
                  </a:cubicBezTo>
                  <a:cubicBezTo>
                    <a:pt x="1802" y="6758"/>
                    <a:pt x="2685" y="6047"/>
                    <a:pt x="2779" y="6047"/>
                  </a:cubicBezTo>
                  <a:cubicBezTo>
                    <a:pt x="2782" y="6047"/>
                    <a:pt x="2784" y="6048"/>
                    <a:pt x="2785" y="6049"/>
                  </a:cubicBezTo>
                  <a:cubicBezTo>
                    <a:pt x="2831" y="6072"/>
                    <a:pt x="2831" y="6666"/>
                    <a:pt x="2853" y="6780"/>
                  </a:cubicBezTo>
                  <a:cubicBezTo>
                    <a:pt x="2994" y="7131"/>
                    <a:pt x="3310" y="7374"/>
                    <a:pt x="3656" y="7374"/>
                  </a:cubicBezTo>
                  <a:cubicBezTo>
                    <a:pt x="3760" y="7374"/>
                    <a:pt x="3867" y="7352"/>
                    <a:pt x="3972" y="7305"/>
                  </a:cubicBezTo>
                  <a:cubicBezTo>
                    <a:pt x="4314" y="7168"/>
                    <a:pt x="4428" y="6871"/>
                    <a:pt x="4497" y="6552"/>
                  </a:cubicBezTo>
                  <a:cubicBezTo>
                    <a:pt x="4588" y="6552"/>
                    <a:pt x="4680" y="6529"/>
                    <a:pt x="4771" y="6506"/>
                  </a:cubicBezTo>
                  <a:cubicBezTo>
                    <a:pt x="5184" y="7215"/>
                    <a:pt x="5768" y="7958"/>
                    <a:pt x="6463" y="7958"/>
                  </a:cubicBezTo>
                  <a:cubicBezTo>
                    <a:pt x="6573" y="7958"/>
                    <a:pt x="6686" y="7939"/>
                    <a:pt x="6802" y="7898"/>
                  </a:cubicBezTo>
                  <a:cubicBezTo>
                    <a:pt x="7715" y="7579"/>
                    <a:pt x="7647" y="6689"/>
                    <a:pt x="7419" y="5867"/>
                  </a:cubicBezTo>
                  <a:cubicBezTo>
                    <a:pt x="7601" y="5867"/>
                    <a:pt x="7784" y="5867"/>
                    <a:pt x="7989" y="5844"/>
                  </a:cubicBezTo>
                  <a:cubicBezTo>
                    <a:pt x="8240" y="5798"/>
                    <a:pt x="8446" y="5502"/>
                    <a:pt x="8423" y="5273"/>
                  </a:cubicBezTo>
                  <a:cubicBezTo>
                    <a:pt x="8400" y="4657"/>
                    <a:pt x="8080" y="4429"/>
                    <a:pt x="7670" y="4018"/>
                  </a:cubicBezTo>
                  <a:cubicBezTo>
                    <a:pt x="7533" y="3858"/>
                    <a:pt x="7145" y="3790"/>
                    <a:pt x="7373" y="3447"/>
                  </a:cubicBezTo>
                  <a:cubicBezTo>
                    <a:pt x="7419" y="3379"/>
                    <a:pt x="7624" y="3356"/>
                    <a:pt x="7692" y="3310"/>
                  </a:cubicBezTo>
                  <a:cubicBezTo>
                    <a:pt x="7898" y="3196"/>
                    <a:pt x="8080" y="3036"/>
                    <a:pt x="8217" y="2831"/>
                  </a:cubicBezTo>
                  <a:cubicBezTo>
                    <a:pt x="8446" y="2443"/>
                    <a:pt x="8423" y="1918"/>
                    <a:pt x="8058" y="1621"/>
                  </a:cubicBezTo>
                  <a:cubicBezTo>
                    <a:pt x="7859" y="1453"/>
                    <a:pt x="7592" y="1392"/>
                    <a:pt x="7314" y="1392"/>
                  </a:cubicBezTo>
                  <a:cubicBezTo>
                    <a:pt x="6952" y="1392"/>
                    <a:pt x="6571" y="1495"/>
                    <a:pt x="6300" y="1598"/>
                  </a:cubicBezTo>
                  <a:cubicBezTo>
                    <a:pt x="6163" y="1644"/>
                    <a:pt x="6026" y="1713"/>
                    <a:pt x="5912" y="1758"/>
                  </a:cubicBezTo>
                  <a:cubicBezTo>
                    <a:pt x="5844" y="1781"/>
                    <a:pt x="5798" y="1827"/>
                    <a:pt x="5729" y="1850"/>
                  </a:cubicBezTo>
                  <a:cubicBezTo>
                    <a:pt x="5775" y="1735"/>
                    <a:pt x="5798" y="1576"/>
                    <a:pt x="5798" y="1576"/>
                  </a:cubicBezTo>
                  <a:cubicBezTo>
                    <a:pt x="5821" y="1347"/>
                    <a:pt x="5866" y="1096"/>
                    <a:pt x="5866" y="868"/>
                  </a:cubicBezTo>
                  <a:cubicBezTo>
                    <a:pt x="5866" y="389"/>
                    <a:pt x="5638" y="1"/>
                    <a:pt x="5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5817;p42">
              <a:extLst>
                <a:ext uri="{FF2B5EF4-FFF2-40B4-BE49-F238E27FC236}">
                  <a16:creationId xmlns:a16="http://schemas.microsoft.com/office/drawing/2014/main" id="{9536636A-564D-C0E5-1EBD-0A4AF11BEF85}"/>
                </a:ext>
              </a:extLst>
            </p:cNvPr>
            <p:cNvSpPr/>
            <p:nvPr/>
          </p:nvSpPr>
          <p:spPr>
            <a:xfrm>
              <a:off x="4603971" y="1278575"/>
              <a:ext cx="31712" cy="33016"/>
            </a:xfrm>
            <a:custGeom>
              <a:avLst/>
              <a:gdLst/>
              <a:ahLst/>
              <a:cxnLst/>
              <a:rect l="l" t="t" r="r" b="b"/>
              <a:pathLst>
                <a:path w="1119" h="1165" extrusionOk="0">
                  <a:moveTo>
                    <a:pt x="571" y="1"/>
                  </a:moveTo>
                  <a:cubicBezTo>
                    <a:pt x="251" y="24"/>
                    <a:pt x="46" y="252"/>
                    <a:pt x="23" y="526"/>
                  </a:cubicBezTo>
                  <a:cubicBezTo>
                    <a:pt x="23" y="571"/>
                    <a:pt x="23" y="594"/>
                    <a:pt x="23" y="617"/>
                  </a:cubicBezTo>
                  <a:cubicBezTo>
                    <a:pt x="0" y="914"/>
                    <a:pt x="274" y="1165"/>
                    <a:pt x="571" y="1165"/>
                  </a:cubicBezTo>
                  <a:cubicBezTo>
                    <a:pt x="845" y="1142"/>
                    <a:pt x="1119" y="914"/>
                    <a:pt x="1096" y="617"/>
                  </a:cubicBezTo>
                  <a:cubicBezTo>
                    <a:pt x="1096" y="594"/>
                    <a:pt x="1096" y="571"/>
                    <a:pt x="1096" y="526"/>
                  </a:cubicBezTo>
                  <a:cubicBezTo>
                    <a:pt x="1073" y="252"/>
                    <a:pt x="868" y="1"/>
                    <a:pt x="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5818;p42">
              <a:extLst>
                <a:ext uri="{FF2B5EF4-FFF2-40B4-BE49-F238E27FC236}">
                  <a16:creationId xmlns:a16="http://schemas.microsoft.com/office/drawing/2014/main" id="{58A39D3D-12B6-7FCE-FD27-AF9311623259}"/>
                </a:ext>
              </a:extLst>
            </p:cNvPr>
            <p:cNvSpPr/>
            <p:nvPr/>
          </p:nvSpPr>
          <p:spPr>
            <a:xfrm>
              <a:off x="4679015" y="1409902"/>
              <a:ext cx="39478" cy="30437"/>
            </a:xfrm>
            <a:custGeom>
              <a:avLst/>
              <a:gdLst/>
              <a:ahLst/>
              <a:cxnLst/>
              <a:rect l="l" t="t" r="r" b="b"/>
              <a:pathLst>
                <a:path w="1393" h="1074" extrusionOk="0">
                  <a:moveTo>
                    <a:pt x="685" y="0"/>
                  </a:moveTo>
                  <a:cubicBezTo>
                    <a:pt x="0" y="0"/>
                    <a:pt x="0" y="1073"/>
                    <a:pt x="685" y="1073"/>
                  </a:cubicBezTo>
                  <a:cubicBezTo>
                    <a:pt x="1392" y="1073"/>
                    <a:pt x="13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5819;p42">
              <a:extLst>
                <a:ext uri="{FF2B5EF4-FFF2-40B4-BE49-F238E27FC236}">
                  <a16:creationId xmlns:a16="http://schemas.microsoft.com/office/drawing/2014/main" id="{C9CABF12-8CBE-AAF5-2B49-CC43A0B3730B}"/>
                </a:ext>
              </a:extLst>
            </p:cNvPr>
            <p:cNvSpPr/>
            <p:nvPr/>
          </p:nvSpPr>
          <p:spPr>
            <a:xfrm>
              <a:off x="4510165" y="1544432"/>
              <a:ext cx="29785" cy="33044"/>
            </a:xfrm>
            <a:custGeom>
              <a:avLst/>
              <a:gdLst/>
              <a:ahLst/>
              <a:cxnLst/>
              <a:rect l="l" t="t" r="r" b="b"/>
              <a:pathLst>
                <a:path w="1051" h="1166" extrusionOk="0">
                  <a:moveTo>
                    <a:pt x="526" y="1"/>
                  </a:moveTo>
                  <a:cubicBezTo>
                    <a:pt x="206" y="24"/>
                    <a:pt x="23" y="229"/>
                    <a:pt x="1" y="526"/>
                  </a:cubicBezTo>
                  <a:cubicBezTo>
                    <a:pt x="1" y="572"/>
                    <a:pt x="1" y="594"/>
                    <a:pt x="1" y="640"/>
                  </a:cubicBezTo>
                  <a:cubicBezTo>
                    <a:pt x="23" y="777"/>
                    <a:pt x="46" y="914"/>
                    <a:pt x="160" y="1005"/>
                  </a:cubicBezTo>
                  <a:cubicBezTo>
                    <a:pt x="252" y="1097"/>
                    <a:pt x="389" y="1165"/>
                    <a:pt x="526" y="1165"/>
                  </a:cubicBezTo>
                  <a:cubicBezTo>
                    <a:pt x="640" y="1142"/>
                    <a:pt x="777" y="1119"/>
                    <a:pt x="891" y="1005"/>
                  </a:cubicBezTo>
                  <a:cubicBezTo>
                    <a:pt x="982" y="891"/>
                    <a:pt x="1028" y="777"/>
                    <a:pt x="1028" y="640"/>
                  </a:cubicBezTo>
                  <a:cubicBezTo>
                    <a:pt x="1028" y="594"/>
                    <a:pt x="1051" y="572"/>
                    <a:pt x="1028" y="526"/>
                  </a:cubicBezTo>
                  <a:cubicBezTo>
                    <a:pt x="1028" y="389"/>
                    <a:pt x="982" y="252"/>
                    <a:pt x="891" y="161"/>
                  </a:cubicBezTo>
                  <a:cubicBezTo>
                    <a:pt x="800" y="69"/>
                    <a:pt x="640" y="1"/>
                    <a:pt x="5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5820;p42">
              <a:extLst>
                <a:ext uri="{FF2B5EF4-FFF2-40B4-BE49-F238E27FC236}">
                  <a16:creationId xmlns:a16="http://schemas.microsoft.com/office/drawing/2014/main" id="{891A1AB3-B9CA-A52E-3B9E-27E621235CF7}"/>
                </a:ext>
              </a:extLst>
            </p:cNvPr>
            <p:cNvSpPr/>
            <p:nvPr/>
          </p:nvSpPr>
          <p:spPr>
            <a:xfrm>
              <a:off x="4371753" y="1436429"/>
              <a:ext cx="37522" cy="29134"/>
            </a:xfrm>
            <a:custGeom>
              <a:avLst/>
              <a:gdLst/>
              <a:ahLst/>
              <a:cxnLst/>
              <a:rect l="l" t="t" r="r" b="b"/>
              <a:pathLst>
                <a:path w="1324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24" y="1027"/>
                    <a:pt x="1324" y="0"/>
                    <a:pt x="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5821;p42">
              <a:extLst>
                <a:ext uri="{FF2B5EF4-FFF2-40B4-BE49-F238E27FC236}">
                  <a16:creationId xmlns:a16="http://schemas.microsoft.com/office/drawing/2014/main" id="{9DB9587D-22D3-4E37-00F5-06CB258867C6}"/>
                </a:ext>
              </a:extLst>
            </p:cNvPr>
            <p:cNvSpPr/>
            <p:nvPr/>
          </p:nvSpPr>
          <p:spPr>
            <a:xfrm>
              <a:off x="5027654" y="1308984"/>
              <a:ext cx="25903" cy="19441"/>
            </a:xfrm>
            <a:custGeom>
              <a:avLst/>
              <a:gdLst/>
              <a:ahLst/>
              <a:cxnLst/>
              <a:rect l="l" t="t" r="r" b="b"/>
              <a:pathLst>
                <a:path w="914" h="686" fill="none" extrusionOk="0">
                  <a:moveTo>
                    <a:pt x="1" y="685"/>
                  </a:moveTo>
                  <a:cubicBezTo>
                    <a:pt x="298" y="434"/>
                    <a:pt x="594" y="206"/>
                    <a:pt x="914" y="1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5822;p42">
              <a:extLst>
                <a:ext uri="{FF2B5EF4-FFF2-40B4-BE49-F238E27FC236}">
                  <a16:creationId xmlns:a16="http://schemas.microsoft.com/office/drawing/2014/main" id="{FE5C3DD0-26C4-F584-9232-6E75BF8ECD40}"/>
                </a:ext>
              </a:extLst>
            </p:cNvPr>
            <p:cNvSpPr/>
            <p:nvPr/>
          </p:nvSpPr>
          <p:spPr>
            <a:xfrm>
              <a:off x="5107884" y="1234591"/>
              <a:ext cx="738087" cy="509752"/>
            </a:xfrm>
            <a:custGeom>
              <a:avLst/>
              <a:gdLst/>
              <a:ahLst/>
              <a:cxnLst/>
              <a:rect l="l" t="t" r="r" b="b"/>
              <a:pathLst>
                <a:path w="26044" h="17987" fill="none" extrusionOk="0">
                  <a:moveTo>
                    <a:pt x="0" y="1530"/>
                  </a:moveTo>
                  <a:cubicBezTo>
                    <a:pt x="3378" y="1"/>
                    <a:pt x="7464" y="1"/>
                    <a:pt x="10774" y="1667"/>
                  </a:cubicBezTo>
                  <a:cubicBezTo>
                    <a:pt x="15111" y="3858"/>
                    <a:pt x="17872" y="8766"/>
                    <a:pt x="17530" y="13605"/>
                  </a:cubicBezTo>
                  <a:cubicBezTo>
                    <a:pt x="17393" y="15522"/>
                    <a:pt x="16366" y="17782"/>
                    <a:pt x="14426" y="17896"/>
                  </a:cubicBezTo>
                  <a:cubicBezTo>
                    <a:pt x="13033" y="17987"/>
                    <a:pt x="11778" y="16777"/>
                    <a:pt x="11459" y="15408"/>
                  </a:cubicBezTo>
                  <a:cubicBezTo>
                    <a:pt x="11139" y="14038"/>
                    <a:pt x="11527" y="12600"/>
                    <a:pt x="12143" y="11322"/>
                  </a:cubicBezTo>
                  <a:cubicBezTo>
                    <a:pt x="14540" y="6278"/>
                    <a:pt x="20589" y="3356"/>
                    <a:pt x="26044" y="4269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5823;p42">
              <a:extLst>
                <a:ext uri="{FF2B5EF4-FFF2-40B4-BE49-F238E27FC236}">
                  <a16:creationId xmlns:a16="http://schemas.microsoft.com/office/drawing/2014/main" id="{D97CB491-9529-28A6-2E93-6E8C229A190A}"/>
                </a:ext>
              </a:extLst>
            </p:cNvPr>
            <p:cNvSpPr/>
            <p:nvPr/>
          </p:nvSpPr>
          <p:spPr>
            <a:xfrm>
              <a:off x="5877004" y="1362036"/>
              <a:ext cx="30437" cy="9721"/>
            </a:xfrm>
            <a:custGeom>
              <a:avLst/>
              <a:gdLst/>
              <a:ahLst/>
              <a:cxnLst/>
              <a:rect l="l" t="t" r="r" b="b"/>
              <a:pathLst>
                <a:path w="1074" h="343" fill="none" extrusionOk="0">
                  <a:moveTo>
                    <a:pt x="0" y="0"/>
                  </a:moveTo>
                  <a:cubicBezTo>
                    <a:pt x="366" y="92"/>
                    <a:pt x="731" y="206"/>
                    <a:pt x="1073" y="343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5824;p42">
              <a:extLst>
                <a:ext uri="{FF2B5EF4-FFF2-40B4-BE49-F238E27FC236}">
                  <a16:creationId xmlns:a16="http://schemas.microsoft.com/office/drawing/2014/main" id="{70FA7262-DBE0-9132-7131-109020139784}"/>
                </a:ext>
              </a:extLst>
            </p:cNvPr>
            <p:cNvSpPr/>
            <p:nvPr/>
          </p:nvSpPr>
          <p:spPr>
            <a:xfrm>
              <a:off x="3405995" y="1506799"/>
              <a:ext cx="525905" cy="362922"/>
            </a:xfrm>
            <a:custGeom>
              <a:avLst/>
              <a:gdLst/>
              <a:ahLst/>
              <a:cxnLst/>
              <a:rect l="l" t="t" r="r" b="b"/>
              <a:pathLst>
                <a:path w="18557" h="12806" fill="none" extrusionOk="0">
                  <a:moveTo>
                    <a:pt x="0" y="11984"/>
                  </a:moveTo>
                  <a:cubicBezTo>
                    <a:pt x="5159" y="12806"/>
                    <a:pt x="10682" y="9793"/>
                    <a:pt x="12782" y="4999"/>
                  </a:cubicBezTo>
                  <a:cubicBezTo>
                    <a:pt x="13398" y="3607"/>
                    <a:pt x="13627" y="1735"/>
                    <a:pt x="12463" y="754"/>
                  </a:cubicBezTo>
                  <a:cubicBezTo>
                    <a:pt x="11572" y="1"/>
                    <a:pt x="10157" y="138"/>
                    <a:pt x="9267" y="891"/>
                  </a:cubicBezTo>
                  <a:cubicBezTo>
                    <a:pt x="8377" y="1644"/>
                    <a:pt x="7989" y="2854"/>
                    <a:pt x="8035" y="4018"/>
                  </a:cubicBezTo>
                  <a:cubicBezTo>
                    <a:pt x="8080" y="5136"/>
                    <a:pt x="8468" y="6232"/>
                    <a:pt x="9153" y="7099"/>
                  </a:cubicBezTo>
                  <a:cubicBezTo>
                    <a:pt x="10203" y="8446"/>
                    <a:pt x="11824" y="9222"/>
                    <a:pt x="13490" y="9542"/>
                  </a:cubicBezTo>
                  <a:cubicBezTo>
                    <a:pt x="15156" y="9861"/>
                    <a:pt x="16868" y="9793"/>
                    <a:pt x="18557" y="9724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5825;p42">
              <a:extLst>
                <a:ext uri="{FF2B5EF4-FFF2-40B4-BE49-F238E27FC236}">
                  <a16:creationId xmlns:a16="http://schemas.microsoft.com/office/drawing/2014/main" id="{0AFE1579-1B6D-C51E-B6F1-E8281D8C44A3}"/>
                </a:ext>
              </a:extLst>
            </p:cNvPr>
            <p:cNvSpPr/>
            <p:nvPr/>
          </p:nvSpPr>
          <p:spPr>
            <a:xfrm>
              <a:off x="5815514" y="3874631"/>
              <a:ext cx="357764" cy="308566"/>
            </a:xfrm>
            <a:custGeom>
              <a:avLst/>
              <a:gdLst/>
              <a:ahLst/>
              <a:cxnLst/>
              <a:rect l="l" t="t" r="r" b="b"/>
              <a:pathLst>
                <a:path w="12624" h="10888" fill="none" extrusionOk="0">
                  <a:moveTo>
                    <a:pt x="1188" y="2693"/>
                  </a:moveTo>
                  <a:cubicBezTo>
                    <a:pt x="1" y="4497"/>
                    <a:pt x="138" y="7076"/>
                    <a:pt x="1507" y="8742"/>
                  </a:cubicBezTo>
                  <a:cubicBezTo>
                    <a:pt x="2535" y="9975"/>
                    <a:pt x="4110" y="10659"/>
                    <a:pt x="5684" y="10751"/>
                  </a:cubicBezTo>
                  <a:cubicBezTo>
                    <a:pt x="7990" y="10888"/>
                    <a:pt x="10386" y="9724"/>
                    <a:pt x="11505" y="7715"/>
                  </a:cubicBezTo>
                  <a:cubicBezTo>
                    <a:pt x="12623" y="5684"/>
                    <a:pt x="12281" y="2899"/>
                    <a:pt x="10569" y="1347"/>
                  </a:cubicBezTo>
                  <a:cubicBezTo>
                    <a:pt x="9519" y="411"/>
                    <a:pt x="7876" y="0"/>
                    <a:pt x="6643" y="662"/>
                  </a:cubicBezTo>
                  <a:cubicBezTo>
                    <a:pt x="6027" y="1004"/>
                    <a:pt x="5548" y="1552"/>
                    <a:pt x="5228" y="2168"/>
                  </a:cubicBezTo>
                  <a:cubicBezTo>
                    <a:pt x="4840" y="2876"/>
                    <a:pt x="4635" y="3721"/>
                    <a:pt x="4794" y="4519"/>
                  </a:cubicBezTo>
                  <a:cubicBezTo>
                    <a:pt x="4954" y="5318"/>
                    <a:pt x="5502" y="6072"/>
                    <a:pt x="6278" y="6300"/>
                  </a:cubicBezTo>
                  <a:cubicBezTo>
                    <a:pt x="7054" y="6551"/>
                    <a:pt x="8013" y="6209"/>
                    <a:pt x="8332" y="5455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5826;p42">
              <a:extLst>
                <a:ext uri="{FF2B5EF4-FFF2-40B4-BE49-F238E27FC236}">
                  <a16:creationId xmlns:a16="http://schemas.microsoft.com/office/drawing/2014/main" id="{50B7B97B-7FCF-3110-A75B-96582A16BFDD}"/>
                </a:ext>
              </a:extLst>
            </p:cNvPr>
            <p:cNvSpPr/>
            <p:nvPr/>
          </p:nvSpPr>
          <p:spPr>
            <a:xfrm>
              <a:off x="3789564" y="2095589"/>
              <a:ext cx="492294" cy="274303"/>
            </a:xfrm>
            <a:custGeom>
              <a:avLst/>
              <a:gdLst/>
              <a:ahLst/>
              <a:cxnLst/>
              <a:rect l="l" t="t" r="r" b="b"/>
              <a:pathLst>
                <a:path w="17371" h="9679" fill="none" extrusionOk="0">
                  <a:moveTo>
                    <a:pt x="0" y="1210"/>
                  </a:moveTo>
                  <a:cubicBezTo>
                    <a:pt x="1119" y="457"/>
                    <a:pt x="2465" y="0"/>
                    <a:pt x="3812" y="69"/>
                  </a:cubicBezTo>
                  <a:cubicBezTo>
                    <a:pt x="5182" y="160"/>
                    <a:pt x="6505" y="799"/>
                    <a:pt x="7282" y="1917"/>
                  </a:cubicBezTo>
                  <a:cubicBezTo>
                    <a:pt x="8149" y="3127"/>
                    <a:pt x="8240" y="4702"/>
                    <a:pt x="8811" y="6072"/>
                  </a:cubicBezTo>
                  <a:cubicBezTo>
                    <a:pt x="9518" y="7829"/>
                    <a:pt x="11139" y="9267"/>
                    <a:pt x="13033" y="9473"/>
                  </a:cubicBezTo>
                  <a:cubicBezTo>
                    <a:pt x="14905" y="9678"/>
                    <a:pt x="16937" y="8445"/>
                    <a:pt x="17370" y="6597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5827;p42">
              <a:extLst>
                <a:ext uri="{FF2B5EF4-FFF2-40B4-BE49-F238E27FC236}">
                  <a16:creationId xmlns:a16="http://schemas.microsoft.com/office/drawing/2014/main" id="{E3E497E9-B4B5-55B1-69B0-160DDD79C331}"/>
                </a:ext>
              </a:extLst>
            </p:cNvPr>
            <p:cNvSpPr/>
            <p:nvPr/>
          </p:nvSpPr>
          <p:spPr>
            <a:xfrm>
              <a:off x="5531567" y="2350450"/>
              <a:ext cx="228392" cy="368732"/>
            </a:xfrm>
            <a:custGeom>
              <a:avLst/>
              <a:gdLst/>
              <a:ahLst/>
              <a:cxnLst/>
              <a:rect l="l" t="t" r="r" b="b"/>
              <a:pathLst>
                <a:path w="8059" h="13011" fill="none" extrusionOk="0">
                  <a:moveTo>
                    <a:pt x="8058" y="0"/>
                  </a:moveTo>
                  <a:cubicBezTo>
                    <a:pt x="4840" y="1530"/>
                    <a:pt x="1690" y="3858"/>
                    <a:pt x="571" y="7259"/>
                  </a:cubicBezTo>
                  <a:cubicBezTo>
                    <a:pt x="1" y="8948"/>
                    <a:pt x="138" y="11116"/>
                    <a:pt x="1576" y="12212"/>
                  </a:cubicBezTo>
                  <a:cubicBezTo>
                    <a:pt x="2078" y="12577"/>
                    <a:pt x="2671" y="12782"/>
                    <a:pt x="3288" y="12874"/>
                  </a:cubicBezTo>
                  <a:cubicBezTo>
                    <a:pt x="4543" y="13011"/>
                    <a:pt x="5935" y="12509"/>
                    <a:pt x="6460" y="11367"/>
                  </a:cubicBezTo>
                  <a:cubicBezTo>
                    <a:pt x="7008" y="10249"/>
                    <a:pt x="6232" y="8605"/>
                    <a:pt x="4977" y="8628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5828;p42">
              <a:extLst>
                <a:ext uri="{FF2B5EF4-FFF2-40B4-BE49-F238E27FC236}">
                  <a16:creationId xmlns:a16="http://schemas.microsoft.com/office/drawing/2014/main" id="{9AC86A7D-5FDE-BD17-7CFD-474EEB2F8598}"/>
                </a:ext>
              </a:extLst>
            </p:cNvPr>
            <p:cNvSpPr/>
            <p:nvPr/>
          </p:nvSpPr>
          <p:spPr>
            <a:xfrm>
              <a:off x="3909867" y="3461123"/>
              <a:ext cx="298250" cy="381683"/>
            </a:xfrm>
            <a:custGeom>
              <a:avLst/>
              <a:gdLst/>
              <a:ahLst/>
              <a:cxnLst/>
              <a:rect l="l" t="t" r="r" b="b"/>
              <a:pathLst>
                <a:path w="10524" h="13468" fill="none" extrusionOk="0">
                  <a:moveTo>
                    <a:pt x="1" y="434"/>
                  </a:moveTo>
                  <a:cubicBezTo>
                    <a:pt x="1439" y="0"/>
                    <a:pt x="3037" y="228"/>
                    <a:pt x="4383" y="868"/>
                  </a:cubicBezTo>
                  <a:cubicBezTo>
                    <a:pt x="5753" y="1507"/>
                    <a:pt x="6917" y="2534"/>
                    <a:pt x="7875" y="3698"/>
                  </a:cubicBezTo>
                  <a:cubicBezTo>
                    <a:pt x="9222" y="5319"/>
                    <a:pt x="10249" y="7259"/>
                    <a:pt x="10432" y="9359"/>
                  </a:cubicBezTo>
                  <a:cubicBezTo>
                    <a:pt x="10523" y="10363"/>
                    <a:pt x="10386" y="11459"/>
                    <a:pt x="9770" y="12280"/>
                  </a:cubicBezTo>
                  <a:cubicBezTo>
                    <a:pt x="9131" y="13079"/>
                    <a:pt x="7921" y="13467"/>
                    <a:pt x="7054" y="12942"/>
                  </a:cubicBezTo>
                  <a:cubicBezTo>
                    <a:pt x="6072" y="12326"/>
                    <a:pt x="5981" y="10934"/>
                    <a:pt x="6095" y="9769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6" name="TextBox 185">
            <a:extLst>
              <a:ext uri="{FF2B5EF4-FFF2-40B4-BE49-F238E27FC236}">
                <a16:creationId xmlns:a16="http://schemas.microsoft.com/office/drawing/2014/main" id="{7BBCF521-C680-B903-9466-31D837B70F78}"/>
              </a:ext>
            </a:extLst>
          </p:cNvPr>
          <p:cNvSpPr txBox="1"/>
          <p:nvPr/>
        </p:nvSpPr>
        <p:spPr>
          <a:xfrm>
            <a:off x="2456144" y="1311275"/>
            <a:ext cx="6555279" cy="175721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93700" marR="0" algn="just">
              <a:lnSpc>
                <a:spcPct val="115000"/>
              </a:lnSpc>
              <a:spcBef>
                <a:spcPts val="0"/>
              </a:spcBef>
              <a:spcAft>
                <a:spcPts val="500"/>
              </a:spcAft>
            </a:pPr>
            <a:r>
              <a:rPr lang="vi-VN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Dựa vào bảng tính tan dưới đây, hãy cho biết những base nào là base không tan và base n</a:t>
            </a:r>
            <a:r>
              <a:rPr lang="en-US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vi-VN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o là base kiềm? Viết công thức hoá học và đọc tên các base có trong bảng.</a:t>
            </a:r>
            <a:endParaRPr lang="en-US" sz="2400" i="1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graphicFrame>
        <p:nvGraphicFramePr>
          <p:cNvPr id="187" name="Table 186">
            <a:extLst>
              <a:ext uri="{FF2B5EF4-FFF2-40B4-BE49-F238E27FC236}">
                <a16:creationId xmlns:a16="http://schemas.microsoft.com/office/drawing/2014/main" id="{A5A1A7C0-1757-D018-48B1-E42946CF16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7499513"/>
              </p:ext>
            </p:extLst>
          </p:nvPr>
        </p:nvGraphicFramePr>
        <p:xfrm>
          <a:off x="1466774" y="3274662"/>
          <a:ext cx="7047907" cy="1160718"/>
        </p:xfrm>
        <a:graphic>
          <a:graphicData uri="http://schemas.openxmlformats.org/drawingml/2006/table">
            <a:tbl>
              <a:tblPr>
                <a:tableStyleId>{8D5988A8-F731-4380-8A66-F8167A72A426}</a:tableStyleId>
              </a:tblPr>
              <a:tblGrid>
                <a:gridCol w="1408614">
                  <a:extLst>
                    <a:ext uri="{9D8B030D-6E8A-4147-A177-3AD203B41FA5}">
                      <a16:colId xmlns:a16="http://schemas.microsoft.com/office/drawing/2014/main" val="3623892535"/>
                    </a:ext>
                  </a:extLst>
                </a:gridCol>
                <a:gridCol w="804692">
                  <a:extLst>
                    <a:ext uri="{9D8B030D-6E8A-4147-A177-3AD203B41FA5}">
                      <a16:colId xmlns:a16="http://schemas.microsoft.com/office/drawing/2014/main" val="1941980343"/>
                    </a:ext>
                  </a:extLst>
                </a:gridCol>
                <a:gridCol w="793404">
                  <a:extLst>
                    <a:ext uri="{9D8B030D-6E8A-4147-A177-3AD203B41FA5}">
                      <a16:colId xmlns:a16="http://schemas.microsoft.com/office/drawing/2014/main" val="1757134931"/>
                    </a:ext>
                  </a:extLst>
                </a:gridCol>
                <a:gridCol w="804692">
                  <a:extLst>
                    <a:ext uri="{9D8B030D-6E8A-4147-A177-3AD203B41FA5}">
                      <a16:colId xmlns:a16="http://schemas.microsoft.com/office/drawing/2014/main" val="159300802"/>
                    </a:ext>
                  </a:extLst>
                </a:gridCol>
                <a:gridCol w="801466">
                  <a:extLst>
                    <a:ext uri="{9D8B030D-6E8A-4147-A177-3AD203B41FA5}">
                      <a16:colId xmlns:a16="http://schemas.microsoft.com/office/drawing/2014/main" val="3072703505"/>
                    </a:ext>
                  </a:extLst>
                </a:gridCol>
                <a:gridCol w="801466">
                  <a:extLst>
                    <a:ext uri="{9D8B030D-6E8A-4147-A177-3AD203B41FA5}">
                      <a16:colId xmlns:a16="http://schemas.microsoft.com/office/drawing/2014/main" val="752831240"/>
                    </a:ext>
                  </a:extLst>
                </a:gridCol>
                <a:gridCol w="793404">
                  <a:extLst>
                    <a:ext uri="{9D8B030D-6E8A-4147-A177-3AD203B41FA5}">
                      <a16:colId xmlns:a16="http://schemas.microsoft.com/office/drawing/2014/main" val="3615093369"/>
                    </a:ext>
                  </a:extLst>
                </a:gridCol>
                <a:gridCol w="840169">
                  <a:extLst>
                    <a:ext uri="{9D8B030D-6E8A-4147-A177-3AD203B41FA5}">
                      <a16:colId xmlns:a16="http://schemas.microsoft.com/office/drawing/2014/main" val="2362209290"/>
                    </a:ext>
                  </a:extLst>
                </a:gridCol>
              </a:tblGrid>
              <a:tr h="267970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Kim loại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Na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Mg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Ba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Cu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Fe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22860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Fe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7861411"/>
                  </a:ext>
                </a:extLst>
              </a:tr>
              <a:tr h="267970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Hoá trị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II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II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II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24130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II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22860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III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1023304"/>
                  </a:ext>
                </a:extLst>
              </a:tr>
              <a:tr h="286385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Nhóm -OH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9097398"/>
                  </a:ext>
                </a:extLst>
              </a:tr>
            </a:tbl>
          </a:graphicData>
        </a:graphic>
      </p:graphicFrame>
      <p:sp>
        <p:nvSpPr>
          <p:cNvPr id="189" name="TextBox 188">
            <a:extLst>
              <a:ext uri="{FF2B5EF4-FFF2-40B4-BE49-F238E27FC236}">
                <a16:creationId xmlns:a16="http://schemas.microsoft.com/office/drawing/2014/main" id="{17B73F1B-8793-42F8-9270-43489322BEF8}"/>
              </a:ext>
            </a:extLst>
          </p:cNvPr>
          <p:cNvSpPr txBox="1"/>
          <p:nvPr/>
        </p:nvSpPr>
        <p:spPr>
          <a:xfrm>
            <a:off x="1747051" y="4581469"/>
            <a:ext cx="726437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71545" marR="0">
              <a:spcBef>
                <a:spcPts val="0"/>
              </a:spcBef>
              <a:spcAft>
                <a:spcPts val="0"/>
              </a:spcAft>
            </a:pPr>
            <a:r>
              <a:rPr lang="vi-VN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(Trong đó: t — tan; k —không tan)</a:t>
            </a:r>
            <a:endParaRPr lang="en-US" sz="20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7336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/>
      <p:bldP spid="18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8" name="Google Shape;4088;p38"/>
          <p:cNvSpPr/>
          <p:nvPr/>
        </p:nvSpPr>
        <p:spPr>
          <a:xfrm>
            <a:off x="9290640" y="1971686"/>
            <a:ext cx="171212" cy="119748"/>
          </a:xfrm>
          <a:custGeom>
            <a:avLst/>
            <a:gdLst/>
            <a:ahLst/>
            <a:cxnLst/>
            <a:rect l="l" t="t" r="r" b="b"/>
            <a:pathLst>
              <a:path w="6118" h="4279" extrusionOk="0">
                <a:moveTo>
                  <a:pt x="274" y="1"/>
                </a:moveTo>
                <a:cubicBezTo>
                  <a:pt x="183" y="1"/>
                  <a:pt x="92" y="46"/>
                  <a:pt x="46" y="115"/>
                </a:cubicBezTo>
                <a:cubicBezTo>
                  <a:pt x="1" y="183"/>
                  <a:pt x="1" y="252"/>
                  <a:pt x="23" y="320"/>
                </a:cubicBezTo>
                <a:cubicBezTo>
                  <a:pt x="46" y="389"/>
                  <a:pt x="69" y="411"/>
                  <a:pt x="137" y="457"/>
                </a:cubicBezTo>
                <a:cubicBezTo>
                  <a:pt x="2009" y="1712"/>
                  <a:pt x="3881" y="2991"/>
                  <a:pt x="5753" y="4246"/>
                </a:cubicBezTo>
                <a:cubicBezTo>
                  <a:pt x="5789" y="4268"/>
                  <a:pt x="5830" y="4278"/>
                  <a:pt x="5872" y="4278"/>
                </a:cubicBezTo>
                <a:cubicBezTo>
                  <a:pt x="5960" y="4278"/>
                  <a:pt x="6048" y="4232"/>
                  <a:pt x="6095" y="4155"/>
                </a:cubicBezTo>
                <a:cubicBezTo>
                  <a:pt x="6118" y="4109"/>
                  <a:pt x="6118" y="4041"/>
                  <a:pt x="6118" y="3972"/>
                </a:cubicBezTo>
                <a:cubicBezTo>
                  <a:pt x="6095" y="3904"/>
                  <a:pt x="6049" y="3858"/>
                  <a:pt x="5981" y="3812"/>
                </a:cubicBezTo>
                <a:cubicBezTo>
                  <a:pt x="4109" y="2557"/>
                  <a:pt x="2237" y="1302"/>
                  <a:pt x="366" y="23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9" name="Google Shape;4089;p38"/>
          <p:cNvGrpSpPr/>
          <p:nvPr/>
        </p:nvGrpSpPr>
        <p:grpSpPr>
          <a:xfrm>
            <a:off x="9287449" y="2292338"/>
            <a:ext cx="139925" cy="121035"/>
            <a:chOff x="9287449" y="2292338"/>
            <a:chExt cx="139925" cy="121035"/>
          </a:xfrm>
        </p:grpSpPr>
        <p:sp>
          <p:nvSpPr>
            <p:cNvPr id="4090" name="Google Shape;4090;p38"/>
            <p:cNvSpPr/>
            <p:nvPr/>
          </p:nvSpPr>
          <p:spPr>
            <a:xfrm>
              <a:off x="9287449" y="2292338"/>
              <a:ext cx="35149" cy="49226"/>
            </a:xfrm>
            <a:custGeom>
              <a:avLst/>
              <a:gdLst/>
              <a:ahLst/>
              <a:cxnLst/>
              <a:rect l="l" t="t" r="r" b="b"/>
              <a:pathLst>
                <a:path w="1256" h="1759" extrusionOk="0">
                  <a:moveTo>
                    <a:pt x="982" y="1"/>
                  </a:moveTo>
                  <a:cubicBezTo>
                    <a:pt x="868" y="1"/>
                    <a:pt x="776" y="69"/>
                    <a:pt x="731" y="161"/>
                  </a:cubicBezTo>
                  <a:cubicBezTo>
                    <a:pt x="708" y="275"/>
                    <a:pt x="662" y="389"/>
                    <a:pt x="617" y="480"/>
                  </a:cubicBezTo>
                  <a:cubicBezTo>
                    <a:pt x="457" y="800"/>
                    <a:pt x="274" y="1119"/>
                    <a:pt x="46" y="1393"/>
                  </a:cubicBezTo>
                  <a:cubicBezTo>
                    <a:pt x="0" y="1439"/>
                    <a:pt x="0" y="1507"/>
                    <a:pt x="23" y="1576"/>
                  </a:cubicBezTo>
                  <a:cubicBezTo>
                    <a:pt x="23" y="1644"/>
                    <a:pt x="69" y="1690"/>
                    <a:pt x="137" y="1736"/>
                  </a:cubicBezTo>
                  <a:cubicBezTo>
                    <a:pt x="183" y="1758"/>
                    <a:pt x="251" y="1758"/>
                    <a:pt x="320" y="1758"/>
                  </a:cubicBezTo>
                  <a:cubicBezTo>
                    <a:pt x="388" y="1736"/>
                    <a:pt x="411" y="1690"/>
                    <a:pt x="457" y="1644"/>
                  </a:cubicBezTo>
                  <a:cubicBezTo>
                    <a:pt x="799" y="1256"/>
                    <a:pt x="1050" y="800"/>
                    <a:pt x="1210" y="320"/>
                  </a:cubicBezTo>
                  <a:cubicBezTo>
                    <a:pt x="1256" y="183"/>
                    <a:pt x="1165" y="46"/>
                    <a:pt x="1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8"/>
            <p:cNvSpPr/>
            <p:nvPr/>
          </p:nvSpPr>
          <p:spPr>
            <a:xfrm>
              <a:off x="9389007" y="2360706"/>
              <a:ext cx="38367" cy="52668"/>
            </a:xfrm>
            <a:custGeom>
              <a:avLst/>
              <a:gdLst/>
              <a:ahLst/>
              <a:cxnLst/>
              <a:rect l="l" t="t" r="r" b="b"/>
              <a:pathLst>
                <a:path w="1371" h="1882" extrusionOk="0">
                  <a:moveTo>
                    <a:pt x="1096" y="0"/>
                  </a:moveTo>
                  <a:cubicBezTo>
                    <a:pt x="1005" y="0"/>
                    <a:pt x="914" y="46"/>
                    <a:pt x="868" y="137"/>
                  </a:cubicBezTo>
                  <a:cubicBezTo>
                    <a:pt x="617" y="616"/>
                    <a:pt x="320" y="1050"/>
                    <a:pt x="69" y="1529"/>
                  </a:cubicBezTo>
                  <a:cubicBezTo>
                    <a:pt x="1" y="1644"/>
                    <a:pt x="46" y="1803"/>
                    <a:pt x="183" y="1849"/>
                  </a:cubicBezTo>
                  <a:cubicBezTo>
                    <a:pt x="220" y="1871"/>
                    <a:pt x="261" y="1881"/>
                    <a:pt x="302" y="1881"/>
                  </a:cubicBezTo>
                  <a:cubicBezTo>
                    <a:pt x="388" y="1881"/>
                    <a:pt x="472" y="1835"/>
                    <a:pt x="503" y="1758"/>
                  </a:cubicBezTo>
                  <a:cubicBezTo>
                    <a:pt x="754" y="1278"/>
                    <a:pt x="1051" y="822"/>
                    <a:pt x="1302" y="365"/>
                  </a:cubicBezTo>
                  <a:cubicBezTo>
                    <a:pt x="1370" y="251"/>
                    <a:pt x="1325" y="91"/>
                    <a:pt x="1210" y="23"/>
                  </a:cubicBezTo>
                  <a:cubicBezTo>
                    <a:pt x="1165" y="0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2" name="Google Shape;4092;p38"/>
          <p:cNvSpPr/>
          <p:nvPr/>
        </p:nvSpPr>
        <p:spPr>
          <a:xfrm>
            <a:off x="6970950" y="2936236"/>
            <a:ext cx="120444" cy="66477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3" name="Google Shape;4093;p38"/>
          <p:cNvSpPr/>
          <p:nvPr/>
        </p:nvSpPr>
        <p:spPr>
          <a:xfrm>
            <a:off x="6283343" y="2413066"/>
            <a:ext cx="35149" cy="374775"/>
          </a:xfrm>
          <a:custGeom>
            <a:avLst/>
            <a:gdLst/>
            <a:ahLst/>
            <a:cxnLst/>
            <a:rect l="l" t="t" r="r" b="b"/>
            <a:pathLst>
              <a:path w="1256" h="13392" extrusionOk="0">
                <a:moveTo>
                  <a:pt x="1027" y="1"/>
                </a:moveTo>
                <a:cubicBezTo>
                  <a:pt x="913" y="1"/>
                  <a:pt x="822" y="92"/>
                  <a:pt x="822" y="206"/>
                </a:cubicBezTo>
                <a:cubicBezTo>
                  <a:pt x="822" y="320"/>
                  <a:pt x="822" y="457"/>
                  <a:pt x="822" y="571"/>
                </a:cubicBezTo>
                <a:cubicBezTo>
                  <a:pt x="822" y="663"/>
                  <a:pt x="799" y="777"/>
                  <a:pt x="776" y="868"/>
                </a:cubicBezTo>
                <a:cubicBezTo>
                  <a:pt x="753" y="1051"/>
                  <a:pt x="753" y="1211"/>
                  <a:pt x="730" y="1370"/>
                </a:cubicBezTo>
                <a:cubicBezTo>
                  <a:pt x="730" y="1376"/>
                  <a:pt x="730" y="1382"/>
                  <a:pt x="730" y="1393"/>
                </a:cubicBezTo>
                <a:cubicBezTo>
                  <a:pt x="685" y="1690"/>
                  <a:pt x="639" y="2009"/>
                  <a:pt x="616" y="2306"/>
                </a:cubicBezTo>
                <a:cubicBezTo>
                  <a:pt x="616" y="2466"/>
                  <a:pt x="593" y="2626"/>
                  <a:pt x="571" y="2785"/>
                </a:cubicBezTo>
                <a:cubicBezTo>
                  <a:pt x="571" y="2945"/>
                  <a:pt x="548" y="3105"/>
                  <a:pt x="548" y="3288"/>
                </a:cubicBezTo>
                <a:cubicBezTo>
                  <a:pt x="502" y="3584"/>
                  <a:pt x="502" y="3904"/>
                  <a:pt x="457" y="4223"/>
                </a:cubicBezTo>
                <a:cubicBezTo>
                  <a:pt x="434" y="4543"/>
                  <a:pt x="411" y="4863"/>
                  <a:pt x="388" y="5182"/>
                </a:cubicBezTo>
                <a:cubicBezTo>
                  <a:pt x="365" y="5502"/>
                  <a:pt x="342" y="5798"/>
                  <a:pt x="320" y="6118"/>
                </a:cubicBezTo>
                <a:cubicBezTo>
                  <a:pt x="297" y="6438"/>
                  <a:pt x="297" y="6757"/>
                  <a:pt x="251" y="7077"/>
                </a:cubicBezTo>
                <a:cubicBezTo>
                  <a:pt x="228" y="7396"/>
                  <a:pt x="205" y="7716"/>
                  <a:pt x="205" y="8035"/>
                </a:cubicBezTo>
                <a:cubicBezTo>
                  <a:pt x="183" y="8195"/>
                  <a:pt x="183" y="8332"/>
                  <a:pt x="183" y="8492"/>
                </a:cubicBezTo>
                <a:cubicBezTo>
                  <a:pt x="160" y="8629"/>
                  <a:pt x="160" y="8789"/>
                  <a:pt x="137" y="8925"/>
                </a:cubicBezTo>
                <a:cubicBezTo>
                  <a:pt x="137" y="9245"/>
                  <a:pt x="114" y="9565"/>
                  <a:pt x="91" y="9861"/>
                </a:cubicBezTo>
                <a:cubicBezTo>
                  <a:pt x="91" y="10181"/>
                  <a:pt x="91" y="10478"/>
                  <a:pt x="91" y="10774"/>
                </a:cubicBezTo>
                <a:cubicBezTo>
                  <a:pt x="68" y="11094"/>
                  <a:pt x="68" y="11391"/>
                  <a:pt x="46" y="11710"/>
                </a:cubicBezTo>
                <a:cubicBezTo>
                  <a:pt x="46" y="11870"/>
                  <a:pt x="46" y="12007"/>
                  <a:pt x="46" y="12167"/>
                </a:cubicBezTo>
                <a:cubicBezTo>
                  <a:pt x="46" y="12349"/>
                  <a:pt x="23" y="12509"/>
                  <a:pt x="23" y="12669"/>
                </a:cubicBezTo>
                <a:cubicBezTo>
                  <a:pt x="23" y="12783"/>
                  <a:pt x="23" y="12897"/>
                  <a:pt x="0" y="13011"/>
                </a:cubicBezTo>
                <a:cubicBezTo>
                  <a:pt x="0" y="13080"/>
                  <a:pt x="0" y="13171"/>
                  <a:pt x="46" y="13239"/>
                </a:cubicBezTo>
                <a:cubicBezTo>
                  <a:pt x="91" y="13308"/>
                  <a:pt x="160" y="13354"/>
                  <a:pt x="251" y="13376"/>
                </a:cubicBezTo>
                <a:cubicBezTo>
                  <a:pt x="279" y="13386"/>
                  <a:pt x="312" y="13391"/>
                  <a:pt x="345" y="13391"/>
                </a:cubicBezTo>
                <a:cubicBezTo>
                  <a:pt x="391" y="13391"/>
                  <a:pt x="439" y="13380"/>
                  <a:pt x="479" y="13354"/>
                </a:cubicBezTo>
                <a:cubicBezTo>
                  <a:pt x="571" y="13308"/>
                  <a:pt x="616" y="13239"/>
                  <a:pt x="639" y="13148"/>
                </a:cubicBezTo>
                <a:cubicBezTo>
                  <a:pt x="662" y="13080"/>
                  <a:pt x="662" y="12988"/>
                  <a:pt x="662" y="12920"/>
                </a:cubicBezTo>
                <a:cubicBezTo>
                  <a:pt x="685" y="12829"/>
                  <a:pt x="685" y="12737"/>
                  <a:pt x="685" y="12669"/>
                </a:cubicBezTo>
                <a:cubicBezTo>
                  <a:pt x="685" y="12486"/>
                  <a:pt x="685" y="12326"/>
                  <a:pt x="708" y="12144"/>
                </a:cubicBezTo>
                <a:cubicBezTo>
                  <a:pt x="708" y="12007"/>
                  <a:pt x="708" y="11847"/>
                  <a:pt x="708" y="11687"/>
                </a:cubicBezTo>
                <a:cubicBezTo>
                  <a:pt x="730" y="11528"/>
                  <a:pt x="730" y="11391"/>
                  <a:pt x="730" y="11231"/>
                </a:cubicBezTo>
                <a:cubicBezTo>
                  <a:pt x="730" y="11071"/>
                  <a:pt x="730" y="10911"/>
                  <a:pt x="730" y="10774"/>
                </a:cubicBezTo>
                <a:cubicBezTo>
                  <a:pt x="753" y="10615"/>
                  <a:pt x="753" y="10478"/>
                  <a:pt x="753" y="10341"/>
                </a:cubicBezTo>
                <a:cubicBezTo>
                  <a:pt x="753" y="10021"/>
                  <a:pt x="776" y="9702"/>
                  <a:pt x="776" y="9382"/>
                </a:cubicBezTo>
                <a:cubicBezTo>
                  <a:pt x="799" y="9222"/>
                  <a:pt x="799" y="9085"/>
                  <a:pt x="799" y="8925"/>
                </a:cubicBezTo>
                <a:cubicBezTo>
                  <a:pt x="799" y="8766"/>
                  <a:pt x="822" y="8629"/>
                  <a:pt x="822" y="8469"/>
                </a:cubicBezTo>
                <a:cubicBezTo>
                  <a:pt x="845" y="8149"/>
                  <a:pt x="867" y="7853"/>
                  <a:pt x="890" y="7533"/>
                </a:cubicBezTo>
                <a:cubicBezTo>
                  <a:pt x="913" y="7214"/>
                  <a:pt x="936" y="6894"/>
                  <a:pt x="959" y="6597"/>
                </a:cubicBezTo>
                <a:cubicBezTo>
                  <a:pt x="981" y="6255"/>
                  <a:pt x="981" y="5935"/>
                  <a:pt x="1004" y="5616"/>
                </a:cubicBezTo>
                <a:cubicBezTo>
                  <a:pt x="1027" y="5296"/>
                  <a:pt x="1050" y="5000"/>
                  <a:pt x="1073" y="4680"/>
                </a:cubicBezTo>
                <a:cubicBezTo>
                  <a:pt x="1096" y="4360"/>
                  <a:pt x="1118" y="4041"/>
                  <a:pt x="1141" y="3744"/>
                </a:cubicBezTo>
                <a:cubicBezTo>
                  <a:pt x="1164" y="3402"/>
                  <a:pt x="1164" y="3082"/>
                  <a:pt x="1187" y="2763"/>
                </a:cubicBezTo>
                <a:cubicBezTo>
                  <a:pt x="1210" y="2443"/>
                  <a:pt x="1233" y="2146"/>
                  <a:pt x="1233" y="1827"/>
                </a:cubicBezTo>
                <a:cubicBezTo>
                  <a:pt x="1233" y="1553"/>
                  <a:pt x="1233" y="1302"/>
                  <a:pt x="1233" y="1028"/>
                </a:cubicBezTo>
                <a:cubicBezTo>
                  <a:pt x="1233" y="891"/>
                  <a:pt x="1233" y="754"/>
                  <a:pt x="1255" y="640"/>
                </a:cubicBezTo>
                <a:cubicBezTo>
                  <a:pt x="1255" y="503"/>
                  <a:pt x="1255" y="366"/>
                  <a:pt x="1255" y="206"/>
                </a:cubicBezTo>
                <a:cubicBezTo>
                  <a:pt x="1233" y="92"/>
                  <a:pt x="1141" y="1"/>
                  <a:pt x="10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4" name="Google Shape;4094;p38"/>
          <p:cNvSpPr/>
          <p:nvPr/>
        </p:nvSpPr>
        <p:spPr>
          <a:xfrm rot="197355">
            <a:off x="6150165" y="2391257"/>
            <a:ext cx="26143" cy="3436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5" name="Google Shape;4095;p38"/>
          <p:cNvSpPr/>
          <p:nvPr/>
        </p:nvSpPr>
        <p:spPr>
          <a:xfrm rot="451429">
            <a:off x="6194154" y="2420227"/>
            <a:ext cx="16038" cy="56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6" name="Google Shape;4096;p38"/>
          <p:cNvSpPr/>
          <p:nvPr/>
        </p:nvSpPr>
        <p:spPr>
          <a:xfrm>
            <a:off x="6163750" y="23781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7" name="Google Shape;4097;p38"/>
          <p:cNvSpPr/>
          <p:nvPr/>
        </p:nvSpPr>
        <p:spPr>
          <a:xfrm>
            <a:off x="6163750" y="2725850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8" name="Google Shape;4098;p38"/>
          <p:cNvSpPr/>
          <p:nvPr/>
        </p:nvSpPr>
        <p:spPr>
          <a:xfrm>
            <a:off x="6302475" y="24133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9" name="Google Shape;4099;p38"/>
          <p:cNvSpPr/>
          <p:nvPr/>
        </p:nvSpPr>
        <p:spPr>
          <a:xfrm>
            <a:off x="6170750" y="2403075"/>
            <a:ext cx="31950" cy="357620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01" name="Google Shape;4101;p38"/>
          <p:cNvGrpSpPr/>
          <p:nvPr/>
        </p:nvGrpSpPr>
        <p:grpSpPr>
          <a:xfrm>
            <a:off x="4604574" y="248044"/>
            <a:ext cx="5754383" cy="5043212"/>
            <a:chOff x="4608749" y="252794"/>
            <a:chExt cx="5754383" cy="5043212"/>
          </a:xfrm>
        </p:grpSpPr>
        <p:sp>
          <p:nvSpPr>
            <p:cNvPr id="4102" name="Google Shape;4102;p38"/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8"/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8"/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8"/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8"/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8"/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8"/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8"/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8"/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8"/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8"/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8"/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8"/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8"/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8"/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8"/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8"/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8"/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8"/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8"/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22" name="Google Shape;4122;p38"/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4123" name="Google Shape;4123;p38"/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8"/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38"/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38"/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8"/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8"/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8"/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8"/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38"/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38"/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3" name="Google Shape;4133;p38"/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8"/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8"/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8"/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8"/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8"/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8"/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8"/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8"/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8"/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8"/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8"/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8"/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8"/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8"/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8"/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8"/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8"/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8"/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8"/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8"/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8"/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8"/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8"/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8"/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8"/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8"/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8"/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8"/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8"/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8"/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8"/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8"/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8"/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8"/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8"/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8"/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8"/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8"/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8"/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8"/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8"/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8"/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8"/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8"/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8"/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8"/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8"/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8"/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8"/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8"/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8"/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8"/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8"/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8"/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8"/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8"/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8"/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8"/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8"/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8"/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8"/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8"/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8"/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8"/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8"/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8"/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8"/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8"/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8"/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8"/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8"/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8"/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8"/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8"/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8"/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8"/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8"/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8"/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8"/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8"/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8"/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8"/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8"/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8"/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8"/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8"/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8"/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8"/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8"/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8"/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8"/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8"/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8"/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8"/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8"/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8"/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8"/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8"/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8"/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8"/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8"/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8"/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8"/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8"/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8"/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8"/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8"/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8"/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8"/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8"/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8"/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8"/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8"/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8"/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8"/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8"/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8"/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8"/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8"/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8"/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8"/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8"/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8"/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8"/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8"/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8"/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8"/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8"/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8"/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8"/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8"/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8"/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8"/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8"/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8"/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8"/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8"/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8"/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8"/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8"/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8"/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8"/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8"/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8"/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8"/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8"/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8"/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8"/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8"/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8"/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8"/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8"/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8"/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8"/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8"/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8"/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8"/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8"/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8"/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8"/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8"/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8"/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8"/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8"/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8"/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8"/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8"/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8"/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8"/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8"/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8"/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8"/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8"/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8"/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8"/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8"/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8"/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8"/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8"/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8"/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8"/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8"/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8"/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8"/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8"/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8"/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8"/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8"/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8"/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8"/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8"/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8"/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8"/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8"/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8"/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8"/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8"/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8"/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8"/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8"/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8"/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8"/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8"/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8"/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8"/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8"/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8"/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8"/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8"/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8"/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8"/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8"/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8"/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8"/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8"/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8"/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8"/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8"/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8"/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8"/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8"/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8"/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8"/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8"/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8"/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8"/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8"/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8"/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8"/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8"/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8"/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8"/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8"/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8"/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8"/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8"/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8"/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8"/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8"/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8"/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8"/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8"/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8"/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8"/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8"/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8"/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8"/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8"/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8"/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8"/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8"/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8"/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8"/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8"/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8"/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8"/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8"/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8"/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8"/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8"/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8"/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8"/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8"/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8"/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8"/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8"/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8"/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8"/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8"/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8"/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8"/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8"/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8"/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8"/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8"/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8"/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8"/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8"/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8"/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8"/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8"/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8"/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8"/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8"/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8"/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8"/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8"/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8"/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8"/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8"/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8"/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8"/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8"/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8"/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8"/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8"/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8"/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8"/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8"/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8"/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8"/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8"/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8"/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8"/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8"/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8"/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8"/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8"/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8"/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8"/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8"/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8"/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8"/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8"/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8"/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8"/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8"/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8"/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8"/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8"/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8"/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8"/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8"/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8"/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8"/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8"/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8"/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8"/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8"/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8"/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8"/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8"/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8"/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8"/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8"/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8"/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8"/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8"/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8"/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8"/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8"/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8"/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8"/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8"/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8"/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8"/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8"/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8"/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8"/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8"/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8"/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8"/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8"/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8"/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8"/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8"/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8"/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8"/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8"/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8"/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8"/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8"/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8"/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8"/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8"/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8"/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8"/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8"/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8"/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8"/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8"/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8"/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8"/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8"/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8"/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8"/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8"/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8"/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8"/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8"/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8"/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8"/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8"/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8"/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8"/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8"/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8"/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8"/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8"/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8"/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8"/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8"/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8"/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8"/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8"/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8"/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8"/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8"/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8"/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8"/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8"/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8"/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8"/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8"/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8"/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8"/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8"/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8"/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8"/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8"/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8"/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8"/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8"/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8"/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8"/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8"/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8"/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8"/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8"/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8"/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8"/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8"/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8"/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8"/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8"/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8"/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8"/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8"/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8"/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8"/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8"/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8"/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8"/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8"/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8"/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8"/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8"/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8"/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8"/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8"/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8"/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8"/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8"/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8"/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8"/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8"/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8"/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8"/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8"/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8"/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8"/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8"/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8"/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8"/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8"/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8"/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8"/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8"/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8"/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8"/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8"/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8"/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8"/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8"/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8"/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8"/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8"/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8"/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8"/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8"/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8"/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8"/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8"/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8"/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8"/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8"/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8"/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8"/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8"/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8"/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8"/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8"/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8"/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8"/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8"/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8"/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8"/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8"/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8"/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8"/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8"/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8"/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29" name="Google Shape;4629;p38"/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4630" name="Google Shape;4630;p38"/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38"/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38"/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38"/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38"/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38"/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38"/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38"/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38"/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38"/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38"/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38"/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38"/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38"/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38"/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38"/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38"/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38"/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38"/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38"/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38"/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38"/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38"/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55" name="Google Shape;4655;p38"/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8"/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8"/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8"/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8"/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8"/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8"/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8"/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8"/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8"/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8"/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8"/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8"/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8"/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8"/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8"/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8"/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8"/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8"/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8"/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8"/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8"/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8"/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8"/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8"/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8"/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8"/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8"/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8"/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8"/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8"/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8"/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8"/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8"/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8"/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8"/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8"/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8"/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8"/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8"/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8"/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8"/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8"/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8"/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8"/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8"/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8"/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8"/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8"/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8"/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8"/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8"/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8"/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8"/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8"/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8"/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8"/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8"/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8"/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8"/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8"/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8"/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8"/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8"/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8"/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8"/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8"/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8"/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8"/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8"/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8"/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8"/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8"/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8"/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8"/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8"/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8"/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8"/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8"/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8"/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8"/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8"/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8"/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8"/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8"/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8"/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8"/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8"/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8"/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8"/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8"/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8"/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8"/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8"/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8"/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8"/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8"/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8"/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8"/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8"/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8"/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8"/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8"/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8"/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8"/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8"/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8"/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8"/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8"/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8"/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8"/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8"/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8"/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8"/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8"/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8"/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8"/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8"/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8"/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8"/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8"/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8"/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8"/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8"/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8"/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8"/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8"/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8"/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8"/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8"/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8"/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8"/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8"/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8"/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8"/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8"/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8"/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8"/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8"/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8"/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8"/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8"/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8"/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8"/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8"/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8"/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8"/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8"/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8"/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8"/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8"/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8"/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8"/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8"/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8"/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8"/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8"/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8"/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8"/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8"/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8"/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8"/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8"/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8"/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8"/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8"/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8"/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8"/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8"/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8"/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8"/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8"/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8"/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8"/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8"/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8"/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8"/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8"/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8"/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8"/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8"/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8"/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8"/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8"/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8"/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8"/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8"/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8"/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8"/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8"/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8"/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8"/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8"/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8"/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8"/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8"/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8"/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8"/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8"/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8"/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8"/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8"/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8"/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8"/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8"/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8"/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8"/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8"/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8"/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8"/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8"/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8"/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8"/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8"/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8"/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8"/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8"/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8"/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8"/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8"/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8"/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8"/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8"/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8"/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8"/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8"/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8"/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8"/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8"/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8"/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8"/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8"/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8"/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8"/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8"/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8"/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8"/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8"/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8"/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8"/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8"/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8"/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8"/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8"/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8"/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8"/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8"/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8"/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8"/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8"/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8"/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8"/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8"/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8"/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8"/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8"/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8"/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8"/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8"/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8"/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8"/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8"/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8"/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8"/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8"/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8"/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8"/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8"/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8"/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8"/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8"/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8"/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8"/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8"/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8"/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8"/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8"/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8"/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8"/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8"/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8"/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8"/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8"/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8"/>
            <p:cNvSpPr/>
            <p:nvPr/>
          </p:nvSpPr>
          <p:spPr>
            <a:xfrm>
              <a:off x="6162394" y="2388800"/>
              <a:ext cx="17950" cy="157172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8"/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8"/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8"/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8"/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8"/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8"/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8"/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8"/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8"/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8"/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8"/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8"/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8"/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8"/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8"/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8"/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8"/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8"/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8"/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8"/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8"/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8"/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8"/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8"/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8"/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8"/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8"/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8"/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8"/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8"/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8"/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8"/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8"/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8"/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8"/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8"/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8"/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8"/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8"/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8"/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8"/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8"/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8"/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8"/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8"/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8"/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8"/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8"/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8"/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8"/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8"/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8"/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8"/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8"/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8"/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8"/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8"/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8"/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8"/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8"/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8"/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8"/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8"/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8"/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8"/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8"/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8"/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8"/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8"/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8"/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8"/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8"/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8"/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8"/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8"/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8"/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8"/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8"/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8"/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8"/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8"/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8"/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8"/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8"/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8"/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8"/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8"/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8"/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8"/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8"/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8"/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8"/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8"/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8"/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8"/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8"/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8"/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8"/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8"/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8"/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8"/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8"/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8"/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8"/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8"/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8"/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8"/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8"/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8"/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8"/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8"/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8"/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8"/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8"/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8"/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8"/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8"/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8"/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8"/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8"/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8"/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8"/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8"/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8"/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8"/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8"/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8"/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8"/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8"/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8"/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8"/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8"/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8"/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8"/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8"/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8"/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8"/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8"/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8"/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8"/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8"/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8"/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8"/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8"/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8"/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8"/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8"/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8"/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8"/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8"/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8"/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8"/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8"/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8"/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8"/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8"/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8"/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8"/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8"/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8"/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8"/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8"/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8"/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8"/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8"/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8"/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8"/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8"/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8"/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8"/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8"/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8"/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8"/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8"/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8"/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8"/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8"/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8"/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8"/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8"/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8"/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8"/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8"/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8"/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8"/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8"/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8"/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8"/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8"/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8"/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8"/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8"/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8"/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8"/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8"/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8"/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8"/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8"/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8"/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8"/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8"/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8"/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8"/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8"/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8"/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8"/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8"/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8"/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8"/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8"/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8"/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8"/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8"/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8"/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8"/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8"/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" name="Google Shape;1790;p24">
            <a:extLst>
              <a:ext uri="{FF2B5EF4-FFF2-40B4-BE49-F238E27FC236}">
                <a16:creationId xmlns:a16="http://schemas.microsoft.com/office/drawing/2014/main" id="{81D4CE9E-E44C-0142-62D8-7980C535A034}"/>
              </a:ext>
            </a:extLst>
          </p:cNvPr>
          <p:cNvSpPr txBox="1">
            <a:spLocks/>
          </p:cNvSpPr>
          <p:nvPr/>
        </p:nvSpPr>
        <p:spPr>
          <a:xfrm>
            <a:off x="194049" y="3080028"/>
            <a:ext cx="5314764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vi-VN" sz="7200" b="1" dirty="0">
                <a:solidFill>
                  <a:srgbClr val="00B050"/>
                </a:solidFill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TÍNH CHẤT HOÁ HỌC</a:t>
            </a:r>
            <a:endParaRPr lang="vi-VN" sz="7200" b="1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Google Shape;1797;p24">
            <a:extLst>
              <a:ext uri="{FF2B5EF4-FFF2-40B4-BE49-F238E27FC236}">
                <a16:creationId xmlns:a16="http://schemas.microsoft.com/office/drawing/2014/main" id="{38D818E5-CB68-9DF9-8375-78272A4FF3E0}"/>
              </a:ext>
            </a:extLst>
          </p:cNvPr>
          <p:cNvSpPr txBox="1">
            <a:spLocks/>
          </p:cNvSpPr>
          <p:nvPr/>
        </p:nvSpPr>
        <p:spPr>
          <a:xfrm>
            <a:off x="1978949" y="1133740"/>
            <a:ext cx="1744964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115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II.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5851;p42">
            <a:extLst>
              <a:ext uri="{FF2B5EF4-FFF2-40B4-BE49-F238E27FC236}">
                <a16:creationId xmlns:a16="http://schemas.microsoft.com/office/drawing/2014/main" id="{1270EBEA-4F0A-FD3E-EA05-04FB416F652A}"/>
              </a:ext>
            </a:extLst>
          </p:cNvPr>
          <p:cNvGrpSpPr/>
          <p:nvPr/>
        </p:nvGrpSpPr>
        <p:grpSpPr>
          <a:xfrm>
            <a:off x="3704492" y="0"/>
            <a:ext cx="5263662" cy="5143499"/>
            <a:chOff x="5208300" y="1213225"/>
            <a:chExt cx="3300000" cy="3366175"/>
          </a:xfrm>
        </p:grpSpPr>
        <p:sp>
          <p:nvSpPr>
            <p:cNvPr id="12" name="Google Shape;5852;p42">
              <a:extLst>
                <a:ext uri="{FF2B5EF4-FFF2-40B4-BE49-F238E27FC236}">
                  <a16:creationId xmlns:a16="http://schemas.microsoft.com/office/drawing/2014/main" id="{96657965-E226-3625-776C-7F27500BA5ED}"/>
                </a:ext>
              </a:extLst>
            </p:cNvPr>
            <p:cNvSpPr/>
            <p:nvPr/>
          </p:nvSpPr>
          <p:spPr>
            <a:xfrm>
              <a:off x="5315000" y="1264000"/>
              <a:ext cx="137550" cy="161525"/>
            </a:xfrm>
            <a:custGeom>
              <a:avLst/>
              <a:gdLst/>
              <a:ahLst/>
              <a:cxnLst/>
              <a:rect l="l" t="t" r="r" b="b"/>
              <a:pathLst>
                <a:path w="5502" h="6461" fill="none" extrusionOk="0">
                  <a:moveTo>
                    <a:pt x="5137" y="3470"/>
                  </a:moveTo>
                  <a:cubicBezTo>
                    <a:pt x="5022" y="3653"/>
                    <a:pt x="4885" y="3812"/>
                    <a:pt x="4726" y="3926"/>
                  </a:cubicBezTo>
                  <a:cubicBezTo>
                    <a:pt x="4543" y="4041"/>
                    <a:pt x="4360" y="4155"/>
                    <a:pt x="4178" y="4223"/>
                  </a:cubicBezTo>
                  <a:cubicBezTo>
                    <a:pt x="3972" y="4292"/>
                    <a:pt x="3767" y="4337"/>
                    <a:pt x="3562" y="4383"/>
                  </a:cubicBezTo>
                  <a:cubicBezTo>
                    <a:pt x="3356" y="4429"/>
                    <a:pt x="3151" y="4429"/>
                    <a:pt x="2945" y="4451"/>
                  </a:cubicBezTo>
                  <a:lnTo>
                    <a:pt x="4018" y="5113"/>
                  </a:lnTo>
                  <a:lnTo>
                    <a:pt x="3059" y="6460"/>
                  </a:lnTo>
                  <a:lnTo>
                    <a:pt x="1" y="4383"/>
                  </a:lnTo>
                  <a:lnTo>
                    <a:pt x="754" y="3150"/>
                  </a:lnTo>
                  <a:cubicBezTo>
                    <a:pt x="914" y="3196"/>
                    <a:pt x="1051" y="3219"/>
                    <a:pt x="1233" y="3242"/>
                  </a:cubicBezTo>
                  <a:cubicBezTo>
                    <a:pt x="1393" y="3264"/>
                    <a:pt x="1553" y="3287"/>
                    <a:pt x="1736" y="3287"/>
                  </a:cubicBezTo>
                  <a:cubicBezTo>
                    <a:pt x="1895" y="3310"/>
                    <a:pt x="2078" y="3287"/>
                    <a:pt x="2238" y="3264"/>
                  </a:cubicBezTo>
                  <a:cubicBezTo>
                    <a:pt x="2420" y="3264"/>
                    <a:pt x="2580" y="3219"/>
                    <a:pt x="2740" y="3173"/>
                  </a:cubicBezTo>
                  <a:cubicBezTo>
                    <a:pt x="2877" y="3105"/>
                    <a:pt x="3037" y="3036"/>
                    <a:pt x="3151" y="2945"/>
                  </a:cubicBezTo>
                  <a:cubicBezTo>
                    <a:pt x="3288" y="2831"/>
                    <a:pt x="3402" y="2717"/>
                    <a:pt x="3493" y="2580"/>
                  </a:cubicBezTo>
                  <a:cubicBezTo>
                    <a:pt x="3539" y="2488"/>
                    <a:pt x="3584" y="2397"/>
                    <a:pt x="3584" y="2329"/>
                  </a:cubicBezTo>
                  <a:cubicBezTo>
                    <a:pt x="3584" y="2237"/>
                    <a:pt x="3584" y="2146"/>
                    <a:pt x="3562" y="2078"/>
                  </a:cubicBezTo>
                  <a:cubicBezTo>
                    <a:pt x="3539" y="2009"/>
                    <a:pt x="3493" y="1941"/>
                    <a:pt x="3447" y="1872"/>
                  </a:cubicBezTo>
                  <a:cubicBezTo>
                    <a:pt x="3379" y="1804"/>
                    <a:pt x="3311" y="1735"/>
                    <a:pt x="3242" y="1690"/>
                  </a:cubicBezTo>
                  <a:cubicBezTo>
                    <a:pt x="3174" y="1644"/>
                    <a:pt x="3082" y="1621"/>
                    <a:pt x="3014" y="1575"/>
                  </a:cubicBezTo>
                  <a:cubicBezTo>
                    <a:pt x="2945" y="1553"/>
                    <a:pt x="2854" y="1530"/>
                    <a:pt x="2763" y="1530"/>
                  </a:cubicBezTo>
                  <a:cubicBezTo>
                    <a:pt x="2694" y="1507"/>
                    <a:pt x="2603" y="1507"/>
                    <a:pt x="2512" y="1507"/>
                  </a:cubicBezTo>
                  <a:cubicBezTo>
                    <a:pt x="2443" y="1507"/>
                    <a:pt x="2352" y="1507"/>
                    <a:pt x="2283" y="1530"/>
                  </a:cubicBezTo>
                  <a:lnTo>
                    <a:pt x="2808" y="46"/>
                  </a:lnTo>
                  <a:cubicBezTo>
                    <a:pt x="2945" y="0"/>
                    <a:pt x="3082" y="0"/>
                    <a:pt x="3219" y="0"/>
                  </a:cubicBezTo>
                  <a:cubicBezTo>
                    <a:pt x="3356" y="23"/>
                    <a:pt x="3516" y="46"/>
                    <a:pt x="3653" y="92"/>
                  </a:cubicBezTo>
                  <a:cubicBezTo>
                    <a:pt x="3790" y="115"/>
                    <a:pt x="3927" y="183"/>
                    <a:pt x="4064" y="229"/>
                  </a:cubicBezTo>
                  <a:cubicBezTo>
                    <a:pt x="4178" y="297"/>
                    <a:pt x="4315" y="366"/>
                    <a:pt x="4429" y="434"/>
                  </a:cubicBezTo>
                  <a:cubicBezTo>
                    <a:pt x="4703" y="617"/>
                    <a:pt x="4908" y="799"/>
                    <a:pt x="5068" y="1050"/>
                  </a:cubicBezTo>
                  <a:cubicBezTo>
                    <a:pt x="5251" y="1279"/>
                    <a:pt x="5365" y="1530"/>
                    <a:pt x="5433" y="1804"/>
                  </a:cubicBezTo>
                  <a:cubicBezTo>
                    <a:pt x="5479" y="2078"/>
                    <a:pt x="5502" y="2351"/>
                    <a:pt x="5456" y="2648"/>
                  </a:cubicBezTo>
                  <a:cubicBezTo>
                    <a:pt x="5410" y="2945"/>
                    <a:pt x="5296" y="3219"/>
                    <a:pt x="5137" y="347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853;p42">
              <a:extLst>
                <a:ext uri="{FF2B5EF4-FFF2-40B4-BE49-F238E27FC236}">
                  <a16:creationId xmlns:a16="http://schemas.microsoft.com/office/drawing/2014/main" id="{5260B424-4BEF-A3FA-C5BE-FB1E773DF5FB}"/>
                </a:ext>
              </a:extLst>
            </p:cNvPr>
            <p:cNvSpPr/>
            <p:nvPr/>
          </p:nvSpPr>
          <p:spPr>
            <a:xfrm>
              <a:off x="7583275" y="1649750"/>
              <a:ext cx="114725" cy="134700"/>
            </a:xfrm>
            <a:custGeom>
              <a:avLst/>
              <a:gdLst/>
              <a:ahLst/>
              <a:cxnLst/>
              <a:rect l="l" t="t" r="r" b="b"/>
              <a:pathLst>
                <a:path w="4589" h="5388" fill="none" extrusionOk="0">
                  <a:moveTo>
                    <a:pt x="2100" y="0"/>
                  </a:moveTo>
                  <a:lnTo>
                    <a:pt x="2785" y="1370"/>
                  </a:lnTo>
                  <a:cubicBezTo>
                    <a:pt x="2717" y="1393"/>
                    <a:pt x="2671" y="1416"/>
                    <a:pt x="2603" y="1461"/>
                  </a:cubicBezTo>
                  <a:cubicBezTo>
                    <a:pt x="2534" y="1484"/>
                    <a:pt x="2488" y="1530"/>
                    <a:pt x="2420" y="1552"/>
                  </a:cubicBezTo>
                  <a:cubicBezTo>
                    <a:pt x="2283" y="1667"/>
                    <a:pt x="2146" y="1781"/>
                    <a:pt x="2055" y="1895"/>
                  </a:cubicBezTo>
                  <a:cubicBezTo>
                    <a:pt x="1941" y="2032"/>
                    <a:pt x="1872" y="2169"/>
                    <a:pt x="1826" y="2329"/>
                  </a:cubicBezTo>
                  <a:cubicBezTo>
                    <a:pt x="1781" y="2465"/>
                    <a:pt x="1758" y="2625"/>
                    <a:pt x="1781" y="2785"/>
                  </a:cubicBezTo>
                  <a:cubicBezTo>
                    <a:pt x="1804" y="2945"/>
                    <a:pt x="1872" y="3105"/>
                    <a:pt x="1986" y="3264"/>
                  </a:cubicBezTo>
                  <a:cubicBezTo>
                    <a:pt x="2055" y="3356"/>
                    <a:pt x="2123" y="3447"/>
                    <a:pt x="2214" y="3493"/>
                  </a:cubicBezTo>
                  <a:cubicBezTo>
                    <a:pt x="2283" y="3538"/>
                    <a:pt x="2374" y="3584"/>
                    <a:pt x="2466" y="3584"/>
                  </a:cubicBezTo>
                  <a:cubicBezTo>
                    <a:pt x="2557" y="3584"/>
                    <a:pt x="2671" y="3584"/>
                    <a:pt x="2762" y="3538"/>
                  </a:cubicBezTo>
                  <a:cubicBezTo>
                    <a:pt x="2854" y="3515"/>
                    <a:pt x="2945" y="3470"/>
                    <a:pt x="3059" y="3401"/>
                  </a:cubicBezTo>
                  <a:cubicBezTo>
                    <a:pt x="3128" y="3356"/>
                    <a:pt x="3196" y="3287"/>
                    <a:pt x="3264" y="3219"/>
                  </a:cubicBezTo>
                  <a:cubicBezTo>
                    <a:pt x="3333" y="3150"/>
                    <a:pt x="3401" y="3082"/>
                    <a:pt x="3447" y="2990"/>
                  </a:cubicBezTo>
                  <a:cubicBezTo>
                    <a:pt x="3516" y="2922"/>
                    <a:pt x="3561" y="2831"/>
                    <a:pt x="3607" y="2762"/>
                  </a:cubicBezTo>
                  <a:cubicBezTo>
                    <a:pt x="3652" y="2671"/>
                    <a:pt x="3698" y="2580"/>
                    <a:pt x="3744" y="2511"/>
                  </a:cubicBezTo>
                  <a:lnTo>
                    <a:pt x="4588" y="3972"/>
                  </a:lnTo>
                  <a:cubicBezTo>
                    <a:pt x="4543" y="4063"/>
                    <a:pt x="4474" y="4155"/>
                    <a:pt x="4406" y="4269"/>
                  </a:cubicBezTo>
                  <a:cubicBezTo>
                    <a:pt x="4337" y="4360"/>
                    <a:pt x="4269" y="4428"/>
                    <a:pt x="4177" y="4520"/>
                  </a:cubicBezTo>
                  <a:cubicBezTo>
                    <a:pt x="4109" y="4611"/>
                    <a:pt x="4018" y="4702"/>
                    <a:pt x="3926" y="4771"/>
                  </a:cubicBezTo>
                  <a:cubicBezTo>
                    <a:pt x="3858" y="4862"/>
                    <a:pt x="3767" y="4931"/>
                    <a:pt x="3675" y="4976"/>
                  </a:cubicBezTo>
                  <a:cubicBezTo>
                    <a:pt x="3424" y="5159"/>
                    <a:pt x="3150" y="5273"/>
                    <a:pt x="2876" y="5319"/>
                  </a:cubicBezTo>
                  <a:cubicBezTo>
                    <a:pt x="2603" y="5387"/>
                    <a:pt x="2329" y="5387"/>
                    <a:pt x="2055" y="5319"/>
                  </a:cubicBezTo>
                  <a:cubicBezTo>
                    <a:pt x="1781" y="5273"/>
                    <a:pt x="1530" y="5182"/>
                    <a:pt x="1279" y="5022"/>
                  </a:cubicBezTo>
                  <a:cubicBezTo>
                    <a:pt x="1050" y="4862"/>
                    <a:pt x="845" y="4657"/>
                    <a:pt x="662" y="4406"/>
                  </a:cubicBezTo>
                  <a:cubicBezTo>
                    <a:pt x="434" y="4063"/>
                    <a:pt x="252" y="3721"/>
                    <a:pt x="137" y="3356"/>
                  </a:cubicBezTo>
                  <a:cubicBezTo>
                    <a:pt x="46" y="2990"/>
                    <a:pt x="0" y="2625"/>
                    <a:pt x="23" y="2283"/>
                  </a:cubicBezTo>
                  <a:cubicBezTo>
                    <a:pt x="69" y="1918"/>
                    <a:pt x="183" y="1575"/>
                    <a:pt x="366" y="1256"/>
                  </a:cubicBezTo>
                  <a:cubicBezTo>
                    <a:pt x="548" y="936"/>
                    <a:pt x="822" y="662"/>
                    <a:pt x="1187" y="411"/>
                  </a:cubicBezTo>
                  <a:cubicBezTo>
                    <a:pt x="1324" y="320"/>
                    <a:pt x="1461" y="229"/>
                    <a:pt x="1621" y="160"/>
                  </a:cubicBezTo>
                  <a:cubicBezTo>
                    <a:pt x="1781" y="92"/>
                    <a:pt x="1941" y="23"/>
                    <a:pt x="2100" y="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854;p42">
              <a:extLst>
                <a:ext uri="{FF2B5EF4-FFF2-40B4-BE49-F238E27FC236}">
                  <a16:creationId xmlns:a16="http://schemas.microsoft.com/office/drawing/2014/main" id="{33B979E3-8CE9-C340-21E2-6E754D4BAB94}"/>
                </a:ext>
              </a:extLst>
            </p:cNvPr>
            <p:cNvSpPr/>
            <p:nvPr/>
          </p:nvSpPr>
          <p:spPr>
            <a:xfrm>
              <a:off x="8128225" y="1875725"/>
              <a:ext cx="101025" cy="146100"/>
            </a:xfrm>
            <a:custGeom>
              <a:avLst/>
              <a:gdLst/>
              <a:ahLst/>
              <a:cxnLst/>
              <a:rect l="l" t="t" r="r" b="b"/>
              <a:pathLst>
                <a:path w="4041" h="5844" fill="none" extrusionOk="0">
                  <a:moveTo>
                    <a:pt x="4041" y="822"/>
                  </a:moveTo>
                  <a:lnTo>
                    <a:pt x="1530" y="5843"/>
                  </a:lnTo>
                  <a:lnTo>
                    <a:pt x="1" y="5045"/>
                  </a:lnTo>
                  <a:lnTo>
                    <a:pt x="1621" y="1689"/>
                  </a:lnTo>
                  <a:lnTo>
                    <a:pt x="868" y="1826"/>
                  </a:lnTo>
                  <a:lnTo>
                    <a:pt x="891" y="343"/>
                  </a:lnTo>
                  <a:lnTo>
                    <a:pt x="2443" y="0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855;p42">
              <a:extLst>
                <a:ext uri="{FF2B5EF4-FFF2-40B4-BE49-F238E27FC236}">
                  <a16:creationId xmlns:a16="http://schemas.microsoft.com/office/drawing/2014/main" id="{5161D2C8-3B0A-9E7F-3511-3BB567DA8460}"/>
                </a:ext>
              </a:extLst>
            </p:cNvPr>
            <p:cNvSpPr/>
            <p:nvPr/>
          </p:nvSpPr>
          <p:spPr>
            <a:xfrm>
              <a:off x="7752175" y="4286075"/>
              <a:ext cx="133000" cy="152375"/>
            </a:xfrm>
            <a:custGeom>
              <a:avLst/>
              <a:gdLst/>
              <a:ahLst/>
              <a:cxnLst/>
              <a:rect l="l" t="t" r="r" b="b"/>
              <a:pathLst>
                <a:path w="5320" h="6095" fill="none" extrusionOk="0">
                  <a:moveTo>
                    <a:pt x="4315" y="4839"/>
                  </a:moveTo>
                  <a:cubicBezTo>
                    <a:pt x="4178" y="5159"/>
                    <a:pt x="3995" y="5432"/>
                    <a:pt x="3790" y="5615"/>
                  </a:cubicBezTo>
                  <a:cubicBezTo>
                    <a:pt x="3584" y="5798"/>
                    <a:pt x="3356" y="5935"/>
                    <a:pt x="3105" y="6003"/>
                  </a:cubicBezTo>
                  <a:cubicBezTo>
                    <a:pt x="2854" y="6072"/>
                    <a:pt x="2580" y="6094"/>
                    <a:pt x="2306" y="6072"/>
                  </a:cubicBezTo>
                  <a:cubicBezTo>
                    <a:pt x="2009" y="6026"/>
                    <a:pt x="1713" y="5935"/>
                    <a:pt x="1416" y="5798"/>
                  </a:cubicBezTo>
                  <a:cubicBezTo>
                    <a:pt x="1279" y="5752"/>
                    <a:pt x="1142" y="5661"/>
                    <a:pt x="1005" y="5569"/>
                  </a:cubicBezTo>
                  <a:cubicBezTo>
                    <a:pt x="868" y="5501"/>
                    <a:pt x="754" y="5387"/>
                    <a:pt x="617" y="5273"/>
                  </a:cubicBezTo>
                  <a:cubicBezTo>
                    <a:pt x="503" y="5181"/>
                    <a:pt x="389" y="5067"/>
                    <a:pt x="297" y="4930"/>
                  </a:cubicBezTo>
                  <a:cubicBezTo>
                    <a:pt x="183" y="4816"/>
                    <a:pt x="92" y="4702"/>
                    <a:pt x="1" y="4565"/>
                  </a:cubicBezTo>
                  <a:lnTo>
                    <a:pt x="777" y="3173"/>
                  </a:lnTo>
                  <a:cubicBezTo>
                    <a:pt x="845" y="3287"/>
                    <a:pt x="914" y="3378"/>
                    <a:pt x="1005" y="3492"/>
                  </a:cubicBezTo>
                  <a:cubicBezTo>
                    <a:pt x="1096" y="3606"/>
                    <a:pt x="1188" y="3698"/>
                    <a:pt x="1302" y="3789"/>
                  </a:cubicBezTo>
                  <a:cubicBezTo>
                    <a:pt x="1393" y="3903"/>
                    <a:pt x="1507" y="3994"/>
                    <a:pt x="1621" y="4063"/>
                  </a:cubicBezTo>
                  <a:cubicBezTo>
                    <a:pt x="1735" y="4154"/>
                    <a:pt x="1850" y="4223"/>
                    <a:pt x="1964" y="4268"/>
                  </a:cubicBezTo>
                  <a:cubicBezTo>
                    <a:pt x="2032" y="4291"/>
                    <a:pt x="2101" y="4314"/>
                    <a:pt x="2169" y="4337"/>
                  </a:cubicBezTo>
                  <a:cubicBezTo>
                    <a:pt x="2260" y="4360"/>
                    <a:pt x="2329" y="4382"/>
                    <a:pt x="2397" y="4360"/>
                  </a:cubicBezTo>
                  <a:cubicBezTo>
                    <a:pt x="2466" y="4360"/>
                    <a:pt x="2534" y="4337"/>
                    <a:pt x="2580" y="4314"/>
                  </a:cubicBezTo>
                  <a:cubicBezTo>
                    <a:pt x="2648" y="4268"/>
                    <a:pt x="2694" y="4223"/>
                    <a:pt x="2740" y="4131"/>
                  </a:cubicBezTo>
                  <a:cubicBezTo>
                    <a:pt x="2763" y="4086"/>
                    <a:pt x="2763" y="4017"/>
                    <a:pt x="2740" y="3949"/>
                  </a:cubicBezTo>
                  <a:cubicBezTo>
                    <a:pt x="2694" y="3880"/>
                    <a:pt x="2671" y="3812"/>
                    <a:pt x="2603" y="3766"/>
                  </a:cubicBezTo>
                  <a:cubicBezTo>
                    <a:pt x="2557" y="3698"/>
                    <a:pt x="2489" y="3629"/>
                    <a:pt x="2443" y="3584"/>
                  </a:cubicBezTo>
                  <a:cubicBezTo>
                    <a:pt x="2375" y="3538"/>
                    <a:pt x="2306" y="3492"/>
                    <a:pt x="2260" y="3469"/>
                  </a:cubicBezTo>
                  <a:cubicBezTo>
                    <a:pt x="2238" y="3469"/>
                    <a:pt x="2192" y="3447"/>
                    <a:pt x="2146" y="3424"/>
                  </a:cubicBezTo>
                  <a:cubicBezTo>
                    <a:pt x="2101" y="3424"/>
                    <a:pt x="2032" y="3401"/>
                    <a:pt x="1987" y="3378"/>
                  </a:cubicBezTo>
                  <a:cubicBezTo>
                    <a:pt x="1941" y="3378"/>
                    <a:pt x="1895" y="3355"/>
                    <a:pt x="1850" y="3355"/>
                  </a:cubicBezTo>
                  <a:cubicBezTo>
                    <a:pt x="1781" y="3355"/>
                    <a:pt x="1758" y="3355"/>
                    <a:pt x="1713" y="3355"/>
                  </a:cubicBezTo>
                  <a:lnTo>
                    <a:pt x="2192" y="2328"/>
                  </a:lnTo>
                  <a:cubicBezTo>
                    <a:pt x="2238" y="2351"/>
                    <a:pt x="2260" y="2374"/>
                    <a:pt x="2306" y="2397"/>
                  </a:cubicBezTo>
                  <a:cubicBezTo>
                    <a:pt x="2329" y="2420"/>
                    <a:pt x="2375" y="2442"/>
                    <a:pt x="2420" y="2442"/>
                  </a:cubicBezTo>
                  <a:cubicBezTo>
                    <a:pt x="2512" y="2488"/>
                    <a:pt x="2603" y="2511"/>
                    <a:pt x="2694" y="2556"/>
                  </a:cubicBezTo>
                  <a:cubicBezTo>
                    <a:pt x="2808" y="2579"/>
                    <a:pt x="2922" y="2579"/>
                    <a:pt x="3014" y="2579"/>
                  </a:cubicBezTo>
                  <a:cubicBezTo>
                    <a:pt x="3128" y="2579"/>
                    <a:pt x="3219" y="2556"/>
                    <a:pt x="3288" y="2511"/>
                  </a:cubicBezTo>
                  <a:cubicBezTo>
                    <a:pt x="3379" y="2465"/>
                    <a:pt x="3447" y="2397"/>
                    <a:pt x="3493" y="2283"/>
                  </a:cubicBezTo>
                  <a:cubicBezTo>
                    <a:pt x="3539" y="2214"/>
                    <a:pt x="3539" y="2123"/>
                    <a:pt x="3516" y="2054"/>
                  </a:cubicBezTo>
                  <a:cubicBezTo>
                    <a:pt x="3493" y="1986"/>
                    <a:pt x="3470" y="1940"/>
                    <a:pt x="3425" y="1872"/>
                  </a:cubicBezTo>
                  <a:cubicBezTo>
                    <a:pt x="3356" y="1826"/>
                    <a:pt x="3310" y="1780"/>
                    <a:pt x="3242" y="1735"/>
                  </a:cubicBezTo>
                  <a:cubicBezTo>
                    <a:pt x="3151" y="1689"/>
                    <a:pt x="3105" y="1643"/>
                    <a:pt x="3036" y="1621"/>
                  </a:cubicBezTo>
                  <a:cubicBezTo>
                    <a:pt x="2831" y="1529"/>
                    <a:pt x="2626" y="1484"/>
                    <a:pt x="2420" y="1484"/>
                  </a:cubicBezTo>
                  <a:cubicBezTo>
                    <a:pt x="2192" y="1461"/>
                    <a:pt x="1987" y="1484"/>
                    <a:pt x="1781" y="1552"/>
                  </a:cubicBezTo>
                  <a:lnTo>
                    <a:pt x="2055" y="91"/>
                  </a:lnTo>
                  <a:cubicBezTo>
                    <a:pt x="2375" y="23"/>
                    <a:pt x="2671" y="0"/>
                    <a:pt x="2991" y="23"/>
                  </a:cubicBezTo>
                  <a:cubicBezTo>
                    <a:pt x="3333" y="46"/>
                    <a:pt x="3630" y="137"/>
                    <a:pt x="3927" y="251"/>
                  </a:cubicBezTo>
                  <a:cubicBezTo>
                    <a:pt x="4178" y="365"/>
                    <a:pt x="4406" y="525"/>
                    <a:pt x="4611" y="708"/>
                  </a:cubicBezTo>
                  <a:cubicBezTo>
                    <a:pt x="4817" y="890"/>
                    <a:pt x="4999" y="1096"/>
                    <a:pt x="5114" y="1324"/>
                  </a:cubicBezTo>
                  <a:cubicBezTo>
                    <a:pt x="5228" y="1552"/>
                    <a:pt x="5296" y="1803"/>
                    <a:pt x="5296" y="2054"/>
                  </a:cubicBezTo>
                  <a:cubicBezTo>
                    <a:pt x="5319" y="2328"/>
                    <a:pt x="5251" y="2602"/>
                    <a:pt x="5136" y="2876"/>
                  </a:cubicBezTo>
                  <a:cubicBezTo>
                    <a:pt x="5091" y="2967"/>
                    <a:pt x="5045" y="3036"/>
                    <a:pt x="4977" y="3127"/>
                  </a:cubicBezTo>
                  <a:cubicBezTo>
                    <a:pt x="4931" y="3196"/>
                    <a:pt x="4863" y="3264"/>
                    <a:pt x="4771" y="3310"/>
                  </a:cubicBezTo>
                  <a:cubicBezTo>
                    <a:pt x="4703" y="3378"/>
                    <a:pt x="4611" y="3424"/>
                    <a:pt x="4543" y="3469"/>
                  </a:cubicBezTo>
                  <a:cubicBezTo>
                    <a:pt x="4452" y="3515"/>
                    <a:pt x="4360" y="3561"/>
                    <a:pt x="4269" y="3584"/>
                  </a:cubicBezTo>
                  <a:cubicBezTo>
                    <a:pt x="4360" y="3675"/>
                    <a:pt x="4406" y="3766"/>
                    <a:pt x="4452" y="3880"/>
                  </a:cubicBezTo>
                  <a:cubicBezTo>
                    <a:pt x="4474" y="3972"/>
                    <a:pt x="4497" y="4086"/>
                    <a:pt x="4497" y="4200"/>
                  </a:cubicBezTo>
                  <a:cubicBezTo>
                    <a:pt x="4474" y="4314"/>
                    <a:pt x="4474" y="4428"/>
                    <a:pt x="4429" y="4519"/>
                  </a:cubicBezTo>
                  <a:cubicBezTo>
                    <a:pt x="4406" y="4634"/>
                    <a:pt x="4360" y="4748"/>
                    <a:pt x="4315" y="4839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856;p42">
              <a:extLst>
                <a:ext uri="{FF2B5EF4-FFF2-40B4-BE49-F238E27FC236}">
                  <a16:creationId xmlns:a16="http://schemas.microsoft.com/office/drawing/2014/main" id="{FD10A568-A810-AD1C-EFB1-761DD5D09C5F}"/>
                </a:ext>
              </a:extLst>
            </p:cNvPr>
            <p:cNvSpPr/>
            <p:nvPr/>
          </p:nvSpPr>
          <p:spPr>
            <a:xfrm>
              <a:off x="8374175" y="3520850"/>
              <a:ext cx="134125" cy="144950"/>
            </a:xfrm>
            <a:custGeom>
              <a:avLst/>
              <a:gdLst/>
              <a:ahLst/>
              <a:cxnLst/>
              <a:rect l="l" t="t" r="r" b="b"/>
              <a:pathLst>
                <a:path w="5365" h="5798" fill="none" extrusionOk="0">
                  <a:moveTo>
                    <a:pt x="3561" y="2534"/>
                  </a:moveTo>
                  <a:cubicBezTo>
                    <a:pt x="3607" y="2488"/>
                    <a:pt x="3630" y="2420"/>
                    <a:pt x="3630" y="2374"/>
                  </a:cubicBezTo>
                  <a:cubicBezTo>
                    <a:pt x="3630" y="2306"/>
                    <a:pt x="3607" y="2260"/>
                    <a:pt x="3584" y="2214"/>
                  </a:cubicBezTo>
                  <a:cubicBezTo>
                    <a:pt x="3584" y="2169"/>
                    <a:pt x="3538" y="2123"/>
                    <a:pt x="3515" y="2077"/>
                  </a:cubicBezTo>
                  <a:cubicBezTo>
                    <a:pt x="3470" y="2055"/>
                    <a:pt x="3447" y="2009"/>
                    <a:pt x="3401" y="1986"/>
                  </a:cubicBezTo>
                  <a:cubicBezTo>
                    <a:pt x="3378" y="1963"/>
                    <a:pt x="3333" y="1963"/>
                    <a:pt x="3287" y="1941"/>
                  </a:cubicBezTo>
                  <a:cubicBezTo>
                    <a:pt x="3242" y="1941"/>
                    <a:pt x="3196" y="1918"/>
                    <a:pt x="3150" y="1918"/>
                  </a:cubicBezTo>
                  <a:lnTo>
                    <a:pt x="2717" y="2580"/>
                  </a:lnTo>
                  <a:cubicBezTo>
                    <a:pt x="2762" y="2625"/>
                    <a:pt x="2831" y="2648"/>
                    <a:pt x="2899" y="2671"/>
                  </a:cubicBezTo>
                  <a:cubicBezTo>
                    <a:pt x="2968" y="2717"/>
                    <a:pt x="3059" y="2739"/>
                    <a:pt x="3127" y="2739"/>
                  </a:cubicBezTo>
                  <a:cubicBezTo>
                    <a:pt x="3219" y="2762"/>
                    <a:pt x="3287" y="2739"/>
                    <a:pt x="3378" y="2717"/>
                  </a:cubicBezTo>
                  <a:cubicBezTo>
                    <a:pt x="3447" y="2694"/>
                    <a:pt x="3515" y="2625"/>
                    <a:pt x="3561" y="2534"/>
                  </a:cubicBezTo>
                  <a:close/>
                  <a:moveTo>
                    <a:pt x="2534" y="3287"/>
                  </a:moveTo>
                  <a:cubicBezTo>
                    <a:pt x="2465" y="3242"/>
                    <a:pt x="2420" y="3219"/>
                    <a:pt x="2351" y="3196"/>
                  </a:cubicBezTo>
                  <a:lnTo>
                    <a:pt x="1918" y="3881"/>
                  </a:lnTo>
                  <a:cubicBezTo>
                    <a:pt x="1940" y="3926"/>
                    <a:pt x="1963" y="3949"/>
                    <a:pt x="1986" y="3972"/>
                  </a:cubicBezTo>
                  <a:cubicBezTo>
                    <a:pt x="2032" y="3995"/>
                    <a:pt x="2055" y="3995"/>
                    <a:pt x="2077" y="4018"/>
                  </a:cubicBezTo>
                  <a:cubicBezTo>
                    <a:pt x="2123" y="4040"/>
                    <a:pt x="2169" y="4063"/>
                    <a:pt x="2237" y="4086"/>
                  </a:cubicBezTo>
                  <a:cubicBezTo>
                    <a:pt x="2283" y="4109"/>
                    <a:pt x="2351" y="4132"/>
                    <a:pt x="2397" y="4132"/>
                  </a:cubicBezTo>
                  <a:cubicBezTo>
                    <a:pt x="2465" y="4132"/>
                    <a:pt x="2534" y="4109"/>
                    <a:pt x="2580" y="4086"/>
                  </a:cubicBezTo>
                  <a:cubicBezTo>
                    <a:pt x="2648" y="4040"/>
                    <a:pt x="2694" y="3995"/>
                    <a:pt x="2739" y="3926"/>
                  </a:cubicBezTo>
                  <a:cubicBezTo>
                    <a:pt x="2785" y="3835"/>
                    <a:pt x="2808" y="3767"/>
                    <a:pt x="2808" y="3698"/>
                  </a:cubicBezTo>
                  <a:cubicBezTo>
                    <a:pt x="2808" y="3630"/>
                    <a:pt x="2808" y="3584"/>
                    <a:pt x="2762" y="3515"/>
                  </a:cubicBezTo>
                  <a:cubicBezTo>
                    <a:pt x="2739" y="3470"/>
                    <a:pt x="2717" y="3424"/>
                    <a:pt x="2671" y="3379"/>
                  </a:cubicBezTo>
                  <a:cubicBezTo>
                    <a:pt x="2625" y="3333"/>
                    <a:pt x="2580" y="3310"/>
                    <a:pt x="2534" y="3287"/>
                  </a:cubicBezTo>
                  <a:close/>
                  <a:moveTo>
                    <a:pt x="4086" y="5227"/>
                  </a:moveTo>
                  <a:cubicBezTo>
                    <a:pt x="3972" y="5410"/>
                    <a:pt x="3858" y="5524"/>
                    <a:pt x="3721" y="5615"/>
                  </a:cubicBezTo>
                  <a:cubicBezTo>
                    <a:pt x="3584" y="5707"/>
                    <a:pt x="3447" y="5752"/>
                    <a:pt x="3287" y="5775"/>
                  </a:cubicBezTo>
                  <a:cubicBezTo>
                    <a:pt x="3127" y="5798"/>
                    <a:pt x="2968" y="5798"/>
                    <a:pt x="2808" y="5775"/>
                  </a:cubicBezTo>
                  <a:cubicBezTo>
                    <a:pt x="2625" y="5752"/>
                    <a:pt x="2465" y="5707"/>
                    <a:pt x="2306" y="5638"/>
                  </a:cubicBezTo>
                  <a:cubicBezTo>
                    <a:pt x="2123" y="5593"/>
                    <a:pt x="1963" y="5524"/>
                    <a:pt x="1804" y="5433"/>
                  </a:cubicBezTo>
                  <a:cubicBezTo>
                    <a:pt x="1667" y="5364"/>
                    <a:pt x="1507" y="5273"/>
                    <a:pt x="1393" y="5205"/>
                  </a:cubicBezTo>
                  <a:cubicBezTo>
                    <a:pt x="1256" y="5136"/>
                    <a:pt x="1142" y="5045"/>
                    <a:pt x="1005" y="4953"/>
                  </a:cubicBezTo>
                  <a:cubicBezTo>
                    <a:pt x="868" y="4862"/>
                    <a:pt x="754" y="4771"/>
                    <a:pt x="617" y="4657"/>
                  </a:cubicBezTo>
                  <a:cubicBezTo>
                    <a:pt x="502" y="4565"/>
                    <a:pt x="388" y="4451"/>
                    <a:pt x="274" y="4337"/>
                  </a:cubicBezTo>
                  <a:cubicBezTo>
                    <a:pt x="160" y="4223"/>
                    <a:pt x="69" y="4086"/>
                    <a:pt x="0" y="3972"/>
                  </a:cubicBezTo>
                  <a:lnTo>
                    <a:pt x="2351" y="0"/>
                  </a:lnTo>
                  <a:cubicBezTo>
                    <a:pt x="2488" y="23"/>
                    <a:pt x="2648" y="46"/>
                    <a:pt x="2808" y="92"/>
                  </a:cubicBezTo>
                  <a:cubicBezTo>
                    <a:pt x="2945" y="137"/>
                    <a:pt x="3105" y="183"/>
                    <a:pt x="3242" y="229"/>
                  </a:cubicBezTo>
                  <a:cubicBezTo>
                    <a:pt x="3401" y="297"/>
                    <a:pt x="3538" y="343"/>
                    <a:pt x="3698" y="411"/>
                  </a:cubicBezTo>
                  <a:cubicBezTo>
                    <a:pt x="3835" y="480"/>
                    <a:pt x="3972" y="548"/>
                    <a:pt x="4086" y="639"/>
                  </a:cubicBezTo>
                  <a:cubicBezTo>
                    <a:pt x="4223" y="708"/>
                    <a:pt x="4383" y="822"/>
                    <a:pt x="4520" y="913"/>
                  </a:cubicBezTo>
                  <a:cubicBezTo>
                    <a:pt x="4657" y="1028"/>
                    <a:pt x="4771" y="1142"/>
                    <a:pt x="4885" y="1279"/>
                  </a:cubicBezTo>
                  <a:cubicBezTo>
                    <a:pt x="4999" y="1393"/>
                    <a:pt x="5090" y="1530"/>
                    <a:pt x="5159" y="1667"/>
                  </a:cubicBezTo>
                  <a:cubicBezTo>
                    <a:pt x="5250" y="1804"/>
                    <a:pt x="5296" y="1963"/>
                    <a:pt x="5319" y="2100"/>
                  </a:cubicBezTo>
                  <a:cubicBezTo>
                    <a:pt x="5364" y="2260"/>
                    <a:pt x="5364" y="2420"/>
                    <a:pt x="5319" y="2580"/>
                  </a:cubicBezTo>
                  <a:cubicBezTo>
                    <a:pt x="5296" y="2739"/>
                    <a:pt x="5227" y="2922"/>
                    <a:pt x="5136" y="3082"/>
                  </a:cubicBezTo>
                  <a:cubicBezTo>
                    <a:pt x="5068" y="3196"/>
                    <a:pt x="4976" y="3310"/>
                    <a:pt x="4885" y="3379"/>
                  </a:cubicBezTo>
                  <a:cubicBezTo>
                    <a:pt x="4794" y="3470"/>
                    <a:pt x="4680" y="3515"/>
                    <a:pt x="4588" y="3561"/>
                  </a:cubicBezTo>
                  <a:cubicBezTo>
                    <a:pt x="4474" y="3607"/>
                    <a:pt x="4360" y="3630"/>
                    <a:pt x="4246" y="3630"/>
                  </a:cubicBezTo>
                  <a:cubicBezTo>
                    <a:pt x="4109" y="3652"/>
                    <a:pt x="3995" y="3630"/>
                    <a:pt x="3858" y="3584"/>
                  </a:cubicBezTo>
                  <a:cubicBezTo>
                    <a:pt x="3972" y="3698"/>
                    <a:pt x="4063" y="3835"/>
                    <a:pt x="4132" y="3949"/>
                  </a:cubicBezTo>
                  <a:cubicBezTo>
                    <a:pt x="4200" y="4086"/>
                    <a:pt x="4246" y="4223"/>
                    <a:pt x="4269" y="4360"/>
                  </a:cubicBezTo>
                  <a:cubicBezTo>
                    <a:pt x="4291" y="4520"/>
                    <a:pt x="4269" y="4657"/>
                    <a:pt x="4246" y="4794"/>
                  </a:cubicBezTo>
                  <a:cubicBezTo>
                    <a:pt x="4223" y="4953"/>
                    <a:pt x="4155" y="5090"/>
                    <a:pt x="4086" y="5227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857;p42">
              <a:extLst>
                <a:ext uri="{FF2B5EF4-FFF2-40B4-BE49-F238E27FC236}">
                  <a16:creationId xmlns:a16="http://schemas.microsoft.com/office/drawing/2014/main" id="{52EEB2EB-300A-EBB7-A366-882C187C7709}"/>
                </a:ext>
              </a:extLst>
            </p:cNvPr>
            <p:cNvSpPr/>
            <p:nvPr/>
          </p:nvSpPr>
          <p:spPr>
            <a:xfrm>
              <a:off x="5408600" y="1873425"/>
              <a:ext cx="103300" cy="109600"/>
            </a:xfrm>
            <a:custGeom>
              <a:avLst/>
              <a:gdLst/>
              <a:ahLst/>
              <a:cxnLst/>
              <a:rect l="l" t="t" r="r" b="b"/>
              <a:pathLst>
                <a:path w="4132" h="4384" fill="none" extrusionOk="0">
                  <a:moveTo>
                    <a:pt x="2237" y="2717"/>
                  </a:moveTo>
                  <a:lnTo>
                    <a:pt x="1963" y="1667"/>
                  </a:lnTo>
                  <a:lnTo>
                    <a:pt x="1781" y="2740"/>
                  </a:lnTo>
                  <a:close/>
                  <a:moveTo>
                    <a:pt x="4132" y="4087"/>
                  </a:moveTo>
                  <a:lnTo>
                    <a:pt x="2602" y="4338"/>
                  </a:lnTo>
                  <a:lnTo>
                    <a:pt x="2397" y="3653"/>
                  </a:lnTo>
                  <a:lnTo>
                    <a:pt x="1689" y="3699"/>
                  </a:lnTo>
                  <a:lnTo>
                    <a:pt x="1575" y="4383"/>
                  </a:lnTo>
                  <a:lnTo>
                    <a:pt x="0" y="4315"/>
                  </a:lnTo>
                  <a:lnTo>
                    <a:pt x="1027" y="161"/>
                  </a:lnTo>
                  <a:lnTo>
                    <a:pt x="2739" y="1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858;p42">
              <a:extLst>
                <a:ext uri="{FF2B5EF4-FFF2-40B4-BE49-F238E27FC236}">
                  <a16:creationId xmlns:a16="http://schemas.microsoft.com/office/drawing/2014/main" id="{E9D8D67A-DFCB-F5A2-CE04-FB34C91676EE}"/>
                </a:ext>
              </a:extLst>
            </p:cNvPr>
            <p:cNvSpPr/>
            <p:nvPr/>
          </p:nvSpPr>
          <p:spPr>
            <a:xfrm>
              <a:off x="5507875" y="1857450"/>
              <a:ext cx="64525" cy="65650"/>
            </a:xfrm>
            <a:custGeom>
              <a:avLst/>
              <a:gdLst/>
              <a:ahLst/>
              <a:cxnLst/>
              <a:rect l="l" t="t" r="r" b="b"/>
              <a:pathLst>
                <a:path w="2581" h="2626" fill="none" extrusionOk="0">
                  <a:moveTo>
                    <a:pt x="845" y="2626"/>
                  </a:moveTo>
                  <a:lnTo>
                    <a:pt x="823" y="1827"/>
                  </a:lnTo>
                  <a:lnTo>
                    <a:pt x="46" y="1850"/>
                  </a:lnTo>
                  <a:lnTo>
                    <a:pt x="1" y="937"/>
                  </a:lnTo>
                  <a:lnTo>
                    <a:pt x="754" y="868"/>
                  </a:lnTo>
                  <a:lnTo>
                    <a:pt x="731" y="161"/>
                  </a:lnTo>
                  <a:lnTo>
                    <a:pt x="1667" y="1"/>
                  </a:lnTo>
                  <a:lnTo>
                    <a:pt x="1713" y="800"/>
                  </a:lnTo>
                  <a:lnTo>
                    <a:pt x="2534" y="731"/>
                  </a:lnTo>
                  <a:lnTo>
                    <a:pt x="2580" y="1781"/>
                  </a:lnTo>
                  <a:lnTo>
                    <a:pt x="1781" y="1804"/>
                  </a:lnTo>
                  <a:lnTo>
                    <a:pt x="1827" y="2603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859;p42">
              <a:extLst>
                <a:ext uri="{FF2B5EF4-FFF2-40B4-BE49-F238E27FC236}">
                  <a16:creationId xmlns:a16="http://schemas.microsoft.com/office/drawing/2014/main" id="{B6E46033-839C-703E-7C8D-BF52A768B428}"/>
                </a:ext>
              </a:extLst>
            </p:cNvPr>
            <p:cNvSpPr/>
            <p:nvPr/>
          </p:nvSpPr>
          <p:spPr>
            <a:xfrm>
              <a:off x="6307350" y="1750750"/>
              <a:ext cx="87900" cy="106150"/>
            </a:xfrm>
            <a:custGeom>
              <a:avLst/>
              <a:gdLst/>
              <a:ahLst/>
              <a:cxnLst/>
              <a:rect l="l" t="t" r="r" b="b"/>
              <a:pathLst>
                <a:path w="3516" h="4246" fill="none" extrusionOk="0">
                  <a:moveTo>
                    <a:pt x="3150" y="1119"/>
                  </a:moveTo>
                  <a:cubicBezTo>
                    <a:pt x="3104" y="1210"/>
                    <a:pt x="3036" y="1279"/>
                    <a:pt x="2967" y="1347"/>
                  </a:cubicBezTo>
                  <a:cubicBezTo>
                    <a:pt x="2876" y="1393"/>
                    <a:pt x="2785" y="1438"/>
                    <a:pt x="2693" y="1461"/>
                  </a:cubicBezTo>
                  <a:cubicBezTo>
                    <a:pt x="2602" y="1484"/>
                    <a:pt x="2511" y="1484"/>
                    <a:pt x="2420" y="1484"/>
                  </a:cubicBezTo>
                  <a:cubicBezTo>
                    <a:pt x="2328" y="1461"/>
                    <a:pt x="2237" y="1438"/>
                    <a:pt x="2146" y="1393"/>
                  </a:cubicBezTo>
                  <a:cubicBezTo>
                    <a:pt x="2054" y="1347"/>
                    <a:pt x="1986" y="1279"/>
                    <a:pt x="1917" y="1187"/>
                  </a:cubicBezTo>
                  <a:cubicBezTo>
                    <a:pt x="1872" y="1119"/>
                    <a:pt x="1826" y="1028"/>
                    <a:pt x="1803" y="936"/>
                  </a:cubicBezTo>
                  <a:cubicBezTo>
                    <a:pt x="1780" y="845"/>
                    <a:pt x="1780" y="754"/>
                    <a:pt x="1780" y="662"/>
                  </a:cubicBezTo>
                  <a:cubicBezTo>
                    <a:pt x="1803" y="571"/>
                    <a:pt x="1826" y="480"/>
                    <a:pt x="1872" y="388"/>
                  </a:cubicBezTo>
                  <a:cubicBezTo>
                    <a:pt x="1917" y="297"/>
                    <a:pt x="1986" y="229"/>
                    <a:pt x="2077" y="160"/>
                  </a:cubicBezTo>
                  <a:cubicBezTo>
                    <a:pt x="2146" y="92"/>
                    <a:pt x="2237" y="69"/>
                    <a:pt x="2328" y="23"/>
                  </a:cubicBezTo>
                  <a:cubicBezTo>
                    <a:pt x="2420" y="0"/>
                    <a:pt x="2511" y="0"/>
                    <a:pt x="2602" y="0"/>
                  </a:cubicBezTo>
                  <a:cubicBezTo>
                    <a:pt x="2716" y="23"/>
                    <a:pt x="2808" y="46"/>
                    <a:pt x="2876" y="115"/>
                  </a:cubicBezTo>
                  <a:cubicBezTo>
                    <a:pt x="2967" y="160"/>
                    <a:pt x="3036" y="206"/>
                    <a:pt x="3104" y="297"/>
                  </a:cubicBezTo>
                  <a:cubicBezTo>
                    <a:pt x="3150" y="366"/>
                    <a:pt x="3196" y="457"/>
                    <a:pt x="3218" y="548"/>
                  </a:cubicBezTo>
                  <a:cubicBezTo>
                    <a:pt x="3241" y="640"/>
                    <a:pt x="3264" y="731"/>
                    <a:pt x="3241" y="845"/>
                  </a:cubicBezTo>
                  <a:cubicBezTo>
                    <a:pt x="3241" y="936"/>
                    <a:pt x="3196" y="1028"/>
                    <a:pt x="3150" y="1119"/>
                  </a:cubicBezTo>
                  <a:close/>
                  <a:moveTo>
                    <a:pt x="1552" y="3881"/>
                  </a:moveTo>
                  <a:cubicBezTo>
                    <a:pt x="1484" y="3972"/>
                    <a:pt x="1438" y="4040"/>
                    <a:pt x="1347" y="4109"/>
                  </a:cubicBezTo>
                  <a:cubicBezTo>
                    <a:pt x="1278" y="4155"/>
                    <a:pt x="1187" y="4200"/>
                    <a:pt x="1096" y="4223"/>
                  </a:cubicBezTo>
                  <a:cubicBezTo>
                    <a:pt x="1004" y="4246"/>
                    <a:pt x="913" y="4246"/>
                    <a:pt x="822" y="4246"/>
                  </a:cubicBezTo>
                  <a:cubicBezTo>
                    <a:pt x="708" y="4223"/>
                    <a:pt x="616" y="4200"/>
                    <a:pt x="548" y="4155"/>
                  </a:cubicBezTo>
                  <a:cubicBezTo>
                    <a:pt x="457" y="4109"/>
                    <a:pt x="365" y="4040"/>
                    <a:pt x="320" y="3949"/>
                  </a:cubicBezTo>
                  <a:cubicBezTo>
                    <a:pt x="251" y="3881"/>
                    <a:pt x="228" y="3789"/>
                    <a:pt x="183" y="3698"/>
                  </a:cubicBezTo>
                  <a:cubicBezTo>
                    <a:pt x="160" y="3607"/>
                    <a:pt x="160" y="3516"/>
                    <a:pt x="183" y="3424"/>
                  </a:cubicBezTo>
                  <a:cubicBezTo>
                    <a:pt x="183" y="3333"/>
                    <a:pt x="205" y="3242"/>
                    <a:pt x="274" y="3150"/>
                  </a:cubicBezTo>
                  <a:cubicBezTo>
                    <a:pt x="320" y="3059"/>
                    <a:pt x="388" y="2991"/>
                    <a:pt x="457" y="2922"/>
                  </a:cubicBezTo>
                  <a:cubicBezTo>
                    <a:pt x="548" y="2854"/>
                    <a:pt x="616" y="2831"/>
                    <a:pt x="708" y="2785"/>
                  </a:cubicBezTo>
                  <a:cubicBezTo>
                    <a:pt x="799" y="2762"/>
                    <a:pt x="913" y="2762"/>
                    <a:pt x="1004" y="2762"/>
                  </a:cubicBezTo>
                  <a:cubicBezTo>
                    <a:pt x="1096" y="2785"/>
                    <a:pt x="1187" y="2808"/>
                    <a:pt x="1278" y="2876"/>
                  </a:cubicBezTo>
                  <a:cubicBezTo>
                    <a:pt x="1370" y="2922"/>
                    <a:pt x="1438" y="2968"/>
                    <a:pt x="1484" y="3059"/>
                  </a:cubicBezTo>
                  <a:cubicBezTo>
                    <a:pt x="1552" y="3127"/>
                    <a:pt x="1598" y="3219"/>
                    <a:pt x="1621" y="3310"/>
                  </a:cubicBezTo>
                  <a:cubicBezTo>
                    <a:pt x="1643" y="3401"/>
                    <a:pt x="1643" y="3493"/>
                    <a:pt x="1643" y="3607"/>
                  </a:cubicBezTo>
                  <a:cubicBezTo>
                    <a:pt x="1621" y="3698"/>
                    <a:pt x="1598" y="3789"/>
                    <a:pt x="1552" y="3881"/>
                  </a:cubicBezTo>
                  <a:close/>
                  <a:moveTo>
                    <a:pt x="0" y="1849"/>
                  </a:moveTo>
                  <a:lnTo>
                    <a:pt x="594" y="799"/>
                  </a:lnTo>
                  <a:lnTo>
                    <a:pt x="3515" y="2351"/>
                  </a:lnTo>
                  <a:lnTo>
                    <a:pt x="2853" y="3561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860;p42">
              <a:extLst>
                <a:ext uri="{FF2B5EF4-FFF2-40B4-BE49-F238E27FC236}">
                  <a16:creationId xmlns:a16="http://schemas.microsoft.com/office/drawing/2014/main" id="{2B0A40B1-1299-C247-903B-036B7648B73D}"/>
                </a:ext>
              </a:extLst>
            </p:cNvPr>
            <p:cNvSpPr/>
            <p:nvPr/>
          </p:nvSpPr>
          <p:spPr>
            <a:xfrm>
              <a:off x="7656325" y="3314275"/>
              <a:ext cx="82750" cy="84475"/>
            </a:xfrm>
            <a:custGeom>
              <a:avLst/>
              <a:gdLst/>
              <a:ahLst/>
              <a:cxnLst/>
              <a:rect l="l" t="t" r="r" b="b"/>
              <a:pathLst>
                <a:path w="3310" h="3379" fill="none" extrusionOk="0">
                  <a:moveTo>
                    <a:pt x="1027" y="3356"/>
                  </a:moveTo>
                  <a:lnTo>
                    <a:pt x="1004" y="2306"/>
                  </a:lnTo>
                  <a:lnTo>
                    <a:pt x="23" y="2306"/>
                  </a:lnTo>
                  <a:lnTo>
                    <a:pt x="0" y="1096"/>
                  </a:lnTo>
                  <a:lnTo>
                    <a:pt x="1004" y="1073"/>
                  </a:lnTo>
                  <a:lnTo>
                    <a:pt x="1004" y="115"/>
                  </a:lnTo>
                  <a:lnTo>
                    <a:pt x="2237" y="1"/>
                  </a:lnTo>
                  <a:lnTo>
                    <a:pt x="2260" y="1005"/>
                  </a:lnTo>
                  <a:lnTo>
                    <a:pt x="3310" y="982"/>
                  </a:lnTo>
                  <a:lnTo>
                    <a:pt x="3310" y="2352"/>
                  </a:lnTo>
                  <a:lnTo>
                    <a:pt x="2283" y="2329"/>
                  </a:lnTo>
                  <a:lnTo>
                    <a:pt x="2283" y="3379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861;p42">
              <a:extLst>
                <a:ext uri="{FF2B5EF4-FFF2-40B4-BE49-F238E27FC236}">
                  <a16:creationId xmlns:a16="http://schemas.microsoft.com/office/drawing/2014/main" id="{7D1153CA-B6CA-608A-3F70-31E9E7EC52DE}"/>
                </a:ext>
              </a:extLst>
            </p:cNvPr>
            <p:cNvSpPr/>
            <p:nvPr/>
          </p:nvSpPr>
          <p:spPr>
            <a:xfrm>
              <a:off x="6174375" y="1213225"/>
              <a:ext cx="82775" cy="81050"/>
            </a:xfrm>
            <a:custGeom>
              <a:avLst/>
              <a:gdLst/>
              <a:ahLst/>
              <a:cxnLst/>
              <a:rect l="l" t="t" r="r" b="b"/>
              <a:pathLst>
                <a:path w="3311" h="3242" fill="none" extrusionOk="0">
                  <a:moveTo>
                    <a:pt x="1" y="2328"/>
                  </a:moveTo>
                  <a:lnTo>
                    <a:pt x="731" y="1575"/>
                  </a:lnTo>
                  <a:lnTo>
                    <a:pt x="24" y="867"/>
                  </a:lnTo>
                  <a:lnTo>
                    <a:pt x="868" y="0"/>
                  </a:lnTo>
                  <a:lnTo>
                    <a:pt x="1599" y="685"/>
                  </a:lnTo>
                  <a:lnTo>
                    <a:pt x="2283" y="23"/>
                  </a:lnTo>
                  <a:lnTo>
                    <a:pt x="3242" y="799"/>
                  </a:lnTo>
                  <a:lnTo>
                    <a:pt x="2534" y="1529"/>
                  </a:lnTo>
                  <a:lnTo>
                    <a:pt x="3310" y="2260"/>
                  </a:lnTo>
                  <a:lnTo>
                    <a:pt x="2329" y="3241"/>
                  </a:lnTo>
                  <a:lnTo>
                    <a:pt x="1621" y="2488"/>
                  </a:lnTo>
                  <a:lnTo>
                    <a:pt x="891" y="3241"/>
                  </a:lnTo>
                  <a:close/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" name="Google Shape;5862;p42">
              <a:extLst>
                <a:ext uri="{FF2B5EF4-FFF2-40B4-BE49-F238E27FC236}">
                  <a16:creationId xmlns:a16="http://schemas.microsoft.com/office/drawing/2014/main" id="{2273A6EF-4D8B-6364-5830-946D8419C813}"/>
                </a:ext>
              </a:extLst>
            </p:cNvPr>
            <p:cNvGrpSpPr/>
            <p:nvPr/>
          </p:nvGrpSpPr>
          <p:grpSpPr>
            <a:xfrm>
              <a:off x="8152775" y="3174475"/>
              <a:ext cx="207725" cy="233775"/>
              <a:chOff x="8152775" y="3174475"/>
              <a:chExt cx="207725" cy="233775"/>
            </a:xfrm>
          </p:grpSpPr>
          <p:sp>
            <p:nvSpPr>
              <p:cNvPr id="218" name="Google Shape;5863;p42">
                <a:extLst>
                  <a:ext uri="{FF2B5EF4-FFF2-40B4-BE49-F238E27FC236}">
                    <a16:creationId xmlns:a16="http://schemas.microsoft.com/office/drawing/2014/main" id="{30AE79AA-871E-169A-9624-6B8344BCC5F5}"/>
                  </a:ext>
                </a:extLst>
              </p:cNvPr>
              <p:cNvSpPr/>
              <p:nvPr/>
            </p:nvSpPr>
            <p:spPr>
              <a:xfrm>
                <a:off x="8152775" y="3340525"/>
                <a:ext cx="821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2709" extrusionOk="0">
                    <a:moveTo>
                      <a:pt x="2442" y="1"/>
                    </a:moveTo>
                    <a:cubicBezTo>
                      <a:pt x="2442" y="1"/>
                      <a:pt x="0" y="252"/>
                      <a:pt x="0" y="1644"/>
                    </a:cubicBezTo>
                    <a:cubicBezTo>
                      <a:pt x="0" y="2343"/>
                      <a:pt x="519" y="2708"/>
                      <a:pt x="1184" y="2708"/>
                    </a:cubicBezTo>
                    <a:cubicBezTo>
                      <a:pt x="1864" y="2708"/>
                      <a:pt x="2698" y="2326"/>
                      <a:pt x="3287" y="1530"/>
                    </a:cubicBezTo>
                    <a:lnTo>
                      <a:pt x="244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864;p42">
                <a:extLst>
                  <a:ext uri="{FF2B5EF4-FFF2-40B4-BE49-F238E27FC236}">
                    <a16:creationId xmlns:a16="http://schemas.microsoft.com/office/drawing/2014/main" id="{31830BD5-C075-C4F4-8F41-185BEBF864FE}"/>
                  </a:ext>
                </a:extLst>
              </p:cNvPr>
              <p:cNvSpPr/>
              <p:nvPr/>
            </p:nvSpPr>
            <p:spPr>
              <a:xfrm>
                <a:off x="8278600" y="3272625"/>
                <a:ext cx="819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2712" extrusionOk="0">
                    <a:moveTo>
                      <a:pt x="2454" y="0"/>
                    </a:moveTo>
                    <a:cubicBezTo>
                      <a:pt x="2454" y="0"/>
                      <a:pt x="11" y="251"/>
                      <a:pt x="11" y="1667"/>
                    </a:cubicBezTo>
                    <a:cubicBezTo>
                      <a:pt x="0" y="2352"/>
                      <a:pt x="509" y="2711"/>
                      <a:pt x="1167" y="2711"/>
                    </a:cubicBezTo>
                    <a:cubicBezTo>
                      <a:pt x="1846" y="2711"/>
                      <a:pt x="2684" y="2329"/>
                      <a:pt x="3276" y="1530"/>
                    </a:cubicBezTo>
                    <a:lnTo>
                      <a:pt x="245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865;p42">
                <a:extLst>
                  <a:ext uri="{FF2B5EF4-FFF2-40B4-BE49-F238E27FC236}">
                    <a16:creationId xmlns:a16="http://schemas.microsoft.com/office/drawing/2014/main" id="{55EC6BEB-493A-7777-6901-DE7E734218EC}"/>
                  </a:ext>
                </a:extLst>
              </p:cNvPr>
              <p:cNvSpPr/>
              <p:nvPr/>
            </p:nvSpPr>
            <p:spPr>
              <a:xfrm>
                <a:off x="8161325" y="3174475"/>
                <a:ext cx="199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8172" fill="none" extrusionOk="0">
                    <a:moveTo>
                      <a:pt x="2945" y="8172"/>
                    </a:moveTo>
                    <a:lnTo>
                      <a:pt x="0" y="2717"/>
                    </a:lnTo>
                    <a:lnTo>
                      <a:pt x="5022" y="0"/>
                    </a:lnTo>
                    <a:lnTo>
                      <a:pt x="7967" y="5456"/>
                    </a:lnTo>
                  </a:path>
                </a:pathLst>
              </a:custGeom>
              <a:noFill/>
              <a:ln w="970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" name="Google Shape;5866;p42">
              <a:extLst>
                <a:ext uri="{FF2B5EF4-FFF2-40B4-BE49-F238E27FC236}">
                  <a16:creationId xmlns:a16="http://schemas.microsoft.com/office/drawing/2014/main" id="{31673743-9E62-B59C-85BB-F22B7BC4A836}"/>
                </a:ext>
              </a:extLst>
            </p:cNvPr>
            <p:cNvGrpSpPr/>
            <p:nvPr/>
          </p:nvGrpSpPr>
          <p:grpSpPr>
            <a:xfrm>
              <a:off x="7712225" y="2833225"/>
              <a:ext cx="135275" cy="144975"/>
              <a:chOff x="7712225" y="2833225"/>
              <a:chExt cx="135275" cy="144975"/>
            </a:xfrm>
          </p:grpSpPr>
          <p:sp>
            <p:nvSpPr>
              <p:cNvPr id="216" name="Google Shape;5867;p42">
                <a:extLst>
                  <a:ext uri="{FF2B5EF4-FFF2-40B4-BE49-F238E27FC236}">
                    <a16:creationId xmlns:a16="http://schemas.microsoft.com/office/drawing/2014/main" id="{3553C6B9-ECB8-4C2B-9064-96D9E5310057}"/>
                  </a:ext>
                </a:extLst>
              </p:cNvPr>
              <p:cNvSpPr/>
              <p:nvPr/>
            </p:nvSpPr>
            <p:spPr>
              <a:xfrm>
                <a:off x="7712225" y="2918500"/>
                <a:ext cx="839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2388" extrusionOk="0">
                    <a:moveTo>
                      <a:pt x="1546" y="1"/>
                    </a:moveTo>
                    <a:cubicBezTo>
                      <a:pt x="1342" y="1"/>
                      <a:pt x="1142" y="57"/>
                      <a:pt x="960" y="196"/>
                    </a:cubicBezTo>
                    <a:cubicBezTo>
                      <a:pt x="1" y="904"/>
                      <a:pt x="1051" y="2388"/>
                      <a:pt x="2717" y="2388"/>
                    </a:cubicBezTo>
                    <a:lnTo>
                      <a:pt x="3356" y="1018"/>
                    </a:lnTo>
                    <a:cubicBezTo>
                      <a:pt x="3356" y="1018"/>
                      <a:pt x="2414" y="1"/>
                      <a:pt x="15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868;p42">
                <a:extLst>
                  <a:ext uri="{FF2B5EF4-FFF2-40B4-BE49-F238E27FC236}">
                    <a16:creationId xmlns:a16="http://schemas.microsoft.com/office/drawing/2014/main" id="{5518B0F5-9A2E-F0ED-1006-CCD6369C3C53}"/>
                  </a:ext>
                </a:extLst>
              </p:cNvPr>
              <p:cNvSpPr/>
              <p:nvPr/>
            </p:nvSpPr>
            <p:spPr>
              <a:xfrm>
                <a:off x="7782425" y="2833225"/>
                <a:ext cx="65075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5616" fill="none" extrusionOk="0">
                    <a:moveTo>
                      <a:pt x="2603" y="1"/>
                    </a:moveTo>
                    <a:lnTo>
                      <a:pt x="0" y="5616"/>
                    </a:lnTo>
                  </a:path>
                </a:pathLst>
              </a:custGeom>
              <a:noFill/>
              <a:ln w="97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" name="Google Shape;5869;p42">
              <a:extLst>
                <a:ext uri="{FF2B5EF4-FFF2-40B4-BE49-F238E27FC236}">
                  <a16:creationId xmlns:a16="http://schemas.microsoft.com/office/drawing/2014/main" id="{331C6D05-4488-D95B-4BC9-4D9D2680FAF3}"/>
                </a:ext>
              </a:extLst>
            </p:cNvPr>
            <p:cNvGrpSpPr/>
            <p:nvPr/>
          </p:nvGrpSpPr>
          <p:grpSpPr>
            <a:xfrm>
              <a:off x="7095325" y="2409250"/>
              <a:ext cx="84525" cy="167100"/>
              <a:chOff x="7095325" y="2409250"/>
              <a:chExt cx="84525" cy="167100"/>
            </a:xfrm>
          </p:grpSpPr>
          <p:sp>
            <p:nvSpPr>
              <p:cNvPr id="214" name="Google Shape;5870;p42">
                <a:extLst>
                  <a:ext uri="{FF2B5EF4-FFF2-40B4-BE49-F238E27FC236}">
                    <a16:creationId xmlns:a16="http://schemas.microsoft.com/office/drawing/2014/main" id="{B1F17E40-D110-F009-5C19-3B0835AD9575}"/>
                  </a:ext>
                </a:extLst>
              </p:cNvPr>
              <p:cNvSpPr/>
              <p:nvPr/>
            </p:nvSpPr>
            <p:spPr>
              <a:xfrm>
                <a:off x="7095325" y="2513625"/>
                <a:ext cx="845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3381" h="2509" extrusionOk="0">
                    <a:moveTo>
                      <a:pt x="2654" y="1"/>
                    </a:moveTo>
                    <a:cubicBezTo>
                      <a:pt x="2138" y="1"/>
                      <a:pt x="293" y="85"/>
                      <a:pt x="117" y="1281"/>
                    </a:cubicBezTo>
                    <a:cubicBezTo>
                      <a:pt x="1" y="2055"/>
                      <a:pt x="622" y="2509"/>
                      <a:pt x="1431" y="2509"/>
                    </a:cubicBezTo>
                    <a:cubicBezTo>
                      <a:pt x="2053" y="2509"/>
                      <a:pt x="2786" y="2241"/>
                      <a:pt x="3381" y="1646"/>
                    </a:cubicBezTo>
                    <a:lnTo>
                      <a:pt x="2787" y="3"/>
                    </a:lnTo>
                    <a:cubicBezTo>
                      <a:pt x="2787" y="3"/>
                      <a:pt x="2739" y="1"/>
                      <a:pt x="26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871;p42">
                <a:extLst>
                  <a:ext uri="{FF2B5EF4-FFF2-40B4-BE49-F238E27FC236}">
                    <a16:creationId xmlns:a16="http://schemas.microsoft.com/office/drawing/2014/main" id="{AE493A64-BBC0-A46D-9C2B-9468FB692F65}"/>
                  </a:ext>
                </a:extLst>
              </p:cNvPr>
              <p:cNvSpPr/>
              <p:nvPr/>
            </p:nvSpPr>
            <p:spPr>
              <a:xfrm>
                <a:off x="7126775" y="2409250"/>
                <a:ext cx="53075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5822" fill="none" extrusionOk="0">
                    <a:moveTo>
                      <a:pt x="2123" y="5821"/>
                    </a:moveTo>
                    <a:lnTo>
                      <a:pt x="0" y="1"/>
                    </a:lnTo>
                    <a:lnTo>
                      <a:pt x="1005" y="92"/>
                    </a:lnTo>
                  </a:path>
                </a:pathLst>
              </a:custGeom>
              <a:solidFill>
                <a:schemeClr val="accent2"/>
              </a:solidFill>
              <a:ln w="970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" name="Google Shape;5872;p42">
              <a:extLst>
                <a:ext uri="{FF2B5EF4-FFF2-40B4-BE49-F238E27FC236}">
                  <a16:creationId xmlns:a16="http://schemas.microsoft.com/office/drawing/2014/main" id="{1D794CBC-042A-EB82-228A-2DC0484C4527}"/>
                </a:ext>
              </a:extLst>
            </p:cNvPr>
            <p:cNvSpPr/>
            <p:nvPr/>
          </p:nvSpPr>
          <p:spPr>
            <a:xfrm>
              <a:off x="7216925" y="2822975"/>
              <a:ext cx="141550" cy="152375"/>
            </a:xfrm>
            <a:custGeom>
              <a:avLst/>
              <a:gdLst/>
              <a:ahLst/>
              <a:cxnLst/>
              <a:rect l="l" t="t" r="r" b="b"/>
              <a:pathLst>
                <a:path w="5662" h="6095" fill="none" extrusionOk="0">
                  <a:moveTo>
                    <a:pt x="2991" y="3766"/>
                  </a:moveTo>
                  <a:lnTo>
                    <a:pt x="2534" y="2328"/>
                  </a:lnTo>
                  <a:lnTo>
                    <a:pt x="2352" y="3835"/>
                  </a:lnTo>
                  <a:close/>
                  <a:moveTo>
                    <a:pt x="5661" y="5501"/>
                  </a:moveTo>
                  <a:lnTo>
                    <a:pt x="3584" y="5957"/>
                  </a:lnTo>
                  <a:lnTo>
                    <a:pt x="3265" y="5044"/>
                  </a:lnTo>
                  <a:lnTo>
                    <a:pt x="2306" y="5136"/>
                  </a:lnTo>
                  <a:lnTo>
                    <a:pt x="2169" y="6094"/>
                  </a:lnTo>
                  <a:lnTo>
                    <a:pt x="1" y="6072"/>
                  </a:lnTo>
                  <a:lnTo>
                    <a:pt x="1165" y="342"/>
                  </a:lnTo>
                  <a:lnTo>
                    <a:pt x="3493" y="0"/>
                  </a:lnTo>
                  <a:close/>
                </a:path>
              </a:pathLst>
            </a:custGeom>
            <a:solidFill>
              <a:schemeClr val="accent1"/>
            </a:solidFill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" name="Google Shape;5873;p42">
              <a:extLst>
                <a:ext uri="{FF2B5EF4-FFF2-40B4-BE49-F238E27FC236}">
                  <a16:creationId xmlns:a16="http://schemas.microsoft.com/office/drawing/2014/main" id="{96D59A5A-C52B-FAEE-0B7D-B2BD1704BAD9}"/>
                </a:ext>
              </a:extLst>
            </p:cNvPr>
            <p:cNvGrpSpPr/>
            <p:nvPr/>
          </p:nvGrpSpPr>
          <p:grpSpPr>
            <a:xfrm>
              <a:off x="7043450" y="3807875"/>
              <a:ext cx="754975" cy="523875"/>
              <a:chOff x="7043450" y="3807875"/>
              <a:chExt cx="754975" cy="523875"/>
            </a:xfrm>
          </p:grpSpPr>
          <p:sp>
            <p:nvSpPr>
              <p:cNvPr id="200" name="Google Shape;5874;p42">
                <a:extLst>
                  <a:ext uri="{FF2B5EF4-FFF2-40B4-BE49-F238E27FC236}">
                    <a16:creationId xmlns:a16="http://schemas.microsoft.com/office/drawing/2014/main" id="{68744DE1-B141-8CEC-D42F-4C0C1760517B}"/>
                  </a:ext>
                </a:extLst>
              </p:cNvPr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5342" y="5159"/>
                    </a:moveTo>
                    <a:lnTo>
                      <a:pt x="22666" y="11961"/>
                    </a:lnTo>
                    <a:lnTo>
                      <a:pt x="10523" y="17188"/>
                    </a:lnTo>
                    <a:lnTo>
                      <a:pt x="5342" y="5159"/>
                    </a:lnTo>
                    <a:close/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875;p42">
                <a:extLst>
                  <a:ext uri="{FF2B5EF4-FFF2-40B4-BE49-F238E27FC236}">
                    <a16:creationId xmlns:a16="http://schemas.microsoft.com/office/drawing/2014/main" id="{DA4F065A-6836-5249-ADCA-7C7A6E4062BA}"/>
                  </a:ext>
                </a:extLst>
              </p:cNvPr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28715" y="11253"/>
                    </a:lnTo>
                    <a:lnTo>
                      <a:pt x="9861" y="19356"/>
                    </a:lnTo>
                    <a:lnTo>
                      <a:pt x="1850" y="70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876;p42">
                <a:extLst>
                  <a:ext uri="{FF2B5EF4-FFF2-40B4-BE49-F238E27FC236}">
                    <a16:creationId xmlns:a16="http://schemas.microsoft.com/office/drawing/2014/main" id="{B11426BF-896D-F30D-25AD-D97DC974C0BA}"/>
                  </a:ext>
                </a:extLst>
              </p:cNvPr>
              <p:cNvSpPr/>
              <p:nvPr/>
            </p:nvSpPr>
            <p:spPr>
              <a:xfrm>
                <a:off x="7295675" y="428550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3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5877;p42">
                <a:extLst>
                  <a:ext uri="{FF2B5EF4-FFF2-40B4-BE49-F238E27FC236}">
                    <a16:creationId xmlns:a16="http://schemas.microsoft.com/office/drawing/2014/main" id="{AB394CAF-2707-90A3-D217-D0CEF64096B9}"/>
                  </a:ext>
                </a:extLst>
              </p:cNvPr>
              <p:cNvSpPr/>
              <p:nvPr/>
            </p:nvSpPr>
            <p:spPr>
              <a:xfrm>
                <a:off x="7328200" y="4260375"/>
                <a:ext cx="165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4" fill="none" extrusionOk="0">
                    <a:moveTo>
                      <a:pt x="1" y="1"/>
                    </a:moveTo>
                    <a:lnTo>
                      <a:pt x="662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878;p42">
                <a:extLst>
                  <a:ext uri="{FF2B5EF4-FFF2-40B4-BE49-F238E27FC236}">
                    <a16:creationId xmlns:a16="http://schemas.microsoft.com/office/drawing/2014/main" id="{2C012F30-F1A1-031E-FE48-355B968A4B5B}"/>
                  </a:ext>
                </a:extLst>
              </p:cNvPr>
              <p:cNvSpPr/>
              <p:nvPr/>
            </p:nvSpPr>
            <p:spPr>
              <a:xfrm>
                <a:off x="7368725" y="42541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1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879;p42">
                <a:extLst>
                  <a:ext uri="{FF2B5EF4-FFF2-40B4-BE49-F238E27FC236}">
                    <a16:creationId xmlns:a16="http://schemas.microsoft.com/office/drawing/2014/main" id="{A6ADCF85-4C2F-0315-6E78-6FE7E010F1AF}"/>
                  </a:ext>
                </a:extLst>
              </p:cNvPr>
              <p:cNvSpPr/>
              <p:nvPr/>
            </p:nvSpPr>
            <p:spPr>
              <a:xfrm>
                <a:off x="7401800" y="4229000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880;p42">
                <a:extLst>
                  <a:ext uri="{FF2B5EF4-FFF2-40B4-BE49-F238E27FC236}">
                    <a16:creationId xmlns:a16="http://schemas.microsoft.com/office/drawing/2014/main" id="{120F23EE-F6D3-08D4-66ED-8969176CE565}"/>
                  </a:ext>
                </a:extLst>
              </p:cNvPr>
              <p:cNvSpPr/>
              <p:nvPr/>
            </p:nvSpPr>
            <p:spPr>
              <a:xfrm>
                <a:off x="7442325" y="422215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1" y="1"/>
                    </a:moveTo>
                    <a:lnTo>
                      <a:pt x="503" y="1188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881;p42">
                <a:extLst>
                  <a:ext uri="{FF2B5EF4-FFF2-40B4-BE49-F238E27FC236}">
                    <a16:creationId xmlns:a16="http://schemas.microsoft.com/office/drawing/2014/main" id="{05E13256-BBE2-40C7-3E98-0E72A852535B}"/>
                  </a:ext>
                </a:extLst>
              </p:cNvPr>
              <p:cNvSpPr/>
              <p:nvPr/>
            </p:nvSpPr>
            <p:spPr>
              <a:xfrm>
                <a:off x="7474850" y="4197625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1" y="0"/>
                    </a:moveTo>
                    <a:lnTo>
                      <a:pt x="663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882;p42">
                <a:extLst>
                  <a:ext uri="{FF2B5EF4-FFF2-40B4-BE49-F238E27FC236}">
                    <a16:creationId xmlns:a16="http://schemas.microsoft.com/office/drawing/2014/main" id="{0485AD1B-E171-E402-164D-085EAC56AAE5}"/>
                  </a:ext>
                </a:extLst>
              </p:cNvPr>
              <p:cNvSpPr/>
              <p:nvPr/>
            </p:nvSpPr>
            <p:spPr>
              <a:xfrm>
                <a:off x="7515375" y="4190775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2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5883;p42">
                <a:extLst>
                  <a:ext uri="{FF2B5EF4-FFF2-40B4-BE49-F238E27FC236}">
                    <a16:creationId xmlns:a16="http://schemas.microsoft.com/office/drawing/2014/main" id="{897DAD88-6914-7C8E-18EE-BDFBF90C3AB6}"/>
                  </a:ext>
                </a:extLst>
              </p:cNvPr>
              <p:cNvSpPr/>
              <p:nvPr/>
            </p:nvSpPr>
            <p:spPr>
              <a:xfrm>
                <a:off x="7548475" y="4166225"/>
                <a:ext cx="165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1" fill="none" extrusionOk="0">
                    <a:moveTo>
                      <a:pt x="0" y="1"/>
                    </a:moveTo>
                    <a:lnTo>
                      <a:pt x="662" y="153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884;p42">
                <a:extLst>
                  <a:ext uri="{FF2B5EF4-FFF2-40B4-BE49-F238E27FC236}">
                    <a16:creationId xmlns:a16="http://schemas.microsoft.com/office/drawing/2014/main" id="{54CDFDE0-B9AB-153A-B8D2-23E5C1753D02}"/>
                  </a:ext>
                </a:extLst>
              </p:cNvPr>
              <p:cNvSpPr/>
              <p:nvPr/>
            </p:nvSpPr>
            <p:spPr>
              <a:xfrm>
                <a:off x="7588975" y="4159375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1" y="1"/>
                    </a:moveTo>
                    <a:lnTo>
                      <a:pt x="503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885;p42">
                <a:extLst>
                  <a:ext uri="{FF2B5EF4-FFF2-40B4-BE49-F238E27FC236}">
                    <a16:creationId xmlns:a16="http://schemas.microsoft.com/office/drawing/2014/main" id="{13A33AF5-FFE1-936B-5D8A-BC2CD7923646}"/>
                  </a:ext>
                </a:extLst>
              </p:cNvPr>
              <p:cNvSpPr/>
              <p:nvPr/>
            </p:nvSpPr>
            <p:spPr>
              <a:xfrm>
                <a:off x="7621500" y="4134275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886;p42">
                <a:extLst>
                  <a:ext uri="{FF2B5EF4-FFF2-40B4-BE49-F238E27FC236}">
                    <a16:creationId xmlns:a16="http://schemas.microsoft.com/office/drawing/2014/main" id="{01FC828A-BE1C-34A5-8374-7E2570CD6C2A}"/>
                  </a:ext>
                </a:extLst>
              </p:cNvPr>
              <p:cNvSpPr/>
              <p:nvPr/>
            </p:nvSpPr>
            <p:spPr>
              <a:xfrm>
                <a:off x="7662600" y="41280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0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887;p42">
                <a:extLst>
                  <a:ext uri="{FF2B5EF4-FFF2-40B4-BE49-F238E27FC236}">
                    <a16:creationId xmlns:a16="http://schemas.microsoft.com/office/drawing/2014/main" id="{ED3DDE0F-4BF8-B6DA-9D60-4C56E0723EE1}"/>
                  </a:ext>
                </a:extLst>
              </p:cNvPr>
              <p:cNvSpPr/>
              <p:nvPr/>
            </p:nvSpPr>
            <p:spPr>
              <a:xfrm>
                <a:off x="7695125" y="4102900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0" y="0"/>
                    </a:moveTo>
                    <a:lnTo>
                      <a:pt x="662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" name="Google Shape;5888;p42">
              <a:extLst>
                <a:ext uri="{FF2B5EF4-FFF2-40B4-BE49-F238E27FC236}">
                  <a16:creationId xmlns:a16="http://schemas.microsoft.com/office/drawing/2014/main" id="{B55864BE-B04D-F6A1-51D1-2CD503D3F19F}"/>
                </a:ext>
              </a:extLst>
            </p:cNvPr>
            <p:cNvGrpSpPr/>
            <p:nvPr/>
          </p:nvGrpSpPr>
          <p:grpSpPr>
            <a:xfrm>
              <a:off x="7810375" y="3586475"/>
              <a:ext cx="274500" cy="274500"/>
              <a:chOff x="7810375" y="3586475"/>
              <a:chExt cx="274500" cy="274500"/>
            </a:xfrm>
          </p:grpSpPr>
          <p:sp>
            <p:nvSpPr>
              <p:cNvPr id="194" name="Google Shape;5889;p42">
                <a:extLst>
                  <a:ext uri="{FF2B5EF4-FFF2-40B4-BE49-F238E27FC236}">
                    <a16:creationId xmlns:a16="http://schemas.microsoft.com/office/drawing/2014/main" id="{9726E1FF-D50E-263D-9B55-0C6F8B0A5869}"/>
                  </a:ext>
                </a:extLst>
              </p:cNvPr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890;p42">
                <a:extLst>
                  <a:ext uri="{FF2B5EF4-FFF2-40B4-BE49-F238E27FC236}">
                    <a16:creationId xmlns:a16="http://schemas.microsoft.com/office/drawing/2014/main" id="{78490168-A9D4-3329-A172-5D8A9F4A5121}"/>
                  </a:ext>
                </a:extLst>
              </p:cNvPr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891;p42">
                <a:extLst>
                  <a:ext uri="{FF2B5EF4-FFF2-40B4-BE49-F238E27FC236}">
                    <a16:creationId xmlns:a16="http://schemas.microsoft.com/office/drawing/2014/main" id="{A32070E1-E844-613D-5224-7D47C2EDFF6C}"/>
                  </a:ext>
                </a:extLst>
              </p:cNvPr>
              <p:cNvSpPr/>
              <p:nvPr/>
            </p:nvSpPr>
            <p:spPr>
              <a:xfrm>
                <a:off x="7848050" y="3600175"/>
                <a:ext cx="199750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7990" h="3307" extrusionOk="0">
                    <a:moveTo>
                      <a:pt x="3995" y="0"/>
                    </a:moveTo>
                    <a:cubicBezTo>
                      <a:pt x="1781" y="0"/>
                      <a:pt x="0" y="1438"/>
                      <a:pt x="0" y="2762"/>
                    </a:cubicBezTo>
                    <a:cubicBezTo>
                      <a:pt x="0" y="3166"/>
                      <a:pt x="166" y="3306"/>
                      <a:pt x="460" y="3306"/>
                    </a:cubicBezTo>
                    <a:cubicBezTo>
                      <a:pt x="1128" y="3306"/>
                      <a:pt x="2457" y="2579"/>
                      <a:pt x="3995" y="2579"/>
                    </a:cubicBezTo>
                    <a:cubicBezTo>
                      <a:pt x="5517" y="2579"/>
                      <a:pt x="6852" y="3306"/>
                      <a:pt x="7525" y="3306"/>
                    </a:cubicBezTo>
                    <a:cubicBezTo>
                      <a:pt x="7821" y="3306"/>
                      <a:pt x="7989" y="3166"/>
                      <a:pt x="7989" y="2762"/>
                    </a:cubicBezTo>
                    <a:cubicBezTo>
                      <a:pt x="7989" y="1438"/>
                      <a:pt x="6186" y="0"/>
                      <a:pt x="3995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5892;p42">
                <a:extLst>
                  <a:ext uri="{FF2B5EF4-FFF2-40B4-BE49-F238E27FC236}">
                    <a16:creationId xmlns:a16="http://schemas.microsoft.com/office/drawing/2014/main" id="{3C2826E4-6F53-C97E-46ED-6970D993A281}"/>
                  </a:ext>
                </a:extLst>
              </p:cNvPr>
              <p:cNvSpPr/>
              <p:nvPr/>
            </p:nvSpPr>
            <p:spPr>
              <a:xfrm>
                <a:off x="7868025" y="3612150"/>
                <a:ext cx="37675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892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5" y="685"/>
                      <a:pt x="639" y="1438"/>
                      <a:pt x="822" y="2169"/>
                    </a:cubicBezTo>
                    <a:cubicBezTo>
                      <a:pt x="1027" y="2922"/>
                      <a:pt x="1119" y="3698"/>
                      <a:pt x="1119" y="4451"/>
                    </a:cubicBezTo>
                    <a:cubicBezTo>
                      <a:pt x="1119" y="5227"/>
                      <a:pt x="1027" y="6003"/>
                      <a:pt x="822" y="6734"/>
                    </a:cubicBezTo>
                    <a:cubicBezTo>
                      <a:pt x="731" y="7122"/>
                      <a:pt x="571" y="7464"/>
                      <a:pt x="457" y="7852"/>
                    </a:cubicBezTo>
                    <a:cubicBezTo>
                      <a:pt x="320" y="8218"/>
                      <a:pt x="137" y="8560"/>
                      <a:pt x="0" y="8925"/>
                    </a:cubicBezTo>
                    <a:cubicBezTo>
                      <a:pt x="206" y="8606"/>
                      <a:pt x="434" y="8263"/>
                      <a:pt x="617" y="7921"/>
                    </a:cubicBezTo>
                    <a:cubicBezTo>
                      <a:pt x="799" y="7556"/>
                      <a:pt x="982" y="7213"/>
                      <a:pt x="1096" y="6825"/>
                    </a:cubicBezTo>
                    <a:cubicBezTo>
                      <a:pt x="1370" y="6072"/>
                      <a:pt x="1484" y="5250"/>
                      <a:pt x="1507" y="4451"/>
                    </a:cubicBezTo>
                    <a:cubicBezTo>
                      <a:pt x="1507" y="3652"/>
                      <a:pt x="1370" y="2854"/>
                      <a:pt x="1119" y="2100"/>
                    </a:cubicBezTo>
                    <a:cubicBezTo>
                      <a:pt x="868" y="1324"/>
                      <a:pt x="502" y="6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893;p42">
                <a:extLst>
                  <a:ext uri="{FF2B5EF4-FFF2-40B4-BE49-F238E27FC236}">
                    <a16:creationId xmlns:a16="http://schemas.microsoft.com/office/drawing/2014/main" id="{6105660E-C398-040A-277E-4B17A2E2A492}"/>
                  </a:ext>
                </a:extLst>
              </p:cNvPr>
              <p:cNvSpPr/>
              <p:nvPr/>
            </p:nvSpPr>
            <p:spPr>
              <a:xfrm>
                <a:off x="7984425" y="3612150"/>
                <a:ext cx="37700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8926" extrusionOk="0">
                    <a:moveTo>
                      <a:pt x="1507" y="0"/>
                    </a:moveTo>
                    <a:lnTo>
                      <a:pt x="1507" y="0"/>
                    </a:lnTo>
                    <a:cubicBezTo>
                      <a:pt x="1005" y="617"/>
                      <a:pt x="640" y="1324"/>
                      <a:pt x="389" y="2100"/>
                    </a:cubicBezTo>
                    <a:cubicBezTo>
                      <a:pt x="138" y="2854"/>
                      <a:pt x="1" y="3652"/>
                      <a:pt x="1" y="4451"/>
                    </a:cubicBezTo>
                    <a:cubicBezTo>
                      <a:pt x="23" y="5250"/>
                      <a:pt x="115" y="6072"/>
                      <a:pt x="411" y="6825"/>
                    </a:cubicBezTo>
                    <a:cubicBezTo>
                      <a:pt x="503" y="7213"/>
                      <a:pt x="708" y="7556"/>
                      <a:pt x="868" y="7921"/>
                    </a:cubicBezTo>
                    <a:cubicBezTo>
                      <a:pt x="1051" y="8263"/>
                      <a:pt x="1279" y="8606"/>
                      <a:pt x="1507" y="8925"/>
                    </a:cubicBezTo>
                    <a:cubicBezTo>
                      <a:pt x="1370" y="8560"/>
                      <a:pt x="1165" y="8218"/>
                      <a:pt x="1051" y="7852"/>
                    </a:cubicBezTo>
                    <a:cubicBezTo>
                      <a:pt x="914" y="7464"/>
                      <a:pt x="777" y="7122"/>
                      <a:pt x="685" y="6734"/>
                    </a:cubicBezTo>
                    <a:cubicBezTo>
                      <a:pt x="480" y="6003"/>
                      <a:pt x="389" y="5227"/>
                      <a:pt x="389" y="4451"/>
                    </a:cubicBezTo>
                    <a:cubicBezTo>
                      <a:pt x="366" y="3698"/>
                      <a:pt x="480" y="2922"/>
                      <a:pt x="663" y="2169"/>
                    </a:cubicBezTo>
                    <a:cubicBezTo>
                      <a:pt x="868" y="1438"/>
                      <a:pt x="1119" y="685"/>
                      <a:pt x="15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894;p42">
                <a:extLst>
                  <a:ext uri="{FF2B5EF4-FFF2-40B4-BE49-F238E27FC236}">
                    <a16:creationId xmlns:a16="http://schemas.microsoft.com/office/drawing/2014/main" id="{9D862689-7301-02A1-8C59-6139FBA0D879}"/>
                  </a:ext>
                </a:extLst>
              </p:cNvPr>
              <p:cNvSpPr/>
              <p:nvPr/>
            </p:nvSpPr>
            <p:spPr>
              <a:xfrm>
                <a:off x="7810375" y="3696600"/>
                <a:ext cx="274500" cy="164375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6575" extrusionOk="0">
                    <a:moveTo>
                      <a:pt x="115" y="1"/>
                    </a:moveTo>
                    <a:cubicBezTo>
                      <a:pt x="47" y="343"/>
                      <a:pt x="1" y="708"/>
                      <a:pt x="1" y="1096"/>
                    </a:cubicBezTo>
                    <a:cubicBezTo>
                      <a:pt x="1" y="4109"/>
                      <a:pt x="2466" y="6574"/>
                      <a:pt x="5502" y="6574"/>
                    </a:cubicBezTo>
                    <a:cubicBezTo>
                      <a:pt x="8538" y="6574"/>
                      <a:pt x="10980" y="4109"/>
                      <a:pt x="10980" y="1096"/>
                    </a:cubicBezTo>
                    <a:cubicBezTo>
                      <a:pt x="10980" y="708"/>
                      <a:pt x="10957" y="343"/>
                      <a:pt x="10889" y="1"/>
                    </a:cubicBezTo>
                    <a:cubicBezTo>
                      <a:pt x="10364" y="2511"/>
                      <a:pt x="8150" y="4406"/>
                      <a:pt x="5502" y="4406"/>
                    </a:cubicBezTo>
                    <a:cubicBezTo>
                      <a:pt x="2831" y="4406"/>
                      <a:pt x="617" y="2511"/>
                      <a:pt x="1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" name="Google Shape;5895;p42">
              <a:extLst>
                <a:ext uri="{FF2B5EF4-FFF2-40B4-BE49-F238E27FC236}">
                  <a16:creationId xmlns:a16="http://schemas.microsoft.com/office/drawing/2014/main" id="{5A350463-A5B5-8210-D4FC-AC8B51711819}"/>
                </a:ext>
              </a:extLst>
            </p:cNvPr>
            <p:cNvGrpSpPr/>
            <p:nvPr/>
          </p:nvGrpSpPr>
          <p:grpSpPr>
            <a:xfrm>
              <a:off x="6881400" y="3156950"/>
              <a:ext cx="433700" cy="355675"/>
              <a:chOff x="6881400" y="3156950"/>
              <a:chExt cx="433700" cy="355675"/>
            </a:xfrm>
          </p:grpSpPr>
          <p:sp>
            <p:nvSpPr>
              <p:cNvPr id="188" name="Google Shape;5896;p42">
                <a:extLst>
                  <a:ext uri="{FF2B5EF4-FFF2-40B4-BE49-F238E27FC236}">
                    <a16:creationId xmlns:a16="http://schemas.microsoft.com/office/drawing/2014/main" id="{0FFBC5F3-4E78-C884-D9C3-E36562E85B30}"/>
                  </a:ext>
                </a:extLst>
              </p:cNvPr>
              <p:cNvSpPr/>
              <p:nvPr/>
            </p:nvSpPr>
            <p:spPr>
              <a:xfrm>
                <a:off x="6881400" y="3156950"/>
                <a:ext cx="128400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17" extrusionOk="0">
                    <a:moveTo>
                      <a:pt x="1787" y="0"/>
                    </a:moveTo>
                    <a:cubicBezTo>
                      <a:pt x="804" y="0"/>
                      <a:pt x="0" y="245"/>
                      <a:pt x="0" y="245"/>
                    </a:cubicBezTo>
                    <a:cubicBezTo>
                      <a:pt x="1393" y="1181"/>
                      <a:pt x="913" y="2002"/>
                      <a:pt x="1644" y="3144"/>
                    </a:cubicBezTo>
                    <a:cubicBezTo>
                      <a:pt x="2306" y="4217"/>
                      <a:pt x="3493" y="4217"/>
                      <a:pt x="3493" y="4217"/>
                    </a:cubicBezTo>
                    <a:lnTo>
                      <a:pt x="5136" y="2254"/>
                    </a:lnTo>
                    <a:cubicBezTo>
                      <a:pt x="4610" y="405"/>
                      <a:pt x="3050" y="0"/>
                      <a:pt x="17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897;p42">
                <a:extLst>
                  <a:ext uri="{FF2B5EF4-FFF2-40B4-BE49-F238E27FC236}">
                    <a16:creationId xmlns:a16="http://schemas.microsoft.com/office/drawing/2014/main" id="{8C30D047-673B-8AB9-CA94-722A679CC856}"/>
                  </a:ext>
                </a:extLst>
              </p:cNvPr>
              <p:cNvSpPr/>
              <p:nvPr/>
            </p:nvSpPr>
            <p:spPr>
              <a:xfrm>
                <a:off x="6881400" y="3163050"/>
                <a:ext cx="12840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3973" extrusionOk="0">
                    <a:moveTo>
                      <a:pt x="14" y="1"/>
                    </a:moveTo>
                    <a:cubicBezTo>
                      <a:pt x="5" y="1"/>
                      <a:pt x="0" y="1"/>
                      <a:pt x="0" y="1"/>
                    </a:cubicBezTo>
                    <a:cubicBezTo>
                      <a:pt x="1393" y="937"/>
                      <a:pt x="913" y="1758"/>
                      <a:pt x="1644" y="2900"/>
                    </a:cubicBezTo>
                    <a:cubicBezTo>
                      <a:pt x="2306" y="3973"/>
                      <a:pt x="3493" y="3973"/>
                      <a:pt x="3493" y="3973"/>
                    </a:cubicBezTo>
                    <a:lnTo>
                      <a:pt x="5136" y="2010"/>
                    </a:lnTo>
                    <a:cubicBezTo>
                      <a:pt x="5068" y="1827"/>
                      <a:pt x="4999" y="1667"/>
                      <a:pt x="4931" y="1507"/>
                    </a:cubicBezTo>
                    <a:lnTo>
                      <a:pt x="3378" y="3242"/>
                    </a:lnTo>
                    <a:cubicBezTo>
                      <a:pt x="3378" y="3242"/>
                      <a:pt x="2146" y="2808"/>
                      <a:pt x="1667" y="1325"/>
                    </a:cubicBezTo>
                    <a:cubicBezTo>
                      <a:pt x="1260" y="41"/>
                      <a:pt x="151" y="1"/>
                      <a:pt x="1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898;p42">
                <a:extLst>
                  <a:ext uri="{FF2B5EF4-FFF2-40B4-BE49-F238E27FC236}">
                    <a16:creationId xmlns:a16="http://schemas.microsoft.com/office/drawing/2014/main" id="{67E7FF47-6811-4BC0-D804-F0B02EA3A0C4}"/>
                  </a:ext>
                </a:extLst>
              </p:cNvPr>
              <p:cNvSpPr/>
              <p:nvPr/>
            </p:nvSpPr>
            <p:spPr>
              <a:xfrm>
                <a:off x="6968700" y="3213275"/>
                <a:ext cx="346400" cy="299350"/>
              </a:xfrm>
              <a:custGeom>
                <a:avLst/>
                <a:gdLst/>
                <a:ahLst/>
                <a:cxnLst/>
                <a:rect l="l" t="t" r="r" b="b"/>
                <a:pathLst>
                  <a:path w="13856" h="11974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10569" y="11504"/>
                    </a:lnTo>
                    <a:cubicBezTo>
                      <a:pt x="10913" y="11818"/>
                      <a:pt x="11354" y="11974"/>
                      <a:pt x="11794" y="11974"/>
                    </a:cubicBezTo>
                    <a:cubicBezTo>
                      <a:pt x="12315" y="11974"/>
                      <a:pt x="12835" y="11755"/>
                      <a:pt x="13194" y="11322"/>
                    </a:cubicBezTo>
                    <a:cubicBezTo>
                      <a:pt x="13856" y="10523"/>
                      <a:pt x="13719" y="9336"/>
                      <a:pt x="12897" y="8697"/>
                    </a:cubicBez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899;p42">
                <a:extLst>
                  <a:ext uri="{FF2B5EF4-FFF2-40B4-BE49-F238E27FC236}">
                    <a16:creationId xmlns:a16="http://schemas.microsoft.com/office/drawing/2014/main" id="{CD0DACB4-B198-2BDA-D323-88A38781B530}"/>
                  </a:ext>
                </a:extLst>
              </p:cNvPr>
              <p:cNvSpPr/>
              <p:nvPr/>
            </p:nvSpPr>
            <p:spPr>
              <a:xfrm>
                <a:off x="6968700" y="3213275"/>
                <a:ext cx="599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626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708" y="2625"/>
                    </a:lnTo>
                    <a:lnTo>
                      <a:pt x="2397" y="594"/>
                    </a:ln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900;p42">
                <a:extLst>
                  <a:ext uri="{FF2B5EF4-FFF2-40B4-BE49-F238E27FC236}">
                    <a16:creationId xmlns:a16="http://schemas.microsoft.com/office/drawing/2014/main" id="{3885D82C-1DF4-1B18-BC09-A03FDDF674A5}"/>
                  </a:ext>
                </a:extLst>
              </p:cNvPr>
              <p:cNvSpPr/>
              <p:nvPr/>
            </p:nvSpPr>
            <p:spPr>
              <a:xfrm>
                <a:off x="7054300" y="3291275"/>
                <a:ext cx="218575" cy="184775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7391" extrusionOk="0">
                    <a:moveTo>
                      <a:pt x="766" y="0"/>
                    </a:moveTo>
                    <a:cubicBezTo>
                      <a:pt x="575" y="0"/>
                      <a:pt x="383" y="88"/>
                      <a:pt x="251" y="259"/>
                    </a:cubicBezTo>
                    <a:cubicBezTo>
                      <a:pt x="0" y="533"/>
                      <a:pt x="46" y="943"/>
                      <a:pt x="320" y="1172"/>
                    </a:cubicBezTo>
                    <a:lnTo>
                      <a:pt x="7076" y="7152"/>
                    </a:lnTo>
                    <a:cubicBezTo>
                      <a:pt x="7256" y="7310"/>
                      <a:pt x="7479" y="7390"/>
                      <a:pt x="7701" y="7390"/>
                    </a:cubicBezTo>
                    <a:cubicBezTo>
                      <a:pt x="7959" y="7390"/>
                      <a:pt x="8216" y="7282"/>
                      <a:pt x="8400" y="7061"/>
                    </a:cubicBezTo>
                    <a:cubicBezTo>
                      <a:pt x="8742" y="6650"/>
                      <a:pt x="8674" y="6056"/>
                      <a:pt x="8263" y="5737"/>
                    </a:cubicBezTo>
                    <a:lnTo>
                      <a:pt x="1164" y="145"/>
                    </a:lnTo>
                    <a:cubicBezTo>
                      <a:pt x="1048" y="48"/>
                      <a:pt x="907" y="0"/>
                      <a:pt x="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901;p42">
                <a:extLst>
                  <a:ext uri="{FF2B5EF4-FFF2-40B4-BE49-F238E27FC236}">
                    <a16:creationId xmlns:a16="http://schemas.microsoft.com/office/drawing/2014/main" id="{340F5D5C-B167-B225-3137-7AFE49BFE7FF}"/>
                  </a:ext>
                </a:extLst>
              </p:cNvPr>
              <p:cNvSpPr/>
              <p:nvPr/>
            </p:nvSpPr>
            <p:spPr>
              <a:xfrm>
                <a:off x="6968700" y="3254350"/>
                <a:ext cx="343550" cy="258275"/>
              </a:xfrm>
              <a:custGeom>
                <a:avLst/>
                <a:gdLst/>
                <a:ahLst/>
                <a:cxnLst/>
                <a:rect l="l" t="t" r="r" b="b"/>
                <a:pathLst>
                  <a:path w="13742" h="10331" extrusionOk="0">
                    <a:moveTo>
                      <a:pt x="274" y="1"/>
                    </a:moveTo>
                    <a:lnTo>
                      <a:pt x="1" y="321"/>
                    </a:lnTo>
                    <a:lnTo>
                      <a:pt x="10569" y="9861"/>
                    </a:lnTo>
                    <a:cubicBezTo>
                      <a:pt x="10913" y="10175"/>
                      <a:pt x="11354" y="10331"/>
                      <a:pt x="11794" y="10331"/>
                    </a:cubicBezTo>
                    <a:cubicBezTo>
                      <a:pt x="12315" y="10331"/>
                      <a:pt x="12835" y="10112"/>
                      <a:pt x="13194" y="9679"/>
                    </a:cubicBezTo>
                    <a:cubicBezTo>
                      <a:pt x="13719" y="9040"/>
                      <a:pt x="13741" y="8150"/>
                      <a:pt x="13308" y="7488"/>
                    </a:cubicBezTo>
                    <a:lnTo>
                      <a:pt x="13308" y="7488"/>
                    </a:lnTo>
                    <a:cubicBezTo>
                      <a:pt x="13331" y="7944"/>
                      <a:pt x="13194" y="8423"/>
                      <a:pt x="12874" y="8812"/>
                    </a:cubicBezTo>
                    <a:cubicBezTo>
                      <a:pt x="12513" y="9247"/>
                      <a:pt x="11996" y="9472"/>
                      <a:pt x="11475" y="9472"/>
                    </a:cubicBezTo>
                    <a:cubicBezTo>
                      <a:pt x="11040" y="9472"/>
                      <a:pt x="10602" y="9316"/>
                      <a:pt x="10249" y="8994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" name="Google Shape;5902;p42">
              <a:extLst>
                <a:ext uri="{FF2B5EF4-FFF2-40B4-BE49-F238E27FC236}">
                  <a16:creationId xmlns:a16="http://schemas.microsoft.com/office/drawing/2014/main" id="{49350064-A77A-26FB-D8D7-7ECE54D13285}"/>
                </a:ext>
              </a:extLst>
            </p:cNvPr>
            <p:cNvGrpSpPr/>
            <p:nvPr/>
          </p:nvGrpSpPr>
          <p:grpSpPr>
            <a:xfrm>
              <a:off x="8084850" y="3970500"/>
              <a:ext cx="396050" cy="377650"/>
              <a:chOff x="8084850" y="3970500"/>
              <a:chExt cx="396050" cy="377650"/>
            </a:xfrm>
          </p:grpSpPr>
          <p:sp>
            <p:nvSpPr>
              <p:cNvPr id="175" name="Google Shape;5903;p42">
                <a:extLst>
                  <a:ext uri="{FF2B5EF4-FFF2-40B4-BE49-F238E27FC236}">
                    <a16:creationId xmlns:a16="http://schemas.microsoft.com/office/drawing/2014/main" id="{E37C5FEA-5636-72AF-1A85-2B497EC97BBF}"/>
                  </a:ext>
                </a:extLst>
              </p:cNvPr>
              <p:cNvSpPr/>
              <p:nvPr/>
            </p:nvSpPr>
            <p:spPr>
              <a:xfrm>
                <a:off x="8161325" y="4061075"/>
                <a:ext cx="247675" cy="22787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9115" extrusionOk="0">
                    <a:moveTo>
                      <a:pt x="5242" y="0"/>
                    </a:moveTo>
                    <a:cubicBezTo>
                      <a:pt x="4501" y="0"/>
                      <a:pt x="3723" y="202"/>
                      <a:pt x="2968" y="623"/>
                    </a:cubicBezTo>
                    <a:cubicBezTo>
                      <a:pt x="594" y="1970"/>
                      <a:pt x="0" y="4618"/>
                      <a:pt x="1598" y="6740"/>
                    </a:cubicBezTo>
                    <a:cubicBezTo>
                      <a:pt x="3196" y="8840"/>
                      <a:pt x="5182" y="8019"/>
                      <a:pt x="6004" y="9114"/>
                    </a:cubicBezTo>
                    <a:lnTo>
                      <a:pt x="7282" y="8407"/>
                    </a:lnTo>
                    <a:lnTo>
                      <a:pt x="8560" y="7676"/>
                    </a:lnTo>
                    <a:cubicBezTo>
                      <a:pt x="7989" y="6672"/>
                      <a:pt x="9907" y="5074"/>
                      <a:pt x="8925" y="2609"/>
                    </a:cubicBezTo>
                    <a:cubicBezTo>
                      <a:pt x="8256" y="928"/>
                      <a:pt x="6833" y="0"/>
                      <a:pt x="52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5904;p42">
                <a:extLst>
                  <a:ext uri="{FF2B5EF4-FFF2-40B4-BE49-F238E27FC236}">
                    <a16:creationId xmlns:a16="http://schemas.microsoft.com/office/drawing/2014/main" id="{56E907EC-B0E5-7530-FC7B-D2934474D95C}"/>
                  </a:ext>
                </a:extLst>
              </p:cNvPr>
              <p:cNvSpPr/>
              <p:nvPr/>
            </p:nvSpPr>
            <p:spPr>
              <a:xfrm>
                <a:off x="8192700" y="4071300"/>
                <a:ext cx="148975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4091" extrusionOk="0">
                    <a:moveTo>
                      <a:pt x="3972" y="1"/>
                    </a:moveTo>
                    <a:cubicBezTo>
                      <a:pt x="3420" y="1"/>
                      <a:pt x="2749" y="152"/>
                      <a:pt x="1918" y="557"/>
                    </a:cubicBezTo>
                    <a:cubicBezTo>
                      <a:pt x="868" y="1059"/>
                      <a:pt x="1" y="2268"/>
                      <a:pt x="1" y="3661"/>
                    </a:cubicBezTo>
                    <a:cubicBezTo>
                      <a:pt x="1" y="3966"/>
                      <a:pt x="69" y="4090"/>
                      <a:pt x="188" y="4090"/>
                    </a:cubicBezTo>
                    <a:cubicBezTo>
                      <a:pt x="611" y="4090"/>
                      <a:pt x="1676" y="2519"/>
                      <a:pt x="2603" y="1949"/>
                    </a:cubicBezTo>
                    <a:cubicBezTo>
                      <a:pt x="4178" y="967"/>
                      <a:pt x="5958" y="785"/>
                      <a:pt x="5456" y="442"/>
                    </a:cubicBezTo>
                    <a:cubicBezTo>
                      <a:pt x="5079" y="199"/>
                      <a:pt x="4603" y="1"/>
                      <a:pt x="3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5905;p42">
                <a:extLst>
                  <a:ext uri="{FF2B5EF4-FFF2-40B4-BE49-F238E27FC236}">
                    <a16:creationId xmlns:a16="http://schemas.microsoft.com/office/drawing/2014/main" id="{2AD3A41F-9F1E-C35A-DE10-61489B90B9B1}"/>
                  </a:ext>
                </a:extLst>
              </p:cNvPr>
              <p:cNvSpPr/>
              <p:nvPr/>
            </p:nvSpPr>
            <p:spPr>
              <a:xfrm>
                <a:off x="8249200" y="4141700"/>
                <a:ext cx="102750" cy="1369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5479" fill="none" extrusionOk="0">
                    <a:moveTo>
                      <a:pt x="3242" y="5478"/>
                    </a:moveTo>
                    <a:cubicBezTo>
                      <a:pt x="3242" y="5478"/>
                      <a:pt x="1142" y="1666"/>
                      <a:pt x="731" y="913"/>
                    </a:cubicBezTo>
                    <a:cubicBezTo>
                      <a:pt x="548" y="617"/>
                      <a:pt x="343" y="731"/>
                      <a:pt x="252" y="982"/>
                    </a:cubicBezTo>
                    <a:cubicBezTo>
                      <a:pt x="1" y="1644"/>
                      <a:pt x="754" y="2237"/>
                      <a:pt x="1347" y="1895"/>
                    </a:cubicBezTo>
                    <a:lnTo>
                      <a:pt x="2100" y="1461"/>
                    </a:lnTo>
                    <a:cubicBezTo>
                      <a:pt x="2717" y="1119"/>
                      <a:pt x="2580" y="183"/>
                      <a:pt x="1895" y="46"/>
                    </a:cubicBezTo>
                    <a:cubicBezTo>
                      <a:pt x="1644" y="0"/>
                      <a:pt x="1439" y="114"/>
                      <a:pt x="1598" y="434"/>
                    </a:cubicBezTo>
                    <a:cubicBezTo>
                      <a:pt x="2032" y="1164"/>
                      <a:pt x="4109" y="4976"/>
                      <a:pt x="4109" y="4976"/>
                    </a:cubicBezTo>
                  </a:path>
                </a:pathLst>
              </a:custGeom>
              <a:noFill/>
              <a:ln w="970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5906;p42">
                <a:extLst>
                  <a:ext uri="{FF2B5EF4-FFF2-40B4-BE49-F238E27FC236}">
                    <a16:creationId xmlns:a16="http://schemas.microsoft.com/office/drawing/2014/main" id="{EC8F999E-7348-9423-BB83-E5D5E4A3FDB6}"/>
                  </a:ext>
                </a:extLst>
              </p:cNvPr>
              <p:cNvSpPr/>
              <p:nvPr/>
            </p:nvSpPr>
            <p:spPr>
              <a:xfrm>
                <a:off x="8187000" y="4110875"/>
                <a:ext cx="222000" cy="1780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7123" extrusionOk="0">
                    <a:moveTo>
                      <a:pt x="7601" y="1"/>
                    </a:moveTo>
                    <a:cubicBezTo>
                      <a:pt x="7784" y="1576"/>
                      <a:pt x="7693" y="4041"/>
                      <a:pt x="5684" y="5205"/>
                    </a:cubicBezTo>
                    <a:cubicBezTo>
                      <a:pt x="5110" y="5538"/>
                      <a:pt x="4531" y="5673"/>
                      <a:pt x="3970" y="5673"/>
                    </a:cubicBezTo>
                    <a:cubicBezTo>
                      <a:pt x="2301" y="5673"/>
                      <a:pt x="786" y="4479"/>
                      <a:pt x="1" y="3744"/>
                    </a:cubicBezTo>
                    <a:lnTo>
                      <a:pt x="1" y="3744"/>
                    </a:lnTo>
                    <a:cubicBezTo>
                      <a:pt x="138" y="4086"/>
                      <a:pt x="343" y="4429"/>
                      <a:pt x="571" y="4748"/>
                    </a:cubicBezTo>
                    <a:cubicBezTo>
                      <a:pt x="2169" y="6848"/>
                      <a:pt x="4155" y="6027"/>
                      <a:pt x="4977" y="7122"/>
                    </a:cubicBezTo>
                    <a:lnTo>
                      <a:pt x="6255" y="6415"/>
                    </a:lnTo>
                    <a:lnTo>
                      <a:pt x="7533" y="5684"/>
                    </a:lnTo>
                    <a:cubicBezTo>
                      <a:pt x="6962" y="4680"/>
                      <a:pt x="8880" y="3082"/>
                      <a:pt x="7898" y="617"/>
                    </a:cubicBezTo>
                    <a:cubicBezTo>
                      <a:pt x="7807" y="389"/>
                      <a:pt x="7716" y="206"/>
                      <a:pt x="760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5907;p42">
                <a:extLst>
                  <a:ext uri="{FF2B5EF4-FFF2-40B4-BE49-F238E27FC236}">
                    <a16:creationId xmlns:a16="http://schemas.microsoft.com/office/drawing/2014/main" id="{B2FC29E1-6BAA-B595-58D1-3EF4379BA20D}"/>
                  </a:ext>
                </a:extLst>
              </p:cNvPr>
              <p:cNvSpPr/>
              <p:nvPr/>
            </p:nvSpPr>
            <p:spPr>
              <a:xfrm>
                <a:off x="8298275" y="4247825"/>
                <a:ext cx="9875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67" extrusionOk="0">
                    <a:moveTo>
                      <a:pt x="3571" y="1"/>
                    </a:moveTo>
                    <a:cubicBezTo>
                      <a:pt x="3513" y="1"/>
                      <a:pt x="3455" y="16"/>
                      <a:pt x="3402" y="46"/>
                    </a:cubicBezTo>
                    <a:lnTo>
                      <a:pt x="229" y="1827"/>
                    </a:lnTo>
                    <a:cubicBezTo>
                      <a:pt x="69" y="1918"/>
                      <a:pt x="1" y="2124"/>
                      <a:pt x="115" y="2306"/>
                    </a:cubicBezTo>
                    <a:cubicBezTo>
                      <a:pt x="175" y="2411"/>
                      <a:pt x="284" y="2467"/>
                      <a:pt x="397" y="2467"/>
                    </a:cubicBezTo>
                    <a:cubicBezTo>
                      <a:pt x="456" y="2467"/>
                      <a:pt x="516" y="2452"/>
                      <a:pt x="571" y="2420"/>
                    </a:cubicBezTo>
                    <a:lnTo>
                      <a:pt x="3744" y="640"/>
                    </a:lnTo>
                    <a:cubicBezTo>
                      <a:pt x="3904" y="549"/>
                      <a:pt x="3949" y="343"/>
                      <a:pt x="3858" y="183"/>
                    </a:cubicBezTo>
                    <a:cubicBezTo>
                      <a:pt x="3797" y="62"/>
                      <a:pt x="3686" y="1"/>
                      <a:pt x="3571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5908;p42">
                <a:extLst>
                  <a:ext uri="{FF2B5EF4-FFF2-40B4-BE49-F238E27FC236}">
                    <a16:creationId xmlns:a16="http://schemas.microsoft.com/office/drawing/2014/main" id="{61C0E6BD-29E2-8C82-C60E-6FA8E84D8BAA}"/>
                  </a:ext>
                </a:extLst>
              </p:cNvPr>
              <p:cNvSpPr/>
              <p:nvPr/>
            </p:nvSpPr>
            <p:spPr>
              <a:xfrm>
                <a:off x="8306825" y="4262775"/>
                <a:ext cx="9875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80" extrusionOk="0">
                    <a:moveTo>
                      <a:pt x="3557" y="1"/>
                    </a:moveTo>
                    <a:cubicBezTo>
                      <a:pt x="3504" y="1"/>
                      <a:pt x="3451" y="14"/>
                      <a:pt x="3402" y="42"/>
                    </a:cubicBezTo>
                    <a:lnTo>
                      <a:pt x="229" y="1822"/>
                    </a:lnTo>
                    <a:cubicBezTo>
                      <a:pt x="69" y="1914"/>
                      <a:pt x="1" y="2142"/>
                      <a:pt x="92" y="2302"/>
                    </a:cubicBezTo>
                    <a:cubicBezTo>
                      <a:pt x="156" y="2412"/>
                      <a:pt x="285" y="2479"/>
                      <a:pt x="412" y="2479"/>
                    </a:cubicBezTo>
                    <a:cubicBezTo>
                      <a:pt x="467" y="2479"/>
                      <a:pt x="523" y="2466"/>
                      <a:pt x="572" y="2439"/>
                    </a:cubicBezTo>
                    <a:lnTo>
                      <a:pt x="3721" y="635"/>
                    </a:lnTo>
                    <a:cubicBezTo>
                      <a:pt x="3904" y="544"/>
                      <a:pt x="3950" y="339"/>
                      <a:pt x="3858" y="179"/>
                    </a:cubicBezTo>
                    <a:cubicBezTo>
                      <a:pt x="3795" y="68"/>
                      <a:pt x="3677" y="1"/>
                      <a:pt x="3557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909;p42">
                <a:extLst>
                  <a:ext uri="{FF2B5EF4-FFF2-40B4-BE49-F238E27FC236}">
                    <a16:creationId xmlns:a16="http://schemas.microsoft.com/office/drawing/2014/main" id="{AE9DA21B-A51B-6CFC-B275-0D5B7CEECEFE}"/>
                  </a:ext>
                </a:extLst>
              </p:cNvPr>
              <p:cNvSpPr/>
              <p:nvPr/>
            </p:nvSpPr>
            <p:spPr>
              <a:xfrm>
                <a:off x="8315400" y="4277625"/>
                <a:ext cx="987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79" extrusionOk="0">
                    <a:moveTo>
                      <a:pt x="3548" y="0"/>
                    </a:moveTo>
                    <a:cubicBezTo>
                      <a:pt x="3492" y="0"/>
                      <a:pt x="3434" y="13"/>
                      <a:pt x="3378" y="41"/>
                    </a:cubicBezTo>
                    <a:lnTo>
                      <a:pt x="229" y="1822"/>
                    </a:lnTo>
                    <a:cubicBezTo>
                      <a:pt x="69" y="1936"/>
                      <a:pt x="0" y="2141"/>
                      <a:pt x="92" y="2301"/>
                    </a:cubicBezTo>
                    <a:cubicBezTo>
                      <a:pt x="155" y="2412"/>
                      <a:pt x="273" y="2479"/>
                      <a:pt x="401" y="2479"/>
                    </a:cubicBezTo>
                    <a:cubicBezTo>
                      <a:pt x="457" y="2479"/>
                      <a:pt x="515" y="2466"/>
                      <a:pt x="571" y="2438"/>
                    </a:cubicBezTo>
                    <a:lnTo>
                      <a:pt x="3721" y="658"/>
                    </a:lnTo>
                    <a:cubicBezTo>
                      <a:pt x="3881" y="566"/>
                      <a:pt x="3949" y="338"/>
                      <a:pt x="3858" y="178"/>
                    </a:cubicBezTo>
                    <a:cubicBezTo>
                      <a:pt x="3794" y="67"/>
                      <a:pt x="3676" y="0"/>
                      <a:pt x="3548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910;p42">
                <a:extLst>
                  <a:ext uri="{FF2B5EF4-FFF2-40B4-BE49-F238E27FC236}">
                    <a16:creationId xmlns:a16="http://schemas.microsoft.com/office/drawing/2014/main" id="{C6794CF1-AEF1-B939-4386-4618BED4E96C}"/>
                  </a:ext>
                </a:extLst>
              </p:cNvPr>
              <p:cNvSpPr/>
              <p:nvPr/>
            </p:nvSpPr>
            <p:spPr>
              <a:xfrm>
                <a:off x="8335375" y="4296900"/>
                <a:ext cx="75350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2050" extrusionOk="0">
                    <a:moveTo>
                      <a:pt x="2694" y="1"/>
                    </a:moveTo>
                    <a:lnTo>
                      <a:pt x="0" y="1530"/>
                    </a:lnTo>
                    <a:cubicBezTo>
                      <a:pt x="191" y="1871"/>
                      <a:pt x="578" y="2049"/>
                      <a:pt x="1015" y="2049"/>
                    </a:cubicBezTo>
                    <a:cubicBezTo>
                      <a:pt x="1308" y="2049"/>
                      <a:pt x="1624" y="1969"/>
                      <a:pt x="1918" y="1804"/>
                    </a:cubicBezTo>
                    <a:cubicBezTo>
                      <a:pt x="2671" y="1370"/>
                      <a:pt x="3013" y="571"/>
                      <a:pt x="26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911;p42">
                <a:extLst>
                  <a:ext uri="{FF2B5EF4-FFF2-40B4-BE49-F238E27FC236}">
                    <a16:creationId xmlns:a16="http://schemas.microsoft.com/office/drawing/2014/main" id="{0F374031-5D81-6239-547B-8F51AB8231E5}"/>
                  </a:ext>
                </a:extLst>
              </p:cNvPr>
              <p:cNvSpPr/>
              <p:nvPr/>
            </p:nvSpPr>
            <p:spPr>
              <a:xfrm>
                <a:off x="8179575" y="3975650"/>
                <a:ext cx="359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694" fill="none" extrusionOk="0">
                    <a:moveTo>
                      <a:pt x="1439" y="2693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5912;p42">
                <a:extLst>
                  <a:ext uri="{FF2B5EF4-FFF2-40B4-BE49-F238E27FC236}">
                    <a16:creationId xmlns:a16="http://schemas.microsoft.com/office/drawing/2014/main" id="{5E8A4FD9-76B4-8230-157A-D49C4FC2BECA}"/>
                  </a:ext>
                </a:extLst>
              </p:cNvPr>
              <p:cNvSpPr/>
              <p:nvPr/>
            </p:nvSpPr>
            <p:spPr>
              <a:xfrm>
                <a:off x="8084850" y="4218150"/>
                <a:ext cx="73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1257" fill="none" extrusionOk="0">
                    <a:moveTo>
                      <a:pt x="2945" y="1"/>
                    </a:moveTo>
                    <a:lnTo>
                      <a:pt x="1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913;p42">
                <a:extLst>
                  <a:ext uri="{FF2B5EF4-FFF2-40B4-BE49-F238E27FC236}">
                    <a16:creationId xmlns:a16="http://schemas.microsoft.com/office/drawing/2014/main" id="{02A2836F-9AFB-83DD-98F1-6312032B94D6}"/>
                  </a:ext>
                </a:extLst>
              </p:cNvPr>
              <p:cNvSpPr/>
              <p:nvPr/>
            </p:nvSpPr>
            <p:spPr>
              <a:xfrm>
                <a:off x="8407275" y="4069800"/>
                <a:ext cx="73625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56" fill="none" extrusionOk="0">
                    <a:moveTo>
                      <a:pt x="2945" y="0"/>
                    </a:moveTo>
                    <a:lnTo>
                      <a:pt x="0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914;p42">
                <a:extLst>
                  <a:ext uri="{FF2B5EF4-FFF2-40B4-BE49-F238E27FC236}">
                    <a16:creationId xmlns:a16="http://schemas.microsoft.com/office/drawing/2014/main" id="{B8FF7205-571B-C6EA-CF93-ED1831A5CD08}"/>
                  </a:ext>
                </a:extLst>
              </p:cNvPr>
              <p:cNvSpPr/>
              <p:nvPr/>
            </p:nvSpPr>
            <p:spPr>
              <a:xfrm>
                <a:off x="8088850" y="4100050"/>
                <a:ext cx="5937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1005" fill="none" extrusionOk="0">
                    <a:moveTo>
                      <a:pt x="2374" y="1004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915;p42">
                <a:extLst>
                  <a:ext uri="{FF2B5EF4-FFF2-40B4-BE49-F238E27FC236}">
                    <a16:creationId xmlns:a16="http://schemas.microsoft.com/office/drawing/2014/main" id="{E1DD0961-2452-6270-0671-32ED618F444D}"/>
                  </a:ext>
                </a:extLst>
              </p:cNvPr>
              <p:cNvSpPr/>
              <p:nvPr/>
            </p:nvSpPr>
            <p:spPr>
              <a:xfrm>
                <a:off x="8329100" y="3970500"/>
                <a:ext cx="2570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375" fill="none" extrusionOk="0">
                    <a:moveTo>
                      <a:pt x="0" y="2375"/>
                    </a:moveTo>
                    <a:lnTo>
                      <a:pt x="1027" y="1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" name="Google Shape;5916;p42">
              <a:extLst>
                <a:ext uri="{FF2B5EF4-FFF2-40B4-BE49-F238E27FC236}">
                  <a16:creationId xmlns:a16="http://schemas.microsoft.com/office/drawing/2014/main" id="{4EC488DC-7489-C21B-4E89-31100B23E081}"/>
                </a:ext>
              </a:extLst>
            </p:cNvPr>
            <p:cNvGrpSpPr/>
            <p:nvPr/>
          </p:nvGrpSpPr>
          <p:grpSpPr>
            <a:xfrm>
              <a:off x="6688525" y="1589275"/>
              <a:ext cx="305300" cy="431550"/>
              <a:chOff x="6688525" y="1589275"/>
              <a:chExt cx="305300" cy="431550"/>
            </a:xfrm>
          </p:grpSpPr>
          <p:sp>
            <p:nvSpPr>
              <p:cNvPr id="171" name="Google Shape;5917;p42">
                <a:extLst>
                  <a:ext uri="{FF2B5EF4-FFF2-40B4-BE49-F238E27FC236}">
                    <a16:creationId xmlns:a16="http://schemas.microsoft.com/office/drawing/2014/main" id="{21F9956E-13FC-DD3A-28BB-EAB8115FC493}"/>
                  </a:ext>
                </a:extLst>
              </p:cNvPr>
              <p:cNvSpPr/>
              <p:nvPr/>
            </p:nvSpPr>
            <p:spPr>
              <a:xfrm>
                <a:off x="6842025" y="1589275"/>
                <a:ext cx="151800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3674" extrusionOk="0">
                    <a:moveTo>
                      <a:pt x="756" y="1"/>
                    </a:moveTo>
                    <a:cubicBezTo>
                      <a:pt x="526" y="1"/>
                      <a:pt x="297" y="131"/>
                      <a:pt x="183" y="342"/>
                    </a:cubicBezTo>
                    <a:lnTo>
                      <a:pt x="160" y="411"/>
                    </a:lnTo>
                    <a:cubicBezTo>
                      <a:pt x="0" y="707"/>
                      <a:pt x="137" y="1095"/>
                      <a:pt x="434" y="1255"/>
                    </a:cubicBezTo>
                    <a:lnTo>
                      <a:pt x="5045" y="3606"/>
                    </a:lnTo>
                    <a:cubicBezTo>
                      <a:pt x="5130" y="3652"/>
                      <a:pt x="5224" y="3674"/>
                      <a:pt x="5317" y="3674"/>
                    </a:cubicBezTo>
                    <a:cubicBezTo>
                      <a:pt x="5546" y="3674"/>
                      <a:pt x="5776" y="3543"/>
                      <a:pt x="5889" y="3332"/>
                    </a:cubicBezTo>
                    <a:lnTo>
                      <a:pt x="5912" y="3264"/>
                    </a:lnTo>
                    <a:cubicBezTo>
                      <a:pt x="6072" y="2967"/>
                      <a:pt x="5958" y="2579"/>
                      <a:pt x="5638" y="2419"/>
                    </a:cubicBezTo>
                    <a:lnTo>
                      <a:pt x="1028" y="68"/>
                    </a:lnTo>
                    <a:cubicBezTo>
                      <a:pt x="942" y="22"/>
                      <a:pt x="849" y="1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5918;p42">
                <a:extLst>
                  <a:ext uri="{FF2B5EF4-FFF2-40B4-BE49-F238E27FC236}">
                    <a16:creationId xmlns:a16="http://schemas.microsoft.com/office/drawing/2014/main" id="{F2BEC1A9-623A-7B0A-8C08-9C5C850E8FD4}"/>
                  </a:ext>
                </a:extLst>
              </p:cNvPr>
              <p:cNvSpPr/>
              <p:nvPr/>
            </p:nvSpPr>
            <p:spPr>
              <a:xfrm>
                <a:off x="6688525" y="1626350"/>
                <a:ext cx="268225" cy="394475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15779" extrusionOk="0">
                    <a:moveTo>
                      <a:pt x="7031" y="1"/>
                    </a:moveTo>
                    <a:lnTo>
                      <a:pt x="457" y="12874"/>
                    </a:lnTo>
                    <a:cubicBezTo>
                      <a:pt x="0" y="13787"/>
                      <a:pt x="366" y="14928"/>
                      <a:pt x="1301" y="15408"/>
                    </a:cubicBezTo>
                    <a:lnTo>
                      <a:pt x="1644" y="15567"/>
                    </a:lnTo>
                    <a:cubicBezTo>
                      <a:pt x="1916" y="15710"/>
                      <a:pt x="2209" y="15778"/>
                      <a:pt x="2498" y="15778"/>
                    </a:cubicBezTo>
                    <a:cubicBezTo>
                      <a:pt x="3179" y="15778"/>
                      <a:pt x="3841" y="15402"/>
                      <a:pt x="4177" y="14746"/>
                    </a:cubicBezTo>
                    <a:lnTo>
                      <a:pt x="10728" y="1895"/>
                    </a:lnTo>
                    <a:lnTo>
                      <a:pt x="70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5919;p42">
                <a:extLst>
                  <a:ext uri="{FF2B5EF4-FFF2-40B4-BE49-F238E27FC236}">
                    <a16:creationId xmlns:a16="http://schemas.microsoft.com/office/drawing/2014/main" id="{C2F9FCF7-1AAE-3348-D238-F262508AFAF7}"/>
                  </a:ext>
                </a:extLst>
              </p:cNvPr>
              <p:cNvSpPr/>
              <p:nvPr/>
            </p:nvSpPr>
            <p:spPr>
              <a:xfrm>
                <a:off x="6706200" y="1754175"/>
                <a:ext cx="175800" cy="247950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9918" extrusionOk="0">
                    <a:moveTo>
                      <a:pt x="4361" y="0"/>
                    </a:moveTo>
                    <a:lnTo>
                      <a:pt x="343" y="7807"/>
                    </a:lnTo>
                    <a:cubicBezTo>
                      <a:pt x="1" y="8469"/>
                      <a:pt x="275" y="9313"/>
                      <a:pt x="937" y="9655"/>
                    </a:cubicBezTo>
                    <a:lnTo>
                      <a:pt x="1188" y="9770"/>
                    </a:lnTo>
                    <a:cubicBezTo>
                      <a:pt x="1389" y="9870"/>
                      <a:pt x="1602" y="9918"/>
                      <a:pt x="1811" y="9918"/>
                    </a:cubicBezTo>
                    <a:cubicBezTo>
                      <a:pt x="2314" y="9918"/>
                      <a:pt x="2795" y="9644"/>
                      <a:pt x="3037" y="9176"/>
                    </a:cubicBezTo>
                    <a:lnTo>
                      <a:pt x="7031" y="1370"/>
                    </a:lnTo>
                    <a:lnTo>
                      <a:pt x="7031" y="1370"/>
                    </a:lnTo>
                    <a:cubicBezTo>
                      <a:pt x="7031" y="1370"/>
                      <a:pt x="6814" y="1479"/>
                      <a:pt x="6525" y="1479"/>
                    </a:cubicBezTo>
                    <a:cubicBezTo>
                      <a:pt x="6222" y="1479"/>
                      <a:pt x="5840" y="1359"/>
                      <a:pt x="5547" y="868"/>
                    </a:cubicBezTo>
                    <a:cubicBezTo>
                      <a:pt x="5068" y="69"/>
                      <a:pt x="4361" y="0"/>
                      <a:pt x="43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5920;p42">
                <a:extLst>
                  <a:ext uri="{FF2B5EF4-FFF2-40B4-BE49-F238E27FC236}">
                    <a16:creationId xmlns:a16="http://schemas.microsoft.com/office/drawing/2014/main" id="{6D6584CE-9699-D090-0A84-6F0782557D1B}"/>
                  </a:ext>
                </a:extLst>
              </p:cNvPr>
              <p:cNvSpPr/>
              <p:nvPr/>
            </p:nvSpPr>
            <p:spPr>
              <a:xfrm>
                <a:off x="6694800" y="1662300"/>
                <a:ext cx="261950" cy="35852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14341" extrusionOk="0">
                    <a:moveTo>
                      <a:pt x="9587" y="0"/>
                    </a:moveTo>
                    <a:lnTo>
                      <a:pt x="3447" y="12029"/>
                    </a:lnTo>
                    <a:cubicBezTo>
                      <a:pt x="3111" y="12686"/>
                      <a:pt x="2459" y="13062"/>
                      <a:pt x="1778" y="13062"/>
                    </a:cubicBezTo>
                    <a:cubicBezTo>
                      <a:pt x="1488" y="13062"/>
                      <a:pt x="1193" y="12994"/>
                      <a:pt x="913" y="12851"/>
                    </a:cubicBezTo>
                    <a:lnTo>
                      <a:pt x="571" y="12691"/>
                    </a:lnTo>
                    <a:cubicBezTo>
                      <a:pt x="343" y="12577"/>
                      <a:pt x="160" y="12417"/>
                      <a:pt x="23" y="12258"/>
                    </a:cubicBezTo>
                    <a:lnTo>
                      <a:pt x="23" y="12258"/>
                    </a:lnTo>
                    <a:cubicBezTo>
                      <a:pt x="0" y="12942"/>
                      <a:pt x="388" y="13627"/>
                      <a:pt x="1050" y="13970"/>
                    </a:cubicBezTo>
                    <a:lnTo>
                      <a:pt x="1393" y="14129"/>
                    </a:lnTo>
                    <a:cubicBezTo>
                      <a:pt x="1665" y="14272"/>
                      <a:pt x="1958" y="14340"/>
                      <a:pt x="2247" y="14340"/>
                    </a:cubicBezTo>
                    <a:cubicBezTo>
                      <a:pt x="2928" y="14340"/>
                      <a:pt x="3590" y="13964"/>
                      <a:pt x="3926" y="13308"/>
                    </a:cubicBezTo>
                    <a:lnTo>
                      <a:pt x="10477" y="457"/>
                    </a:lnTo>
                    <a:lnTo>
                      <a:pt x="95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" name="Google Shape;5921;p42">
              <a:extLst>
                <a:ext uri="{FF2B5EF4-FFF2-40B4-BE49-F238E27FC236}">
                  <a16:creationId xmlns:a16="http://schemas.microsoft.com/office/drawing/2014/main" id="{9684D413-CFC8-DEDE-069E-E6291565F724}"/>
                </a:ext>
              </a:extLst>
            </p:cNvPr>
            <p:cNvGrpSpPr/>
            <p:nvPr/>
          </p:nvGrpSpPr>
          <p:grpSpPr>
            <a:xfrm>
              <a:off x="7184975" y="2012100"/>
              <a:ext cx="341250" cy="336325"/>
              <a:chOff x="7184975" y="2012100"/>
              <a:chExt cx="341250" cy="336325"/>
            </a:xfrm>
          </p:grpSpPr>
          <p:sp>
            <p:nvSpPr>
              <p:cNvPr id="159" name="Google Shape;5922;p42">
                <a:extLst>
                  <a:ext uri="{FF2B5EF4-FFF2-40B4-BE49-F238E27FC236}">
                    <a16:creationId xmlns:a16="http://schemas.microsoft.com/office/drawing/2014/main" id="{C0C13312-D58C-FFB5-6399-1806C9BE3C72}"/>
                  </a:ext>
                </a:extLst>
              </p:cNvPr>
              <p:cNvSpPr/>
              <p:nvPr/>
            </p:nvSpPr>
            <p:spPr>
              <a:xfrm>
                <a:off x="7480550" y="2012100"/>
                <a:ext cx="4567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850" extrusionOk="0">
                    <a:moveTo>
                      <a:pt x="1827" y="0"/>
                    </a:moveTo>
                    <a:lnTo>
                      <a:pt x="1" y="1028"/>
                    </a:lnTo>
                    <a:lnTo>
                      <a:pt x="845" y="1849"/>
                    </a:lnTo>
                    <a:lnTo>
                      <a:pt x="18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923;p42">
                <a:extLst>
                  <a:ext uri="{FF2B5EF4-FFF2-40B4-BE49-F238E27FC236}">
                    <a16:creationId xmlns:a16="http://schemas.microsoft.com/office/drawing/2014/main" id="{5DF8F8C8-E299-F1C2-696E-ADB7B5AB5C20}"/>
                  </a:ext>
                </a:extLst>
              </p:cNvPr>
              <p:cNvSpPr/>
              <p:nvPr/>
            </p:nvSpPr>
            <p:spPr>
              <a:xfrm>
                <a:off x="7485125" y="2076575"/>
                <a:ext cx="131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49" fill="none" extrusionOk="0">
                    <a:moveTo>
                      <a:pt x="525" y="1"/>
                    </a:moveTo>
                    <a:lnTo>
                      <a:pt x="0" y="548"/>
                    </a:lnTo>
                  </a:path>
                </a:pathLst>
              </a:custGeom>
              <a:noFill/>
              <a:ln w="9700" cap="rnd" cmpd="sng">
                <a:solidFill>
                  <a:srgbClr val="FFD2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61" name="Google Shape;5924;p42">
                <a:extLst>
                  <a:ext uri="{FF2B5EF4-FFF2-40B4-BE49-F238E27FC236}">
                    <a16:creationId xmlns:a16="http://schemas.microsoft.com/office/drawing/2014/main" id="{EFF3DCC6-D385-D94E-E12E-AFD37C9C146E}"/>
                  </a:ext>
                </a:extLst>
              </p:cNvPr>
              <p:cNvGrpSpPr/>
              <p:nvPr/>
            </p:nvGrpSpPr>
            <p:grpSpPr>
              <a:xfrm>
                <a:off x="7184975" y="2024925"/>
                <a:ext cx="332125" cy="323500"/>
                <a:chOff x="7184975" y="2024925"/>
                <a:chExt cx="332125" cy="323500"/>
              </a:xfrm>
            </p:grpSpPr>
            <p:sp>
              <p:nvSpPr>
                <p:cNvPr id="162" name="Google Shape;5925;p42">
                  <a:extLst>
                    <a:ext uri="{FF2B5EF4-FFF2-40B4-BE49-F238E27FC236}">
                      <a16:creationId xmlns:a16="http://schemas.microsoft.com/office/drawing/2014/main" id="{5CDCD48C-C3C0-EDBE-4F7A-98B57580B985}"/>
                    </a:ext>
                  </a:extLst>
                </p:cNvPr>
                <p:cNvSpPr/>
                <p:nvPr/>
              </p:nvSpPr>
              <p:spPr>
                <a:xfrm>
                  <a:off x="7433775" y="2024925"/>
                  <a:ext cx="83325" cy="8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3" h="3231" extrusionOk="0">
                      <a:moveTo>
                        <a:pt x="1016" y="1"/>
                      </a:moveTo>
                      <a:cubicBezTo>
                        <a:pt x="805" y="1"/>
                        <a:pt x="594" y="81"/>
                        <a:pt x="434" y="241"/>
                      </a:cubicBezTo>
                      <a:lnTo>
                        <a:pt x="0" y="697"/>
                      </a:lnTo>
                      <a:cubicBezTo>
                        <a:pt x="114" y="766"/>
                        <a:pt x="251" y="857"/>
                        <a:pt x="365" y="948"/>
                      </a:cubicBezTo>
                      <a:lnTo>
                        <a:pt x="1324" y="1907"/>
                      </a:lnTo>
                      <a:lnTo>
                        <a:pt x="2306" y="2866"/>
                      </a:lnTo>
                      <a:cubicBezTo>
                        <a:pt x="2420" y="2980"/>
                        <a:pt x="2488" y="3094"/>
                        <a:pt x="2579" y="3231"/>
                      </a:cubicBezTo>
                      <a:lnTo>
                        <a:pt x="3013" y="2774"/>
                      </a:lnTo>
                      <a:cubicBezTo>
                        <a:pt x="3333" y="2455"/>
                        <a:pt x="3333" y="1930"/>
                        <a:pt x="2990" y="1610"/>
                      </a:cubicBezTo>
                      <a:lnTo>
                        <a:pt x="1598" y="241"/>
                      </a:lnTo>
                      <a:cubicBezTo>
                        <a:pt x="1438" y="81"/>
                        <a:pt x="1227" y="1"/>
                        <a:pt x="101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5926;p42">
                  <a:extLst>
                    <a:ext uri="{FF2B5EF4-FFF2-40B4-BE49-F238E27FC236}">
                      <a16:creationId xmlns:a16="http://schemas.microsoft.com/office/drawing/2014/main" id="{7151DD67-5E08-9380-6ED9-51FB9E287EDF}"/>
                    </a:ext>
                  </a:extLst>
                </p:cNvPr>
                <p:cNvSpPr/>
                <p:nvPr/>
              </p:nvSpPr>
              <p:spPr>
                <a:xfrm>
                  <a:off x="7449175" y="2041200"/>
                  <a:ext cx="1372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72" fill="none" extrusionOk="0">
                      <a:moveTo>
                        <a:pt x="548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5927;p42">
                  <a:extLst>
                    <a:ext uri="{FF2B5EF4-FFF2-40B4-BE49-F238E27FC236}">
                      <a16:creationId xmlns:a16="http://schemas.microsoft.com/office/drawing/2014/main" id="{656AC43A-DF08-C3C7-E7F3-719CE84CE419}"/>
                    </a:ext>
                  </a:extLst>
                </p:cNvPr>
                <p:cNvSpPr/>
                <p:nvPr/>
              </p:nvSpPr>
              <p:spPr>
                <a:xfrm>
                  <a:off x="7461150" y="2053175"/>
                  <a:ext cx="137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49" fill="none" extrusionOk="0">
                      <a:moveTo>
                        <a:pt x="549" y="1"/>
                      </a:moveTo>
                      <a:lnTo>
                        <a:pt x="1" y="549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5928;p42">
                  <a:extLst>
                    <a:ext uri="{FF2B5EF4-FFF2-40B4-BE49-F238E27FC236}">
                      <a16:creationId xmlns:a16="http://schemas.microsoft.com/office/drawing/2014/main" id="{F9D580A7-9342-506F-507F-A0CE6D790648}"/>
                    </a:ext>
                  </a:extLst>
                </p:cNvPr>
                <p:cNvSpPr/>
                <p:nvPr/>
              </p:nvSpPr>
              <p:spPr>
                <a:xfrm>
                  <a:off x="7473150" y="2064600"/>
                  <a:ext cx="131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571" fill="none" extrusionOk="0">
                      <a:moveTo>
                        <a:pt x="525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5929;p42">
                  <a:extLst>
                    <a:ext uri="{FF2B5EF4-FFF2-40B4-BE49-F238E27FC236}">
                      <a16:creationId xmlns:a16="http://schemas.microsoft.com/office/drawing/2014/main" id="{0025DA7F-1D38-27D8-9F03-B9EFB74F3146}"/>
                    </a:ext>
                  </a:extLst>
                </p:cNvPr>
                <p:cNvSpPr/>
                <p:nvPr/>
              </p:nvSpPr>
              <p:spPr>
                <a:xfrm>
                  <a:off x="7184975" y="2036975"/>
                  <a:ext cx="322425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7" h="12458" extrusionOk="0">
                      <a:moveTo>
                        <a:pt x="9156" y="1"/>
                      </a:moveTo>
                      <a:cubicBezTo>
                        <a:pt x="8923" y="1"/>
                        <a:pt x="8688" y="49"/>
                        <a:pt x="8469" y="147"/>
                      </a:cubicBezTo>
                      <a:lnTo>
                        <a:pt x="1347" y="4689"/>
                      </a:lnTo>
                      <a:cubicBezTo>
                        <a:pt x="274" y="5168"/>
                        <a:pt x="0" y="6606"/>
                        <a:pt x="845" y="7428"/>
                      </a:cubicBezTo>
                      <a:lnTo>
                        <a:pt x="3173" y="9710"/>
                      </a:lnTo>
                      <a:lnTo>
                        <a:pt x="5501" y="11970"/>
                      </a:lnTo>
                      <a:cubicBezTo>
                        <a:pt x="5833" y="12302"/>
                        <a:pt x="6254" y="12458"/>
                        <a:pt x="6669" y="12458"/>
                      </a:cubicBezTo>
                      <a:cubicBezTo>
                        <a:pt x="7310" y="12458"/>
                        <a:pt x="7940" y="12087"/>
                        <a:pt x="8217" y="11422"/>
                      </a:cubicBezTo>
                      <a:lnTo>
                        <a:pt x="12623" y="4232"/>
                      </a:lnTo>
                      <a:cubicBezTo>
                        <a:pt x="12897" y="3593"/>
                        <a:pt x="12737" y="2863"/>
                        <a:pt x="12258" y="2384"/>
                      </a:cubicBezTo>
                      <a:lnTo>
                        <a:pt x="11276" y="1425"/>
                      </a:lnTo>
                      <a:lnTo>
                        <a:pt x="10317" y="466"/>
                      </a:lnTo>
                      <a:cubicBezTo>
                        <a:pt x="9994" y="158"/>
                        <a:pt x="9577" y="1"/>
                        <a:pt x="9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5930;p42">
                  <a:extLst>
                    <a:ext uri="{FF2B5EF4-FFF2-40B4-BE49-F238E27FC236}">
                      <a16:creationId xmlns:a16="http://schemas.microsoft.com/office/drawing/2014/main" id="{A6D016AF-15A5-B6B7-3500-EEA53BAFAEB9}"/>
                    </a:ext>
                  </a:extLst>
                </p:cNvPr>
                <p:cNvSpPr/>
                <p:nvPr/>
              </p:nvSpPr>
              <p:spPr>
                <a:xfrm>
                  <a:off x="7254600" y="2080575"/>
                  <a:ext cx="207150" cy="20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6" h="8241" extrusionOk="0">
                      <a:moveTo>
                        <a:pt x="3173" y="0"/>
                      </a:moveTo>
                      <a:lnTo>
                        <a:pt x="0" y="2032"/>
                      </a:lnTo>
                      <a:lnTo>
                        <a:pt x="6323" y="8240"/>
                      </a:lnTo>
                      <a:lnTo>
                        <a:pt x="8286" y="5022"/>
                      </a:lnTo>
                      <a:lnTo>
                        <a:pt x="3196" y="23"/>
                      </a:lnTo>
                      <a:lnTo>
                        <a:pt x="317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5931;p42">
                  <a:extLst>
                    <a:ext uri="{FF2B5EF4-FFF2-40B4-BE49-F238E27FC236}">
                      <a16:creationId xmlns:a16="http://schemas.microsoft.com/office/drawing/2014/main" id="{89E778AB-3F9E-D37C-D9D0-3D617CAD4307}"/>
                    </a:ext>
                  </a:extLst>
                </p:cNvPr>
                <p:cNvSpPr/>
                <p:nvPr/>
              </p:nvSpPr>
              <p:spPr>
                <a:xfrm>
                  <a:off x="7356725" y="2059450"/>
                  <a:ext cx="125575" cy="1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4954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4771" y="4954"/>
                      </a:lnTo>
                      <a:lnTo>
                        <a:pt x="5022" y="4520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5932;p42">
                  <a:extLst>
                    <a:ext uri="{FF2B5EF4-FFF2-40B4-BE49-F238E27FC236}">
                      <a16:creationId xmlns:a16="http://schemas.microsoft.com/office/drawing/2014/main" id="{A0411A2E-E301-7F01-22F2-D104B5A70286}"/>
                    </a:ext>
                  </a:extLst>
                </p:cNvPr>
                <p:cNvSpPr/>
                <p:nvPr/>
              </p:nvSpPr>
              <p:spPr>
                <a:xfrm>
                  <a:off x="7223200" y="2144475"/>
                  <a:ext cx="176350" cy="17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6940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6803" y="6940"/>
                      </a:lnTo>
                      <a:lnTo>
                        <a:pt x="7054" y="6506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5933;p42">
                  <a:extLst>
                    <a:ext uri="{FF2B5EF4-FFF2-40B4-BE49-F238E27FC236}">
                      <a16:creationId xmlns:a16="http://schemas.microsoft.com/office/drawing/2014/main" id="{DED8F814-AB90-6BE9-BA8D-36BEDA31EC91}"/>
                    </a:ext>
                  </a:extLst>
                </p:cNvPr>
                <p:cNvSpPr/>
                <p:nvPr/>
              </p:nvSpPr>
              <p:spPr>
                <a:xfrm>
                  <a:off x="7190675" y="2098825"/>
                  <a:ext cx="316150" cy="2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" h="9984" extrusionOk="0">
                      <a:moveTo>
                        <a:pt x="12075" y="1"/>
                      </a:moveTo>
                      <a:lnTo>
                        <a:pt x="7761" y="7031"/>
                      </a:lnTo>
                      <a:cubicBezTo>
                        <a:pt x="7484" y="7696"/>
                        <a:pt x="6854" y="8066"/>
                        <a:pt x="6213" y="8066"/>
                      </a:cubicBezTo>
                      <a:cubicBezTo>
                        <a:pt x="5797" y="8066"/>
                        <a:pt x="5377" y="7911"/>
                        <a:pt x="5045" y="7579"/>
                      </a:cubicBezTo>
                      <a:lnTo>
                        <a:pt x="2717" y="5319"/>
                      </a:lnTo>
                      <a:lnTo>
                        <a:pt x="411" y="3037"/>
                      </a:lnTo>
                      <a:cubicBezTo>
                        <a:pt x="389" y="3014"/>
                        <a:pt x="366" y="2991"/>
                        <a:pt x="343" y="2945"/>
                      </a:cubicBezTo>
                      <a:lnTo>
                        <a:pt x="343" y="2945"/>
                      </a:lnTo>
                      <a:cubicBezTo>
                        <a:pt x="1" y="3584"/>
                        <a:pt x="46" y="4406"/>
                        <a:pt x="617" y="4954"/>
                      </a:cubicBezTo>
                      <a:lnTo>
                        <a:pt x="2945" y="7236"/>
                      </a:lnTo>
                      <a:lnTo>
                        <a:pt x="5273" y="9496"/>
                      </a:lnTo>
                      <a:cubicBezTo>
                        <a:pt x="5605" y="9828"/>
                        <a:pt x="6026" y="9984"/>
                        <a:pt x="6441" y="9984"/>
                      </a:cubicBezTo>
                      <a:cubicBezTo>
                        <a:pt x="7082" y="9984"/>
                        <a:pt x="7712" y="9613"/>
                        <a:pt x="7989" y="8948"/>
                      </a:cubicBezTo>
                      <a:lnTo>
                        <a:pt x="12395" y="1758"/>
                      </a:lnTo>
                      <a:cubicBezTo>
                        <a:pt x="12646" y="1142"/>
                        <a:pt x="12509" y="480"/>
                        <a:pt x="1207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2" name="Google Shape;5934;p42">
              <a:extLst>
                <a:ext uri="{FF2B5EF4-FFF2-40B4-BE49-F238E27FC236}">
                  <a16:creationId xmlns:a16="http://schemas.microsoft.com/office/drawing/2014/main" id="{FB78908D-28A2-7CA2-C4DB-7ED503F2AD97}"/>
                </a:ext>
              </a:extLst>
            </p:cNvPr>
            <p:cNvGrpSpPr/>
            <p:nvPr/>
          </p:nvGrpSpPr>
          <p:grpSpPr>
            <a:xfrm>
              <a:off x="8269750" y="1630925"/>
              <a:ext cx="171200" cy="163225"/>
              <a:chOff x="8269750" y="1630925"/>
              <a:chExt cx="171200" cy="163225"/>
            </a:xfrm>
          </p:grpSpPr>
          <p:sp>
            <p:nvSpPr>
              <p:cNvPr id="155" name="Google Shape;5935;p42">
                <a:extLst>
                  <a:ext uri="{FF2B5EF4-FFF2-40B4-BE49-F238E27FC236}">
                    <a16:creationId xmlns:a16="http://schemas.microsoft.com/office/drawing/2014/main" id="{FF0D92E1-9DDF-4B9E-8482-6364C927CFD3}"/>
                  </a:ext>
                </a:extLst>
              </p:cNvPr>
              <p:cNvSpPr/>
              <p:nvPr/>
            </p:nvSpPr>
            <p:spPr>
              <a:xfrm>
                <a:off x="8269750" y="1630925"/>
                <a:ext cx="171200" cy="163225"/>
              </a:xfrm>
              <a:custGeom>
                <a:avLst/>
                <a:gdLst/>
                <a:ahLst/>
                <a:cxnLst/>
                <a:rect l="l" t="t" r="r" b="b"/>
                <a:pathLst>
                  <a:path w="6848" h="6529" extrusionOk="0">
                    <a:moveTo>
                      <a:pt x="2420" y="0"/>
                    </a:moveTo>
                    <a:lnTo>
                      <a:pt x="0" y="3196"/>
                    </a:lnTo>
                    <a:lnTo>
                      <a:pt x="1050" y="3972"/>
                    </a:lnTo>
                    <a:cubicBezTo>
                      <a:pt x="1050" y="3972"/>
                      <a:pt x="1215" y="3895"/>
                      <a:pt x="1489" y="3895"/>
                    </a:cubicBezTo>
                    <a:cubicBezTo>
                      <a:pt x="1773" y="3895"/>
                      <a:pt x="2172" y="3977"/>
                      <a:pt x="2625" y="4314"/>
                    </a:cubicBezTo>
                    <a:cubicBezTo>
                      <a:pt x="3538" y="4976"/>
                      <a:pt x="3424" y="5752"/>
                      <a:pt x="3424" y="5752"/>
                    </a:cubicBezTo>
                    <a:lnTo>
                      <a:pt x="4428" y="6528"/>
                    </a:lnTo>
                    <a:lnTo>
                      <a:pt x="6848" y="3310"/>
                    </a:lnTo>
                    <a:lnTo>
                      <a:pt x="5821" y="2557"/>
                    </a:lnTo>
                    <a:cubicBezTo>
                      <a:pt x="5821" y="2557"/>
                      <a:pt x="5668" y="2656"/>
                      <a:pt x="5386" y="2656"/>
                    </a:cubicBezTo>
                    <a:cubicBezTo>
                      <a:pt x="5113" y="2656"/>
                      <a:pt x="4718" y="2562"/>
                      <a:pt x="4223" y="2191"/>
                    </a:cubicBezTo>
                    <a:cubicBezTo>
                      <a:pt x="3241" y="1461"/>
                      <a:pt x="3470" y="776"/>
                      <a:pt x="3470" y="776"/>
                    </a:cubicBezTo>
                    <a:lnTo>
                      <a:pt x="24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936;p42">
                <a:extLst>
                  <a:ext uri="{FF2B5EF4-FFF2-40B4-BE49-F238E27FC236}">
                    <a16:creationId xmlns:a16="http://schemas.microsoft.com/office/drawing/2014/main" id="{B2D01AF4-8277-42FC-574B-858A63A0318E}"/>
                  </a:ext>
                </a:extLst>
              </p:cNvPr>
              <p:cNvSpPr/>
              <p:nvPr/>
            </p:nvSpPr>
            <p:spPr>
              <a:xfrm>
                <a:off x="8269750" y="1670300"/>
                <a:ext cx="1421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4954" extrusionOk="0">
                    <a:moveTo>
                      <a:pt x="1233" y="0"/>
                    </a:moveTo>
                    <a:lnTo>
                      <a:pt x="0" y="1621"/>
                    </a:lnTo>
                    <a:lnTo>
                      <a:pt x="1050" y="2397"/>
                    </a:lnTo>
                    <a:cubicBezTo>
                      <a:pt x="1050" y="2397"/>
                      <a:pt x="1215" y="2320"/>
                      <a:pt x="1489" y="2320"/>
                    </a:cubicBezTo>
                    <a:cubicBezTo>
                      <a:pt x="1773" y="2320"/>
                      <a:pt x="2172" y="2402"/>
                      <a:pt x="2625" y="2739"/>
                    </a:cubicBezTo>
                    <a:cubicBezTo>
                      <a:pt x="3538" y="3401"/>
                      <a:pt x="3424" y="4177"/>
                      <a:pt x="3424" y="4177"/>
                    </a:cubicBezTo>
                    <a:lnTo>
                      <a:pt x="4428" y="4953"/>
                    </a:lnTo>
                    <a:lnTo>
                      <a:pt x="5684" y="3310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937;p42">
                <a:extLst>
                  <a:ext uri="{FF2B5EF4-FFF2-40B4-BE49-F238E27FC236}">
                    <a16:creationId xmlns:a16="http://schemas.microsoft.com/office/drawing/2014/main" id="{ADA5913E-672F-DE95-F56D-4ADB889AF178}"/>
                  </a:ext>
                </a:extLst>
              </p:cNvPr>
              <p:cNvSpPr/>
              <p:nvPr/>
            </p:nvSpPr>
            <p:spPr>
              <a:xfrm>
                <a:off x="8338800" y="1708250"/>
                <a:ext cx="2455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8" extrusionOk="0">
                    <a:moveTo>
                      <a:pt x="491" y="0"/>
                    </a:moveTo>
                    <a:cubicBezTo>
                      <a:pt x="353" y="0"/>
                      <a:pt x="220" y="61"/>
                      <a:pt x="137" y="171"/>
                    </a:cubicBezTo>
                    <a:cubicBezTo>
                      <a:pt x="0" y="377"/>
                      <a:pt x="23" y="650"/>
                      <a:pt x="228" y="787"/>
                    </a:cubicBezTo>
                    <a:cubicBezTo>
                      <a:pt x="300" y="841"/>
                      <a:pt x="387" y="867"/>
                      <a:pt x="473" y="867"/>
                    </a:cubicBezTo>
                    <a:cubicBezTo>
                      <a:pt x="606" y="867"/>
                      <a:pt x="739" y="807"/>
                      <a:pt x="822" y="696"/>
                    </a:cubicBezTo>
                    <a:cubicBezTo>
                      <a:pt x="982" y="513"/>
                      <a:pt x="936" y="240"/>
                      <a:pt x="753" y="80"/>
                    </a:cubicBezTo>
                    <a:cubicBezTo>
                      <a:pt x="672" y="26"/>
                      <a:pt x="581" y="0"/>
                      <a:pt x="4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938;p42">
                <a:extLst>
                  <a:ext uri="{FF2B5EF4-FFF2-40B4-BE49-F238E27FC236}">
                    <a16:creationId xmlns:a16="http://schemas.microsoft.com/office/drawing/2014/main" id="{4B825CAE-40A6-0A68-B4E7-6AAA24EE9C05}"/>
                  </a:ext>
                </a:extLst>
              </p:cNvPr>
              <p:cNvSpPr/>
              <p:nvPr/>
            </p:nvSpPr>
            <p:spPr>
              <a:xfrm>
                <a:off x="8310250" y="1671425"/>
                <a:ext cx="924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3174" extrusionOk="0">
                    <a:moveTo>
                      <a:pt x="663" y="1"/>
                    </a:moveTo>
                    <a:lnTo>
                      <a:pt x="1" y="891"/>
                    </a:lnTo>
                    <a:lnTo>
                      <a:pt x="1211" y="1804"/>
                    </a:lnTo>
                    <a:cubicBezTo>
                      <a:pt x="1211" y="1758"/>
                      <a:pt x="1233" y="1690"/>
                      <a:pt x="1279" y="1644"/>
                    </a:cubicBezTo>
                    <a:cubicBezTo>
                      <a:pt x="1362" y="1534"/>
                      <a:pt x="1495" y="1473"/>
                      <a:pt x="1633" y="1473"/>
                    </a:cubicBezTo>
                    <a:cubicBezTo>
                      <a:pt x="1723" y="1473"/>
                      <a:pt x="1814" y="1499"/>
                      <a:pt x="1895" y="1553"/>
                    </a:cubicBezTo>
                    <a:cubicBezTo>
                      <a:pt x="2078" y="1713"/>
                      <a:pt x="2124" y="1986"/>
                      <a:pt x="1964" y="2169"/>
                    </a:cubicBezTo>
                    <a:cubicBezTo>
                      <a:pt x="1941" y="2215"/>
                      <a:pt x="1895" y="2260"/>
                      <a:pt x="1850" y="2283"/>
                    </a:cubicBezTo>
                    <a:lnTo>
                      <a:pt x="3037" y="3173"/>
                    </a:lnTo>
                    <a:lnTo>
                      <a:pt x="3699" y="2283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" name="Google Shape;5939;p42">
              <a:extLst>
                <a:ext uri="{FF2B5EF4-FFF2-40B4-BE49-F238E27FC236}">
                  <a16:creationId xmlns:a16="http://schemas.microsoft.com/office/drawing/2014/main" id="{A449D569-0D96-C509-B37D-468041CED2BD}"/>
                </a:ext>
              </a:extLst>
            </p:cNvPr>
            <p:cNvGrpSpPr/>
            <p:nvPr/>
          </p:nvGrpSpPr>
          <p:grpSpPr>
            <a:xfrm>
              <a:off x="5695050" y="1372425"/>
              <a:ext cx="483350" cy="535275"/>
              <a:chOff x="5695050" y="1372425"/>
              <a:chExt cx="483350" cy="535275"/>
            </a:xfrm>
          </p:grpSpPr>
          <p:sp>
            <p:nvSpPr>
              <p:cNvPr id="142" name="Google Shape;5940;p42">
                <a:extLst>
                  <a:ext uri="{FF2B5EF4-FFF2-40B4-BE49-F238E27FC236}">
                    <a16:creationId xmlns:a16="http://schemas.microsoft.com/office/drawing/2014/main" id="{A757522B-76D0-FE44-3273-044A08F5CFFC}"/>
                  </a:ext>
                </a:extLst>
              </p:cNvPr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rgbClr val="00C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941;p42">
                <a:extLst>
                  <a:ext uri="{FF2B5EF4-FFF2-40B4-BE49-F238E27FC236}">
                    <a16:creationId xmlns:a16="http://schemas.microsoft.com/office/drawing/2014/main" id="{C32B6E99-92D4-295C-CCB7-0CC13D312750}"/>
                  </a:ext>
                </a:extLst>
              </p:cNvPr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942;p42">
                <a:extLst>
                  <a:ext uri="{FF2B5EF4-FFF2-40B4-BE49-F238E27FC236}">
                    <a16:creationId xmlns:a16="http://schemas.microsoft.com/office/drawing/2014/main" id="{10B2C57C-C617-F890-7990-B455A5DA0386}"/>
                  </a:ext>
                </a:extLst>
              </p:cNvPr>
              <p:cNvSpPr/>
              <p:nvPr/>
            </p:nvSpPr>
            <p:spPr>
              <a:xfrm>
                <a:off x="5701900" y="1442025"/>
                <a:ext cx="144975" cy="465675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18627" extrusionOk="0">
                    <a:moveTo>
                      <a:pt x="1963" y="1"/>
                    </a:moveTo>
                    <a:lnTo>
                      <a:pt x="0" y="435"/>
                    </a:lnTo>
                    <a:lnTo>
                      <a:pt x="3835" y="18626"/>
                    </a:lnTo>
                    <a:lnTo>
                      <a:pt x="5798" y="18216"/>
                    </a:lnTo>
                    <a:lnTo>
                      <a:pt x="19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943;p42">
                <a:extLst>
                  <a:ext uri="{FF2B5EF4-FFF2-40B4-BE49-F238E27FC236}">
                    <a16:creationId xmlns:a16="http://schemas.microsoft.com/office/drawing/2014/main" id="{57D63F41-9C1B-3522-DBC6-42D68383CBE8}"/>
                  </a:ext>
                </a:extLst>
              </p:cNvPr>
              <p:cNvSpPr/>
              <p:nvPr/>
            </p:nvSpPr>
            <p:spPr>
              <a:xfrm>
                <a:off x="5798900" y="1432325"/>
                <a:ext cx="256250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5091" extrusionOk="0">
                    <a:moveTo>
                      <a:pt x="9587" y="1"/>
                    </a:moveTo>
                    <a:lnTo>
                      <a:pt x="1" y="2032"/>
                    </a:lnTo>
                    <a:lnTo>
                      <a:pt x="640" y="5091"/>
                    </a:lnTo>
                    <a:lnTo>
                      <a:pt x="10249" y="3082"/>
                    </a:lnTo>
                    <a:lnTo>
                      <a:pt x="95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944;p42">
                <a:extLst>
                  <a:ext uri="{FF2B5EF4-FFF2-40B4-BE49-F238E27FC236}">
                    <a16:creationId xmlns:a16="http://schemas.microsoft.com/office/drawing/2014/main" id="{1EC0DCFE-7390-86D5-7345-1051036CDF21}"/>
                  </a:ext>
                </a:extLst>
              </p:cNvPr>
              <p:cNvSpPr/>
              <p:nvPr/>
            </p:nvSpPr>
            <p:spPr>
              <a:xfrm>
                <a:off x="5695050" y="1464300"/>
                <a:ext cx="308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945;p42">
                <a:extLst>
                  <a:ext uri="{FF2B5EF4-FFF2-40B4-BE49-F238E27FC236}">
                    <a16:creationId xmlns:a16="http://schemas.microsoft.com/office/drawing/2014/main" id="{1FE981FC-725D-F9BB-53C9-582553759259}"/>
                  </a:ext>
                </a:extLst>
              </p:cNvPr>
              <p:cNvSpPr/>
              <p:nvPr/>
            </p:nvSpPr>
            <p:spPr>
              <a:xfrm>
                <a:off x="5703600" y="15025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1" y="274"/>
                    </a:moveTo>
                    <a:lnTo>
                      <a:pt x="1211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946;p42">
                <a:extLst>
                  <a:ext uri="{FF2B5EF4-FFF2-40B4-BE49-F238E27FC236}">
                    <a16:creationId xmlns:a16="http://schemas.microsoft.com/office/drawing/2014/main" id="{87263DAF-1B94-3169-3B4C-937A4D1BC29C}"/>
                  </a:ext>
                </a:extLst>
              </p:cNvPr>
              <p:cNvSpPr/>
              <p:nvPr/>
            </p:nvSpPr>
            <p:spPr>
              <a:xfrm>
                <a:off x="5711600" y="1541325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947;p42">
                <a:extLst>
                  <a:ext uri="{FF2B5EF4-FFF2-40B4-BE49-F238E27FC236}">
                    <a16:creationId xmlns:a16="http://schemas.microsoft.com/office/drawing/2014/main" id="{CD88D7F2-280B-CDD1-3A15-0A33E4F750B7}"/>
                  </a:ext>
                </a:extLst>
              </p:cNvPr>
              <p:cNvSpPr/>
              <p:nvPr/>
            </p:nvSpPr>
            <p:spPr>
              <a:xfrm>
                <a:off x="5719575" y="1579550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1" y="252"/>
                    </a:moveTo>
                    <a:lnTo>
                      <a:pt x="121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948;p42">
                <a:extLst>
                  <a:ext uri="{FF2B5EF4-FFF2-40B4-BE49-F238E27FC236}">
                    <a16:creationId xmlns:a16="http://schemas.microsoft.com/office/drawing/2014/main" id="{C352F88E-E87E-D00D-21EE-10B60AF3F25C}"/>
                  </a:ext>
                </a:extLst>
              </p:cNvPr>
              <p:cNvSpPr/>
              <p:nvPr/>
            </p:nvSpPr>
            <p:spPr>
              <a:xfrm>
                <a:off x="5727575" y="1618350"/>
                <a:ext cx="308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3" fill="none" extrusionOk="0">
                    <a:moveTo>
                      <a:pt x="1" y="252"/>
                    </a:moveTo>
                    <a:lnTo>
                      <a:pt x="1233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949;p42">
                <a:extLst>
                  <a:ext uri="{FF2B5EF4-FFF2-40B4-BE49-F238E27FC236}">
                    <a16:creationId xmlns:a16="http://schemas.microsoft.com/office/drawing/2014/main" id="{AC50282D-4A5F-0619-3B87-0EDE0FCD5B07}"/>
                  </a:ext>
                </a:extLst>
              </p:cNvPr>
              <p:cNvSpPr/>
              <p:nvPr/>
            </p:nvSpPr>
            <p:spPr>
              <a:xfrm>
                <a:off x="5735575" y="1656600"/>
                <a:ext cx="30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950;p42">
                <a:extLst>
                  <a:ext uri="{FF2B5EF4-FFF2-40B4-BE49-F238E27FC236}">
                    <a16:creationId xmlns:a16="http://schemas.microsoft.com/office/drawing/2014/main" id="{90C5F4BE-239B-6C74-9FC1-996213C02F90}"/>
                  </a:ext>
                </a:extLst>
              </p:cNvPr>
              <p:cNvSpPr/>
              <p:nvPr/>
            </p:nvSpPr>
            <p:spPr>
              <a:xfrm>
                <a:off x="5744125" y="16948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0" y="274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951;p42">
                <a:extLst>
                  <a:ext uri="{FF2B5EF4-FFF2-40B4-BE49-F238E27FC236}">
                    <a16:creationId xmlns:a16="http://schemas.microsoft.com/office/drawing/2014/main" id="{9D06AE92-F3B2-0DBF-A470-B0D2F78EA47C}"/>
                  </a:ext>
                </a:extLst>
              </p:cNvPr>
              <p:cNvSpPr/>
              <p:nvPr/>
            </p:nvSpPr>
            <p:spPr>
              <a:xfrm>
                <a:off x="5752125" y="1733625"/>
                <a:ext cx="302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952;p42">
                <a:extLst>
                  <a:ext uri="{FF2B5EF4-FFF2-40B4-BE49-F238E27FC236}">
                    <a16:creationId xmlns:a16="http://schemas.microsoft.com/office/drawing/2014/main" id="{2E32293F-E86F-B9B9-5CBB-BE206788E7B4}"/>
                  </a:ext>
                </a:extLst>
              </p:cNvPr>
              <p:cNvSpPr/>
              <p:nvPr/>
            </p:nvSpPr>
            <p:spPr>
              <a:xfrm>
                <a:off x="5760100" y="1771850"/>
                <a:ext cx="3027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3" fill="none" extrusionOk="0">
                    <a:moveTo>
                      <a:pt x="1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" name="Google Shape;5953;p42">
              <a:extLst>
                <a:ext uri="{FF2B5EF4-FFF2-40B4-BE49-F238E27FC236}">
                  <a16:creationId xmlns:a16="http://schemas.microsoft.com/office/drawing/2014/main" id="{0BB9E264-CAC0-A2F7-8508-719DA1DA7019}"/>
                </a:ext>
              </a:extLst>
            </p:cNvPr>
            <p:cNvSpPr/>
            <p:nvPr/>
          </p:nvSpPr>
          <p:spPr>
            <a:xfrm>
              <a:off x="5768100" y="1810100"/>
              <a:ext cx="30825" cy="6875"/>
            </a:xfrm>
            <a:custGeom>
              <a:avLst/>
              <a:gdLst/>
              <a:ahLst/>
              <a:cxnLst/>
              <a:rect l="l" t="t" r="r" b="b"/>
              <a:pathLst>
                <a:path w="1233" h="275" fill="none" extrusionOk="0">
                  <a:moveTo>
                    <a:pt x="0" y="274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954;p42">
              <a:extLst>
                <a:ext uri="{FF2B5EF4-FFF2-40B4-BE49-F238E27FC236}">
                  <a16:creationId xmlns:a16="http://schemas.microsoft.com/office/drawing/2014/main" id="{DC016CCD-28EC-5312-9E47-98A2E3AE8B28}"/>
                </a:ext>
              </a:extLst>
            </p:cNvPr>
            <p:cNvSpPr/>
            <p:nvPr/>
          </p:nvSpPr>
          <p:spPr>
            <a:xfrm>
              <a:off x="5776075" y="1848900"/>
              <a:ext cx="30850" cy="6300"/>
            </a:xfrm>
            <a:custGeom>
              <a:avLst/>
              <a:gdLst/>
              <a:ahLst/>
              <a:cxnLst/>
              <a:rect l="l" t="t" r="r" b="b"/>
              <a:pathLst>
                <a:path w="1234" h="252" fill="none" extrusionOk="0">
                  <a:moveTo>
                    <a:pt x="1" y="251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955;p42">
              <a:extLst>
                <a:ext uri="{FF2B5EF4-FFF2-40B4-BE49-F238E27FC236}">
                  <a16:creationId xmlns:a16="http://schemas.microsoft.com/office/drawing/2014/main" id="{69E2FAE4-0D15-7EEA-5BCF-9244EC72823D}"/>
                </a:ext>
              </a:extLst>
            </p:cNvPr>
            <p:cNvSpPr/>
            <p:nvPr/>
          </p:nvSpPr>
          <p:spPr>
            <a:xfrm>
              <a:off x="5784650" y="1887125"/>
              <a:ext cx="30250" cy="6300"/>
            </a:xfrm>
            <a:custGeom>
              <a:avLst/>
              <a:gdLst/>
              <a:ahLst/>
              <a:cxnLst/>
              <a:rect l="l" t="t" r="r" b="b"/>
              <a:pathLst>
                <a:path w="1210" h="252" fill="none" extrusionOk="0">
                  <a:moveTo>
                    <a:pt x="0" y="252"/>
                  </a:moveTo>
                  <a:lnTo>
                    <a:pt x="1210" y="1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" name="Google Shape;5956;p42">
              <a:extLst>
                <a:ext uri="{FF2B5EF4-FFF2-40B4-BE49-F238E27FC236}">
                  <a16:creationId xmlns:a16="http://schemas.microsoft.com/office/drawing/2014/main" id="{6EAD23F7-4CFF-112E-00BB-04832E122977}"/>
                </a:ext>
              </a:extLst>
            </p:cNvPr>
            <p:cNvGrpSpPr/>
            <p:nvPr/>
          </p:nvGrpSpPr>
          <p:grpSpPr>
            <a:xfrm>
              <a:off x="7734325" y="2160700"/>
              <a:ext cx="773400" cy="539375"/>
              <a:chOff x="7734325" y="2160700"/>
              <a:chExt cx="773400" cy="539375"/>
            </a:xfrm>
          </p:grpSpPr>
          <p:sp>
            <p:nvSpPr>
              <p:cNvPr id="131" name="Google Shape;5957;p42">
                <a:extLst>
                  <a:ext uri="{FF2B5EF4-FFF2-40B4-BE49-F238E27FC236}">
                    <a16:creationId xmlns:a16="http://schemas.microsoft.com/office/drawing/2014/main" id="{39D1BBFC-B85D-B4D5-CB11-EEDD6AC8B551}"/>
                  </a:ext>
                </a:extLst>
              </p:cNvPr>
              <p:cNvSpPr/>
              <p:nvPr/>
            </p:nvSpPr>
            <p:spPr>
              <a:xfrm>
                <a:off x="7734325" y="2160700"/>
                <a:ext cx="773400" cy="539375"/>
              </a:xfrm>
              <a:custGeom>
                <a:avLst/>
                <a:gdLst/>
                <a:ahLst/>
                <a:cxnLst/>
                <a:rect l="l" t="t" r="r" b="b"/>
                <a:pathLst>
                  <a:path w="30936" h="21575" extrusionOk="0">
                    <a:moveTo>
                      <a:pt x="21433" y="2167"/>
                    </a:moveTo>
                    <a:cubicBezTo>
                      <a:pt x="21891" y="2167"/>
                      <a:pt x="22349" y="2357"/>
                      <a:pt x="22673" y="2730"/>
                    </a:cubicBezTo>
                    <a:cubicBezTo>
                      <a:pt x="23266" y="3392"/>
                      <a:pt x="23198" y="4419"/>
                      <a:pt x="22513" y="5035"/>
                    </a:cubicBezTo>
                    <a:cubicBezTo>
                      <a:pt x="22211" y="5306"/>
                      <a:pt x="21829" y="5439"/>
                      <a:pt x="21447" y="5439"/>
                    </a:cubicBezTo>
                    <a:cubicBezTo>
                      <a:pt x="20989" y="5439"/>
                      <a:pt x="20531" y="5248"/>
                      <a:pt x="20208" y="4876"/>
                    </a:cubicBezTo>
                    <a:cubicBezTo>
                      <a:pt x="19614" y="4214"/>
                      <a:pt x="19683" y="3164"/>
                      <a:pt x="20367" y="2570"/>
                    </a:cubicBezTo>
                    <a:cubicBezTo>
                      <a:pt x="20669" y="2300"/>
                      <a:pt x="21051" y="2167"/>
                      <a:pt x="21433" y="2167"/>
                    </a:cubicBezTo>
                    <a:close/>
                    <a:moveTo>
                      <a:pt x="21366" y="1"/>
                    </a:moveTo>
                    <a:cubicBezTo>
                      <a:pt x="19210" y="1"/>
                      <a:pt x="16928" y="1368"/>
                      <a:pt x="15140" y="4305"/>
                    </a:cubicBezTo>
                    <a:cubicBezTo>
                      <a:pt x="14923" y="4659"/>
                      <a:pt x="14566" y="4787"/>
                      <a:pt x="14100" y="4787"/>
                    </a:cubicBezTo>
                    <a:cubicBezTo>
                      <a:pt x="12857" y="4787"/>
                      <a:pt x="10845" y="3869"/>
                      <a:pt x="8693" y="3869"/>
                    </a:cubicBezTo>
                    <a:cubicBezTo>
                      <a:pt x="6816" y="3869"/>
                      <a:pt x="4832" y="4567"/>
                      <a:pt x="3157" y="7181"/>
                    </a:cubicBezTo>
                    <a:cubicBezTo>
                      <a:pt x="1" y="12115"/>
                      <a:pt x="5623" y="21574"/>
                      <a:pt x="14124" y="21574"/>
                    </a:cubicBezTo>
                    <a:cubicBezTo>
                      <a:pt x="16321" y="21574"/>
                      <a:pt x="18710" y="20943"/>
                      <a:pt x="21189" y="19438"/>
                    </a:cubicBezTo>
                    <a:cubicBezTo>
                      <a:pt x="30935" y="13504"/>
                      <a:pt x="27854" y="4054"/>
                      <a:pt x="25024" y="1475"/>
                    </a:cubicBezTo>
                    <a:cubicBezTo>
                      <a:pt x="23944" y="507"/>
                      <a:pt x="22678" y="1"/>
                      <a:pt x="213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958;p42">
                <a:extLst>
                  <a:ext uri="{FF2B5EF4-FFF2-40B4-BE49-F238E27FC236}">
                    <a16:creationId xmlns:a16="http://schemas.microsoft.com/office/drawing/2014/main" id="{C9054BF4-8DB8-496F-1B4A-990B71F07BBD}"/>
                  </a:ext>
                </a:extLst>
              </p:cNvPr>
              <p:cNvSpPr/>
              <p:nvPr/>
            </p:nvSpPr>
            <p:spPr>
              <a:xfrm>
                <a:off x="7844050" y="2179300"/>
                <a:ext cx="416025" cy="186075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7443" extrusionOk="0">
                    <a:moveTo>
                      <a:pt x="16640" y="0"/>
                    </a:moveTo>
                    <a:lnTo>
                      <a:pt x="16640" y="0"/>
                    </a:lnTo>
                    <a:cubicBezTo>
                      <a:pt x="15682" y="46"/>
                      <a:pt x="13970" y="731"/>
                      <a:pt x="12555" y="3378"/>
                    </a:cubicBezTo>
                    <a:cubicBezTo>
                      <a:pt x="11781" y="4825"/>
                      <a:pt x="11001" y="5338"/>
                      <a:pt x="9815" y="5338"/>
                    </a:cubicBezTo>
                    <a:cubicBezTo>
                      <a:pt x="8831" y="5338"/>
                      <a:pt x="7568" y="4985"/>
                      <a:pt x="5798" y="4520"/>
                    </a:cubicBezTo>
                    <a:cubicBezTo>
                      <a:pt x="5211" y="4365"/>
                      <a:pt x="4669" y="4299"/>
                      <a:pt x="4172" y="4299"/>
                    </a:cubicBezTo>
                    <a:cubicBezTo>
                      <a:pt x="1368" y="4299"/>
                      <a:pt x="1" y="6391"/>
                      <a:pt x="1" y="6391"/>
                    </a:cubicBezTo>
                    <a:cubicBezTo>
                      <a:pt x="873" y="5813"/>
                      <a:pt x="1872" y="5520"/>
                      <a:pt x="2999" y="5520"/>
                    </a:cubicBezTo>
                    <a:cubicBezTo>
                      <a:pt x="4318" y="5520"/>
                      <a:pt x="5813" y="5921"/>
                      <a:pt x="7487" y="6734"/>
                    </a:cubicBezTo>
                    <a:cubicBezTo>
                      <a:pt x="8481" y="7212"/>
                      <a:pt x="9396" y="7442"/>
                      <a:pt x="10203" y="7442"/>
                    </a:cubicBezTo>
                    <a:cubicBezTo>
                      <a:pt x="11938" y="7442"/>
                      <a:pt x="13176" y="6382"/>
                      <a:pt x="13627" y="4451"/>
                    </a:cubicBezTo>
                    <a:cubicBezTo>
                      <a:pt x="14266" y="1598"/>
                      <a:pt x="16640" y="0"/>
                      <a:pt x="1664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959;p42">
                <a:extLst>
                  <a:ext uri="{FF2B5EF4-FFF2-40B4-BE49-F238E27FC236}">
                    <a16:creationId xmlns:a16="http://schemas.microsoft.com/office/drawing/2014/main" id="{F62D4FC5-16BA-C531-AF1A-CA9FBB92507B}"/>
                  </a:ext>
                </a:extLst>
              </p:cNvPr>
              <p:cNvSpPr/>
              <p:nvPr/>
            </p:nvSpPr>
            <p:spPr>
              <a:xfrm>
                <a:off x="7740150" y="2347625"/>
                <a:ext cx="68597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27439" h="14098" extrusionOk="0">
                    <a:moveTo>
                      <a:pt x="2764" y="1"/>
                    </a:moveTo>
                    <a:lnTo>
                      <a:pt x="2764" y="1"/>
                    </a:lnTo>
                    <a:cubicBezTo>
                      <a:pt x="0" y="5004"/>
                      <a:pt x="5557" y="14097"/>
                      <a:pt x="13890" y="14097"/>
                    </a:cubicBezTo>
                    <a:cubicBezTo>
                      <a:pt x="16087" y="14097"/>
                      <a:pt x="18476" y="13466"/>
                      <a:pt x="20956" y="11961"/>
                    </a:cubicBezTo>
                    <a:cubicBezTo>
                      <a:pt x="25110" y="9427"/>
                      <a:pt x="26936" y="6255"/>
                      <a:pt x="27438" y="3242"/>
                    </a:cubicBezTo>
                    <a:lnTo>
                      <a:pt x="27438" y="3242"/>
                    </a:lnTo>
                    <a:cubicBezTo>
                      <a:pt x="26503" y="5456"/>
                      <a:pt x="24699" y="7670"/>
                      <a:pt x="21641" y="9519"/>
                    </a:cubicBezTo>
                    <a:cubicBezTo>
                      <a:pt x="19166" y="11028"/>
                      <a:pt x="16780" y="11662"/>
                      <a:pt x="14586" y="11662"/>
                    </a:cubicBezTo>
                    <a:cubicBezTo>
                      <a:pt x="7491" y="11662"/>
                      <a:pt x="2398" y="5039"/>
                      <a:pt x="2764" y="1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960;p42">
                <a:extLst>
                  <a:ext uri="{FF2B5EF4-FFF2-40B4-BE49-F238E27FC236}">
                    <a16:creationId xmlns:a16="http://schemas.microsoft.com/office/drawing/2014/main" id="{61ADD3AA-4E6D-B0BF-52AF-1A6F7EDB8F2E}"/>
                  </a:ext>
                </a:extLst>
              </p:cNvPr>
              <p:cNvSpPr/>
              <p:nvPr/>
            </p:nvSpPr>
            <p:spPr>
              <a:xfrm>
                <a:off x="7876000" y="2322650"/>
                <a:ext cx="91325" cy="813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54" extrusionOk="0">
                    <a:moveTo>
                      <a:pt x="1822" y="1"/>
                    </a:moveTo>
                    <a:cubicBezTo>
                      <a:pt x="1439" y="1"/>
                      <a:pt x="1058" y="134"/>
                      <a:pt x="754" y="406"/>
                    </a:cubicBezTo>
                    <a:cubicBezTo>
                      <a:pt x="69" y="1000"/>
                      <a:pt x="1" y="2027"/>
                      <a:pt x="594" y="2712"/>
                    </a:cubicBezTo>
                    <a:cubicBezTo>
                      <a:pt x="915" y="3070"/>
                      <a:pt x="1363" y="3254"/>
                      <a:pt x="1815" y="3254"/>
                    </a:cubicBezTo>
                    <a:cubicBezTo>
                      <a:pt x="2199" y="3254"/>
                      <a:pt x="2585" y="3121"/>
                      <a:pt x="2900" y="2848"/>
                    </a:cubicBezTo>
                    <a:cubicBezTo>
                      <a:pt x="3584" y="2255"/>
                      <a:pt x="3653" y="1228"/>
                      <a:pt x="3059" y="543"/>
                    </a:cubicBezTo>
                    <a:cubicBezTo>
                      <a:pt x="2726" y="185"/>
                      <a:pt x="2273" y="1"/>
                      <a:pt x="1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961;p42">
                <a:extLst>
                  <a:ext uri="{FF2B5EF4-FFF2-40B4-BE49-F238E27FC236}">
                    <a16:creationId xmlns:a16="http://schemas.microsoft.com/office/drawing/2014/main" id="{A747CC91-F8CB-A3CB-4689-4243D9C8AD2E}"/>
                  </a:ext>
                </a:extLst>
              </p:cNvPr>
              <p:cNvSpPr/>
              <p:nvPr/>
            </p:nvSpPr>
            <p:spPr>
              <a:xfrm>
                <a:off x="7861175" y="2464750"/>
                <a:ext cx="91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1" extrusionOk="0">
                    <a:moveTo>
                      <a:pt x="1838" y="0"/>
                    </a:moveTo>
                    <a:cubicBezTo>
                      <a:pt x="1455" y="0"/>
                      <a:pt x="1068" y="133"/>
                      <a:pt x="754" y="406"/>
                    </a:cubicBezTo>
                    <a:cubicBezTo>
                      <a:pt x="69" y="999"/>
                      <a:pt x="0" y="2026"/>
                      <a:pt x="594" y="2711"/>
                    </a:cubicBezTo>
                    <a:cubicBezTo>
                      <a:pt x="926" y="3080"/>
                      <a:pt x="1378" y="3270"/>
                      <a:pt x="1828" y="3270"/>
                    </a:cubicBezTo>
                    <a:cubicBezTo>
                      <a:pt x="2212" y="3270"/>
                      <a:pt x="2594" y="3132"/>
                      <a:pt x="2899" y="2848"/>
                    </a:cubicBezTo>
                    <a:cubicBezTo>
                      <a:pt x="3584" y="2255"/>
                      <a:pt x="3652" y="1227"/>
                      <a:pt x="3059" y="543"/>
                    </a:cubicBezTo>
                    <a:cubicBezTo>
                      <a:pt x="2738" y="185"/>
                      <a:pt x="2290" y="0"/>
                      <a:pt x="1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962;p42">
                <a:extLst>
                  <a:ext uri="{FF2B5EF4-FFF2-40B4-BE49-F238E27FC236}">
                    <a16:creationId xmlns:a16="http://schemas.microsoft.com/office/drawing/2014/main" id="{4D917B60-F68D-1C52-3378-967F07CD8956}"/>
                  </a:ext>
                </a:extLst>
              </p:cNvPr>
              <p:cNvSpPr/>
              <p:nvPr/>
            </p:nvSpPr>
            <p:spPr>
              <a:xfrm>
                <a:off x="7974150" y="2557325"/>
                <a:ext cx="90750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3271" extrusionOk="0">
                    <a:moveTo>
                      <a:pt x="1819" y="1"/>
                    </a:moveTo>
                    <a:cubicBezTo>
                      <a:pt x="1435" y="1"/>
                      <a:pt x="1047" y="139"/>
                      <a:pt x="731" y="423"/>
                    </a:cubicBezTo>
                    <a:cubicBezTo>
                      <a:pt x="69" y="1017"/>
                      <a:pt x="1" y="2044"/>
                      <a:pt x="594" y="2729"/>
                    </a:cubicBezTo>
                    <a:cubicBezTo>
                      <a:pt x="915" y="3087"/>
                      <a:pt x="1363" y="3271"/>
                      <a:pt x="1815" y="3271"/>
                    </a:cubicBezTo>
                    <a:cubicBezTo>
                      <a:pt x="2199" y="3271"/>
                      <a:pt x="2585" y="3138"/>
                      <a:pt x="2900" y="2865"/>
                    </a:cubicBezTo>
                    <a:cubicBezTo>
                      <a:pt x="3584" y="2272"/>
                      <a:pt x="3630" y="1245"/>
                      <a:pt x="3037" y="560"/>
                    </a:cubicBezTo>
                    <a:cubicBezTo>
                      <a:pt x="2716" y="191"/>
                      <a:pt x="2270" y="1"/>
                      <a:pt x="18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963;p42">
                <a:extLst>
                  <a:ext uri="{FF2B5EF4-FFF2-40B4-BE49-F238E27FC236}">
                    <a16:creationId xmlns:a16="http://schemas.microsoft.com/office/drawing/2014/main" id="{5F0EF57C-3605-F5E7-1352-C7EC2BFB503B}"/>
                  </a:ext>
                </a:extLst>
              </p:cNvPr>
              <p:cNvSpPr/>
              <p:nvPr/>
            </p:nvSpPr>
            <p:spPr>
              <a:xfrm>
                <a:off x="8133375" y="2553250"/>
                <a:ext cx="913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2" extrusionOk="0">
                    <a:moveTo>
                      <a:pt x="1829" y="0"/>
                    </a:moveTo>
                    <a:cubicBezTo>
                      <a:pt x="1448" y="0"/>
                      <a:pt x="1065" y="133"/>
                      <a:pt x="753" y="404"/>
                    </a:cubicBezTo>
                    <a:cubicBezTo>
                      <a:pt x="69" y="997"/>
                      <a:pt x="0" y="2047"/>
                      <a:pt x="616" y="2709"/>
                    </a:cubicBezTo>
                    <a:cubicBezTo>
                      <a:pt x="939" y="3082"/>
                      <a:pt x="1391" y="3272"/>
                      <a:pt x="1846" y="3272"/>
                    </a:cubicBezTo>
                    <a:cubicBezTo>
                      <a:pt x="2227" y="3272"/>
                      <a:pt x="2610" y="3139"/>
                      <a:pt x="2922" y="2869"/>
                    </a:cubicBezTo>
                    <a:cubicBezTo>
                      <a:pt x="3584" y="2275"/>
                      <a:pt x="3652" y="1225"/>
                      <a:pt x="3059" y="563"/>
                    </a:cubicBezTo>
                    <a:cubicBezTo>
                      <a:pt x="2735" y="190"/>
                      <a:pt x="228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964;p42">
                <a:extLst>
                  <a:ext uri="{FF2B5EF4-FFF2-40B4-BE49-F238E27FC236}">
                    <a16:creationId xmlns:a16="http://schemas.microsoft.com/office/drawing/2014/main" id="{F63AF06A-AAE6-E1A0-0E36-9021D3A235DB}"/>
                  </a:ext>
                </a:extLst>
              </p:cNvPr>
              <p:cNvSpPr/>
              <p:nvPr/>
            </p:nvSpPr>
            <p:spPr>
              <a:xfrm>
                <a:off x="7878850" y="23533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65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4" y="275"/>
                      <a:pt x="115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965;p42">
                <a:extLst>
                  <a:ext uri="{FF2B5EF4-FFF2-40B4-BE49-F238E27FC236}">
                    <a16:creationId xmlns:a16="http://schemas.microsoft.com/office/drawing/2014/main" id="{216B8F30-F0C4-45E5-03E3-887287FF18CB}"/>
                  </a:ext>
                </a:extLst>
              </p:cNvPr>
              <p:cNvSpPr/>
              <p:nvPr/>
            </p:nvSpPr>
            <p:spPr>
              <a:xfrm>
                <a:off x="7864025" y="2496000"/>
                <a:ext cx="85625" cy="505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1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5" y="1050"/>
                      <a:pt x="480" y="1461"/>
                    </a:cubicBezTo>
                    <a:cubicBezTo>
                      <a:pt x="812" y="1830"/>
                      <a:pt x="1264" y="2020"/>
                      <a:pt x="1714" y="2020"/>
                    </a:cubicBezTo>
                    <a:cubicBezTo>
                      <a:pt x="2098" y="2020"/>
                      <a:pt x="2480" y="1882"/>
                      <a:pt x="2785" y="1598"/>
                    </a:cubicBezTo>
                    <a:cubicBezTo>
                      <a:pt x="3265" y="1187"/>
                      <a:pt x="3424" y="571"/>
                      <a:pt x="3310" y="23"/>
                    </a:cubicBezTo>
                    <a:lnTo>
                      <a:pt x="3310" y="23"/>
                    </a:lnTo>
                    <a:cubicBezTo>
                      <a:pt x="3219" y="320"/>
                      <a:pt x="3059" y="616"/>
                      <a:pt x="2785" y="845"/>
                    </a:cubicBezTo>
                    <a:cubicBezTo>
                      <a:pt x="2481" y="1117"/>
                      <a:pt x="2100" y="1250"/>
                      <a:pt x="1717" y="1250"/>
                    </a:cubicBezTo>
                    <a:cubicBezTo>
                      <a:pt x="1267" y="1250"/>
                      <a:pt x="813" y="1066"/>
                      <a:pt x="480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966;p42">
                <a:extLst>
                  <a:ext uri="{FF2B5EF4-FFF2-40B4-BE49-F238E27FC236}">
                    <a16:creationId xmlns:a16="http://schemas.microsoft.com/office/drawing/2014/main" id="{DB6FE934-5C0B-D478-EE19-EC993110445C}"/>
                  </a:ext>
                </a:extLst>
              </p:cNvPr>
              <p:cNvSpPr/>
              <p:nvPr/>
            </p:nvSpPr>
            <p:spPr>
              <a:xfrm>
                <a:off x="7977000" y="25884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42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3" y="252"/>
                      <a:pt x="1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967;p42">
                <a:extLst>
                  <a:ext uri="{FF2B5EF4-FFF2-40B4-BE49-F238E27FC236}">
                    <a16:creationId xmlns:a16="http://schemas.microsoft.com/office/drawing/2014/main" id="{EA0479F9-41B7-414E-7773-AD003958523F}"/>
                  </a:ext>
                </a:extLst>
              </p:cNvPr>
              <p:cNvSpPr/>
              <p:nvPr/>
            </p:nvSpPr>
            <p:spPr>
              <a:xfrm>
                <a:off x="8136225" y="2584450"/>
                <a:ext cx="856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02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4" y="1050"/>
                      <a:pt x="502" y="1461"/>
                    </a:cubicBezTo>
                    <a:cubicBezTo>
                      <a:pt x="825" y="1834"/>
                      <a:pt x="1277" y="2024"/>
                      <a:pt x="1732" y="2024"/>
                    </a:cubicBezTo>
                    <a:cubicBezTo>
                      <a:pt x="2113" y="2024"/>
                      <a:pt x="2496" y="1891"/>
                      <a:pt x="2808" y="1621"/>
                    </a:cubicBezTo>
                    <a:cubicBezTo>
                      <a:pt x="3264" y="1210"/>
                      <a:pt x="3424" y="594"/>
                      <a:pt x="3310" y="23"/>
                    </a:cubicBezTo>
                    <a:lnTo>
                      <a:pt x="3310" y="23"/>
                    </a:lnTo>
                    <a:cubicBezTo>
                      <a:pt x="3219" y="342"/>
                      <a:pt x="3059" y="639"/>
                      <a:pt x="2808" y="867"/>
                    </a:cubicBezTo>
                    <a:cubicBezTo>
                      <a:pt x="2496" y="1138"/>
                      <a:pt x="2113" y="1271"/>
                      <a:pt x="1732" y="1271"/>
                    </a:cubicBezTo>
                    <a:cubicBezTo>
                      <a:pt x="1277" y="1271"/>
                      <a:pt x="825" y="1081"/>
                      <a:pt x="502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" name="Google Shape;5968;p42">
              <a:extLst>
                <a:ext uri="{FF2B5EF4-FFF2-40B4-BE49-F238E27FC236}">
                  <a16:creationId xmlns:a16="http://schemas.microsoft.com/office/drawing/2014/main" id="{16693760-0EB6-7C1B-07E5-3A40A9318690}"/>
                </a:ext>
              </a:extLst>
            </p:cNvPr>
            <p:cNvSpPr/>
            <p:nvPr/>
          </p:nvSpPr>
          <p:spPr>
            <a:xfrm>
              <a:off x="7045725" y="1903675"/>
              <a:ext cx="80500" cy="79925"/>
            </a:xfrm>
            <a:custGeom>
              <a:avLst/>
              <a:gdLst/>
              <a:ahLst/>
              <a:cxnLst/>
              <a:rect l="l" t="t" r="r" b="b"/>
              <a:pathLst>
                <a:path w="3220" h="3197" extrusionOk="0">
                  <a:moveTo>
                    <a:pt x="1599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9" y="3196"/>
                  </a:cubicBezTo>
                  <a:cubicBezTo>
                    <a:pt x="2489" y="3196"/>
                    <a:pt x="3219" y="2466"/>
                    <a:pt x="3219" y="1598"/>
                  </a:cubicBezTo>
                  <a:cubicBezTo>
                    <a:pt x="3219" y="708"/>
                    <a:pt x="2489" y="1"/>
                    <a:pt x="15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969;p42">
              <a:extLst>
                <a:ext uri="{FF2B5EF4-FFF2-40B4-BE49-F238E27FC236}">
                  <a16:creationId xmlns:a16="http://schemas.microsoft.com/office/drawing/2014/main" id="{7BE669F2-A7AB-7500-B53E-BB4750F45083}"/>
                </a:ext>
              </a:extLst>
            </p:cNvPr>
            <p:cNvSpPr/>
            <p:nvPr/>
          </p:nvSpPr>
          <p:spPr>
            <a:xfrm>
              <a:off x="7465150" y="3627550"/>
              <a:ext cx="79925" cy="79925"/>
            </a:xfrm>
            <a:custGeom>
              <a:avLst/>
              <a:gdLst/>
              <a:ahLst/>
              <a:cxnLst/>
              <a:rect l="l" t="t" r="r" b="b"/>
              <a:pathLst>
                <a:path w="3197" h="3197" extrusionOk="0">
                  <a:moveTo>
                    <a:pt x="1598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8" y="3196"/>
                  </a:cubicBezTo>
                  <a:cubicBezTo>
                    <a:pt x="2489" y="3196"/>
                    <a:pt x="3196" y="2466"/>
                    <a:pt x="3196" y="1598"/>
                  </a:cubicBezTo>
                  <a:cubicBezTo>
                    <a:pt x="3196" y="708"/>
                    <a:pt x="2489" y="1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970;p42">
              <a:extLst>
                <a:ext uri="{FF2B5EF4-FFF2-40B4-BE49-F238E27FC236}">
                  <a16:creationId xmlns:a16="http://schemas.microsoft.com/office/drawing/2014/main" id="{3AB5331F-5F8A-08C6-6BEE-437052A4781E}"/>
                </a:ext>
              </a:extLst>
            </p:cNvPr>
            <p:cNvSpPr/>
            <p:nvPr/>
          </p:nvSpPr>
          <p:spPr>
            <a:xfrm>
              <a:off x="6368400" y="1404375"/>
              <a:ext cx="106725" cy="106725"/>
            </a:xfrm>
            <a:custGeom>
              <a:avLst/>
              <a:gdLst/>
              <a:ahLst/>
              <a:cxnLst/>
              <a:rect l="l" t="t" r="r" b="b"/>
              <a:pathLst>
                <a:path w="4269" h="4269" extrusionOk="0">
                  <a:moveTo>
                    <a:pt x="1210" y="0"/>
                  </a:moveTo>
                  <a:lnTo>
                    <a:pt x="0" y="3036"/>
                  </a:lnTo>
                  <a:lnTo>
                    <a:pt x="3036" y="4269"/>
                  </a:lnTo>
                  <a:lnTo>
                    <a:pt x="4269" y="1233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971;p42">
              <a:extLst>
                <a:ext uri="{FF2B5EF4-FFF2-40B4-BE49-F238E27FC236}">
                  <a16:creationId xmlns:a16="http://schemas.microsoft.com/office/drawing/2014/main" id="{69551751-ECA5-CB7D-4F94-09041303301F}"/>
                </a:ext>
              </a:extLst>
            </p:cNvPr>
            <p:cNvSpPr/>
            <p:nvPr/>
          </p:nvSpPr>
          <p:spPr>
            <a:xfrm>
              <a:off x="7529625" y="2557050"/>
              <a:ext cx="103325" cy="103300"/>
            </a:xfrm>
            <a:custGeom>
              <a:avLst/>
              <a:gdLst/>
              <a:ahLst/>
              <a:cxnLst/>
              <a:rect l="l" t="t" r="r" b="b"/>
              <a:pathLst>
                <a:path w="4133" h="4132" extrusionOk="0">
                  <a:moveTo>
                    <a:pt x="3128" y="1"/>
                  </a:moveTo>
                  <a:lnTo>
                    <a:pt x="1" y="1005"/>
                  </a:lnTo>
                  <a:lnTo>
                    <a:pt x="1005" y="4132"/>
                  </a:lnTo>
                  <a:lnTo>
                    <a:pt x="4132" y="3128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972;p42">
              <a:extLst>
                <a:ext uri="{FF2B5EF4-FFF2-40B4-BE49-F238E27FC236}">
                  <a16:creationId xmlns:a16="http://schemas.microsoft.com/office/drawing/2014/main" id="{E3BF9DC1-5C71-5CBF-72F6-6A0E4EC3C6A0}"/>
                </a:ext>
              </a:extLst>
            </p:cNvPr>
            <p:cNvSpPr/>
            <p:nvPr/>
          </p:nvSpPr>
          <p:spPr>
            <a:xfrm>
              <a:off x="8010100" y="1495675"/>
              <a:ext cx="87900" cy="86750"/>
            </a:xfrm>
            <a:custGeom>
              <a:avLst/>
              <a:gdLst/>
              <a:ahLst/>
              <a:cxnLst/>
              <a:rect l="l" t="t" r="r" b="b"/>
              <a:pathLst>
                <a:path w="3516" h="3470" extrusionOk="0">
                  <a:moveTo>
                    <a:pt x="3516" y="1"/>
                  </a:moveTo>
                  <a:lnTo>
                    <a:pt x="1" y="1119"/>
                  </a:lnTo>
                  <a:lnTo>
                    <a:pt x="2283" y="3470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973;p42">
              <a:extLst>
                <a:ext uri="{FF2B5EF4-FFF2-40B4-BE49-F238E27FC236}">
                  <a16:creationId xmlns:a16="http://schemas.microsoft.com/office/drawing/2014/main" id="{23386CF7-079E-B488-26B8-16126050C66E}"/>
                </a:ext>
              </a:extLst>
            </p:cNvPr>
            <p:cNvSpPr/>
            <p:nvPr/>
          </p:nvSpPr>
          <p:spPr>
            <a:xfrm>
              <a:off x="8387875" y="2809275"/>
              <a:ext cx="85600" cy="87900"/>
            </a:xfrm>
            <a:custGeom>
              <a:avLst/>
              <a:gdLst/>
              <a:ahLst/>
              <a:cxnLst/>
              <a:rect l="l" t="t" r="r" b="b"/>
              <a:pathLst>
                <a:path w="3424" h="3516" extrusionOk="0">
                  <a:moveTo>
                    <a:pt x="0" y="0"/>
                  </a:moveTo>
                  <a:lnTo>
                    <a:pt x="1027" y="3515"/>
                  </a:lnTo>
                  <a:lnTo>
                    <a:pt x="3424" y="1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974;p42">
              <a:extLst>
                <a:ext uri="{FF2B5EF4-FFF2-40B4-BE49-F238E27FC236}">
                  <a16:creationId xmlns:a16="http://schemas.microsoft.com/office/drawing/2014/main" id="{B5BEDF23-7988-1CB2-5DF5-681510B4B631}"/>
                </a:ext>
              </a:extLst>
            </p:cNvPr>
            <p:cNvSpPr/>
            <p:nvPr/>
          </p:nvSpPr>
          <p:spPr>
            <a:xfrm>
              <a:off x="7478850" y="4393350"/>
              <a:ext cx="89600" cy="82750"/>
            </a:xfrm>
            <a:custGeom>
              <a:avLst/>
              <a:gdLst/>
              <a:ahLst/>
              <a:cxnLst/>
              <a:rect l="l" t="t" r="r" b="b"/>
              <a:pathLst>
                <a:path w="3584" h="3310" extrusionOk="0">
                  <a:moveTo>
                    <a:pt x="3584" y="0"/>
                  </a:moveTo>
                  <a:lnTo>
                    <a:pt x="0" y="708"/>
                  </a:lnTo>
                  <a:lnTo>
                    <a:pt x="2009" y="3310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975;p42">
              <a:extLst>
                <a:ext uri="{FF2B5EF4-FFF2-40B4-BE49-F238E27FC236}">
                  <a16:creationId xmlns:a16="http://schemas.microsoft.com/office/drawing/2014/main" id="{6C629B84-1495-0896-79E0-7ADEC48F773A}"/>
                </a:ext>
              </a:extLst>
            </p:cNvPr>
            <p:cNvSpPr/>
            <p:nvPr/>
          </p:nvSpPr>
          <p:spPr>
            <a:xfrm>
              <a:off x="6919625" y="3662925"/>
              <a:ext cx="18850" cy="3450"/>
            </a:xfrm>
            <a:custGeom>
              <a:avLst/>
              <a:gdLst/>
              <a:ahLst/>
              <a:cxnLst/>
              <a:rect l="l" t="t" r="r" b="b"/>
              <a:pathLst>
                <a:path w="754" h="138" fill="none" extrusionOk="0">
                  <a:moveTo>
                    <a:pt x="1" y="138"/>
                  </a:moveTo>
                  <a:cubicBezTo>
                    <a:pt x="229" y="92"/>
                    <a:pt x="480" y="24"/>
                    <a:pt x="754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976;p42">
              <a:extLst>
                <a:ext uri="{FF2B5EF4-FFF2-40B4-BE49-F238E27FC236}">
                  <a16:creationId xmlns:a16="http://schemas.microsoft.com/office/drawing/2014/main" id="{0AC0E13C-13B8-9188-5D51-EF211C612D49}"/>
                </a:ext>
              </a:extLst>
            </p:cNvPr>
            <p:cNvSpPr/>
            <p:nvPr/>
          </p:nvSpPr>
          <p:spPr>
            <a:xfrm>
              <a:off x="6960725" y="3641250"/>
              <a:ext cx="110150" cy="106150"/>
            </a:xfrm>
            <a:custGeom>
              <a:avLst/>
              <a:gdLst/>
              <a:ahLst/>
              <a:cxnLst/>
              <a:rect l="l" t="t" r="r" b="b"/>
              <a:pathLst>
                <a:path w="4406" h="4246" fill="none" extrusionOk="0">
                  <a:moveTo>
                    <a:pt x="0" y="754"/>
                  </a:moveTo>
                  <a:cubicBezTo>
                    <a:pt x="845" y="708"/>
                    <a:pt x="1735" y="822"/>
                    <a:pt x="2420" y="1233"/>
                  </a:cubicBezTo>
                  <a:cubicBezTo>
                    <a:pt x="4405" y="2443"/>
                    <a:pt x="2808" y="4246"/>
                    <a:pt x="1643" y="3196"/>
                  </a:cubicBezTo>
                  <a:cubicBezTo>
                    <a:pt x="662" y="2306"/>
                    <a:pt x="2123" y="525"/>
                    <a:pt x="4360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977;p42">
              <a:extLst>
                <a:ext uri="{FF2B5EF4-FFF2-40B4-BE49-F238E27FC236}">
                  <a16:creationId xmlns:a16="http://schemas.microsoft.com/office/drawing/2014/main" id="{AAECE113-7BBA-C061-A069-8882DEBDB905}"/>
                </a:ext>
              </a:extLst>
            </p:cNvPr>
            <p:cNvSpPr/>
            <p:nvPr/>
          </p:nvSpPr>
          <p:spPr>
            <a:xfrm>
              <a:off x="7080550" y="3637250"/>
              <a:ext cx="19425" cy="1750"/>
            </a:xfrm>
            <a:custGeom>
              <a:avLst/>
              <a:gdLst/>
              <a:ahLst/>
              <a:cxnLst/>
              <a:rect l="l" t="t" r="r" b="b"/>
              <a:pathLst>
                <a:path w="777" h="70" fill="none" extrusionOk="0">
                  <a:moveTo>
                    <a:pt x="0" y="69"/>
                  </a:moveTo>
                  <a:cubicBezTo>
                    <a:pt x="251" y="24"/>
                    <a:pt x="502" y="1"/>
                    <a:pt x="776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978;p42">
              <a:extLst>
                <a:ext uri="{FF2B5EF4-FFF2-40B4-BE49-F238E27FC236}">
                  <a16:creationId xmlns:a16="http://schemas.microsoft.com/office/drawing/2014/main" id="{4A636548-FD65-2B2A-59BA-EBB79F96EFA7}"/>
                </a:ext>
              </a:extLst>
            </p:cNvPr>
            <p:cNvSpPr/>
            <p:nvPr/>
          </p:nvSpPr>
          <p:spPr>
            <a:xfrm>
              <a:off x="5459950" y="15698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fill="none" extrusionOk="0">
                  <a:moveTo>
                    <a:pt x="548" y="1"/>
                  </a:moveTo>
                  <a:cubicBezTo>
                    <a:pt x="366" y="206"/>
                    <a:pt x="206" y="389"/>
                    <a:pt x="0" y="594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979;p42">
              <a:extLst>
                <a:ext uri="{FF2B5EF4-FFF2-40B4-BE49-F238E27FC236}">
                  <a16:creationId xmlns:a16="http://schemas.microsoft.com/office/drawing/2014/main" id="{0858F582-0977-08FD-9304-90BC7554DEA6}"/>
                </a:ext>
              </a:extLst>
            </p:cNvPr>
            <p:cNvSpPr/>
            <p:nvPr/>
          </p:nvSpPr>
          <p:spPr>
            <a:xfrm>
              <a:off x="5329275" y="1568725"/>
              <a:ext cx="114150" cy="110150"/>
            </a:xfrm>
            <a:custGeom>
              <a:avLst/>
              <a:gdLst/>
              <a:ahLst/>
              <a:cxnLst/>
              <a:rect l="l" t="t" r="r" b="b"/>
              <a:pathLst>
                <a:path w="4566" h="4406" fill="none" extrusionOk="0">
                  <a:moveTo>
                    <a:pt x="4566" y="1233"/>
                  </a:moveTo>
                  <a:cubicBezTo>
                    <a:pt x="3904" y="1781"/>
                    <a:pt x="3150" y="2191"/>
                    <a:pt x="2329" y="2260"/>
                  </a:cubicBezTo>
                  <a:cubicBezTo>
                    <a:pt x="0" y="2442"/>
                    <a:pt x="183" y="0"/>
                    <a:pt x="1758" y="183"/>
                  </a:cubicBezTo>
                  <a:cubicBezTo>
                    <a:pt x="3105" y="343"/>
                    <a:pt x="2991" y="2671"/>
                    <a:pt x="1530" y="4405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980;p42">
              <a:extLst>
                <a:ext uri="{FF2B5EF4-FFF2-40B4-BE49-F238E27FC236}">
                  <a16:creationId xmlns:a16="http://schemas.microsoft.com/office/drawing/2014/main" id="{1504F9DA-64A1-2B2F-ED2D-81241DEB2EA8}"/>
                </a:ext>
              </a:extLst>
            </p:cNvPr>
            <p:cNvSpPr/>
            <p:nvPr/>
          </p:nvSpPr>
          <p:spPr>
            <a:xfrm>
              <a:off x="5345250" y="1687400"/>
              <a:ext cx="14875" cy="13150"/>
            </a:xfrm>
            <a:custGeom>
              <a:avLst/>
              <a:gdLst/>
              <a:ahLst/>
              <a:cxnLst/>
              <a:rect l="l" t="t" r="r" b="b"/>
              <a:pathLst>
                <a:path w="595" h="526" fill="none" extrusionOk="0">
                  <a:moveTo>
                    <a:pt x="594" y="1"/>
                  </a:moveTo>
                  <a:cubicBezTo>
                    <a:pt x="411" y="183"/>
                    <a:pt x="206" y="366"/>
                    <a:pt x="1" y="526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981;p42">
              <a:extLst>
                <a:ext uri="{FF2B5EF4-FFF2-40B4-BE49-F238E27FC236}">
                  <a16:creationId xmlns:a16="http://schemas.microsoft.com/office/drawing/2014/main" id="{19A83F64-FAA6-C525-77B8-1799B5B60990}"/>
                </a:ext>
              </a:extLst>
            </p:cNvPr>
            <p:cNvSpPr/>
            <p:nvPr/>
          </p:nvSpPr>
          <p:spPr>
            <a:xfrm>
              <a:off x="8238925" y="3013550"/>
              <a:ext cx="17150" cy="10300"/>
            </a:xfrm>
            <a:custGeom>
              <a:avLst/>
              <a:gdLst/>
              <a:ahLst/>
              <a:cxnLst/>
              <a:rect l="l" t="t" r="r" b="b"/>
              <a:pathLst>
                <a:path w="686" h="412" fill="none" extrusionOk="0">
                  <a:moveTo>
                    <a:pt x="685" y="412"/>
                  </a:moveTo>
                  <a:cubicBezTo>
                    <a:pt x="457" y="297"/>
                    <a:pt x="229" y="160"/>
                    <a:pt x="1" y="1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982;p42">
              <a:extLst>
                <a:ext uri="{FF2B5EF4-FFF2-40B4-BE49-F238E27FC236}">
                  <a16:creationId xmlns:a16="http://schemas.microsoft.com/office/drawing/2014/main" id="{E235380F-6DEE-4DD2-3234-83BAC96670C5}"/>
                </a:ext>
              </a:extLst>
            </p:cNvPr>
            <p:cNvSpPr/>
            <p:nvPr/>
          </p:nvSpPr>
          <p:spPr>
            <a:xfrm>
              <a:off x="8128800" y="2886875"/>
              <a:ext cx="107300" cy="113575"/>
            </a:xfrm>
            <a:custGeom>
              <a:avLst/>
              <a:gdLst/>
              <a:ahLst/>
              <a:cxnLst/>
              <a:rect l="l" t="t" r="r" b="b"/>
              <a:pathLst>
                <a:path w="4292" h="4543" fill="none" extrusionOk="0">
                  <a:moveTo>
                    <a:pt x="3698" y="4543"/>
                  </a:moveTo>
                  <a:cubicBezTo>
                    <a:pt x="3036" y="3995"/>
                    <a:pt x="2466" y="3310"/>
                    <a:pt x="2260" y="2534"/>
                  </a:cubicBezTo>
                  <a:cubicBezTo>
                    <a:pt x="1644" y="274"/>
                    <a:pt x="4063" y="1"/>
                    <a:pt x="4177" y="1575"/>
                  </a:cubicBezTo>
                  <a:cubicBezTo>
                    <a:pt x="4292" y="2922"/>
                    <a:pt x="2009" y="3265"/>
                    <a:pt x="0" y="2169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983;p42">
              <a:extLst>
                <a:ext uri="{FF2B5EF4-FFF2-40B4-BE49-F238E27FC236}">
                  <a16:creationId xmlns:a16="http://schemas.microsoft.com/office/drawing/2014/main" id="{27FBEC06-7A18-0074-9C99-98905DC3E88E}"/>
                </a:ext>
              </a:extLst>
            </p:cNvPr>
            <p:cNvSpPr/>
            <p:nvPr/>
          </p:nvSpPr>
          <p:spPr>
            <a:xfrm>
              <a:off x="8103700" y="2923400"/>
              <a:ext cx="15425" cy="12000"/>
            </a:xfrm>
            <a:custGeom>
              <a:avLst/>
              <a:gdLst/>
              <a:ahLst/>
              <a:cxnLst/>
              <a:rect l="l" t="t" r="r" b="b"/>
              <a:pathLst>
                <a:path w="617" h="480" fill="none" extrusionOk="0">
                  <a:moveTo>
                    <a:pt x="616" y="480"/>
                  </a:moveTo>
                  <a:cubicBezTo>
                    <a:pt x="388" y="343"/>
                    <a:pt x="183" y="183"/>
                    <a:pt x="0" y="0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984;p42">
              <a:extLst>
                <a:ext uri="{FF2B5EF4-FFF2-40B4-BE49-F238E27FC236}">
                  <a16:creationId xmlns:a16="http://schemas.microsoft.com/office/drawing/2014/main" id="{69F79753-A732-5243-3F2E-4DC2C691EDD4}"/>
                </a:ext>
              </a:extLst>
            </p:cNvPr>
            <p:cNvSpPr/>
            <p:nvPr/>
          </p:nvSpPr>
          <p:spPr>
            <a:xfrm>
              <a:off x="7182700" y="1553875"/>
              <a:ext cx="17700" cy="9150"/>
            </a:xfrm>
            <a:custGeom>
              <a:avLst/>
              <a:gdLst/>
              <a:ahLst/>
              <a:cxnLst/>
              <a:rect l="l" t="t" r="r" b="b"/>
              <a:pathLst>
                <a:path w="708" h="366" fill="none" extrusionOk="0">
                  <a:moveTo>
                    <a:pt x="0" y="366"/>
                  </a:moveTo>
                  <a:cubicBezTo>
                    <a:pt x="205" y="252"/>
                    <a:pt x="457" y="115"/>
                    <a:pt x="708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985;p42">
              <a:extLst>
                <a:ext uri="{FF2B5EF4-FFF2-40B4-BE49-F238E27FC236}">
                  <a16:creationId xmlns:a16="http://schemas.microsoft.com/office/drawing/2014/main" id="{0A6E0842-1BAD-BA0E-35BF-F67C0A5D6444}"/>
                </a:ext>
              </a:extLst>
            </p:cNvPr>
            <p:cNvSpPr/>
            <p:nvPr/>
          </p:nvSpPr>
          <p:spPr>
            <a:xfrm>
              <a:off x="7220925" y="1497375"/>
              <a:ext cx="117575" cy="114725"/>
            </a:xfrm>
            <a:custGeom>
              <a:avLst/>
              <a:gdLst/>
              <a:ahLst/>
              <a:cxnLst/>
              <a:rect l="l" t="t" r="r" b="b"/>
              <a:pathLst>
                <a:path w="4703" h="4589" fill="none" extrusionOk="0">
                  <a:moveTo>
                    <a:pt x="0" y="1918"/>
                  </a:moveTo>
                  <a:cubicBezTo>
                    <a:pt x="799" y="1644"/>
                    <a:pt x="1667" y="1507"/>
                    <a:pt x="2443" y="1736"/>
                  </a:cubicBezTo>
                  <a:cubicBezTo>
                    <a:pt x="4702" y="2398"/>
                    <a:pt x="3675" y="4589"/>
                    <a:pt x="2260" y="3881"/>
                  </a:cubicBezTo>
                  <a:cubicBezTo>
                    <a:pt x="1073" y="3265"/>
                    <a:pt x="1963" y="1142"/>
                    <a:pt x="3949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986;p42">
              <a:extLst>
                <a:ext uri="{FF2B5EF4-FFF2-40B4-BE49-F238E27FC236}">
                  <a16:creationId xmlns:a16="http://schemas.microsoft.com/office/drawing/2014/main" id="{F06B71AC-595B-1295-925A-882976C2366B}"/>
                </a:ext>
              </a:extLst>
            </p:cNvPr>
            <p:cNvSpPr/>
            <p:nvPr/>
          </p:nvSpPr>
          <p:spPr>
            <a:xfrm>
              <a:off x="7329350" y="1485400"/>
              <a:ext cx="18850" cy="6875"/>
            </a:xfrm>
            <a:custGeom>
              <a:avLst/>
              <a:gdLst/>
              <a:ahLst/>
              <a:cxnLst/>
              <a:rect l="l" t="t" r="r" b="b"/>
              <a:pathLst>
                <a:path w="754" h="275" fill="none" extrusionOk="0">
                  <a:moveTo>
                    <a:pt x="0" y="275"/>
                  </a:moveTo>
                  <a:cubicBezTo>
                    <a:pt x="251" y="160"/>
                    <a:pt x="480" y="69"/>
                    <a:pt x="753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" name="Google Shape;5987;p42">
              <a:extLst>
                <a:ext uri="{FF2B5EF4-FFF2-40B4-BE49-F238E27FC236}">
                  <a16:creationId xmlns:a16="http://schemas.microsoft.com/office/drawing/2014/main" id="{209E5854-F097-92F6-ACAA-AF514808FD59}"/>
                </a:ext>
              </a:extLst>
            </p:cNvPr>
            <p:cNvGrpSpPr/>
            <p:nvPr/>
          </p:nvGrpSpPr>
          <p:grpSpPr>
            <a:xfrm>
              <a:off x="5208300" y="2031000"/>
              <a:ext cx="1903650" cy="2548400"/>
              <a:chOff x="5208300" y="2031000"/>
              <a:chExt cx="1903650" cy="2548400"/>
            </a:xfrm>
          </p:grpSpPr>
          <p:sp>
            <p:nvSpPr>
              <p:cNvPr id="58" name="Google Shape;5988;p42">
                <a:extLst>
                  <a:ext uri="{FF2B5EF4-FFF2-40B4-BE49-F238E27FC236}">
                    <a16:creationId xmlns:a16="http://schemas.microsoft.com/office/drawing/2014/main" id="{A82A811D-61CF-70EB-6C51-6259D019055F}"/>
                  </a:ext>
                </a:extLst>
              </p:cNvPr>
              <p:cNvSpPr/>
              <p:nvPr/>
            </p:nvSpPr>
            <p:spPr>
              <a:xfrm>
                <a:off x="5345825" y="3499175"/>
                <a:ext cx="1627475" cy="1080225"/>
              </a:xfrm>
              <a:custGeom>
                <a:avLst/>
                <a:gdLst/>
                <a:ahLst/>
                <a:cxnLst/>
                <a:rect l="l" t="t" r="r" b="b"/>
                <a:pathLst>
                  <a:path w="65099" h="43209" extrusionOk="0">
                    <a:moveTo>
                      <a:pt x="23876" y="0"/>
                    </a:moveTo>
                    <a:cubicBezTo>
                      <a:pt x="23876" y="0"/>
                      <a:pt x="7396" y="639"/>
                      <a:pt x="0" y="19561"/>
                    </a:cubicBezTo>
                    <a:lnTo>
                      <a:pt x="8332" y="24628"/>
                    </a:lnTo>
                    <a:lnTo>
                      <a:pt x="8332" y="43208"/>
                    </a:lnTo>
                    <a:lnTo>
                      <a:pt x="56767" y="43208"/>
                    </a:lnTo>
                    <a:lnTo>
                      <a:pt x="56767" y="24628"/>
                    </a:lnTo>
                    <a:lnTo>
                      <a:pt x="65098" y="19561"/>
                    </a:lnTo>
                    <a:cubicBezTo>
                      <a:pt x="57703" y="639"/>
                      <a:pt x="41223" y="0"/>
                      <a:pt x="41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89;p42">
                <a:extLst>
                  <a:ext uri="{FF2B5EF4-FFF2-40B4-BE49-F238E27FC236}">
                    <a16:creationId xmlns:a16="http://schemas.microsoft.com/office/drawing/2014/main" id="{07AB1570-920A-71C6-83B5-0E7B140FBCEF}"/>
                  </a:ext>
                </a:extLst>
              </p:cNvPr>
              <p:cNvSpPr/>
              <p:nvPr/>
            </p:nvSpPr>
            <p:spPr>
              <a:xfrm>
                <a:off x="5554100" y="415197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990;p42">
                <a:extLst>
                  <a:ext uri="{FF2B5EF4-FFF2-40B4-BE49-F238E27FC236}">
                    <a16:creationId xmlns:a16="http://schemas.microsoft.com/office/drawing/2014/main" id="{E863D0E3-2BE4-A8E9-02DC-B75093D6E1D0}"/>
                  </a:ext>
                </a:extLst>
              </p:cNvPr>
              <p:cNvSpPr/>
              <p:nvPr/>
            </p:nvSpPr>
            <p:spPr>
              <a:xfrm>
                <a:off x="5554100" y="4252975"/>
                <a:ext cx="12109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914" extrusionOk="0">
                    <a:moveTo>
                      <a:pt x="1" y="0"/>
                    </a:moveTo>
                    <a:lnTo>
                      <a:pt x="1" y="913"/>
                    </a:lnTo>
                    <a:lnTo>
                      <a:pt x="48436" y="913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991;p42">
                <a:extLst>
                  <a:ext uri="{FF2B5EF4-FFF2-40B4-BE49-F238E27FC236}">
                    <a16:creationId xmlns:a16="http://schemas.microsoft.com/office/drawing/2014/main" id="{517C297F-D669-9916-5082-DD5828BCA1D9}"/>
                  </a:ext>
                </a:extLst>
              </p:cNvPr>
              <p:cNvSpPr/>
              <p:nvPr/>
            </p:nvSpPr>
            <p:spPr>
              <a:xfrm>
                <a:off x="5554100" y="455712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992;p42">
                <a:extLst>
                  <a:ext uri="{FF2B5EF4-FFF2-40B4-BE49-F238E27FC236}">
                    <a16:creationId xmlns:a16="http://schemas.microsoft.com/office/drawing/2014/main" id="{4D6592D9-BC30-ED29-FA65-54F50F45D0EF}"/>
                  </a:ext>
                </a:extLst>
              </p:cNvPr>
              <p:cNvSpPr/>
              <p:nvPr/>
            </p:nvSpPr>
            <p:spPr>
              <a:xfrm>
                <a:off x="5554100" y="4354550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993;p42">
                <a:extLst>
                  <a:ext uri="{FF2B5EF4-FFF2-40B4-BE49-F238E27FC236}">
                    <a16:creationId xmlns:a16="http://schemas.microsoft.com/office/drawing/2014/main" id="{037A7EE1-29D0-3086-7A22-E0189187891A}"/>
                  </a:ext>
                </a:extLst>
              </p:cNvPr>
              <p:cNvSpPr/>
              <p:nvPr/>
            </p:nvSpPr>
            <p:spPr>
              <a:xfrm>
                <a:off x="5447975" y="4050400"/>
                <a:ext cx="14231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6927" h="891" extrusionOk="0">
                    <a:moveTo>
                      <a:pt x="0" y="0"/>
                    </a:moveTo>
                    <a:lnTo>
                      <a:pt x="1484" y="890"/>
                    </a:lnTo>
                    <a:lnTo>
                      <a:pt x="55443" y="890"/>
                    </a:lnTo>
                    <a:lnTo>
                      <a:pt x="569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994;p42">
                <a:extLst>
                  <a:ext uri="{FF2B5EF4-FFF2-40B4-BE49-F238E27FC236}">
                    <a16:creationId xmlns:a16="http://schemas.microsoft.com/office/drawing/2014/main" id="{93E4A65C-BCEC-7142-ABF6-1D760FDC09F9}"/>
                  </a:ext>
                </a:extLst>
              </p:cNvPr>
              <p:cNvSpPr/>
              <p:nvPr/>
            </p:nvSpPr>
            <p:spPr>
              <a:xfrm>
                <a:off x="5554100" y="4456100"/>
                <a:ext cx="121090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2" extrusionOk="0">
                    <a:moveTo>
                      <a:pt x="1" y="1"/>
                    </a:moveTo>
                    <a:lnTo>
                      <a:pt x="1" y="891"/>
                    </a:lnTo>
                    <a:lnTo>
                      <a:pt x="48436" y="891"/>
                    </a:lnTo>
                    <a:lnTo>
                      <a:pt x="484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995;p42">
                <a:extLst>
                  <a:ext uri="{FF2B5EF4-FFF2-40B4-BE49-F238E27FC236}">
                    <a16:creationId xmlns:a16="http://schemas.microsoft.com/office/drawing/2014/main" id="{DE4B5A0C-D5EE-251A-5A89-8277027A3063}"/>
                  </a:ext>
                </a:extLst>
              </p:cNvPr>
              <p:cNvSpPr/>
              <p:nvPr/>
            </p:nvSpPr>
            <p:spPr>
              <a:xfrm>
                <a:off x="5714450" y="3543675"/>
                <a:ext cx="8902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35609" h="891" extrusionOk="0">
                    <a:moveTo>
                      <a:pt x="1986" y="0"/>
                    </a:moveTo>
                    <a:cubicBezTo>
                      <a:pt x="1347" y="251"/>
                      <a:pt x="685" y="548"/>
                      <a:pt x="1" y="891"/>
                    </a:cubicBezTo>
                    <a:lnTo>
                      <a:pt x="35608" y="891"/>
                    </a:lnTo>
                    <a:cubicBezTo>
                      <a:pt x="34923" y="548"/>
                      <a:pt x="34261" y="251"/>
                      <a:pt x="336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996;p42">
                <a:extLst>
                  <a:ext uri="{FF2B5EF4-FFF2-40B4-BE49-F238E27FC236}">
                    <a16:creationId xmlns:a16="http://schemas.microsoft.com/office/drawing/2014/main" id="{B48B4B54-55FA-113E-F79A-53095D820366}"/>
                  </a:ext>
                </a:extLst>
              </p:cNvPr>
              <p:cNvSpPr/>
              <p:nvPr/>
            </p:nvSpPr>
            <p:spPr>
              <a:xfrm>
                <a:off x="5563800" y="3644675"/>
                <a:ext cx="11915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914" extrusionOk="0">
                    <a:moveTo>
                      <a:pt x="1073" y="0"/>
                    </a:moveTo>
                    <a:cubicBezTo>
                      <a:pt x="708" y="297"/>
                      <a:pt x="366" y="594"/>
                      <a:pt x="1" y="913"/>
                    </a:cubicBezTo>
                    <a:lnTo>
                      <a:pt x="47660" y="913"/>
                    </a:lnTo>
                    <a:cubicBezTo>
                      <a:pt x="47295" y="594"/>
                      <a:pt x="46952" y="297"/>
                      <a:pt x="46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997;p42">
                <a:extLst>
                  <a:ext uri="{FF2B5EF4-FFF2-40B4-BE49-F238E27FC236}">
                    <a16:creationId xmlns:a16="http://schemas.microsoft.com/office/drawing/2014/main" id="{305FB710-BE12-2F17-1845-DDE48CED296F}"/>
                  </a:ext>
                </a:extLst>
              </p:cNvPr>
              <p:cNvSpPr/>
              <p:nvPr/>
            </p:nvSpPr>
            <p:spPr>
              <a:xfrm>
                <a:off x="5353250" y="3948825"/>
                <a:ext cx="1612625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64505" h="914" extrusionOk="0">
                    <a:moveTo>
                      <a:pt x="365" y="0"/>
                    </a:moveTo>
                    <a:cubicBezTo>
                      <a:pt x="228" y="297"/>
                      <a:pt x="114" y="594"/>
                      <a:pt x="0" y="913"/>
                    </a:cubicBezTo>
                    <a:lnTo>
                      <a:pt x="64504" y="913"/>
                    </a:lnTo>
                    <a:cubicBezTo>
                      <a:pt x="64390" y="594"/>
                      <a:pt x="64276" y="297"/>
                      <a:pt x="64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998;p42">
                <a:extLst>
                  <a:ext uri="{FF2B5EF4-FFF2-40B4-BE49-F238E27FC236}">
                    <a16:creationId xmlns:a16="http://schemas.microsoft.com/office/drawing/2014/main" id="{097FA8B8-52CF-97A2-EE41-05F860B727D7}"/>
                  </a:ext>
                </a:extLst>
              </p:cNvPr>
              <p:cNvSpPr/>
              <p:nvPr/>
            </p:nvSpPr>
            <p:spPr>
              <a:xfrm>
                <a:off x="5401750" y="3847825"/>
                <a:ext cx="15156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60625" h="891" extrusionOk="0">
                    <a:moveTo>
                      <a:pt x="525" y="0"/>
                    </a:moveTo>
                    <a:cubicBezTo>
                      <a:pt x="343" y="297"/>
                      <a:pt x="183" y="594"/>
                      <a:pt x="0" y="890"/>
                    </a:cubicBezTo>
                    <a:lnTo>
                      <a:pt x="60624" y="890"/>
                    </a:lnTo>
                    <a:cubicBezTo>
                      <a:pt x="60442" y="594"/>
                      <a:pt x="60282" y="297"/>
                      <a:pt x="600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999;p42">
                <a:extLst>
                  <a:ext uri="{FF2B5EF4-FFF2-40B4-BE49-F238E27FC236}">
                    <a16:creationId xmlns:a16="http://schemas.microsoft.com/office/drawing/2014/main" id="{7C6EBD96-D91A-2E94-CB13-49632DE734DF}"/>
                  </a:ext>
                </a:extLst>
              </p:cNvPr>
              <p:cNvSpPr/>
              <p:nvPr/>
            </p:nvSpPr>
            <p:spPr>
              <a:xfrm>
                <a:off x="5468500" y="3746250"/>
                <a:ext cx="13821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5284" h="891" extrusionOk="0">
                    <a:moveTo>
                      <a:pt x="731" y="0"/>
                    </a:moveTo>
                    <a:cubicBezTo>
                      <a:pt x="503" y="297"/>
                      <a:pt x="252" y="594"/>
                      <a:pt x="1" y="891"/>
                    </a:cubicBezTo>
                    <a:lnTo>
                      <a:pt x="55284" y="891"/>
                    </a:lnTo>
                    <a:cubicBezTo>
                      <a:pt x="55033" y="594"/>
                      <a:pt x="54782" y="297"/>
                      <a:pt x="54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6000;p42">
                <a:extLst>
                  <a:ext uri="{FF2B5EF4-FFF2-40B4-BE49-F238E27FC236}">
                    <a16:creationId xmlns:a16="http://schemas.microsoft.com/office/drawing/2014/main" id="{B64675AE-C362-7525-2956-14E7075FB542}"/>
                  </a:ext>
                </a:extLst>
              </p:cNvPr>
              <p:cNvSpPr/>
              <p:nvPr/>
            </p:nvSpPr>
            <p:spPr>
              <a:xfrm>
                <a:off x="5542125" y="3568775"/>
                <a:ext cx="1232575" cy="980950"/>
              </a:xfrm>
              <a:custGeom>
                <a:avLst/>
                <a:gdLst/>
                <a:ahLst/>
                <a:cxnLst/>
                <a:rect l="l" t="t" r="r" b="b"/>
                <a:pathLst>
                  <a:path w="49303" h="39238" extrusionOk="0">
                    <a:moveTo>
                      <a:pt x="42706" y="1"/>
                    </a:moveTo>
                    <a:cubicBezTo>
                      <a:pt x="34170" y="2991"/>
                      <a:pt x="28715" y="8104"/>
                      <a:pt x="28715" y="8104"/>
                    </a:cubicBezTo>
                    <a:cubicBezTo>
                      <a:pt x="27254" y="7571"/>
                      <a:pt x="25861" y="7394"/>
                      <a:pt x="24654" y="7394"/>
                    </a:cubicBezTo>
                    <a:cubicBezTo>
                      <a:pt x="22240" y="7394"/>
                      <a:pt x="20566" y="8104"/>
                      <a:pt x="20566" y="8104"/>
                    </a:cubicBezTo>
                    <a:cubicBezTo>
                      <a:pt x="20566" y="8104"/>
                      <a:pt x="15156" y="3014"/>
                      <a:pt x="6642" y="24"/>
                    </a:cubicBezTo>
                    <a:cubicBezTo>
                      <a:pt x="4497" y="1119"/>
                      <a:pt x="2214" y="2626"/>
                      <a:pt x="0" y="4726"/>
                    </a:cubicBezTo>
                    <a:lnTo>
                      <a:pt x="4839" y="24583"/>
                    </a:lnTo>
                    <a:lnTo>
                      <a:pt x="6574" y="25542"/>
                    </a:lnTo>
                    <a:cubicBezTo>
                      <a:pt x="6186" y="26295"/>
                      <a:pt x="5798" y="27300"/>
                      <a:pt x="5684" y="28121"/>
                    </a:cubicBezTo>
                    <a:cubicBezTo>
                      <a:pt x="5684" y="28121"/>
                      <a:pt x="4223" y="28555"/>
                      <a:pt x="480" y="29559"/>
                    </a:cubicBezTo>
                    <a:lnTo>
                      <a:pt x="480" y="39237"/>
                    </a:lnTo>
                    <a:cubicBezTo>
                      <a:pt x="3059" y="38073"/>
                      <a:pt x="6003" y="36247"/>
                      <a:pt x="9313" y="33554"/>
                    </a:cubicBezTo>
                    <a:cubicBezTo>
                      <a:pt x="9313" y="33554"/>
                      <a:pt x="10101" y="33721"/>
                      <a:pt x="10776" y="33721"/>
                    </a:cubicBezTo>
                    <a:cubicBezTo>
                      <a:pt x="10929" y="33721"/>
                      <a:pt x="11077" y="33712"/>
                      <a:pt x="11208" y="33691"/>
                    </a:cubicBezTo>
                    <a:cubicBezTo>
                      <a:pt x="13559" y="33303"/>
                      <a:pt x="16047" y="32047"/>
                      <a:pt x="16708" y="31751"/>
                    </a:cubicBezTo>
                    <a:cubicBezTo>
                      <a:pt x="16891" y="31659"/>
                      <a:pt x="17051" y="31545"/>
                      <a:pt x="17188" y="31431"/>
                    </a:cubicBezTo>
                    <a:lnTo>
                      <a:pt x="20566" y="33303"/>
                    </a:lnTo>
                    <a:cubicBezTo>
                      <a:pt x="20566" y="33303"/>
                      <a:pt x="22148" y="32542"/>
                      <a:pt x="24563" y="32542"/>
                    </a:cubicBezTo>
                    <a:cubicBezTo>
                      <a:pt x="25770" y="32542"/>
                      <a:pt x="27185" y="32732"/>
                      <a:pt x="28715" y="33303"/>
                    </a:cubicBezTo>
                    <a:lnTo>
                      <a:pt x="32161" y="31408"/>
                    </a:lnTo>
                    <a:cubicBezTo>
                      <a:pt x="32298" y="31522"/>
                      <a:pt x="32481" y="31659"/>
                      <a:pt x="32686" y="31751"/>
                    </a:cubicBezTo>
                    <a:cubicBezTo>
                      <a:pt x="33348" y="32047"/>
                      <a:pt x="35813" y="33303"/>
                      <a:pt x="38164" y="33691"/>
                    </a:cubicBezTo>
                    <a:cubicBezTo>
                      <a:pt x="38299" y="33712"/>
                      <a:pt x="38450" y="33721"/>
                      <a:pt x="38607" y="33721"/>
                    </a:cubicBezTo>
                    <a:cubicBezTo>
                      <a:pt x="39294" y="33721"/>
                      <a:pt x="40082" y="33554"/>
                      <a:pt x="40082" y="33554"/>
                    </a:cubicBezTo>
                    <a:cubicBezTo>
                      <a:pt x="43391" y="36247"/>
                      <a:pt x="46336" y="38073"/>
                      <a:pt x="48915" y="39237"/>
                    </a:cubicBezTo>
                    <a:lnTo>
                      <a:pt x="48915" y="29559"/>
                    </a:lnTo>
                    <a:cubicBezTo>
                      <a:pt x="45149" y="28555"/>
                      <a:pt x="43688" y="28121"/>
                      <a:pt x="43688" y="28121"/>
                    </a:cubicBezTo>
                    <a:cubicBezTo>
                      <a:pt x="43597" y="27300"/>
                      <a:pt x="43186" y="26295"/>
                      <a:pt x="42798" y="25542"/>
                    </a:cubicBezTo>
                    <a:cubicBezTo>
                      <a:pt x="42798" y="25542"/>
                      <a:pt x="42729" y="25565"/>
                      <a:pt x="42592" y="25611"/>
                    </a:cubicBezTo>
                    <a:lnTo>
                      <a:pt x="44441" y="24583"/>
                    </a:lnTo>
                    <a:lnTo>
                      <a:pt x="49303" y="4657"/>
                    </a:lnTo>
                    <a:cubicBezTo>
                      <a:pt x="47112" y="2580"/>
                      <a:pt x="44829" y="1073"/>
                      <a:pt x="42706" y="1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6001;p42">
                <a:extLst>
                  <a:ext uri="{FF2B5EF4-FFF2-40B4-BE49-F238E27FC236}">
                    <a16:creationId xmlns:a16="http://schemas.microsoft.com/office/drawing/2014/main" id="{BB81246D-D500-8ACA-53B5-0B3A37F89162}"/>
                  </a:ext>
                </a:extLst>
              </p:cNvPr>
              <p:cNvSpPr/>
              <p:nvPr/>
            </p:nvSpPr>
            <p:spPr>
              <a:xfrm>
                <a:off x="5345825" y="3933975"/>
                <a:ext cx="29902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8766" extrusionOk="0">
                    <a:moveTo>
                      <a:pt x="936" y="1"/>
                    </a:moveTo>
                    <a:cubicBezTo>
                      <a:pt x="617" y="708"/>
                      <a:pt x="297" y="1416"/>
                      <a:pt x="0" y="2169"/>
                    </a:cubicBezTo>
                    <a:lnTo>
                      <a:pt x="10957" y="8766"/>
                    </a:lnTo>
                    <a:lnTo>
                      <a:pt x="11961" y="6917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6002;p42">
                <a:extLst>
                  <a:ext uri="{FF2B5EF4-FFF2-40B4-BE49-F238E27FC236}">
                    <a16:creationId xmlns:a16="http://schemas.microsoft.com/office/drawing/2014/main" id="{3FAC346F-4019-B91B-7C17-09C7B7FFCDDE}"/>
                  </a:ext>
                </a:extLst>
              </p:cNvPr>
              <p:cNvSpPr/>
              <p:nvPr/>
            </p:nvSpPr>
            <p:spPr>
              <a:xfrm>
                <a:off x="6056250" y="3787925"/>
                <a:ext cx="20375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5" extrusionOk="0">
                    <a:moveTo>
                      <a:pt x="4158" y="0"/>
                    </a:moveTo>
                    <a:cubicBezTo>
                      <a:pt x="2275" y="0"/>
                      <a:pt x="847" y="366"/>
                      <a:pt x="1" y="662"/>
                    </a:cubicBezTo>
                    <a:lnTo>
                      <a:pt x="1" y="2282"/>
                    </a:lnTo>
                    <a:cubicBezTo>
                      <a:pt x="1364" y="1980"/>
                      <a:pt x="2704" y="1873"/>
                      <a:pt x="3917" y="1873"/>
                    </a:cubicBezTo>
                    <a:cubicBezTo>
                      <a:pt x="5732" y="1873"/>
                      <a:pt x="7260" y="2113"/>
                      <a:pt x="8150" y="2305"/>
                    </a:cubicBezTo>
                    <a:lnTo>
                      <a:pt x="8150" y="525"/>
                    </a:lnTo>
                    <a:cubicBezTo>
                      <a:pt x="6665" y="140"/>
                      <a:pt x="5324" y="0"/>
                      <a:pt x="4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6003;p42">
                <a:extLst>
                  <a:ext uri="{FF2B5EF4-FFF2-40B4-BE49-F238E27FC236}">
                    <a16:creationId xmlns:a16="http://schemas.microsoft.com/office/drawing/2014/main" id="{87DEAD02-D835-C43E-2055-E20DD8200D49}"/>
                  </a:ext>
                </a:extLst>
              </p:cNvPr>
              <p:cNvSpPr/>
              <p:nvPr/>
            </p:nvSpPr>
            <p:spPr>
              <a:xfrm>
                <a:off x="6056250" y="4243400"/>
                <a:ext cx="2037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1" extrusionOk="0">
                    <a:moveTo>
                      <a:pt x="4117" y="1"/>
                    </a:moveTo>
                    <a:cubicBezTo>
                      <a:pt x="2254" y="1"/>
                      <a:pt x="840" y="363"/>
                      <a:pt x="1" y="657"/>
                    </a:cubicBezTo>
                    <a:lnTo>
                      <a:pt x="1" y="2301"/>
                    </a:lnTo>
                    <a:cubicBezTo>
                      <a:pt x="1366" y="1989"/>
                      <a:pt x="2709" y="1880"/>
                      <a:pt x="3923" y="1880"/>
                    </a:cubicBezTo>
                    <a:cubicBezTo>
                      <a:pt x="5735" y="1880"/>
                      <a:pt x="7261" y="2123"/>
                      <a:pt x="8150" y="2301"/>
                    </a:cubicBezTo>
                    <a:lnTo>
                      <a:pt x="8150" y="543"/>
                    </a:lnTo>
                    <a:cubicBezTo>
                      <a:pt x="6648" y="145"/>
                      <a:pt x="5293" y="1"/>
                      <a:pt x="4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6004;p42">
                <a:extLst>
                  <a:ext uri="{FF2B5EF4-FFF2-40B4-BE49-F238E27FC236}">
                    <a16:creationId xmlns:a16="http://schemas.microsoft.com/office/drawing/2014/main" id="{29B3B284-76D2-0D17-E2E7-4AB8F231679A}"/>
                  </a:ext>
                </a:extLst>
              </p:cNvPr>
              <p:cNvSpPr/>
              <p:nvPr/>
            </p:nvSpPr>
            <p:spPr>
              <a:xfrm>
                <a:off x="6675400" y="3933975"/>
                <a:ext cx="298450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8766" extrusionOk="0">
                    <a:moveTo>
                      <a:pt x="11002" y="1"/>
                    </a:moveTo>
                    <a:lnTo>
                      <a:pt x="0" y="6917"/>
                    </a:lnTo>
                    <a:lnTo>
                      <a:pt x="982" y="8766"/>
                    </a:lnTo>
                    <a:lnTo>
                      <a:pt x="11938" y="2169"/>
                    </a:lnTo>
                    <a:cubicBezTo>
                      <a:pt x="11641" y="1416"/>
                      <a:pt x="11322" y="708"/>
                      <a:pt x="11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6005;p42">
                <a:extLst>
                  <a:ext uri="{FF2B5EF4-FFF2-40B4-BE49-F238E27FC236}">
                    <a16:creationId xmlns:a16="http://schemas.microsoft.com/office/drawing/2014/main" id="{2C9319DA-1129-D0FF-4796-408545CE4818}"/>
                  </a:ext>
                </a:extLst>
              </p:cNvPr>
              <p:cNvSpPr/>
              <p:nvPr/>
            </p:nvSpPr>
            <p:spPr>
              <a:xfrm>
                <a:off x="5893000" y="3438100"/>
                <a:ext cx="266575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3" h="8365" extrusionOk="0">
                    <a:moveTo>
                      <a:pt x="3838" y="1"/>
                    </a:moveTo>
                    <a:cubicBezTo>
                      <a:pt x="3838" y="1"/>
                      <a:pt x="1669" y="594"/>
                      <a:pt x="802" y="1484"/>
                    </a:cubicBezTo>
                    <a:cubicBezTo>
                      <a:pt x="1" y="2307"/>
                      <a:pt x="4230" y="8365"/>
                      <a:pt x="6362" y="8365"/>
                    </a:cubicBezTo>
                    <a:cubicBezTo>
                      <a:pt x="6478" y="8365"/>
                      <a:pt x="6588" y="8347"/>
                      <a:pt x="6691" y="8309"/>
                    </a:cubicBezTo>
                    <a:cubicBezTo>
                      <a:pt x="8676" y="7602"/>
                      <a:pt x="10662" y="5524"/>
                      <a:pt x="10662" y="5524"/>
                    </a:cubicBezTo>
                    <a:lnTo>
                      <a:pt x="10662" y="5524"/>
                    </a:lnTo>
                    <a:cubicBezTo>
                      <a:pt x="10662" y="5524"/>
                      <a:pt x="10599" y="5527"/>
                      <a:pt x="10483" y="5527"/>
                    </a:cubicBezTo>
                    <a:cubicBezTo>
                      <a:pt x="9814" y="5527"/>
                      <a:pt x="7384" y="5428"/>
                      <a:pt x="5070" y="4086"/>
                    </a:cubicBezTo>
                    <a:cubicBezTo>
                      <a:pt x="3860" y="3356"/>
                      <a:pt x="3838" y="1"/>
                      <a:pt x="38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6006;p42">
                <a:extLst>
                  <a:ext uri="{FF2B5EF4-FFF2-40B4-BE49-F238E27FC236}">
                    <a16:creationId xmlns:a16="http://schemas.microsoft.com/office/drawing/2014/main" id="{8AE1F6ED-FB2E-1568-AD45-71D7F42683EC}"/>
                  </a:ext>
                </a:extLst>
              </p:cNvPr>
              <p:cNvSpPr/>
              <p:nvPr/>
            </p:nvSpPr>
            <p:spPr>
              <a:xfrm>
                <a:off x="6159550" y="3438100"/>
                <a:ext cx="266550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2" h="8365" extrusionOk="0">
                    <a:moveTo>
                      <a:pt x="6802" y="1"/>
                    </a:moveTo>
                    <a:cubicBezTo>
                      <a:pt x="6802" y="1"/>
                      <a:pt x="6802" y="3356"/>
                      <a:pt x="5570" y="4086"/>
                    </a:cubicBezTo>
                    <a:cubicBezTo>
                      <a:pt x="3275" y="5428"/>
                      <a:pt x="848" y="5527"/>
                      <a:pt x="180" y="5527"/>
                    </a:cubicBezTo>
                    <a:cubicBezTo>
                      <a:pt x="63" y="5527"/>
                      <a:pt x="0" y="5524"/>
                      <a:pt x="0" y="5524"/>
                    </a:cubicBezTo>
                    <a:lnTo>
                      <a:pt x="0" y="5524"/>
                    </a:lnTo>
                    <a:cubicBezTo>
                      <a:pt x="0" y="5524"/>
                      <a:pt x="1986" y="7602"/>
                      <a:pt x="3972" y="8309"/>
                    </a:cubicBezTo>
                    <a:cubicBezTo>
                      <a:pt x="4074" y="8347"/>
                      <a:pt x="4184" y="8365"/>
                      <a:pt x="4300" y="8365"/>
                    </a:cubicBezTo>
                    <a:cubicBezTo>
                      <a:pt x="6433" y="8365"/>
                      <a:pt x="10662" y="2307"/>
                      <a:pt x="9861" y="1484"/>
                    </a:cubicBezTo>
                    <a:cubicBezTo>
                      <a:pt x="8993" y="594"/>
                      <a:pt x="6802" y="1"/>
                      <a:pt x="68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6007;p42">
                <a:extLst>
                  <a:ext uri="{FF2B5EF4-FFF2-40B4-BE49-F238E27FC236}">
                    <a16:creationId xmlns:a16="http://schemas.microsoft.com/office/drawing/2014/main" id="{78322B88-A880-0AE7-554F-89A8434759CD}"/>
                  </a:ext>
                </a:extLst>
              </p:cNvPr>
              <p:cNvSpPr/>
              <p:nvPr/>
            </p:nvSpPr>
            <p:spPr>
              <a:xfrm>
                <a:off x="5988925" y="3356500"/>
                <a:ext cx="342400" cy="219725"/>
              </a:xfrm>
              <a:custGeom>
                <a:avLst/>
                <a:gdLst/>
                <a:ahLst/>
                <a:cxnLst/>
                <a:rect l="l" t="t" r="r" b="b"/>
                <a:pathLst>
                  <a:path w="13696" h="8789" extrusionOk="0">
                    <a:moveTo>
                      <a:pt x="1" y="1"/>
                    </a:moveTo>
                    <a:lnTo>
                      <a:pt x="1" y="7054"/>
                    </a:lnTo>
                    <a:cubicBezTo>
                      <a:pt x="1" y="7054"/>
                      <a:pt x="2496" y="8788"/>
                      <a:pt x="6554" y="8788"/>
                    </a:cubicBezTo>
                    <a:cubicBezTo>
                      <a:pt x="8583" y="8788"/>
                      <a:pt x="11002" y="8355"/>
                      <a:pt x="13696" y="7054"/>
                    </a:cubicBezTo>
                    <a:lnTo>
                      <a:pt x="13696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6008;p42">
                <a:extLst>
                  <a:ext uri="{FF2B5EF4-FFF2-40B4-BE49-F238E27FC236}">
                    <a16:creationId xmlns:a16="http://schemas.microsoft.com/office/drawing/2014/main" id="{81BD7552-C50C-DEC1-4BE5-31083770D70E}"/>
                  </a:ext>
                </a:extLst>
              </p:cNvPr>
              <p:cNvSpPr/>
              <p:nvPr/>
            </p:nvSpPr>
            <p:spPr>
              <a:xfrm>
                <a:off x="5605450" y="2326375"/>
                <a:ext cx="1109350" cy="114997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4599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28560"/>
                    </a:lnTo>
                    <a:cubicBezTo>
                      <a:pt x="1" y="34723"/>
                      <a:pt x="7807" y="45999"/>
                      <a:pt x="22187" y="45999"/>
                    </a:cubicBezTo>
                    <a:cubicBezTo>
                      <a:pt x="36567" y="45999"/>
                      <a:pt x="44373" y="34723"/>
                      <a:pt x="44373" y="2856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6009;p42">
                <a:extLst>
                  <a:ext uri="{FF2B5EF4-FFF2-40B4-BE49-F238E27FC236}">
                    <a16:creationId xmlns:a16="http://schemas.microsoft.com/office/drawing/2014/main" id="{6A179343-1ECD-C2E4-A29B-6D9D4A564BE0}"/>
                  </a:ext>
                </a:extLst>
              </p:cNvPr>
              <p:cNvSpPr/>
              <p:nvPr/>
            </p:nvSpPr>
            <p:spPr>
              <a:xfrm>
                <a:off x="5605450" y="2999300"/>
                <a:ext cx="1109350" cy="4770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9082" extrusionOk="0">
                    <a:moveTo>
                      <a:pt x="1" y="0"/>
                    </a:moveTo>
                    <a:lnTo>
                      <a:pt x="1" y="1643"/>
                    </a:lnTo>
                    <a:cubicBezTo>
                      <a:pt x="1" y="7806"/>
                      <a:pt x="7807" y="19082"/>
                      <a:pt x="22187" y="19082"/>
                    </a:cubicBezTo>
                    <a:cubicBezTo>
                      <a:pt x="36567" y="19082"/>
                      <a:pt x="44373" y="7806"/>
                      <a:pt x="44373" y="1643"/>
                    </a:cubicBezTo>
                    <a:lnTo>
                      <a:pt x="44373" y="0"/>
                    </a:lnTo>
                    <a:cubicBezTo>
                      <a:pt x="44373" y="6140"/>
                      <a:pt x="36567" y="17439"/>
                      <a:pt x="22187" y="17439"/>
                    </a:cubicBezTo>
                    <a:cubicBezTo>
                      <a:pt x="7807" y="17439"/>
                      <a:pt x="1" y="6140"/>
                      <a:pt x="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6010;p42">
                <a:extLst>
                  <a:ext uri="{FF2B5EF4-FFF2-40B4-BE49-F238E27FC236}">
                    <a16:creationId xmlns:a16="http://schemas.microsoft.com/office/drawing/2014/main" id="{36B98F88-DC8B-6748-563D-A5735E4A514A}"/>
                  </a:ext>
                </a:extLst>
              </p:cNvPr>
              <p:cNvSpPr/>
              <p:nvPr/>
            </p:nvSpPr>
            <p:spPr>
              <a:xfrm>
                <a:off x="5605450" y="2326375"/>
                <a:ext cx="1109350" cy="45072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802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17810"/>
                    </a:lnTo>
                    <a:cubicBezTo>
                      <a:pt x="1" y="17810"/>
                      <a:pt x="338" y="17838"/>
                      <a:pt x="905" y="17838"/>
                    </a:cubicBezTo>
                    <a:cubicBezTo>
                      <a:pt x="3699" y="17838"/>
                      <a:pt x="12087" y="17145"/>
                      <a:pt x="13491" y="8931"/>
                    </a:cubicBezTo>
                    <a:cubicBezTo>
                      <a:pt x="13491" y="8931"/>
                      <a:pt x="17221" y="12935"/>
                      <a:pt x="22096" y="12935"/>
                    </a:cubicBezTo>
                    <a:cubicBezTo>
                      <a:pt x="23189" y="12935"/>
                      <a:pt x="24340" y="12734"/>
                      <a:pt x="25520" y="12240"/>
                    </a:cubicBezTo>
                    <a:cubicBezTo>
                      <a:pt x="25520" y="12240"/>
                      <a:pt x="23990" y="11784"/>
                      <a:pt x="23579" y="8360"/>
                    </a:cubicBezTo>
                    <a:lnTo>
                      <a:pt x="23579" y="8360"/>
                    </a:lnTo>
                    <a:cubicBezTo>
                      <a:pt x="23580" y="8360"/>
                      <a:pt x="24564" y="9905"/>
                      <a:pt x="27083" y="9905"/>
                    </a:cubicBezTo>
                    <a:cubicBezTo>
                      <a:pt x="27819" y="9905"/>
                      <a:pt x="28685" y="9773"/>
                      <a:pt x="29697" y="9433"/>
                    </a:cubicBezTo>
                    <a:cubicBezTo>
                      <a:pt x="29697" y="9433"/>
                      <a:pt x="33696" y="18029"/>
                      <a:pt x="42031" y="18029"/>
                    </a:cubicBezTo>
                    <a:cubicBezTo>
                      <a:pt x="42777" y="18029"/>
                      <a:pt x="43558" y="17960"/>
                      <a:pt x="44373" y="1781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6011;p42">
                <a:extLst>
                  <a:ext uri="{FF2B5EF4-FFF2-40B4-BE49-F238E27FC236}">
                    <a16:creationId xmlns:a16="http://schemas.microsoft.com/office/drawing/2014/main" id="{802BF2F6-7232-826A-DFCC-0B37662C9884}"/>
                  </a:ext>
                </a:extLst>
              </p:cNvPr>
              <p:cNvSpPr/>
              <p:nvPr/>
            </p:nvSpPr>
            <p:spPr>
              <a:xfrm>
                <a:off x="5325850" y="2031000"/>
                <a:ext cx="1730750" cy="1050475"/>
              </a:xfrm>
              <a:custGeom>
                <a:avLst/>
                <a:gdLst/>
                <a:ahLst/>
                <a:cxnLst/>
                <a:rect l="l" t="t" r="r" b="b"/>
                <a:pathLst>
                  <a:path w="69230" h="42019" extrusionOk="0">
                    <a:moveTo>
                      <a:pt x="31393" y="0"/>
                    </a:moveTo>
                    <a:cubicBezTo>
                      <a:pt x="28218" y="0"/>
                      <a:pt x="25849" y="742"/>
                      <a:pt x="24675" y="1892"/>
                    </a:cubicBezTo>
                    <a:cubicBezTo>
                      <a:pt x="21365" y="5133"/>
                      <a:pt x="20269" y="8352"/>
                      <a:pt x="20269" y="8352"/>
                    </a:cubicBezTo>
                    <a:cubicBezTo>
                      <a:pt x="20269" y="8352"/>
                      <a:pt x="17324" y="6615"/>
                      <a:pt x="14291" y="6615"/>
                    </a:cubicBezTo>
                    <a:cubicBezTo>
                      <a:pt x="13391" y="6615"/>
                      <a:pt x="12483" y="6768"/>
                      <a:pt x="11641" y="7165"/>
                    </a:cubicBezTo>
                    <a:cubicBezTo>
                      <a:pt x="7944" y="8899"/>
                      <a:pt x="1" y="22549"/>
                      <a:pt x="868" y="28461"/>
                    </a:cubicBezTo>
                    <a:cubicBezTo>
                      <a:pt x="1735" y="34350"/>
                      <a:pt x="5091" y="39440"/>
                      <a:pt x="11345" y="42019"/>
                    </a:cubicBezTo>
                    <a:lnTo>
                      <a:pt x="10843" y="29716"/>
                    </a:lnTo>
                    <a:cubicBezTo>
                      <a:pt x="10843" y="29716"/>
                      <a:pt x="22095" y="29031"/>
                      <a:pt x="23648" y="17527"/>
                    </a:cubicBezTo>
                    <a:cubicBezTo>
                      <a:pt x="23648" y="17527"/>
                      <a:pt x="29000" y="22989"/>
                      <a:pt x="34221" y="22989"/>
                    </a:cubicBezTo>
                    <a:cubicBezTo>
                      <a:pt x="34326" y="22989"/>
                      <a:pt x="34431" y="22987"/>
                      <a:pt x="34535" y="22983"/>
                    </a:cubicBezTo>
                    <a:cubicBezTo>
                      <a:pt x="34535" y="22983"/>
                      <a:pt x="32504" y="20586"/>
                      <a:pt x="32641" y="16523"/>
                    </a:cubicBezTo>
                    <a:lnTo>
                      <a:pt x="32641" y="16523"/>
                    </a:lnTo>
                    <a:cubicBezTo>
                      <a:pt x="32641" y="16523"/>
                      <a:pt x="34695" y="20107"/>
                      <a:pt x="38438" y="20266"/>
                    </a:cubicBezTo>
                    <a:cubicBezTo>
                      <a:pt x="38438" y="20266"/>
                      <a:pt x="37183" y="17527"/>
                      <a:pt x="37662" y="15039"/>
                    </a:cubicBezTo>
                    <a:lnTo>
                      <a:pt x="37662" y="15039"/>
                    </a:lnTo>
                    <a:cubicBezTo>
                      <a:pt x="37663" y="15040"/>
                      <a:pt x="46154" y="28917"/>
                      <a:pt x="55557" y="29625"/>
                    </a:cubicBezTo>
                    <a:lnTo>
                      <a:pt x="55443" y="41745"/>
                    </a:lnTo>
                    <a:cubicBezTo>
                      <a:pt x="55443" y="41745"/>
                      <a:pt x="59734" y="40809"/>
                      <a:pt x="63637" y="34372"/>
                    </a:cubicBezTo>
                    <a:cubicBezTo>
                      <a:pt x="66377" y="29853"/>
                      <a:pt x="69230" y="20906"/>
                      <a:pt x="54119" y="9151"/>
                    </a:cubicBezTo>
                    <a:cubicBezTo>
                      <a:pt x="45434" y="2402"/>
                      <a:pt x="37107" y="0"/>
                      <a:pt x="313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6012;p42">
                <a:extLst>
                  <a:ext uri="{FF2B5EF4-FFF2-40B4-BE49-F238E27FC236}">
                    <a16:creationId xmlns:a16="http://schemas.microsoft.com/office/drawing/2014/main" id="{7373C64C-05B0-2CD0-00F9-F05EDDF682DD}"/>
                  </a:ext>
                </a:extLst>
              </p:cNvPr>
              <p:cNvSpPr/>
              <p:nvPr/>
            </p:nvSpPr>
            <p:spPr>
              <a:xfrm>
                <a:off x="5423425" y="2410975"/>
                <a:ext cx="427425" cy="285800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11432" extrusionOk="0">
                    <a:moveTo>
                      <a:pt x="17097" y="0"/>
                    </a:moveTo>
                    <a:lnTo>
                      <a:pt x="17097" y="0"/>
                    </a:lnTo>
                    <a:cubicBezTo>
                      <a:pt x="16754" y="868"/>
                      <a:pt x="16435" y="1712"/>
                      <a:pt x="15978" y="2511"/>
                    </a:cubicBezTo>
                    <a:cubicBezTo>
                      <a:pt x="15568" y="3333"/>
                      <a:pt x="15043" y="4086"/>
                      <a:pt x="14472" y="4794"/>
                    </a:cubicBezTo>
                    <a:cubicBezTo>
                      <a:pt x="13353" y="6209"/>
                      <a:pt x="11961" y="7441"/>
                      <a:pt x="10409" y="8377"/>
                    </a:cubicBezTo>
                    <a:cubicBezTo>
                      <a:pt x="8880" y="9359"/>
                      <a:pt x="7168" y="10021"/>
                      <a:pt x="5410" y="10523"/>
                    </a:cubicBezTo>
                    <a:cubicBezTo>
                      <a:pt x="4543" y="10774"/>
                      <a:pt x="3630" y="10979"/>
                      <a:pt x="2740" y="11139"/>
                    </a:cubicBezTo>
                    <a:cubicBezTo>
                      <a:pt x="1827" y="11276"/>
                      <a:pt x="914" y="11390"/>
                      <a:pt x="1" y="11413"/>
                    </a:cubicBezTo>
                    <a:cubicBezTo>
                      <a:pt x="255" y="11425"/>
                      <a:pt x="510" y="11432"/>
                      <a:pt x="765" y="11432"/>
                    </a:cubicBezTo>
                    <a:cubicBezTo>
                      <a:pt x="2358" y="11432"/>
                      <a:pt x="3944" y="11193"/>
                      <a:pt x="5479" y="10819"/>
                    </a:cubicBezTo>
                    <a:cubicBezTo>
                      <a:pt x="7282" y="10363"/>
                      <a:pt x="9017" y="9655"/>
                      <a:pt x="10614" y="8697"/>
                    </a:cubicBezTo>
                    <a:cubicBezTo>
                      <a:pt x="12189" y="7715"/>
                      <a:pt x="13605" y="6460"/>
                      <a:pt x="14723" y="4976"/>
                    </a:cubicBezTo>
                    <a:cubicBezTo>
                      <a:pt x="15819" y="3493"/>
                      <a:pt x="16617" y="1781"/>
                      <a:pt x="17097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6013;p42">
                <a:extLst>
                  <a:ext uri="{FF2B5EF4-FFF2-40B4-BE49-F238E27FC236}">
                    <a16:creationId xmlns:a16="http://schemas.microsoft.com/office/drawing/2014/main" id="{6F8D348E-ABF0-914E-DBFC-21253A640F90}"/>
                  </a:ext>
                </a:extLst>
              </p:cNvPr>
              <p:cNvSpPr/>
              <p:nvPr/>
            </p:nvSpPr>
            <p:spPr>
              <a:xfrm>
                <a:off x="5463950" y="2334500"/>
                <a:ext cx="335550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13422" h="8746" extrusionOk="0">
                    <a:moveTo>
                      <a:pt x="13422" y="1"/>
                    </a:moveTo>
                    <a:cubicBezTo>
                      <a:pt x="13262" y="320"/>
                      <a:pt x="13079" y="617"/>
                      <a:pt x="12897" y="936"/>
                    </a:cubicBezTo>
                    <a:lnTo>
                      <a:pt x="12645" y="1393"/>
                    </a:lnTo>
                    <a:lnTo>
                      <a:pt x="12531" y="1621"/>
                    </a:lnTo>
                    <a:lnTo>
                      <a:pt x="12372" y="1849"/>
                    </a:lnTo>
                    <a:cubicBezTo>
                      <a:pt x="11961" y="2420"/>
                      <a:pt x="11596" y="3036"/>
                      <a:pt x="11116" y="3539"/>
                    </a:cubicBezTo>
                    <a:cubicBezTo>
                      <a:pt x="10226" y="4634"/>
                      <a:pt x="9153" y="5547"/>
                      <a:pt x="7989" y="6300"/>
                    </a:cubicBezTo>
                    <a:cubicBezTo>
                      <a:pt x="6825" y="7076"/>
                      <a:pt x="5524" y="7647"/>
                      <a:pt x="4177" y="8058"/>
                    </a:cubicBezTo>
                    <a:cubicBezTo>
                      <a:pt x="3835" y="8149"/>
                      <a:pt x="3493" y="8241"/>
                      <a:pt x="3150" y="8332"/>
                    </a:cubicBezTo>
                    <a:cubicBezTo>
                      <a:pt x="2808" y="8378"/>
                      <a:pt x="2465" y="8469"/>
                      <a:pt x="2123" y="8514"/>
                    </a:cubicBezTo>
                    <a:cubicBezTo>
                      <a:pt x="1415" y="8629"/>
                      <a:pt x="708" y="8697"/>
                      <a:pt x="0" y="8697"/>
                    </a:cubicBezTo>
                    <a:cubicBezTo>
                      <a:pt x="343" y="8730"/>
                      <a:pt x="687" y="8746"/>
                      <a:pt x="1031" y="8746"/>
                    </a:cubicBezTo>
                    <a:cubicBezTo>
                      <a:pt x="2109" y="8746"/>
                      <a:pt x="3190" y="8591"/>
                      <a:pt x="4246" y="8332"/>
                    </a:cubicBezTo>
                    <a:cubicBezTo>
                      <a:pt x="4588" y="8241"/>
                      <a:pt x="4953" y="8149"/>
                      <a:pt x="5273" y="8035"/>
                    </a:cubicBezTo>
                    <a:lnTo>
                      <a:pt x="6300" y="7647"/>
                    </a:lnTo>
                    <a:cubicBezTo>
                      <a:pt x="6620" y="7510"/>
                      <a:pt x="6939" y="7328"/>
                      <a:pt x="7259" y="7168"/>
                    </a:cubicBezTo>
                    <a:cubicBezTo>
                      <a:pt x="7578" y="7031"/>
                      <a:pt x="7875" y="6803"/>
                      <a:pt x="8195" y="6620"/>
                    </a:cubicBezTo>
                    <a:cubicBezTo>
                      <a:pt x="9381" y="5844"/>
                      <a:pt x="10500" y="4885"/>
                      <a:pt x="11344" y="3721"/>
                    </a:cubicBezTo>
                    <a:cubicBezTo>
                      <a:pt x="11801" y="3173"/>
                      <a:pt x="12143" y="2534"/>
                      <a:pt x="12531" y="1941"/>
                    </a:cubicBezTo>
                    <a:lnTo>
                      <a:pt x="12668" y="1713"/>
                    </a:lnTo>
                    <a:lnTo>
                      <a:pt x="12782" y="1461"/>
                    </a:lnTo>
                    <a:lnTo>
                      <a:pt x="12988" y="982"/>
                    </a:lnTo>
                    <a:cubicBezTo>
                      <a:pt x="13148" y="663"/>
                      <a:pt x="13285" y="320"/>
                      <a:pt x="13422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6014;p42">
                <a:extLst>
                  <a:ext uri="{FF2B5EF4-FFF2-40B4-BE49-F238E27FC236}">
                    <a16:creationId xmlns:a16="http://schemas.microsoft.com/office/drawing/2014/main" id="{27FB68D3-816B-85BC-0A2C-2EA507D26289}"/>
                  </a:ext>
                </a:extLst>
              </p:cNvPr>
              <p:cNvSpPr/>
              <p:nvPr/>
            </p:nvSpPr>
            <p:spPr>
              <a:xfrm>
                <a:off x="5511875" y="2271175"/>
                <a:ext cx="231125" cy="139825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5593" extrusionOk="0">
                    <a:moveTo>
                      <a:pt x="9245" y="0"/>
                    </a:moveTo>
                    <a:lnTo>
                      <a:pt x="9245" y="0"/>
                    </a:lnTo>
                    <a:cubicBezTo>
                      <a:pt x="9108" y="183"/>
                      <a:pt x="8971" y="388"/>
                      <a:pt x="8857" y="594"/>
                    </a:cubicBezTo>
                    <a:cubicBezTo>
                      <a:pt x="8788" y="685"/>
                      <a:pt x="8743" y="799"/>
                      <a:pt x="8674" y="890"/>
                    </a:cubicBezTo>
                    <a:lnTo>
                      <a:pt x="8446" y="1141"/>
                    </a:lnTo>
                    <a:cubicBezTo>
                      <a:pt x="8286" y="1324"/>
                      <a:pt x="8172" y="1529"/>
                      <a:pt x="8012" y="1689"/>
                    </a:cubicBezTo>
                    <a:lnTo>
                      <a:pt x="7510" y="2168"/>
                    </a:lnTo>
                    <a:cubicBezTo>
                      <a:pt x="6825" y="2785"/>
                      <a:pt x="6072" y="3355"/>
                      <a:pt x="5250" y="3789"/>
                    </a:cubicBezTo>
                    <a:cubicBezTo>
                      <a:pt x="4452" y="4223"/>
                      <a:pt x="3584" y="4588"/>
                      <a:pt x="2717" y="4885"/>
                    </a:cubicBezTo>
                    <a:cubicBezTo>
                      <a:pt x="2260" y="5044"/>
                      <a:pt x="1827" y="5181"/>
                      <a:pt x="1370" y="5296"/>
                    </a:cubicBezTo>
                    <a:cubicBezTo>
                      <a:pt x="914" y="5410"/>
                      <a:pt x="457" y="5501"/>
                      <a:pt x="1" y="5592"/>
                    </a:cubicBezTo>
                    <a:cubicBezTo>
                      <a:pt x="936" y="5569"/>
                      <a:pt x="1872" y="5410"/>
                      <a:pt x="2785" y="5159"/>
                    </a:cubicBezTo>
                    <a:cubicBezTo>
                      <a:pt x="3698" y="4930"/>
                      <a:pt x="4588" y="4565"/>
                      <a:pt x="5433" y="4109"/>
                    </a:cubicBezTo>
                    <a:cubicBezTo>
                      <a:pt x="6278" y="3652"/>
                      <a:pt x="7054" y="3081"/>
                      <a:pt x="7716" y="2397"/>
                    </a:cubicBezTo>
                    <a:cubicBezTo>
                      <a:pt x="8377" y="1689"/>
                      <a:pt x="8880" y="867"/>
                      <a:pt x="9245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6015;p42">
                <a:extLst>
                  <a:ext uri="{FF2B5EF4-FFF2-40B4-BE49-F238E27FC236}">
                    <a16:creationId xmlns:a16="http://schemas.microsoft.com/office/drawing/2014/main" id="{CC36C6BF-0285-728F-8CBC-0EF4AA0EEFB6}"/>
                  </a:ext>
                </a:extLst>
              </p:cNvPr>
              <p:cNvSpPr/>
              <p:nvPr/>
            </p:nvSpPr>
            <p:spPr>
              <a:xfrm>
                <a:off x="5889625" y="2198700"/>
                <a:ext cx="180350" cy="309875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12395" extrusionOk="0">
                    <a:moveTo>
                      <a:pt x="69" y="0"/>
                    </a:moveTo>
                    <a:cubicBezTo>
                      <a:pt x="1" y="1233"/>
                      <a:pt x="229" y="2465"/>
                      <a:pt x="594" y="3652"/>
                    </a:cubicBezTo>
                    <a:cubicBezTo>
                      <a:pt x="937" y="4862"/>
                      <a:pt x="1462" y="5980"/>
                      <a:pt x="2101" y="7053"/>
                    </a:cubicBezTo>
                    <a:cubicBezTo>
                      <a:pt x="2443" y="7578"/>
                      <a:pt x="2763" y="8126"/>
                      <a:pt x="3174" y="8605"/>
                    </a:cubicBezTo>
                    <a:cubicBezTo>
                      <a:pt x="3356" y="8834"/>
                      <a:pt x="3539" y="9085"/>
                      <a:pt x="3744" y="9313"/>
                    </a:cubicBezTo>
                    <a:lnTo>
                      <a:pt x="4383" y="9998"/>
                    </a:lnTo>
                    <a:cubicBezTo>
                      <a:pt x="4498" y="10112"/>
                      <a:pt x="4589" y="10226"/>
                      <a:pt x="4703" y="10340"/>
                    </a:cubicBezTo>
                    <a:lnTo>
                      <a:pt x="5045" y="10660"/>
                    </a:lnTo>
                    <a:lnTo>
                      <a:pt x="5730" y="11276"/>
                    </a:lnTo>
                    <a:cubicBezTo>
                      <a:pt x="6209" y="11664"/>
                      <a:pt x="6712" y="12029"/>
                      <a:pt x="7214" y="12394"/>
                    </a:cubicBezTo>
                    <a:cubicBezTo>
                      <a:pt x="6757" y="11961"/>
                      <a:pt x="6301" y="11573"/>
                      <a:pt x="5867" y="11139"/>
                    </a:cubicBezTo>
                    <a:lnTo>
                      <a:pt x="5228" y="10477"/>
                    </a:lnTo>
                    <a:lnTo>
                      <a:pt x="4908" y="10157"/>
                    </a:lnTo>
                    <a:cubicBezTo>
                      <a:pt x="4794" y="10043"/>
                      <a:pt x="4703" y="9929"/>
                      <a:pt x="4612" y="9815"/>
                    </a:cubicBezTo>
                    <a:cubicBezTo>
                      <a:pt x="4406" y="9564"/>
                      <a:pt x="4201" y="9336"/>
                      <a:pt x="4018" y="9108"/>
                    </a:cubicBezTo>
                    <a:cubicBezTo>
                      <a:pt x="3813" y="8879"/>
                      <a:pt x="3630" y="8628"/>
                      <a:pt x="3448" y="8377"/>
                    </a:cubicBezTo>
                    <a:cubicBezTo>
                      <a:pt x="3082" y="7898"/>
                      <a:pt x="2763" y="7373"/>
                      <a:pt x="2420" y="6871"/>
                    </a:cubicBezTo>
                    <a:cubicBezTo>
                      <a:pt x="1804" y="5821"/>
                      <a:pt x="1279" y="4725"/>
                      <a:pt x="868" y="3561"/>
                    </a:cubicBezTo>
                    <a:lnTo>
                      <a:pt x="709" y="3150"/>
                    </a:lnTo>
                    <a:lnTo>
                      <a:pt x="572" y="2694"/>
                    </a:lnTo>
                    <a:cubicBezTo>
                      <a:pt x="480" y="2420"/>
                      <a:pt x="435" y="2100"/>
                      <a:pt x="343" y="1803"/>
                    </a:cubicBezTo>
                    <a:cubicBezTo>
                      <a:pt x="206" y="1210"/>
                      <a:pt x="115" y="617"/>
                      <a:pt x="6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6016;p42">
                <a:extLst>
                  <a:ext uri="{FF2B5EF4-FFF2-40B4-BE49-F238E27FC236}">
                    <a16:creationId xmlns:a16="http://schemas.microsoft.com/office/drawing/2014/main" id="{D777C381-9848-4913-23BD-6418C64306C4}"/>
                  </a:ext>
                </a:extLst>
              </p:cNvPr>
              <p:cNvSpPr/>
              <p:nvPr/>
            </p:nvSpPr>
            <p:spPr>
              <a:xfrm>
                <a:off x="5980925" y="2089700"/>
                <a:ext cx="226575" cy="334425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3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9" y="1370"/>
                      <a:pt x="663" y="2694"/>
                      <a:pt x="1188" y="3972"/>
                    </a:cubicBezTo>
                    <a:cubicBezTo>
                      <a:pt x="1713" y="5250"/>
                      <a:pt x="2375" y="6483"/>
                      <a:pt x="3128" y="7647"/>
                    </a:cubicBezTo>
                    <a:cubicBezTo>
                      <a:pt x="3516" y="8241"/>
                      <a:pt x="3927" y="8788"/>
                      <a:pt x="4361" y="9336"/>
                    </a:cubicBezTo>
                    <a:cubicBezTo>
                      <a:pt x="4589" y="9610"/>
                      <a:pt x="4817" y="9861"/>
                      <a:pt x="5045" y="10112"/>
                    </a:cubicBezTo>
                    <a:lnTo>
                      <a:pt x="5388" y="10500"/>
                    </a:lnTo>
                    <a:lnTo>
                      <a:pt x="5776" y="10865"/>
                    </a:lnTo>
                    <a:cubicBezTo>
                      <a:pt x="6757" y="11870"/>
                      <a:pt x="7899" y="12669"/>
                      <a:pt x="9063" y="13376"/>
                    </a:cubicBezTo>
                    <a:cubicBezTo>
                      <a:pt x="8789" y="13171"/>
                      <a:pt x="8538" y="12965"/>
                      <a:pt x="8264" y="12737"/>
                    </a:cubicBezTo>
                    <a:lnTo>
                      <a:pt x="7853" y="12440"/>
                    </a:lnTo>
                    <a:cubicBezTo>
                      <a:pt x="7716" y="12326"/>
                      <a:pt x="7602" y="12189"/>
                      <a:pt x="7465" y="12075"/>
                    </a:cubicBezTo>
                    <a:lnTo>
                      <a:pt x="6689" y="11390"/>
                    </a:lnTo>
                    <a:cubicBezTo>
                      <a:pt x="6461" y="11162"/>
                      <a:pt x="6232" y="10911"/>
                      <a:pt x="5981" y="10660"/>
                    </a:cubicBezTo>
                    <a:lnTo>
                      <a:pt x="5639" y="10295"/>
                    </a:lnTo>
                    <a:lnTo>
                      <a:pt x="5296" y="9884"/>
                    </a:lnTo>
                    <a:cubicBezTo>
                      <a:pt x="5091" y="9633"/>
                      <a:pt x="4863" y="9382"/>
                      <a:pt x="4635" y="9108"/>
                    </a:cubicBezTo>
                    <a:cubicBezTo>
                      <a:pt x="4246" y="8560"/>
                      <a:pt x="3813" y="8012"/>
                      <a:pt x="3448" y="7442"/>
                    </a:cubicBezTo>
                    <a:cubicBezTo>
                      <a:pt x="2694" y="6300"/>
                      <a:pt x="2032" y="5091"/>
                      <a:pt x="1462" y="3858"/>
                    </a:cubicBezTo>
                    <a:lnTo>
                      <a:pt x="1028" y="2899"/>
                    </a:lnTo>
                    <a:cubicBezTo>
                      <a:pt x="914" y="2580"/>
                      <a:pt x="777" y="2283"/>
                      <a:pt x="663" y="1964"/>
                    </a:cubicBezTo>
                    <a:cubicBezTo>
                      <a:pt x="412" y="1302"/>
                      <a:pt x="184" y="663"/>
                      <a:pt x="1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6017;p42">
                <a:extLst>
                  <a:ext uri="{FF2B5EF4-FFF2-40B4-BE49-F238E27FC236}">
                    <a16:creationId xmlns:a16="http://schemas.microsoft.com/office/drawing/2014/main" id="{26A45967-9F41-C92E-CF35-297E97018A97}"/>
                  </a:ext>
                </a:extLst>
              </p:cNvPr>
              <p:cNvSpPr/>
              <p:nvPr/>
            </p:nvSpPr>
            <p:spPr>
              <a:xfrm>
                <a:off x="6103625" y="2048625"/>
                <a:ext cx="640850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634" h="26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38" y="2762"/>
                      <a:pt x="3127" y="5410"/>
                      <a:pt x="4931" y="7943"/>
                    </a:cubicBezTo>
                    <a:cubicBezTo>
                      <a:pt x="6734" y="10477"/>
                      <a:pt x="8720" y="12874"/>
                      <a:pt x="10842" y="15179"/>
                    </a:cubicBezTo>
                    <a:lnTo>
                      <a:pt x="12463" y="16845"/>
                    </a:lnTo>
                    <a:lnTo>
                      <a:pt x="14152" y="18466"/>
                    </a:lnTo>
                    <a:cubicBezTo>
                      <a:pt x="14723" y="19014"/>
                      <a:pt x="15316" y="19516"/>
                      <a:pt x="15910" y="20018"/>
                    </a:cubicBezTo>
                    <a:lnTo>
                      <a:pt x="16800" y="20771"/>
                    </a:lnTo>
                    <a:lnTo>
                      <a:pt x="17256" y="21136"/>
                    </a:lnTo>
                    <a:lnTo>
                      <a:pt x="17713" y="21479"/>
                    </a:lnTo>
                    <a:cubicBezTo>
                      <a:pt x="20178" y="23419"/>
                      <a:pt x="22849" y="25040"/>
                      <a:pt x="25633" y="26409"/>
                    </a:cubicBezTo>
                    <a:lnTo>
                      <a:pt x="23625" y="25245"/>
                    </a:lnTo>
                    <a:cubicBezTo>
                      <a:pt x="23282" y="25040"/>
                      <a:pt x="22940" y="24880"/>
                      <a:pt x="22620" y="24651"/>
                    </a:cubicBezTo>
                    <a:lnTo>
                      <a:pt x="21662" y="23990"/>
                    </a:lnTo>
                    <a:lnTo>
                      <a:pt x="20703" y="23350"/>
                    </a:lnTo>
                    <a:cubicBezTo>
                      <a:pt x="20383" y="23122"/>
                      <a:pt x="20041" y="22940"/>
                      <a:pt x="19744" y="22689"/>
                    </a:cubicBezTo>
                    <a:lnTo>
                      <a:pt x="17895" y="21251"/>
                    </a:lnTo>
                    <a:cubicBezTo>
                      <a:pt x="15522" y="19288"/>
                      <a:pt x="13193" y="17210"/>
                      <a:pt x="11116" y="14905"/>
                    </a:cubicBezTo>
                    <a:cubicBezTo>
                      <a:pt x="8994" y="12645"/>
                      <a:pt x="7031" y="10249"/>
                      <a:pt x="5159" y="7761"/>
                    </a:cubicBezTo>
                    <a:cubicBezTo>
                      <a:pt x="4246" y="6528"/>
                      <a:pt x="3333" y="5250"/>
                      <a:pt x="2488" y="3949"/>
                    </a:cubicBezTo>
                    <a:cubicBezTo>
                      <a:pt x="1598" y="2671"/>
                      <a:pt x="776" y="1347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6018;p42">
                <a:extLst>
                  <a:ext uri="{FF2B5EF4-FFF2-40B4-BE49-F238E27FC236}">
                    <a16:creationId xmlns:a16="http://schemas.microsoft.com/office/drawing/2014/main" id="{99C98CA6-7AF7-7C34-9A25-AA80C7D8EA99}"/>
                  </a:ext>
                </a:extLst>
              </p:cNvPr>
              <p:cNvSpPr/>
              <p:nvPr/>
            </p:nvSpPr>
            <p:spPr>
              <a:xfrm>
                <a:off x="6295925" y="2107975"/>
                <a:ext cx="610600" cy="497600"/>
              </a:xfrm>
              <a:custGeom>
                <a:avLst/>
                <a:gdLst/>
                <a:ahLst/>
                <a:cxnLst/>
                <a:rect l="l" t="t" r="r" b="b"/>
                <a:pathLst>
                  <a:path w="24424" h="199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16" y="2283"/>
                      <a:pt x="3059" y="4405"/>
                      <a:pt x="4817" y="6437"/>
                    </a:cubicBezTo>
                    <a:cubicBezTo>
                      <a:pt x="6574" y="8445"/>
                      <a:pt x="8469" y="10340"/>
                      <a:pt x="10523" y="12097"/>
                    </a:cubicBezTo>
                    <a:cubicBezTo>
                      <a:pt x="11527" y="12965"/>
                      <a:pt x="12600" y="13786"/>
                      <a:pt x="13696" y="14563"/>
                    </a:cubicBezTo>
                    <a:cubicBezTo>
                      <a:pt x="14769" y="15339"/>
                      <a:pt x="15887" y="16092"/>
                      <a:pt x="17074" y="16731"/>
                    </a:cubicBezTo>
                    <a:cubicBezTo>
                      <a:pt x="18215" y="17416"/>
                      <a:pt x="19425" y="18009"/>
                      <a:pt x="20657" y="18557"/>
                    </a:cubicBezTo>
                    <a:cubicBezTo>
                      <a:pt x="21890" y="19082"/>
                      <a:pt x="23145" y="19538"/>
                      <a:pt x="24424" y="19904"/>
                    </a:cubicBezTo>
                    <a:cubicBezTo>
                      <a:pt x="21913" y="19013"/>
                      <a:pt x="19493" y="17872"/>
                      <a:pt x="17211" y="16480"/>
                    </a:cubicBezTo>
                    <a:cubicBezTo>
                      <a:pt x="16640" y="16160"/>
                      <a:pt x="16092" y="15772"/>
                      <a:pt x="15522" y="15430"/>
                    </a:cubicBezTo>
                    <a:cubicBezTo>
                      <a:pt x="14974" y="15042"/>
                      <a:pt x="14426" y="14677"/>
                      <a:pt x="13878" y="14289"/>
                    </a:cubicBezTo>
                    <a:cubicBezTo>
                      <a:pt x="12806" y="13490"/>
                      <a:pt x="11778" y="12668"/>
                      <a:pt x="10751" y="11801"/>
                    </a:cubicBezTo>
                    <a:cubicBezTo>
                      <a:pt x="8720" y="10089"/>
                      <a:pt x="6825" y="8194"/>
                      <a:pt x="5022" y="6231"/>
                    </a:cubicBezTo>
                    <a:cubicBezTo>
                      <a:pt x="4132" y="5250"/>
                      <a:pt x="3265" y="4246"/>
                      <a:pt x="2420" y="3196"/>
                    </a:cubicBezTo>
                    <a:cubicBezTo>
                      <a:pt x="1575" y="2168"/>
                      <a:pt x="777" y="1096"/>
                      <a:pt x="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6019;p42">
                <a:extLst>
                  <a:ext uri="{FF2B5EF4-FFF2-40B4-BE49-F238E27FC236}">
                    <a16:creationId xmlns:a16="http://schemas.microsoft.com/office/drawing/2014/main" id="{45C5DAAC-72DC-6B5B-4666-0E33ACCF8F9C}"/>
                  </a:ext>
                </a:extLst>
              </p:cNvPr>
              <p:cNvSpPr/>
              <p:nvPr/>
            </p:nvSpPr>
            <p:spPr>
              <a:xfrm>
                <a:off x="5605450" y="2368175"/>
                <a:ext cx="1109350" cy="4034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6138" extrusionOk="0">
                    <a:moveTo>
                      <a:pt x="26250" y="0"/>
                    </a:moveTo>
                    <a:cubicBezTo>
                      <a:pt x="25109" y="2032"/>
                      <a:pt x="25109" y="4794"/>
                      <a:pt x="25109" y="4794"/>
                    </a:cubicBezTo>
                    <a:cubicBezTo>
                      <a:pt x="23374" y="3926"/>
                      <a:pt x="21206" y="1438"/>
                      <a:pt x="21206" y="1438"/>
                    </a:cubicBezTo>
                    <a:cubicBezTo>
                      <a:pt x="19060" y="4725"/>
                      <a:pt x="20247" y="7350"/>
                      <a:pt x="20247" y="7350"/>
                    </a:cubicBezTo>
                    <a:cubicBezTo>
                      <a:pt x="16253" y="6483"/>
                      <a:pt x="12076" y="2968"/>
                      <a:pt x="12076" y="2968"/>
                    </a:cubicBezTo>
                    <a:cubicBezTo>
                      <a:pt x="9725" y="13125"/>
                      <a:pt x="1" y="16138"/>
                      <a:pt x="1" y="16138"/>
                    </a:cubicBezTo>
                    <a:cubicBezTo>
                      <a:pt x="1" y="16138"/>
                      <a:pt x="10911" y="15544"/>
                      <a:pt x="12464" y="4040"/>
                    </a:cubicBezTo>
                    <a:cubicBezTo>
                      <a:pt x="12464" y="4040"/>
                      <a:pt x="17816" y="9502"/>
                      <a:pt x="23037" y="9502"/>
                    </a:cubicBezTo>
                    <a:cubicBezTo>
                      <a:pt x="23142" y="9502"/>
                      <a:pt x="23247" y="9500"/>
                      <a:pt x="23351" y="9496"/>
                    </a:cubicBezTo>
                    <a:cubicBezTo>
                      <a:pt x="23351" y="9496"/>
                      <a:pt x="21320" y="7099"/>
                      <a:pt x="21457" y="3036"/>
                    </a:cubicBezTo>
                    <a:lnTo>
                      <a:pt x="21457" y="3036"/>
                    </a:lnTo>
                    <a:cubicBezTo>
                      <a:pt x="21457" y="3036"/>
                      <a:pt x="23511" y="6620"/>
                      <a:pt x="27254" y="6779"/>
                    </a:cubicBezTo>
                    <a:cubicBezTo>
                      <a:pt x="27254" y="6779"/>
                      <a:pt x="25999" y="4040"/>
                      <a:pt x="26478" y="1552"/>
                    </a:cubicBezTo>
                    <a:lnTo>
                      <a:pt x="26478" y="1552"/>
                    </a:lnTo>
                    <a:cubicBezTo>
                      <a:pt x="26479" y="1553"/>
                      <a:pt x="34970" y="15430"/>
                      <a:pt x="44373" y="16138"/>
                    </a:cubicBezTo>
                    <a:cubicBezTo>
                      <a:pt x="37389" y="15042"/>
                      <a:pt x="26250" y="0"/>
                      <a:pt x="26250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6020;p42">
                <a:extLst>
                  <a:ext uri="{FF2B5EF4-FFF2-40B4-BE49-F238E27FC236}">
                    <a16:creationId xmlns:a16="http://schemas.microsoft.com/office/drawing/2014/main" id="{21677892-6097-3BA9-9DC2-230AA7CB1686}"/>
                  </a:ext>
                </a:extLst>
              </p:cNvPr>
              <p:cNvSpPr/>
              <p:nvPr/>
            </p:nvSpPr>
            <p:spPr>
              <a:xfrm>
                <a:off x="5428575" y="2060600"/>
                <a:ext cx="1095625" cy="461100"/>
              </a:xfrm>
              <a:custGeom>
                <a:avLst/>
                <a:gdLst/>
                <a:ahLst/>
                <a:cxnLst/>
                <a:rect l="l" t="t" r="r" b="b"/>
                <a:pathLst>
                  <a:path w="43825" h="18444" extrusionOk="0">
                    <a:moveTo>
                      <a:pt x="26492" y="0"/>
                    </a:moveTo>
                    <a:cubicBezTo>
                      <a:pt x="25299" y="0"/>
                      <a:pt x="24258" y="130"/>
                      <a:pt x="23442" y="411"/>
                    </a:cubicBezTo>
                    <a:cubicBezTo>
                      <a:pt x="19287" y="1849"/>
                      <a:pt x="16640" y="8423"/>
                      <a:pt x="16640" y="8423"/>
                    </a:cubicBezTo>
                    <a:cubicBezTo>
                      <a:pt x="16640" y="8423"/>
                      <a:pt x="13989" y="6697"/>
                      <a:pt x="10944" y="6697"/>
                    </a:cubicBezTo>
                    <a:cubicBezTo>
                      <a:pt x="9846" y="6697"/>
                      <a:pt x="8696" y="6922"/>
                      <a:pt x="7601" y="7533"/>
                    </a:cubicBezTo>
                    <a:cubicBezTo>
                      <a:pt x="4314" y="9382"/>
                      <a:pt x="0" y="18443"/>
                      <a:pt x="0" y="18443"/>
                    </a:cubicBezTo>
                    <a:cubicBezTo>
                      <a:pt x="0" y="18443"/>
                      <a:pt x="5478" y="11664"/>
                      <a:pt x="8582" y="10934"/>
                    </a:cubicBezTo>
                    <a:cubicBezTo>
                      <a:pt x="9147" y="10801"/>
                      <a:pt x="9834" y="10747"/>
                      <a:pt x="10581" y="10747"/>
                    </a:cubicBezTo>
                    <a:cubicBezTo>
                      <a:pt x="13943" y="10747"/>
                      <a:pt x="18511" y="11847"/>
                      <a:pt x="18511" y="11847"/>
                    </a:cubicBezTo>
                    <a:cubicBezTo>
                      <a:pt x="18511" y="11847"/>
                      <a:pt x="21638" y="5935"/>
                      <a:pt x="24811" y="3356"/>
                    </a:cubicBezTo>
                    <a:cubicBezTo>
                      <a:pt x="25522" y="2779"/>
                      <a:pt x="26882" y="2555"/>
                      <a:pt x="28561" y="2555"/>
                    </a:cubicBezTo>
                    <a:cubicBezTo>
                      <a:pt x="34316" y="2555"/>
                      <a:pt x="43825" y="5182"/>
                      <a:pt x="43825" y="5182"/>
                    </a:cubicBezTo>
                    <a:cubicBezTo>
                      <a:pt x="38885" y="2207"/>
                      <a:pt x="31403" y="0"/>
                      <a:pt x="26492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6021;p42">
                <a:extLst>
                  <a:ext uri="{FF2B5EF4-FFF2-40B4-BE49-F238E27FC236}">
                    <a16:creationId xmlns:a16="http://schemas.microsoft.com/office/drawing/2014/main" id="{91BC3F4A-77CF-1637-3C08-1C599516E063}"/>
                  </a:ext>
                </a:extLst>
              </p:cNvPr>
              <p:cNvSpPr/>
              <p:nvPr/>
            </p:nvSpPr>
            <p:spPr>
              <a:xfrm>
                <a:off x="5410300" y="2755250"/>
                <a:ext cx="208300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813" extrusionOk="0">
                    <a:moveTo>
                      <a:pt x="5680" y="0"/>
                    </a:moveTo>
                    <a:cubicBezTo>
                      <a:pt x="5082" y="0"/>
                      <a:pt x="4423" y="156"/>
                      <a:pt x="3721" y="564"/>
                    </a:cubicBezTo>
                    <a:cubicBezTo>
                      <a:pt x="1" y="2755"/>
                      <a:pt x="3424" y="10424"/>
                      <a:pt x="8332" y="10812"/>
                    </a:cubicBezTo>
                    <a:cubicBezTo>
                      <a:pt x="8332" y="7662"/>
                      <a:pt x="7807" y="3805"/>
                      <a:pt x="7807" y="655"/>
                    </a:cubicBezTo>
                    <a:cubicBezTo>
                      <a:pt x="7247" y="308"/>
                      <a:pt x="6523" y="0"/>
                      <a:pt x="568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6022;p42">
                <a:extLst>
                  <a:ext uri="{FF2B5EF4-FFF2-40B4-BE49-F238E27FC236}">
                    <a16:creationId xmlns:a16="http://schemas.microsoft.com/office/drawing/2014/main" id="{8E5F3035-CC0A-020E-E8D8-1A31C1ECD664}"/>
                  </a:ext>
                </a:extLst>
              </p:cNvPr>
              <p:cNvSpPr/>
              <p:nvPr/>
            </p:nvSpPr>
            <p:spPr>
              <a:xfrm>
                <a:off x="5500475" y="2786225"/>
                <a:ext cx="1050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863" extrusionOk="0">
                    <a:moveTo>
                      <a:pt x="2255" y="1"/>
                    </a:moveTo>
                    <a:cubicBezTo>
                      <a:pt x="1980" y="1"/>
                      <a:pt x="1704" y="46"/>
                      <a:pt x="1438" y="123"/>
                    </a:cubicBezTo>
                    <a:cubicBezTo>
                      <a:pt x="913" y="306"/>
                      <a:pt x="457" y="762"/>
                      <a:pt x="251" y="1265"/>
                    </a:cubicBezTo>
                    <a:cubicBezTo>
                      <a:pt x="23" y="1790"/>
                      <a:pt x="0" y="2337"/>
                      <a:pt x="91" y="2862"/>
                    </a:cubicBezTo>
                    <a:cubicBezTo>
                      <a:pt x="160" y="2337"/>
                      <a:pt x="274" y="1835"/>
                      <a:pt x="525" y="1402"/>
                    </a:cubicBezTo>
                    <a:cubicBezTo>
                      <a:pt x="753" y="968"/>
                      <a:pt x="1119" y="648"/>
                      <a:pt x="1575" y="489"/>
                    </a:cubicBezTo>
                    <a:cubicBezTo>
                      <a:pt x="1835" y="398"/>
                      <a:pt x="2110" y="344"/>
                      <a:pt x="2383" y="344"/>
                    </a:cubicBezTo>
                    <a:cubicBezTo>
                      <a:pt x="2589" y="344"/>
                      <a:pt x="2794" y="374"/>
                      <a:pt x="2990" y="443"/>
                    </a:cubicBezTo>
                    <a:cubicBezTo>
                      <a:pt x="3447" y="603"/>
                      <a:pt x="3880" y="922"/>
                      <a:pt x="4200" y="1333"/>
                    </a:cubicBezTo>
                    <a:cubicBezTo>
                      <a:pt x="4017" y="831"/>
                      <a:pt x="3629" y="397"/>
                      <a:pt x="3104" y="169"/>
                    </a:cubicBezTo>
                    <a:cubicBezTo>
                      <a:pt x="2834" y="52"/>
                      <a:pt x="2546" y="1"/>
                      <a:pt x="2255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6023;p42">
                <a:extLst>
                  <a:ext uri="{FF2B5EF4-FFF2-40B4-BE49-F238E27FC236}">
                    <a16:creationId xmlns:a16="http://schemas.microsoft.com/office/drawing/2014/main" id="{257E0EA2-ADA0-DBC9-84BF-AF2014DB4B7F}"/>
                  </a:ext>
                </a:extLst>
              </p:cNvPr>
              <p:cNvSpPr/>
              <p:nvPr/>
            </p:nvSpPr>
            <p:spPr>
              <a:xfrm>
                <a:off x="6702225" y="2755250"/>
                <a:ext cx="207725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0813" extrusionOk="0">
                    <a:moveTo>
                      <a:pt x="2643" y="0"/>
                    </a:moveTo>
                    <a:cubicBezTo>
                      <a:pt x="1794" y="0"/>
                      <a:pt x="1063" y="308"/>
                      <a:pt x="502" y="655"/>
                    </a:cubicBezTo>
                    <a:cubicBezTo>
                      <a:pt x="502" y="3805"/>
                      <a:pt x="0" y="7662"/>
                      <a:pt x="0" y="10812"/>
                    </a:cubicBezTo>
                    <a:cubicBezTo>
                      <a:pt x="4908" y="10424"/>
                      <a:pt x="8309" y="2755"/>
                      <a:pt x="4611" y="564"/>
                    </a:cubicBezTo>
                    <a:cubicBezTo>
                      <a:pt x="3909" y="156"/>
                      <a:pt x="3247" y="0"/>
                      <a:pt x="264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6024;p42">
                <a:extLst>
                  <a:ext uri="{FF2B5EF4-FFF2-40B4-BE49-F238E27FC236}">
                    <a16:creationId xmlns:a16="http://schemas.microsoft.com/office/drawing/2014/main" id="{557EF404-1B14-5162-AA35-6FF99839820A}"/>
                  </a:ext>
                </a:extLst>
              </p:cNvPr>
              <p:cNvSpPr/>
              <p:nvPr/>
            </p:nvSpPr>
            <p:spPr>
              <a:xfrm>
                <a:off x="6714775" y="2786225"/>
                <a:ext cx="1050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863" extrusionOk="0">
                    <a:moveTo>
                      <a:pt x="1954" y="1"/>
                    </a:moveTo>
                    <a:cubicBezTo>
                      <a:pt x="1661" y="1"/>
                      <a:pt x="1366" y="52"/>
                      <a:pt x="1096" y="169"/>
                    </a:cubicBezTo>
                    <a:cubicBezTo>
                      <a:pt x="594" y="397"/>
                      <a:pt x="206" y="831"/>
                      <a:pt x="0" y="1333"/>
                    </a:cubicBezTo>
                    <a:cubicBezTo>
                      <a:pt x="320" y="922"/>
                      <a:pt x="754" y="603"/>
                      <a:pt x="1210" y="443"/>
                    </a:cubicBezTo>
                    <a:cubicBezTo>
                      <a:pt x="1406" y="374"/>
                      <a:pt x="1611" y="344"/>
                      <a:pt x="1817" y="344"/>
                    </a:cubicBezTo>
                    <a:cubicBezTo>
                      <a:pt x="2090" y="344"/>
                      <a:pt x="2365" y="398"/>
                      <a:pt x="2625" y="489"/>
                    </a:cubicBezTo>
                    <a:cubicBezTo>
                      <a:pt x="3082" y="648"/>
                      <a:pt x="3470" y="968"/>
                      <a:pt x="3698" y="1402"/>
                    </a:cubicBezTo>
                    <a:cubicBezTo>
                      <a:pt x="3926" y="1835"/>
                      <a:pt x="4063" y="2337"/>
                      <a:pt x="4109" y="2862"/>
                    </a:cubicBezTo>
                    <a:cubicBezTo>
                      <a:pt x="4200" y="2337"/>
                      <a:pt x="4177" y="1790"/>
                      <a:pt x="3949" y="1265"/>
                    </a:cubicBezTo>
                    <a:cubicBezTo>
                      <a:pt x="3766" y="762"/>
                      <a:pt x="3287" y="306"/>
                      <a:pt x="2762" y="123"/>
                    </a:cubicBezTo>
                    <a:cubicBezTo>
                      <a:pt x="2507" y="46"/>
                      <a:pt x="2231" y="1"/>
                      <a:pt x="195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6025;p42">
                <a:extLst>
                  <a:ext uri="{FF2B5EF4-FFF2-40B4-BE49-F238E27FC236}">
                    <a16:creationId xmlns:a16="http://schemas.microsoft.com/office/drawing/2014/main" id="{2CD747A7-A159-BB06-F1F9-617620819E08}"/>
                  </a:ext>
                </a:extLst>
              </p:cNvPr>
              <p:cNvSpPr/>
              <p:nvPr/>
            </p:nvSpPr>
            <p:spPr>
              <a:xfrm>
                <a:off x="5825725" y="2905050"/>
                <a:ext cx="195750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4368" extrusionOk="0">
                    <a:moveTo>
                      <a:pt x="2566" y="0"/>
                    </a:moveTo>
                    <a:cubicBezTo>
                      <a:pt x="1432" y="0"/>
                      <a:pt x="553" y="379"/>
                      <a:pt x="343" y="1054"/>
                    </a:cubicBezTo>
                    <a:cubicBezTo>
                      <a:pt x="0" y="2081"/>
                      <a:pt x="1347" y="3428"/>
                      <a:pt x="3333" y="4044"/>
                    </a:cubicBezTo>
                    <a:cubicBezTo>
                      <a:pt x="4007" y="4263"/>
                      <a:pt x="4670" y="4367"/>
                      <a:pt x="5264" y="4367"/>
                    </a:cubicBezTo>
                    <a:cubicBezTo>
                      <a:pt x="6398" y="4367"/>
                      <a:pt x="7277" y="3988"/>
                      <a:pt x="7487" y="3314"/>
                    </a:cubicBezTo>
                    <a:cubicBezTo>
                      <a:pt x="7830" y="2286"/>
                      <a:pt x="6483" y="940"/>
                      <a:pt x="4497" y="323"/>
                    </a:cubicBezTo>
                    <a:cubicBezTo>
                      <a:pt x="3823" y="104"/>
                      <a:pt x="3160" y="0"/>
                      <a:pt x="2566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6026;p42">
                <a:extLst>
                  <a:ext uri="{FF2B5EF4-FFF2-40B4-BE49-F238E27FC236}">
                    <a16:creationId xmlns:a16="http://schemas.microsoft.com/office/drawing/2014/main" id="{71CD9CCF-5AB4-1C28-DEFC-FE79E742D58F}"/>
                  </a:ext>
                </a:extLst>
              </p:cNvPr>
              <p:cNvSpPr/>
              <p:nvPr/>
            </p:nvSpPr>
            <p:spPr>
              <a:xfrm>
                <a:off x="6309625" y="2905050"/>
                <a:ext cx="195175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4368" extrusionOk="0">
                    <a:moveTo>
                      <a:pt x="5257" y="0"/>
                    </a:moveTo>
                    <a:cubicBezTo>
                      <a:pt x="4660" y="0"/>
                      <a:pt x="3992" y="104"/>
                      <a:pt x="3310" y="323"/>
                    </a:cubicBezTo>
                    <a:cubicBezTo>
                      <a:pt x="1347" y="940"/>
                      <a:pt x="0" y="2286"/>
                      <a:pt x="320" y="3314"/>
                    </a:cubicBezTo>
                    <a:cubicBezTo>
                      <a:pt x="530" y="3988"/>
                      <a:pt x="1409" y="4367"/>
                      <a:pt x="2550" y="4367"/>
                    </a:cubicBezTo>
                    <a:cubicBezTo>
                      <a:pt x="3147" y="4367"/>
                      <a:pt x="3815" y="4263"/>
                      <a:pt x="4497" y="4044"/>
                    </a:cubicBezTo>
                    <a:cubicBezTo>
                      <a:pt x="6483" y="3428"/>
                      <a:pt x="7807" y="2081"/>
                      <a:pt x="7487" y="1054"/>
                    </a:cubicBezTo>
                    <a:cubicBezTo>
                      <a:pt x="7277" y="379"/>
                      <a:pt x="6398" y="0"/>
                      <a:pt x="5257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6027;p42">
                <a:extLst>
                  <a:ext uri="{FF2B5EF4-FFF2-40B4-BE49-F238E27FC236}">
                    <a16:creationId xmlns:a16="http://schemas.microsoft.com/office/drawing/2014/main" id="{5356C7FB-4C86-FEF7-13E0-673090F5135E}"/>
                  </a:ext>
                </a:extLst>
              </p:cNvPr>
              <p:cNvSpPr/>
              <p:nvPr/>
            </p:nvSpPr>
            <p:spPr>
              <a:xfrm>
                <a:off x="59427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44" y="3310"/>
                      <a:pt x="2101" y="2580"/>
                      <a:pt x="2101" y="1667"/>
                    </a:cubicBezTo>
                    <a:cubicBezTo>
                      <a:pt x="2101" y="731"/>
                      <a:pt x="1644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6028;p42">
                <a:extLst>
                  <a:ext uri="{FF2B5EF4-FFF2-40B4-BE49-F238E27FC236}">
                    <a16:creationId xmlns:a16="http://schemas.microsoft.com/office/drawing/2014/main" id="{E9A97B17-B14A-5F03-D358-B15E6B3617E6}"/>
                  </a:ext>
                </a:extLst>
              </p:cNvPr>
              <p:cNvSpPr/>
              <p:nvPr/>
            </p:nvSpPr>
            <p:spPr>
              <a:xfrm>
                <a:off x="63644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21" y="3310"/>
                      <a:pt x="2101" y="2580"/>
                      <a:pt x="2101" y="1667"/>
                    </a:cubicBezTo>
                    <a:cubicBezTo>
                      <a:pt x="2101" y="731"/>
                      <a:pt x="1621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6029;p42">
                <a:extLst>
                  <a:ext uri="{FF2B5EF4-FFF2-40B4-BE49-F238E27FC236}">
                    <a16:creationId xmlns:a16="http://schemas.microsoft.com/office/drawing/2014/main" id="{59ECF27B-8765-2B21-8B17-C4A86A0D8749}"/>
                  </a:ext>
                </a:extLst>
              </p:cNvPr>
              <p:cNvSpPr/>
              <p:nvPr/>
            </p:nvSpPr>
            <p:spPr>
              <a:xfrm>
                <a:off x="6063675" y="2937125"/>
                <a:ext cx="125575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5023" h="4286" extrusionOk="0">
                    <a:moveTo>
                      <a:pt x="1721" y="1"/>
                    </a:moveTo>
                    <a:cubicBezTo>
                      <a:pt x="1552" y="1"/>
                      <a:pt x="1381" y="21"/>
                      <a:pt x="1210" y="68"/>
                    </a:cubicBezTo>
                    <a:cubicBezTo>
                      <a:pt x="708" y="182"/>
                      <a:pt x="343" y="615"/>
                      <a:pt x="183" y="1095"/>
                    </a:cubicBezTo>
                    <a:cubicBezTo>
                      <a:pt x="1" y="1574"/>
                      <a:pt x="46" y="2099"/>
                      <a:pt x="206" y="2578"/>
                    </a:cubicBezTo>
                    <a:cubicBezTo>
                      <a:pt x="366" y="3035"/>
                      <a:pt x="663" y="3446"/>
                      <a:pt x="1051" y="3765"/>
                    </a:cubicBezTo>
                    <a:cubicBezTo>
                      <a:pt x="1439" y="4062"/>
                      <a:pt x="1918" y="4245"/>
                      <a:pt x="2420" y="4267"/>
                    </a:cubicBezTo>
                    <a:cubicBezTo>
                      <a:pt x="2508" y="4280"/>
                      <a:pt x="2596" y="4286"/>
                      <a:pt x="2684" y="4286"/>
                    </a:cubicBezTo>
                    <a:cubicBezTo>
                      <a:pt x="3074" y="4286"/>
                      <a:pt x="3458" y="4174"/>
                      <a:pt x="3812" y="4062"/>
                    </a:cubicBezTo>
                    <a:cubicBezTo>
                      <a:pt x="4018" y="3948"/>
                      <a:pt x="4246" y="3857"/>
                      <a:pt x="4452" y="3742"/>
                    </a:cubicBezTo>
                    <a:cubicBezTo>
                      <a:pt x="4634" y="3628"/>
                      <a:pt x="4817" y="3491"/>
                      <a:pt x="5022" y="3354"/>
                    </a:cubicBezTo>
                    <a:lnTo>
                      <a:pt x="5022" y="3354"/>
                    </a:lnTo>
                    <a:cubicBezTo>
                      <a:pt x="4314" y="3728"/>
                      <a:pt x="3556" y="4017"/>
                      <a:pt x="2805" y="4017"/>
                    </a:cubicBezTo>
                    <a:cubicBezTo>
                      <a:pt x="2684" y="4017"/>
                      <a:pt x="2563" y="4009"/>
                      <a:pt x="2443" y="3994"/>
                    </a:cubicBezTo>
                    <a:cubicBezTo>
                      <a:pt x="1576" y="3879"/>
                      <a:pt x="845" y="3240"/>
                      <a:pt x="571" y="2441"/>
                    </a:cubicBezTo>
                    <a:cubicBezTo>
                      <a:pt x="412" y="2053"/>
                      <a:pt x="389" y="1597"/>
                      <a:pt x="503" y="1209"/>
                    </a:cubicBezTo>
                    <a:cubicBezTo>
                      <a:pt x="640" y="821"/>
                      <a:pt x="914" y="478"/>
                      <a:pt x="1302" y="342"/>
                    </a:cubicBezTo>
                    <a:cubicBezTo>
                      <a:pt x="1470" y="282"/>
                      <a:pt x="1656" y="257"/>
                      <a:pt x="1845" y="257"/>
                    </a:cubicBezTo>
                    <a:cubicBezTo>
                      <a:pt x="2093" y="257"/>
                      <a:pt x="2347" y="300"/>
                      <a:pt x="2580" y="364"/>
                    </a:cubicBezTo>
                    <a:cubicBezTo>
                      <a:pt x="3036" y="456"/>
                      <a:pt x="3447" y="638"/>
                      <a:pt x="3858" y="844"/>
                    </a:cubicBezTo>
                    <a:cubicBezTo>
                      <a:pt x="3493" y="570"/>
                      <a:pt x="3082" y="342"/>
                      <a:pt x="2648" y="182"/>
                    </a:cubicBezTo>
                    <a:cubicBezTo>
                      <a:pt x="2362" y="76"/>
                      <a:pt x="2047" y="1"/>
                      <a:pt x="172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6030;p42">
                <a:extLst>
                  <a:ext uri="{FF2B5EF4-FFF2-40B4-BE49-F238E27FC236}">
                    <a16:creationId xmlns:a16="http://schemas.microsoft.com/office/drawing/2014/main" id="{CA09AAF1-3253-2E3B-6AF4-2DF34939495E}"/>
                  </a:ext>
                </a:extLst>
              </p:cNvPr>
              <p:cNvSpPr/>
              <p:nvPr/>
            </p:nvSpPr>
            <p:spPr>
              <a:xfrm>
                <a:off x="5684775" y="2605550"/>
                <a:ext cx="422875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5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69" y="16937"/>
                    </a:cubicBezTo>
                    <a:cubicBezTo>
                      <a:pt x="3790" y="16937"/>
                      <a:pt x="1" y="13148"/>
                      <a:pt x="1" y="8469"/>
                    </a:cubicBezTo>
                    <a:cubicBezTo>
                      <a:pt x="1" y="3790"/>
                      <a:pt x="3790" y="1"/>
                      <a:pt x="8469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6031;p42">
                <a:extLst>
                  <a:ext uri="{FF2B5EF4-FFF2-40B4-BE49-F238E27FC236}">
                    <a16:creationId xmlns:a16="http://schemas.microsoft.com/office/drawing/2014/main" id="{8E86B012-F610-5875-8A49-A4AC9B7F4A3B}"/>
                  </a:ext>
                </a:extLst>
              </p:cNvPr>
              <p:cNvSpPr/>
              <p:nvPr/>
            </p:nvSpPr>
            <p:spPr>
              <a:xfrm>
                <a:off x="6205775" y="2605550"/>
                <a:ext cx="422850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46" y="16937"/>
                    </a:cubicBezTo>
                    <a:cubicBezTo>
                      <a:pt x="3766" y="16937"/>
                      <a:pt x="0" y="13148"/>
                      <a:pt x="0" y="8469"/>
                    </a:cubicBezTo>
                    <a:cubicBezTo>
                      <a:pt x="0" y="3790"/>
                      <a:pt x="3766" y="1"/>
                      <a:pt x="8446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6032;p42">
                <a:extLst>
                  <a:ext uri="{FF2B5EF4-FFF2-40B4-BE49-F238E27FC236}">
                    <a16:creationId xmlns:a16="http://schemas.microsoft.com/office/drawing/2014/main" id="{DC79E1FB-F517-E6C3-4B2C-323307A4654B}"/>
                  </a:ext>
                </a:extLst>
              </p:cNvPr>
              <p:cNvSpPr/>
              <p:nvPr/>
            </p:nvSpPr>
            <p:spPr>
              <a:xfrm>
                <a:off x="6105325" y="2849775"/>
                <a:ext cx="102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1" fill="none" extrusionOk="0">
                    <a:moveTo>
                      <a:pt x="1" y="1"/>
                    </a:moveTo>
                    <a:lnTo>
                      <a:pt x="4087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6033;p42">
                <a:extLst>
                  <a:ext uri="{FF2B5EF4-FFF2-40B4-BE49-F238E27FC236}">
                    <a16:creationId xmlns:a16="http://schemas.microsoft.com/office/drawing/2014/main" id="{3B7813E7-717F-FEEC-44FC-6DEA0EB23C98}"/>
                  </a:ext>
                </a:extLst>
              </p:cNvPr>
              <p:cNvSpPr/>
              <p:nvPr/>
            </p:nvSpPr>
            <p:spPr>
              <a:xfrm>
                <a:off x="6048850" y="3086025"/>
                <a:ext cx="2214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4048" extrusionOk="0">
                    <a:moveTo>
                      <a:pt x="8856" y="1"/>
                    </a:moveTo>
                    <a:lnTo>
                      <a:pt x="8856" y="1"/>
                    </a:lnTo>
                    <a:cubicBezTo>
                      <a:pt x="8742" y="434"/>
                      <a:pt x="8537" y="868"/>
                      <a:pt x="8286" y="1256"/>
                    </a:cubicBezTo>
                    <a:cubicBezTo>
                      <a:pt x="8035" y="1644"/>
                      <a:pt x="7761" y="1986"/>
                      <a:pt x="7418" y="2283"/>
                    </a:cubicBezTo>
                    <a:cubicBezTo>
                      <a:pt x="6734" y="2877"/>
                      <a:pt x="5912" y="3287"/>
                      <a:pt x="5022" y="3516"/>
                    </a:cubicBezTo>
                    <a:cubicBezTo>
                      <a:pt x="4588" y="3630"/>
                      <a:pt x="4154" y="3698"/>
                      <a:pt x="3698" y="3698"/>
                    </a:cubicBezTo>
                    <a:cubicBezTo>
                      <a:pt x="3470" y="3698"/>
                      <a:pt x="3241" y="3653"/>
                      <a:pt x="3036" y="3630"/>
                    </a:cubicBezTo>
                    <a:cubicBezTo>
                      <a:pt x="2808" y="3584"/>
                      <a:pt x="2579" y="3538"/>
                      <a:pt x="2374" y="3470"/>
                    </a:cubicBezTo>
                    <a:cubicBezTo>
                      <a:pt x="1940" y="3333"/>
                      <a:pt x="1507" y="3150"/>
                      <a:pt x="1119" y="2922"/>
                    </a:cubicBezTo>
                    <a:cubicBezTo>
                      <a:pt x="708" y="2694"/>
                      <a:pt x="343" y="2420"/>
                      <a:pt x="0" y="2123"/>
                    </a:cubicBezTo>
                    <a:lnTo>
                      <a:pt x="0" y="2123"/>
                    </a:lnTo>
                    <a:cubicBezTo>
                      <a:pt x="594" y="2831"/>
                      <a:pt x="1370" y="3401"/>
                      <a:pt x="2283" y="3744"/>
                    </a:cubicBezTo>
                    <a:cubicBezTo>
                      <a:pt x="2786" y="3950"/>
                      <a:pt x="3333" y="4047"/>
                      <a:pt x="3882" y="4047"/>
                    </a:cubicBezTo>
                    <a:cubicBezTo>
                      <a:pt x="4305" y="4047"/>
                      <a:pt x="4729" y="3990"/>
                      <a:pt x="5136" y="3881"/>
                    </a:cubicBezTo>
                    <a:cubicBezTo>
                      <a:pt x="6049" y="3630"/>
                      <a:pt x="6939" y="3196"/>
                      <a:pt x="7601" y="2488"/>
                    </a:cubicBezTo>
                    <a:cubicBezTo>
                      <a:pt x="8286" y="1827"/>
                      <a:pt x="8765" y="936"/>
                      <a:pt x="8856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6034;p42">
                <a:extLst>
                  <a:ext uri="{FF2B5EF4-FFF2-40B4-BE49-F238E27FC236}">
                    <a16:creationId xmlns:a16="http://schemas.microsoft.com/office/drawing/2014/main" id="{3C64585F-7156-FF34-2DFE-B074F01573FC}"/>
                  </a:ext>
                </a:extLst>
              </p:cNvPr>
              <p:cNvSpPr/>
              <p:nvPr/>
            </p:nvSpPr>
            <p:spPr>
              <a:xfrm>
                <a:off x="6243425" y="3062050"/>
                <a:ext cx="7022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6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6" y="298"/>
                      <a:pt x="183" y="594"/>
                      <a:pt x="366" y="823"/>
                    </a:cubicBezTo>
                    <a:cubicBezTo>
                      <a:pt x="548" y="1074"/>
                      <a:pt x="777" y="1279"/>
                      <a:pt x="1051" y="1416"/>
                    </a:cubicBezTo>
                    <a:cubicBezTo>
                      <a:pt x="1324" y="1530"/>
                      <a:pt x="1644" y="1621"/>
                      <a:pt x="1941" y="1644"/>
                    </a:cubicBezTo>
                    <a:cubicBezTo>
                      <a:pt x="2078" y="1644"/>
                      <a:pt x="2237" y="1621"/>
                      <a:pt x="2374" y="1621"/>
                    </a:cubicBezTo>
                    <a:cubicBezTo>
                      <a:pt x="2534" y="1599"/>
                      <a:pt x="2671" y="1553"/>
                      <a:pt x="2808" y="1507"/>
                    </a:cubicBezTo>
                    <a:cubicBezTo>
                      <a:pt x="2671" y="1462"/>
                      <a:pt x="2534" y="1462"/>
                      <a:pt x="2374" y="1439"/>
                    </a:cubicBezTo>
                    <a:cubicBezTo>
                      <a:pt x="2237" y="1393"/>
                      <a:pt x="2101" y="1393"/>
                      <a:pt x="1986" y="1348"/>
                    </a:cubicBezTo>
                    <a:cubicBezTo>
                      <a:pt x="1713" y="1279"/>
                      <a:pt x="1461" y="1188"/>
                      <a:pt x="1233" y="1074"/>
                    </a:cubicBezTo>
                    <a:cubicBezTo>
                      <a:pt x="982" y="960"/>
                      <a:pt x="777" y="800"/>
                      <a:pt x="571" y="617"/>
                    </a:cubicBezTo>
                    <a:cubicBezTo>
                      <a:pt x="366" y="457"/>
                      <a:pt x="183" y="252"/>
                      <a:pt x="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6035;p42">
                <a:extLst>
                  <a:ext uri="{FF2B5EF4-FFF2-40B4-BE49-F238E27FC236}">
                    <a16:creationId xmlns:a16="http://schemas.microsoft.com/office/drawing/2014/main" id="{4DBA879D-3D3A-E784-23BE-3A2BD4842020}"/>
                  </a:ext>
                </a:extLst>
              </p:cNvPr>
              <p:cNvSpPr/>
              <p:nvPr/>
            </p:nvSpPr>
            <p:spPr>
              <a:xfrm>
                <a:off x="6156700" y="3203575"/>
                <a:ext cx="764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007" extrusionOk="0">
                    <a:moveTo>
                      <a:pt x="3059" y="1"/>
                    </a:moveTo>
                    <a:lnTo>
                      <a:pt x="3059" y="1"/>
                    </a:lnTo>
                    <a:cubicBezTo>
                      <a:pt x="2808" y="160"/>
                      <a:pt x="2602" y="297"/>
                      <a:pt x="2351" y="389"/>
                    </a:cubicBezTo>
                    <a:cubicBezTo>
                      <a:pt x="2100" y="480"/>
                      <a:pt x="1849" y="571"/>
                      <a:pt x="1598" y="594"/>
                    </a:cubicBezTo>
                    <a:cubicBezTo>
                      <a:pt x="1320" y="644"/>
                      <a:pt x="1036" y="660"/>
                      <a:pt x="740" y="660"/>
                    </a:cubicBezTo>
                    <a:cubicBezTo>
                      <a:pt x="501" y="660"/>
                      <a:pt x="255" y="650"/>
                      <a:pt x="0" y="640"/>
                    </a:cubicBezTo>
                    <a:lnTo>
                      <a:pt x="0" y="640"/>
                    </a:lnTo>
                    <a:cubicBezTo>
                      <a:pt x="228" y="799"/>
                      <a:pt x="502" y="891"/>
                      <a:pt x="799" y="959"/>
                    </a:cubicBezTo>
                    <a:cubicBezTo>
                      <a:pt x="968" y="987"/>
                      <a:pt x="1146" y="1007"/>
                      <a:pt x="1328" y="1007"/>
                    </a:cubicBezTo>
                    <a:cubicBezTo>
                      <a:pt x="1440" y="1007"/>
                      <a:pt x="1553" y="999"/>
                      <a:pt x="1666" y="982"/>
                    </a:cubicBezTo>
                    <a:cubicBezTo>
                      <a:pt x="1963" y="936"/>
                      <a:pt x="2237" y="822"/>
                      <a:pt x="2488" y="662"/>
                    </a:cubicBezTo>
                    <a:cubicBezTo>
                      <a:pt x="2739" y="503"/>
                      <a:pt x="2922" y="252"/>
                      <a:pt x="3059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6036;p42">
                <a:extLst>
                  <a:ext uri="{FF2B5EF4-FFF2-40B4-BE49-F238E27FC236}">
                    <a16:creationId xmlns:a16="http://schemas.microsoft.com/office/drawing/2014/main" id="{AA1D6866-8B9C-83CA-542F-ACBC9E41BC40}"/>
                  </a:ext>
                </a:extLst>
              </p:cNvPr>
              <p:cNvSpPr/>
              <p:nvPr/>
            </p:nvSpPr>
            <p:spPr>
              <a:xfrm>
                <a:off x="5907325" y="2757175"/>
                <a:ext cx="1232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62" extrusionOk="0">
                    <a:moveTo>
                      <a:pt x="2632" y="1"/>
                    </a:moveTo>
                    <a:cubicBezTo>
                      <a:pt x="764" y="1"/>
                      <a:pt x="1" y="2061"/>
                      <a:pt x="1" y="2061"/>
                    </a:cubicBezTo>
                    <a:lnTo>
                      <a:pt x="4931" y="875"/>
                    </a:lnTo>
                    <a:cubicBezTo>
                      <a:pt x="4028" y="238"/>
                      <a:pt x="3267" y="1"/>
                      <a:pt x="26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6037;p42">
                <a:extLst>
                  <a:ext uri="{FF2B5EF4-FFF2-40B4-BE49-F238E27FC236}">
                    <a16:creationId xmlns:a16="http://schemas.microsoft.com/office/drawing/2014/main" id="{8B7649CE-42D3-29CB-122C-CA009D4C53EA}"/>
                  </a:ext>
                </a:extLst>
              </p:cNvPr>
              <p:cNvSpPr/>
              <p:nvPr/>
            </p:nvSpPr>
            <p:spPr>
              <a:xfrm>
                <a:off x="6329025" y="2758075"/>
                <a:ext cx="12327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72" extrusionOk="0">
                    <a:moveTo>
                      <a:pt x="2303" y="1"/>
                    </a:moveTo>
                    <a:cubicBezTo>
                      <a:pt x="1668" y="1"/>
                      <a:pt x="905" y="241"/>
                      <a:pt x="0" y="884"/>
                    </a:cubicBezTo>
                    <a:lnTo>
                      <a:pt x="4931" y="2071"/>
                    </a:lnTo>
                    <a:cubicBezTo>
                      <a:pt x="4931" y="2071"/>
                      <a:pt x="4169" y="1"/>
                      <a:pt x="23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6038;p42">
                <a:extLst>
                  <a:ext uri="{FF2B5EF4-FFF2-40B4-BE49-F238E27FC236}">
                    <a16:creationId xmlns:a16="http://schemas.microsoft.com/office/drawing/2014/main" id="{B020F42F-FC55-5237-AB93-3A69E82E3422}"/>
                  </a:ext>
                </a:extLst>
              </p:cNvPr>
              <p:cNvSpPr/>
              <p:nvPr/>
            </p:nvSpPr>
            <p:spPr>
              <a:xfrm>
                <a:off x="6153275" y="3453400"/>
                <a:ext cx="632850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13335" extrusionOk="0">
                    <a:moveTo>
                      <a:pt x="17605" y="0"/>
                    </a:moveTo>
                    <a:cubicBezTo>
                      <a:pt x="16311" y="0"/>
                      <a:pt x="14927" y="97"/>
                      <a:pt x="13513" y="347"/>
                    </a:cubicBezTo>
                    <a:cubicBezTo>
                      <a:pt x="13513" y="347"/>
                      <a:pt x="3561" y="3132"/>
                      <a:pt x="0" y="10299"/>
                    </a:cubicBezTo>
                    <a:lnTo>
                      <a:pt x="2260" y="13335"/>
                    </a:lnTo>
                    <a:lnTo>
                      <a:pt x="19698" y="13335"/>
                    </a:lnTo>
                    <a:lnTo>
                      <a:pt x="25313" y="1101"/>
                    </a:lnTo>
                    <a:cubicBezTo>
                      <a:pt x="25313" y="1101"/>
                      <a:pt x="21972" y="0"/>
                      <a:pt x="176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6039;p42">
                <a:extLst>
                  <a:ext uri="{FF2B5EF4-FFF2-40B4-BE49-F238E27FC236}">
                    <a16:creationId xmlns:a16="http://schemas.microsoft.com/office/drawing/2014/main" id="{8A1E3E5E-3E9D-790B-FF63-81DFAC40AA72}"/>
                  </a:ext>
                </a:extLst>
              </p:cNvPr>
              <p:cNvSpPr/>
              <p:nvPr/>
            </p:nvSpPr>
            <p:spPr>
              <a:xfrm>
                <a:off x="6172100" y="3453500"/>
                <a:ext cx="433125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5" h="10318" extrusionOk="0">
                    <a:moveTo>
                      <a:pt x="17325" y="1"/>
                    </a:moveTo>
                    <a:lnTo>
                      <a:pt x="17325" y="1"/>
                    </a:lnTo>
                    <a:cubicBezTo>
                      <a:pt x="16457" y="24"/>
                      <a:pt x="15613" y="184"/>
                      <a:pt x="14746" y="343"/>
                    </a:cubicBezTo>
                    <a:cubicBezTo>
                      <a:pt x="13901" y="526"/>
                      <a:pt x="13079" y="754"/>
                      <a:pt x="12258" y="1028"/>
                    </a:cubicBezTo>
                    <a:cubicBezTo>
                      <a:pt x="11413" y="1302"/>
                      <a:pt x="10614" y="1644"/>
                      <a:pt x="9838" y="2010"/>
                    </a:cubicBezTo>
                    <a:lnTo>
                      <a:pt x="8651" y="2580"/>
                    </a:lnTo>
                    <a:lnTo>
                      <a:pt x="7533" y="3219"/>
                    </a:lnTo>
                    <a:cubicBezTo>
                      <a:pt x="7145" y="3448"/>
                      <a:pt x="6802" y="3699"/>
                      <a:pt x="6437" y="3950"/>
                    </a:cubicBezTo>
                    <a:cubicBezTo>
                      <a:pt x="6072" y="4201"/>
                      <a:pt x="5707" y="4429"/>
                      <a:pt x="5387" y="4703"/>
                    </a:cubicBezTo>
                    <a:lnTo>
                      <a:pt x="4360" y="5525"/>
                    </a:lnTo>
                    <a:cubicBezTo>
                      <a:pt x="4018" y="5799"/>
                      <a:pt x="3721" y="6095"/>
                      <a:pt x="3401" y="6392"/>
                    </a:cubicBezTo>
                    <a:cubicBezTo>
                      <a:pt x="2739" y="6963"/>
                      <a:pt x="2192" y="7647"/>
                      <a:pt x="1598" y="8264"/>
                    </a:cubicBezTo>
                    <a:cubicBezTo>
                      <a:pt x="1301" y="8583"/>
                      <a:pt x="1050" y="8948"/>
                      <a:pt x="799" y="9291"/>
                    </a:cubicBezTo>
                    <a:cubicBezTo>
                      <a:pt x="525" y="9633"/>
                      <a:pt x="274" y="9976"/>
                      <a:pt x="0" y="10318"/>
                    </a:cubicBezTo>
                    <a:cubicBezTo>
                      <a:pt x="594" y="9702"/>
                      <a:pt x="1119" y="9017"/>
                      <a:pt x="1735" y="8401"/>
                    </a:cubicBezTo>
                    <a:cubicBezTo>
                      <a:pt x="2351" y="7784"/>
                      <a:pt x="2922" y="7145"/>
                      <a:pt x="3607" y="6620"/>
                    </a:cubicBezTo>
                    <a:cubicBezTo>
                      <a:pt x="4862" y="5456"/>
                      <a:pt x="6277" y="4452"/>
                      <a:pt x="7715" y="3562"/>
                    </a:cubicBezTo>
                    <a:cubicBezTo>
                      <a:pt x="9176" y="2626"/>
                      <a:pt x="10751" y="1918"/>
                      <a:pt x="12349" y="1302"/>
                    </a:cubicBezTo>
                    <a:cubicBezTo>
                      <a:pt x="13947" y="709"/>
                      <a:pt x="15613" y="229"/>
                      <a:pt x="173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6040;p42">
                <a:extLst>
                  <a:ext uri="{FF2B5EF4-FFF2-40B4-BE49-F238E27FC236}">
                    <a16:creationId xmlns:a16="http://schemas.microsoft.com/office/drawing/2014/main" id="{1A72A74C-3593-6D31-754B-BCE8E2ABA7D4}"/>
                  </a:ext>
                </a:extLst>
              </p:cNvPr>
              <p:cNvSpPr/>
              <p:nvPr/>
            </p:nvSpPr>
            <p:spPr>
              <a:xfrm>
                <a:off x="6205200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19584" y="1"/>
                    </a:moveTo>
                    <a:cubicBezTo>
                      <a:pt x="17690" y="69"/>
                      <a:pt x="15818" y="412"/>
                      <a:pt x="13992" y="891"/>
                    </a:cubicBezTo>
                    <a:cubicBezTo>
                      <a:pt x="12166" y="1370"/>
                      <a:pt x="10409" y="2078"/>
                      <a:pt x="8697" y="2900"/>
                    </a:cubicBezTo>
                    <a:cubicBezTo>
                      <a:pt x="7852" y="3310"/>
                      <a:pt x="7031" y="3813"/>
                      <a:pt x="6232" y="4292"/>
                    </a:cubicBezTo>
                    <a:lnTo>
                      <a:pt x="5045" y="5091"/>
                    </a:lnTo>
                    <a:cubicBezTo>
                      <a:pt x="4862" y="5251"/>
                      <a:pt x="4657" y="5365"/>
                      <a:pt x="4474" y="5502"/>
                    </a:cubicBezTo>
                    <a:lnTo>
                      <a:pt x="3926" y="5958"/>
                    </a:lnTo>
                    <a:cubicBezTo>
                      <a:pt x="2420" y="7122"/>
                      <a:pt x="1164" y="8560"/>
                      <a:pt x="0" y="10021"/>
                    </a:cubicBezTo>
                    <a:lnTo>
                      <a:pt x="959" y="8994"/>
                    </a:lnTo>
                    <a:lnTo>
                      <a:pt x="1461" y="8492"/>
                    </a:lnTo>
                    <a:cubicBezTo>
                      <a:pt x="1621" y="8309"/>
                      <a:pt x="1804" y="8172"/>
                      <a:pt x="1963" y="8012"/>
                    </a:cubicBezTo>
                    <a:lnTo>
                      <a:pt x="3013" y="7077"/>
                    </a:lnTo>
                    <a:cubicBezTo>
                      <a:pt x="3356" y="6757"/>
                      <a:pt x="3744" y="6483"/>
                      <a:pt x="4109" y="6186"/>
                    </a:cubicBezTo>
                    <a:lnTo>
                      <a:pt x="4657" y="5776"/>
                    </a:lnTo>
                    <a:cubicBezTo>
                      <a:pt x="4862" y="5639"/>
                      <a:pt x="5045" y="5502"/>
                      <a:pt x="5250" y="5365"/>
                    </a:cubicBezTo>
                    <a:lnTo>
                      <a:pt x="6414" y="4589"/>
                    </a:lnTo>
                    <a:cubicBezTo>
                      <a:pt x="7213" y="4132"/>
                      <a:pt x="8012" y="3630"/>
                      <a:pt x="8879" y="3242"/>
                    </a:cubicBezTo>
                    <a:cubicBezTo>
                      <a:pt x="10546" y="2397"/>
                      <a:pt x="12280" y="1713"/>
                      <a:pt x="14084" y="1165"/>
                    </a:cubicBezTo>
                    <a:lnTo>
                      <a:pt x="15430" y="800"/>
                    </a:lnTo>
                    <a:cubicBezTo>
                      <a:pt x="15887" y="685"/>
                      <a:pt x="16343" y="571"/>
                      <a:pt x="16800" y="480"/>
                    </a:cubicBezTo>
                    <a:cubicBezTo>
                      <a:pt x="17713" y="275"/>
                      <a:pt x="18649" y="115"/>
                      <a:pt x="195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6041;p42">
                <a:extLst>
                  <a:ext uri="{FF2B5EF4-FFF2-40B4-BE49-F238E27FC236}">
                    <a16:creationId xmlns:a16="http://schemas.microsoft.com/office/drawing/2014/main" id="{E20DD24C-C4DC-48AB-DC16-F1B472E00E33}"/>
                  </a:ext>
                </a:extLst>
              </p:cNvPr>
              <p:cNvSpPr/>
              <p:nvPr/>
            </p:nvSpPr>
            <p:spPr>
              <a:xfrm>
                <a:off x="6237725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20680" y="0"/>
                    </a:moveTo>
                    <a:lnTo>
                      <a:pt x="20680" y="0"/>
                    </a:lnTo>
                    <a:cubicBezTo>
                      <a:pt x="18717" y="137"/>
                      <a:pt x="16800" y="525"/>
                      <a:pt x="14905" y="1027"/>
                    </a:cubicBezTo>
                    <a:cubicBezTo>
                      <a:pt x="12988" y="1530"/>
                      <a:pt x="11162" y="2237"/>
                      <a:pt x="9359" y="3036"/>
                    </a:cubicBezTo>
                    <a:cubicBezTo>
                      <a:pt x="7578" y="3881"/>
                      <a:pt x="5866" y="4885"/>
                      <a:pt x="4292" y="6049"/>
                    </a:cubicBezTo>
                    <a:cubicBezTo>
                      <a:pt x="2694" y="7167"/>
                      <a:pt x="1301" y="8583"/>
                      <a:pt x="0" y="10066"/>
                    </a:cubicBezTo>
                    <a:lnTo>
                      <a:pt x="1073" y="9039"/>
                    </a:lnTo>
                    <a:lnTo>
                      <a:pt x="1598" y="8537"/>
                    </a:lnTo>
                    <a:lnTo>
                      <a:pt x="2146" y="8058"/>
                    </a:lnTo>
                    <a:lnTo>
                      <a:pt x="3264" y="7122"/>
                    </a:lnTo>
                    <a:lnTo>
                      <a:pt x="4474" y="6277"/>
                    </a:lnTo>
                    <a:cubicBezTo>
                      <a:pt x="4862" y="5980"/>
                      <a:pt x="5273" y="5729"/>
                      <a:pt x="5684" y="5478"/>
                    </a:cubicBezTo>
                    <a:cubicBezTo>
                      <a:pt x="6095" y="5227"/>
                      <a:pt x="6506" y="4953"/>
                      <a:pt x="6916" y="4725"/>
                    </a:cubicBezTo>
                    <a:lnTo>
                      <a:pt x="8217" y="4017"/>
                    </a:lnTo>
                    <a:cubicBezTo>
                      <a:pt x="8628" y="3789"/>
                      <a:pt x="9085" y="3607"/>
                      <a:pt x="9519" y="3378"/>
                    </a:cubicBezTo>
                    <a:cubicBezTo>
                      <a:pt x="11276" y="2557"/>
                      <a:pt x="13102" y="1872"/>
                      <a:pt x="14974" y="1301"/>
                    </a:cubicBezTo>
                    <a:lnTo>
                      <a:pt x="16389" y="913"/>
                    </a:lnTo>
                    <a:cubicBezTo>
                      <a:pt x="16845" y="799"/>
                      <a:pt x="17325" y="662"/>
                      <a:pt x="17804" y="548"/>
                    </a:cubicBezTo>
                    <a:cubicBezTo>
                      <a:pt x="18740" y="320"/>
                      <a:pt x="19721" y="137"/>
                      <a:pt x="206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6042;p42">
                <a:extLst>
                  <a:ext uri="{FF2B5EF4-FFF2-40B4-BE49-F238E27FC236}">
                    <a16:creationId xmlns:a16="http://schemas.microsoft.com/office/drawing/2014/main" id="{FEEA1A18-DAA4-A0AA-850B-63E27ACF1D2D}"/>
                  </a:ext>
                </a:extLst>
              </p:cNvPr>
              <p:cNvSpPr/>
              <p:nvPr/>
            </p:nvSpPr>
            <p:spPr>
              <a:xfrm>
                <a:off x="5523300" y="3453400"/>
                <a:ext cx="632275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13335" extrusionOk="0">
                    <a:moveTo>
                      <a:pt x="7689" y="0"/>
                    </a:moveTo>
                    <a:cubicBezTo>
                      <a:pt x="3328" y="0"/>
                      <a:pt x="0" y="1101"/>
                      <a:pt x="0" y="1101"/>
                    </a:cubicBezTo>
                    <a:lnTo>
                      <a:pt x="5592" y="13335"/>
                    </a:lnTo>
                    <a:lnTo>
                      <a:pt x="23031" y="13335"/>
                    </a:lnTo>
                    <a:lnTo>
                      <a:pt x="25291" y="10299"/>
                    </a:lnTo>
                    <a:cubicBezTo>
                      <a:pt x="21730" y="3132"/>
                      <a:pt x="11778" y="347"/>
                      <a:pt x="11778" y="347"/>
                    </a:cubicBezTo>
                    <a:cubicBezTo>
                      <a:pt x="10364" y="97"/>
                      <a:pt x="8981" y="0"/>
                      <a:pt x="76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6043;p42">
                <a:extLst>
                  <a:ext uri="{FF2B5EF4-FFF2-40B4-BE49-F238E27FC236}">
                    <a16:creationId xmlns:a16="http://schemas.microsoft.com/office/drawing/2014/main" id="{0262C2B4-B746-C7B6-54FB-F59947B2F91A}"/>
                  </a:ext>
                </a:extLst>
              </p:cNvPr>
              <p:cNvSpPr/>
              <p:nvPr/>
            </p:nvSpPr>
            <p:spPr>
              <a:xfrm>
                <a:off x="5703600" y="3453500"/>
                <a:ext cx="433150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6" h="10318" extrusionOk="0">
                    <a:moveTo>
                      <a:pt x="1" y="1"/>
                    </a:moveTo>
                    <a:cubicBezTo>
                      <a:pt x="1713" y="229"/>
                      <a:pt x="3379" y="709"/>
                      <a:pt x="4977" y="1302"/>
                    </a:cubicBezTo>
                    <a:cubicBezTo>
                      <a:pt x="6575" y="1918"/>
                      <a:pt x="8150" y="2626"/>
                      <a:pt x="9610" y="3562"/>
                    </a:cubicBezTo>
                    <a:cubicBezTo>
                      <a:pt x="11071" y="4452"/>
                      <a:pt x="12463" y="5456"/>
                      <a:pt x="13742" y="6620"/>
                    </a:cubicBezTo>
                    <a:cubicBezTo>
                      <a:pt x="14404" y="7145"/>
                      <a:pt x="14974" y="7784"/>
                      <a:pt x="15591" y="8401"/>
                    </a:cubicBezTo>
                    <a:cubicBezTo>
                      <a:pt x="16207" y="9017"/>
                      <a:pt x="16732" y="9702"/>
                      <a:pt x="17325" y="10318"/>
                    </a:cubicBezTo>
                    <a:cubicBezTo>
                      <a:pt x="17051" y="9976"/>
                      <a:pt x="16800" y="9633"/>
                      <a:pt x="16549" y="9291"/>
                    </a:cubicBezTo>
                    <a:cubicBezTo>
                      <a:pt x="16275" y="8948"/>
                      <a:pt x="16024" y="8583"/>
                      <a:pt x="15728" y="8264"/>
                    </a:cubicBezTo>
                    <a:cubicBezTo>
                      <a:pt x="15134" y="7647"/>
                      <a:pt x="14586" y="6963"/>
                      <a:pt x="13924" y="6392"/>
                    </a:cubicBezTo>
                    <a:cubicBezTo>
                      <a:pt x="13605" y="6095"/>
                      <a:pt x="13308" y="5799"/>
                      <a:pt x="12966" y="5525"/>
                    </a:cubicBezTo>
                    <a:lnTo>
                      <a:pt x="11939" y="4703"/>
                    </a:lnTo>
                    <a:cubicBezTo>
                      <a:pt x="11619" y="4429"/>
                      <a:pt x="11254" y="4201"/>
                      <a:pt x="10889" y="3950"/>
                    </a:cubicBezTo>
                    <a:cubicBezTo>
                      <a:pt x="10523" y="3699"/>
                      <a:pt x="10181" y="3448"/>
                      <a:pt x="9793" y="3219"/>
                    </a:cubicBezTo>
                    <a:lnTo>
                      <a:pt x="8674" y="2580"/>
                    </a:lnTo>
                    <a:lnTo>
                      <a:pt x="7488" y="2010"/>
                    </a:lnTo>
                    <a:cubicBezTo>
                      <a:pt x="6712" y="1644"/>
                      <a:pt x="5913" y="1302"/>
                      <a:pt x="5091" y="1028"/>
                    </a:cubicBezTo>
                    <a:cubicBezTo>
                      <a:pt x="4269" y="754"/>
                      <a:pt x="3425" y="526"/>
                      <a:pt x="2580" y="343"/>
                    </a:cubicBezTo>
                    <a:cubicBezTo>
                      <a:pt x="1713" y="184"/>
                      <a:pt x="868" y="24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6044;p42">
                <a:extLst>
                  <a:ext uri="{FF2B5EF4-FFF2-40B4-BE49-F238E27FC236}">
                    <a16:creationId xmlns:a16="http://schemas.microsoft.com/office/drawing/2014/main" id="{F8A59F7E-1E1C-21D1-55D3-355963568A59}"/>
                  </a:ext>
                </a:extLst>
              </p:cNvPr>
              <p:cNvSpPr/>
              <p:nvPr/>
            </p:nvSpPr>
            <p:spPr>
              <a:xfrm>
                <a:off x="5614025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0" y="1"/>
                    </a:moveTo>
                    <a:cubicBezTo>
                      <a:pt x="936" y="115"/>
                      <a:pt x="1872" y="275"/>
                      <a:pt x="2785" y="480"/>
                    </a:cubicBezTo>
                    <a:cubicBezTo>
                      <a:pt x="3241" y="571"/>
                      <a:pt x="3698" y="685"/>
                      <a:pt x="4155" y="800"/>
                    </a:cubicBezTo>
                    <a:lnTo>
                      <a:pt x="5501" y="1165"/>
                    </a:lnTo>
                    <a:cubicBezTo>
                      <a:pt x="7304" y="1713"/>
                      <a:pt x="9062" y="2397"/>
                      <a:pt x="10728" y="3242"/>
                    </a:cubicBezTo>
                    <a:cubicBezTo>
                      <a:pt x="11573" y="3630"/>
                      <a:pt x="12372" y="4132"/>
                      <a:pt x="13171" y="4589"/>
                    </a:cubicBezTo>
                    <a:lnTo>
                      <a:pt x="14335" y="5365"/>
                    </a:lnTo>
                    <a:cubicBezTo>
                      <a:pt x="14540" y="5502"/>
                      <a:pt x="14745" y="5639"/>
                      <a:pt x="14928" y="5776"/>
                    </a:cubicBezTo>
                    <a:lnTo>
                      <a:pt x="15476" y="6186"/>
                    </a:lnTo>
                    <a:cubicBezTo>
                      <a:pt x="15841" y="6483"/>
                      <a:pt x="16229" y="6757"/>
                      <a:pt x="16571" y="7077"/>
                    </a:cubicBezTo>
                    <a:lnTo>
                      <a:pt x="17621" y="8012"/>
                    </a:lnTo>
                    <a:cubicBezTo>
                      <a:pt x="17781" y="8172"/>
                      <a:pt x="17964" y="8309"/>
                      <a:pt x="18146" y="8492"/>
                    </a:cubicBezTo>
                    <a:lnTo>
                      <a:pt x="18626" y="8994"/>
                    </a:lnTo>
                    <a:lnTo>
                      <a:pt x="19584" y="10021"/>
                    </a:lnTo>
                    <a:cubicBezTo>
                      <a:pt x="18420" y="8560"/>
                      <a:pt x="17165" y="7122"/>
                      <a:pt x="15658" y="5958"/>
                    </a:cubicBezTo>
                    <a:lnTo>
                      <a:pt x="15111" y="5502"/>
                    </a:lnTo>
                    <a:cubicBezTo>
                      <a:pt x="14928" y="5365"/>
                      <a:pt x="14723" y="5251"/>
                      <a:pt x="14540" y="5091"/>
                    </a:cubicBezTo>
                    <a:lnTo>
                      <a:pt x="13353" y="4292"/>
                    </a:lnTo>
                    <a:cubicBezTo>
                      <a:pt x="12554" y="3813"/>
                      <a:pt x="11755" y="3310"/>
                      <a:pt x="10888" y="2900"/>
                    </a:cubicBezTo>
                    <a:cubicBezTo>
                      <a:pt x="9176" y="2078"/>
                      <a:pt x="7419" y="1370"/>
                      <a:pt x="5593" y="891"/>
                    </a:cubicBezTo>
                    <a:cubicBezTo>
                      <a:pt x="3766" y="412"/>
                      <a:pt x="1895" y="69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6045;p42">
                <a:extLst>
                  <a:ext uri="{FF2B5EF4-FFF2-40B4-BE49-F238E27FC236}">
                    <a16:creationId xmlns:a16="http://schemas.microsoft.com/office/drawing/2014/main" id="{7EF425DD-A488-2C5E-BA30-11FE66B53D19}"/>
                  </a:ext>
                </a:extLst>
              </p:cNvPr>
              <p:cNvSpPr/>
              <p:nvPr/>
            </p:nvSpPr>
            <p:spPr>
              <a:xfrm>
                <a:off x="5554100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82" y="137"/>
                      <a:pt x="1941" y="320"/>
                      <a:pt x="2877" y="548"/>
                    </a:cubicBezTo>
                    <a:cubicBezTo>
                      <a:pt x="3356" y="662"/>
                      <a:pt x="3835" y="799"/>
                      <a:pt x="4292" y="913"/>
                    </a:cubicBezTo>
                    <a:lnTo>
                      <a:pt x="5707" y="1301"/>
                    </a:lnTo>
                    <a:cubicBezTo>
                      <a:pt x="7579" y="1872"/>
                      <a:pt x="9405" y="2557"/>
                      <a:pt x="11162" y="3378"/>
                    </a:cubicBezTo>
                    <a:cubicBezTo>
                      <a:pt x="11596" y="3607"/>
                      <a:pt x="12052" y="3789"/>
                      <a:pt x="12463" y="4017"/>
                    </a:cubicBezTo>
                    <a:lnTo>
                      <a:pt x="13764" y="4725"/>
                    </a:lnTo>
                    <a:cubicBezTo>
                      <a:pt x="14198" y="4953"/>
                      <a:pt x="14586" y="5227"/>
                      <a:pt x="14997" y="5478"/>
                    </a:cubicBezTo>
                    <a:cubicBezTo>
                      <a:pt x="15408" y="5729"/>
                      <a:pt x="15819" y="5980"/>
                      <a:pt x="16229" y="6277"/>
                    </a:cubicBezTo>
                    <a:lnTo>
                      <a:pt x="17416" y="7122"/>
                    </a:lnTo>
                    <a:lnTo>
                      <a:pt x="18535" y="8058"/>
                    </a:lnTo>
                    <a:lnTo>
                      <a:pt x="19105" y="8537"/>
                    </a:lnTo>
                    <a:lnTo>
                      <a:pt x="19608" y="9039"/>
                    </a:lnTo>
                    <a:lnTo>
                      <a:pt x="20680" y="10066"/>
                    </a:lnTo>
                    <a:cubicBezTo>
                      <a:pt x="19379" y="8583"/>
                      <a:pt x="18010" y="7167"/>
                      <a:pt x="16389" y="6049"/>
                    </a:cubicBezTo>
                    <a:cubicBezTo>
                      <a:pt x="14814" y="4885"/>
                      <a:pt x="13102" y="3881"/>
                      <a:pt x="11322" y="3036"/>
                    </a:cubicBezTo>
                    <a:cubicBezTo>
                      <a:pt x="9519" y="2237"/>
                      <a:pt x="7693" y="1530"/>
                      <a:pt x="5798" y="1027"/>
                    </a:cubicBezTo>
                    <a:cubicBezTo>
                      <a:pt x="3904" y="525"/>
                      <a:pt x="1964" y="13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6046;p42">
                <a:extLst>
                  <a:ext uri="{FF2B5EF4-FFF2-40B4-BE49-F238E27FC236}">
                    <a16:creationId xmlns:a16="http://schemas.microsoft.com/office/drawing/2014/main" id="{3E963777-E734-3FC1-F279-D62A5E61F3CD}"/>
                  </a:ext>
                </a:extLst>
              </p:cNvPr>
              <p:cNvSpPr/>
              <p:nvPr/>
            </p:nvSpPr>
            <p:spPr>
              <a:xfrm>
                <a:off x="5501600" y="3478050"/>
                <a:ext cx="554675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35243" extrusionOk="0">
                    <a:moveTo>
                      <a:pt x="1" y="0"/>
                    </a:moveTo>
                    <a:lnTo>
                      <a:pt x="6460" y="26501"/>
                    </a:lnTo>
                    <a:lnTo>
                      <a:pt x="22187" y="35243"/>
                    </a:lnTo>
                    <a:lnTo>
                      <a:pt x="22187" y="10021"/>
                    </a:lnTo>
                    <a:cubicBezTo>
                      <a:pt x="22187" y="10021"/>
                      <a:pt x="13102" y="150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6047;p42">
                <a:extLst>
                  <a:ext uri="{FF2B5EF4-FFF2-40B4-BE49-F238E27FC236}">
                    <a16:creationId xmlns:a16="http://schemas.microsoft.com/office/drawing/2014/main" id="{FE1DAC9A-828D-B76A-ED63-1C9A1DD99D01}"/>
                  </a:ext>
                </a:extLst>
              </p:cNvPr>
              <p:cNvSpPr/>
              <p:nvPr/>
            </p:nvSpPr>
            <p:spPr>
              <a:xfrm>
                <a:off x="6259975" y="3478050"/>
                <a:ext cx="555250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35243" extrusionOk="0">
                    <a:moveTo>
                      <a:pt x="22210" y="0"/>
                    </a:moveTo>
                    <a:lnTo>
                      <a:pt x="22210" y="0"/>
                    </a:lnTo>
                    <a:cubicBezTo>
                      <a:pt x="9085" y="1507"/>
                      <a:pt x="1" y="10021"/>
                      <a:pt x="1" y="10021"/>
                    </a:cubicBezTo>
                    <a:lnTo>
                      <a:pt x="1" y="35243"/>
                    </a:lnTo>
                    <a:lnTo>
                      <a:pt x="15727" y="26501"/>
                    </a:lnTo>
                    <a:lnTo>
                      <a:pt x="222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6048;p42">
                <a:extLst>
                  <a:ext uri="{FF2B5EF4-FFF2-40B4-BE49-F238E27FC236}">
                    <a16:creationId xmlns:a16="http://schemas.microsoft.com/office/drawing/2014/main" id="{3792BA6E-CE73-7077-BD7D-7ABC9C211FDF}"/>
                  </a:ext>
                </a:extLst>
              </p:cNvPr>
              <p:cNvSpPr/>
              <p:nvPr/>
            </p:nvSpPr>
            <p:spPr>
              <a:xfrm>
                <a:off x="6266250" y="4089400"/>
                <a:ext cx="384075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3" h="9397" extrusionOk="0">
                    <a:moveTo>
                      <a:pt x="4401" y="0"/>
                    </a:moveTo>
                    <a:cubicBezTo>
                      <a:pt x="3034" y="0"/>
                      <a:pt x="2899" y="1522"/>
                      <a:pt x="2899" y="1522"/>
                    </a:cubicBezTo>
                    <a:cubicBezTo>
                      <a:pt x="2899" y="1522"/>
                      <a:pt x="2671" y="1379"/>
                      <a:pt x="2346" y="1379"/>
                    </a:cubicBezTo>
                    <a:cubicBezTo>
                      <a:pt x="2021" y="1379"/>
                      <a:pt x="1598" y="1522"/>
                      <a:pt x="1210" y="2092"/>
                    </a:cubicBezTo>
                    <a:cubicBezTo>
                      <a:pt x="434" y="3234"/>
                      <a:pt x="1210" y="4466"/>
                      <a:pt x="1210" y="4466"/>
                    </a:cubicBezTo>
                    <a:cubicBezTo>
                      <a:pt x="1210" y="4466"/>
                      <a:pt x="1" y="5858"/>
                      <a:pt x="1804" y="7159"/>
                    </a:cubicBezTo>
                    <a:cubicBezTo>
                      <a:pt x="1804" y="7159"/>
                      <a:pt x="503" y="8301"/>
                      <a:pt x="2123" y="9396"/>
                    </a:cubicBezTo>
                    <a:lnTo>
                      <a:pt x="15362" y="2047"/>
                    </a:lnTo>
                    <a:lnTo>
                      <a:pt x="15362" y="2047"/>
                    </a:lnTo>
                    <a:cubicBezTo>
                      <a:pt x="15362" y="2047"/>
                      <a:pt x="12764" y="2999"/>
                      <a:pt x="11046" y="2999"/>
                    </a:cubicBezTo>
                    <a:cubicBezTo>
                      <a:pt x="10603" y="2999"/>
                      <a:pt x="10219" y="2936"/>
                      <a:pt x="9952" y="2777"/>
                    </a:cubicBezTo>
                    <a:cubicBezTo>
                      <a:pt x="8629" y="2001"/>
                      <a:pt x="6529" y="335"/>
                      <a:pt x="4794" y="38"/>
                    </a:cubicBezTo>
                    <a:cubicBezTo>
                      <a:pt x="4653" y="12"/>
                      <a:pt x="4522" y="0"/>
                      <a:pt x="440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6049;p42">
                <a:extLst>
                  <a:ext uri="{FF2B5EF4-FFF2-40B4-BE49-F238E27FC236}">
                    <a16:creationId xmlns:a16="http://schemas.microsoft.com/office/drawing/2014/main" id="{062DBE1E-B444-A0B9-9191-E1CE7875518B}"/>
                  </a:ext>
                </a:extLst>
              </p:cNvPr>
              <p:cNvSpPr/>
              <p:nvPr/>
            </p:nvSpPr>
            <p:spPr>
              <a:xfrm>
                <a:off x="6056250" y="3710800"/>
                <a:ext cx="203750" cy="6483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5933" extrusionOk="0">
                    <a:moveTo>
                      <a:pt x="4089" y="1"/>
                    </a:moveTo>
                    <a:cubicBezTo>
                      <a:pt x="1675" y="1"/>
                      <a:pt x="1" y="711"/>
                      <a:pt x="1" y="711"/>
                    </a:cubicBezTo>
                    <a:lnTo>
                      <a:pt x="1" y="25933"/>
                    </a:lnTo>
                    <a:cubicBezTo>
                      <a:pt x="1" y="25933"/>
                      <a:pt x="1583" y="25162"/>
                      <a:pt x="3998" y="25162"/>
                    </a:cubicBezTo>
                    <a:cubicBezTo>
                      <a:pt x="5205" y="25162"/>
                      <a:pt x="6620" y="25354"/>
                      <a:pt x="8150" y="25933"/>
                    </a:cubicBezTo>
                    <a:lnTo>
                      <a:pt x="8150" y="711"/>
                    </a:lnTo>
                    <a:cubicBezTo>
                      <a:pt x="6689" y="178"/>
                      <a:pt x="5296" y="1"/>
                      <a:pt x="40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6050;p42">
                <a:extLst>
                  <a:ext uri="{FF2B5EF4-FFF2-40B4-BE49-F238E27FC236}">
                    <a16:creationId xmlns:a16="http://schemas.microsoft.com/office/drawing/2014/main" id="{7E424507-4C05-2B59-E05F-67B361A1F269}"/>
                  </a:ext>
                </a:extLst>
              </p:cNvPr>
              <p:cNvSpPr/>
              <p:nvPr/>
            </p:nvSpPr>
            <p:spPr>
              <a:xfrm>
                <a:off x="6351275" y="3576200"/>
                <a:ext cx="3635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14541" h="11802" extrusionOk="0">
                    <a:moveTo>
                      <a:pt x="14540" y="0"/>
                    </a:moveTo>
                    <a:cubicBezTo>
                      <a:pt x="14540" y="0"/>
                      <a:pt x="8332" y="92"/>
                      <a:pt x="1" y="7031"/>
                    </a:cubicBezTo>
                    <a:lnTo>
                      <a:pt x="1" y="11801"/>
                    </a:lnTo>
                    <a:cubicBezTo>
                      <a:pt x="1" y="11801"/>
                      <a:pt x="8149" y="6483"/>
                      <a:pt x="14152" y="4885"/>
                    </a:cubicBezTo>
                    <a:lnTo>
                      <a:pt x="145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6051;p42">
                <a:extLst>
                  <a:ext uri="{FF2B5EF4-FFF2-40B4-BE49-F238E27FC236}">
                    <a16:creationId xmlns:a16="http://schemas.microsoft.com/office/drawing/2014/main" id="{9BD563D4-6C9C-D190-2BC3-03EE7286E9FF}"/>
                  </a:ext>
                </a:extLst>
              </p:cNvPr>
              <p:cNvSpPr/>
              <p:nvPr/>
            </p:nvSpPr>
            <p:spPr>
              <a:xfrm>
                <a:off x="5581500" y="3554525"/>
                <a:ext cx="407450" cy="70417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8167" extrusionOk="0">
                    <a:moveTo>
                      <a:pt x="0" y="0"/>
                    </a:moveTo>
                    <a:lnTo>
                      <a:pt x="4611" y="21775"/>
                    </a:lnTo>
                    <a:cubicBezTo>
                      <a:pt x="7898" y="23122"/>
                      <a:pt x="16298" y="28166"/>
                      <a:pt x="16298" y="28166"/>
                    </a:cubicBezTo>
                    <a:lnTo>
                      <a:pt x="16298" y="8468"/>
                    </a:lnTo>
                    <a:cubicBezTo>
                      <a:pt x="7898" y="21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6052;p42">
                <a:extLst>
                  <a:ext uri="{FF2B5EF4-FFF2-40B4-BE49-F238E27FC236}">
                    <a16:creationId xmlns:a16="http://schemas.microsoft.com/office/drawing/2014/main" id="{4CEAE632-2F80-523E-EA52-5828B0826E72}"/>
                  </a:ext>
                </a:extLst>
              </p:cNvPr>
              <p:cNvSpPr/>
              <p:nvPr/>
            </p:nvSpPr>
            <p:spPr>
              <a:xfrm>
                <a:off x="5663100" y="4089400"/>
                <a:ext cx="384050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9397" extrusionOk="0">
                    <a:moveTo>
                      <a:pt x="10961" y="0"/>
                    </a:moveTo>
                    <a:cubicBezTo>
                      <a:pt x="10840" y="0"/>
                      <a:pt x="10710" y="12"/>
                      <a:pt x="10568" y="38"/>
                    </a:cubicBezTo>
                    <a:cubicBezTo>
                      <a:pt x="8834" y="335"/>
                      <a:pt x="6734" y="2001"/>
                      <a:pt x="5433" y="2777"/>
                    </a:cubicBezTo>
                    <a:cubicBezTo>
                      <a:pt x="5162" y="2936"/>
                      <a:pt x="4774" y="2999"/>
                      <a:pt x="4328" y="2999"/>
                    </a:cubicBezTo>
                    <a:cubicBezTo>
                      <a:pt x="2598" y="2999"/>
                      <a:pt x="1" y="2047"/>
                      <a:pt x="0" y="2047"/>
                    </a:cubicBezTo>
                    <a:lnTo>
                      <a:pt x="0" y="2047"/>
                    </a:lnTo>
                    <a:lnTo>
                      <a:pt x="13239" y="9396"/>
                    </a:lnTo>
                    <a:cubicBezTo>
                      <a:pt x="14860" y="8301"/>
                      <a:pt x="13559" y="7159"/>
                      <a:pt x="13559" y="7159"/>
                    </a:cubicBezTo>
                    <a:cubicBezTo>
                      <a:pt x="15362" y="5858"/>
                      <a:pt x="14175" y="4466"/>
                      <a:pt x="14175" y="4466"/>
                    </a:cubicBezTo>
                    <a:cubicBezTo>
                      <a:pt x="14175" y="4466"/>
                      <a:pt x="14951" y="3234"/>
                      <a:pt x="14175" y="2092"/>
                    </a:cubicBezTo>
                    <a:cubicBezTo>
                      <a:pt x="13775" y="1522"/>
                      <a:pt x="13347" y="1379"/>
                      <a:pt x="13019" y="1379"/>
                    </a:cubicBezTo>
                    <a:cubicBezTo>
                      <a:pt x="12691" y="1379"/>
                      <a:pt x="12463" y="1522"/>
                      <a:pt x="12463" y="1522"/>
                    </a:cubicBezTo>
                    <a:cubicBezTo>
                      <a:pt x="12463" y="1522"/>
                      <a:pt x="12328" y="0"/>
                      <a:pt x="1096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6053;p42">
                <a:extLst>
                  <a:ext uri="{FF2B5EF4-FFF2-40B4-BE49-F238E27FC236}">
                    <a16:creationId xmlns:a16="http://schemas.microsoft.com/office/drawing/2014/main" id="{473D08AE-CDA2-0653-5831-9C3F3C2FF1F5}"/>
                  </a:ext>
                </a:extLst>
              </p:cNvPr>
              <p:cNvSpPr/>
              <p:nvPr/>
            </p:nvSpPr>
            <p:spPr>
              <a:xfrm>
                <a:off x="5208300" y="4012150"/>
                <a:ext cx="39717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17120" extrusionOk="0">
                    <a:moveTo>
                      <a:pt x="7054" y="1"/>
                    </a:moveTo>
                    <a:cubicBezTo>
                      <a:pt x="7054" y="1"/>
                      <a:pt x="1" y="9907"/>
                      <a:pt x="1370" y="17120"/>
                    </a:cubicBezTo>
                    <a:lnTo>
                      <a:pt x="13833" y="10706"/>
                    </a:lnTo>
                    <a:lnTo>
                      <a:pt x="15887" y="5365"/>
                    </a:lnTo>
                    <a:lnTo>
                      <a:pt x="7054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6054;p42">
                <a:extLst>
                  <a:ext uri="{FF2B5EF4-FFF2-40B4-BE49-F238E27FC236}">
                    <a16:creationId xmlns:a16="http://schemas.microsoft.com/office/drawing/2014/main" id="{3CADBA31-4387-5935-9000-6274CCB38B72}"/>
                  </a:ext>
                </a:extLst>
              </p:cNvPr>
              <p:cNvSpPr/>
              <p:nvPr/>
            </p:nvSpPr>
            <p:spPr>
              <a:xfrm>
                <a:off x="5357225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1097" y="1"/>
                    </a:moveTo>
                    <a:cubicBezTo>
                      <a:pt x="1097" y="1"/>
                      <a:pt x="663" y="617"/>
                      <a:pt x="1" y="1690"/>
                    </a:cubicBezTo>
                    <a:cubicBezTo>
                      <a:pt x="1" y="1690"/>
                      <a:pt x="2283" y="2010"/>
                      <a:pt x="4840" y="3516"/>
                    </a:cubicBezTo>
                    <a:cubicBezTo>
                      <a:pt x="6506" y="4497"/>
                      <a:pt x="7876" y="6095"/>
                      <a:pt x="7876" y="6095"/>
                    </a:cubicBezTo>
                    <a:lnTo>
                      <a:pt x="6643" y="9017"/>
                    </a:lnTo>
                    <a:lnTo>
                      <a:pt x="686" y="12075"/>
                    </a:lnTo>
                    <a:lnTo>
                      <a:pt x="5593" y="11870"/>
                    </a:lnTo>
                    <a:lnTo>
                      <a:pt x="7876" y="10706"/>
                    </a:lnTo>
                    <a:lnTo>
                      <a:pt x="9930" y="5365"/>
                    </a:lnTo>
                    <a:lnTo>
                      <a:pt x="1097" y="1"/>
                    </a:ln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6055;p42">
                <a:extLst>
                  <a:ext uri="{FF2B5EF4-FFF2-40B4-BE49-F238E27FC236}">
                    <a16:creationId xmlns:a16="http://schemas.microsoft.com/office/drawing/2014/main" id="{EE5CB422-CDEB-DD3B-A8F0-C19DDCE82BE6}"/>
                  </a:ext>
                </a:extLst>
              </p:cNvPr>
              <p:cNvSpPr/>
              <p:nvPr/>
            </p:nvSpPr>
            <p:spPr>
              <a:xfrm>
                <a:off x="5214575" y="4111350"/>
                <a:ext cx="80725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17567" extrusionOk="0">
                    <a:moveTo>
                      <a:pt x="28541" y="1"/>
                    </a:moveTo>
                    <a:cubicBezTo>
                      <a:pt x="28352" y="1"/>
                      <a:pt x="28141" y="50"/>
                      <a:pt x="27916" y="164"/>
                    </a:cubicBezTo>
                    <a:cubicBezTo>
                      <a:pt x="26729" y="781"/>
                      <a:pt x="24104" y="2926"/>
                      <a:pt x="22940" y="2972"/>
                    </a:cubicBezTo>
                    <a:cubicBezTo>
                      <a:pt x="22933" y="2972"/>
                      <a:pt x="22925" y="2972"/>
                      <a:pt x="22918" y="2972"/>
                    </a:cubicBezTo>
                    <a:cubicBezTo>
                      <a:pt x="22322" y="2972"/>
                      <a:pt x="19676" y="2127"/>
                      <a:pt x="19676" y="2127"/>
                    </a:cubicBezTo>
                    <a:cubicBezTo>
                      <a:pt x="19288" y="2880"/>
                      <a:pt x="18900" y="3885"/>
                      <a:pt x="18786" y="4707"/>
                    </a:cubicBezTo>
                    <a:cubicBezTo>
                      <a:pt x="18786" y="4707"/>
                      <a:pt x="15545" y="5688"/>
                      <a:pt x="6141" y="8107"/>
                    </a:cubicBezTo>
                    <a:cubicBezTo>
                      <a:pt x="777" y="9477"/>
                      <a:pt x="1" y="13061"/>
                      <a:pt x="2283" y="15822"/>
                    </a:cubicBezTo>
                    <a:cubicBezTo>
                      <a:pt x="3143" y="16863"/>
                      <a:pt x="4668" y="17567"/>
                      <a:pt x="6817" y="17567"/>
                    </a:cubicBezTo>
                    <a:cubicBezTo>
                      <a:pt x="10371" y="17567"/>
                      <a:pt x="15631" y="15643"/>
                      <a:pt x="22415" y="10139"/>
                    </a:cubicBezTo>
                    <a:cubicBezTo>
                      <a:pt x="22415" y="10139"/>
                      <a:pt x="23175" y="10314"/>
                      <a:pt x="23841" y="10314"/>
                    </a:cubicBezTo>
                    <a:cubicBezTo>
                      <a:pt x="24007" y="10314"/>
                      <a:pt x="24168" y="10303"/>
                      <a:pt x="24310" y="10276"/>
                    </a:cubicBezTo>
                    <a:cubicBezTo>
                      <a:pt x="26661" y="9888"/>
                      <a:pt x="29149" y="8632"/>
                      <a:pt x="29810" y="8336"/>
                    </a:cubicBezTo>
                    <a:cubicBezTo>
                      <a:pt x="30845" y="7860"/>
                      <a:pt x="31223" y="6746"/>
                      <a:pt x="30452" y="6746"/>
                    </a:cubicBezTo>
                    <a:cubicBezTo>
                      <a:pt x="30372" y="6746"/>
                      <a:pt x="30280" y="6758"/>
                      <a:pt x="30176" y="6784"/>
                    </a:cubicBezTo>
                    <a:cubicBezTo>
                      <a:pt x="28920" y="7058"/>
                      <a:pt x="28646" y="7058"/>
                      <a:pt x="28646" y="7058"/>
                    </a:cubicBezTo>
                    <a:cubicBezTo>
                      <a:pt x="28646" y="7058"/>
                      <a:pt x="30062" y="6396"/>
                      <a:pt x="31431" y="5551"/>
                    </a:cubicBezTo>
                    <a:cubicBezTo>
                      <a:pt x="32229" y="5045"/>
                      <a:pt x="31965" y="3709"/>
                      <a:pt x="31148" y="3709"/>
                    </a:cubicBezTo>
                    <a:cubicBezTo>
                      <a:pt x="31007" y="3709"/>
                      <a:pt x="30849" y="3748"/>
                      <a:pt x="30678" y="3839"/>
                    </a:cubicBezTo>
                    <a:cubicBezTo>
                      <a:pt x="29445" y="4478"/>
                      <a:pt x="27619" y="5665"/>
                      <a:pt x="27619" y="5665"/>
                    </a:cubicBezTo>
                    <a:cubicBezTo>
                      <a:pt x="27619" y="5665"/>
                      <a:pt x="30404" y="3816"/>
                      <a:pt x="31226" y="3177"/>
                    </a:cubicBezTo>
                    <a:cubicBezTo>
                      <a:pt x="32289" y="2352"/>
                      <a:pt x="31732" y="1247"/>
                      <a:pt x="30785" y="1247"/>
                    </a:cubicBezTo>
                    <a:cubicBezTo>
                      <a:pt x="30554" y="1247"/>
                      <a:pt x="30299" y="1313"/>
                      <a:pt x="30039" y="1465"/>
                    </a:cubicBezTo>
                    <a:cubicBezTo>
                      <a:pt x="27802" y="2766"/>
                      <a:pt x="25999" y="4113"/>
                      <a:pt x="25999" y="4113"/>
                    </a:cubicBezTo>
                    <a:cubicBezTo>
                      <a:pt x="25999" y="4113"/>
                      <a:pt x="28235" y="2356"/>
                      <a:pt x="29240" y="1443"/>
                    </a:cubicBezTo>
                    <a:cubicBezTo>
                      <a:pt x="29797" y="941"/>
                      <a:pt x="29372" y="1"/>
                      <a:pt x="28541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6056;p42">
                <a:extLst>
                  <a:ext uri="{FF2B5EF4-FFF2-40B4-BE49-F238E27FC236}">
                    <a16:creationId xmlns:a16="http://schemas.microsoft.com/office/drawing/2014/main" id="{8F6C0AB4-7BBF-7B40-5FFD-423F7A5F661C}"/>
                  </a:ext>
                </a:extLst>
              </p:cNvPr>
              <p:cNvSpPr/>
              <p:nvPr/>
            </p:nvSpPr>
            <p:spPr>
              <a:xfrm>
                <a:off x="5368075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13536" y="0"/>
                    </a:moveTo>
                    <a:cubicBezTo>
                      <a:pt x="13308" y="388"/>
                      <a:pt x="13102" y="799"/>
                      <a:pt x="12920" y="1233"/>
                    </a:cubicBezTo>
                    <a:cubicBezTo>
                      <a:pt x="12771" y="1638"/>
                      <a:pt x="12621" y="2043"/>
                      <a:pt x="12546" y="2485"/>
                    </a:cubicBezTo>
                    <a:lnTo>
                      <a:pt x="12546" y="2485"/>
                    </a:lnTo>
                    <a:cubicBezTo>
                      <a:pt x="11500" y="2751"/>
                      <a:pt x="10475" y="2997"/>
                      <a:pt x="9427" y="3264"/>
                    </a:cubicBezTo>
                    <a:cubicBezTo>
                      <a:pt x="8377" y="3538"/>
                      <a:pt x="7328" y="3812"/>
                      <a:pt x="6278" y="4109"/>
                    </a:cubicBezTo>
                    <a:cubicBezTo>
                      <a:pt x="5228" y="4383"/>
                      <a:pt x="4178" y="4679"/>
                      <a:pt x="3128" y="4999"/>
                    </a:cubicBezTo>
                    <a:cubicBezTo>
                      <a:pt x="2078" y="5319"/>
                      <a:pt x="1028" y="5638"/>
                      <a:pt x="1" y="5980"/>
                    </a:cubicBezTo>
                    <a:cubicBezTo>
                      <a:pt x="1073" y="5752"/>
                      <a:pt x="2146" y="5501"/>
                      <a:pt x="3196" y="5250"/>
                    </a:cubicBezTo>
                    <a:cubicBezTo>
                      <a:pt x="4269" y="4999"/>
                      <a:pt x="5319" y="4725"/>
                      <a:pt x="6369" y="4451"/>
                    </a:cubicBezTo>
                    <a:cubicBezTo>
                      <a:pt x="7442" y="4177"/>
                      <a:pt x="8492" y="3903"/>
                      <a:pt x="9542" y="3607"/>
                    </a:cubicBezTo>
                    <a:cubicBezTo>
                      <a:pt x="10592" y="3310"/>
                      <a:pt x="11642" y="3013"/>
                      <a:pt x="12691" y="2694"/>
                    </a:cubicBezTo>
                    <a:cubicBezTo>
                      <a:pt x="12737" y="2671"/>
                      <a:pt x="12760" y="2648"/>
                      <a:pt x="12760" y="2602"/>
                    </a:cubicBezTo>
                    <a:cubicBezTo>
                      <a:pt x="12806" y="2146"/>
                      <a:pt x="12920" y="1712"/>
                      <a:pt x="13057" y="1278"/>
                    </a:cubicBezTo>
                    <a:cubicBezTo>
                      <a:pt x="13194" y="845"/>
                      <a:pt x="13353" y="411"/>
                      <a:pt x="13536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6057;p42">
                <a:extLst>
                  <a:ext uri="{FF2B5EF4-FFF2-40B4-BE49-F238E27FC236}">
                    <a16:creationId xmlns:a16="http://schemas.microsoft.com/office/drawing/2014/main" id="{713BECE7-F925-0B49-6B8A-3B1F5B37ABA0}"/>
                  </a:ext>
                </a:extLst>
              </p:cNvPr>
              <p:cNvSpPr/>
              <p:nvPr/>
            </p:nvSpPr>
            <p:spPr>
              <a:xfrm>
                <a:off x="6714200" y="4012150"/>
                <a:ext cx="397750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910" h="17120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14517" y="17120"/>
                    </a:lnTo>
                    <a:cubicBezTo>
                      <a:pt x="15910" y="990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6058;p42">
                <a:extLst>
                  <a:ext uri="{FF2B5EF4-FFF2-40B4-BE49-F238E27FC236}">
                    <a16:creationId xmlns:a16="http://schemas.microsoft.com/office/drawing/2014/main" id="{505B592A-E8D5-D0D2-4961-7A49E4D4570C}"/>
                  </a:ext>
                </a:extLst>
              </p:cNvPr>
              <p:cNvSpPr/>
              <p:nvPr/>
            </p:nvSpPr>
            <p:spPr>
              <a:xfrm>
                <a:off x="6714200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4360" y="11870"/>
                    </a:lnTo>
                    <a:lnTo>
                      <a:pt x="9245" y="12075"/>
                    </a:lnTo>
                    <a:lnTo>
                      <a:pt x="3310" y="9017"/>
                    </a:lnTo>
                    <a:lnTo>
                      <a:pt x="2055" y="6095"/>
                    </a:lnTo>
                    <a:cubicBezTo>
                      <a:pt x="2055" y="6095"/>
                      <a:pt x="3447" y="4497"/>
                      <a:pt x="5113" y="3516"/>
                    </a:cubicBezTo>
                    <a:cubicBezTo>
                      <a:pt x="7647" y="2010"/>
                      <a:pt x="9930" y="1690"/>
                      <a:pt x="9930" y="1690"/>
                    </a:cubicBezTo>
                    <a:cubicBezTo>
                      <a:pt x="9290" y="61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6059;p42">
                <a:extLst>
                  <a:ext uri="{FF2B5EF4-FFF2-40B4-BE49-F238E27FC236}">
                    <a16:creationId xmlns:a16="http://schemas.microsoft.com/office/drawing/2014/main" id="{C2959706-8A57-667A-9214-95BA0713B358}"/>
                  </a:ext>
                </a:extLst>
              </p:cNvPr>
              <p:cNvSpPr/>
              <p:nvPr/>
            </p:nvSpPr>
            <p:spPr>
              <a:xfrm>
                <a:off x="6297875" y="4111350"/>
                <a:ext cx="80780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312" h="17567" extrusionOk="0">
                    <a:moveTo>
                      <a:pt x="3750" y="1"/>
                    </a:moveTo>
                    <a:cubicBezTo>
                      <a:pt x="2925" y="1"/>
                      <a:pt x="2511" y="941"/>
                      <a:pt x="3050" y="1443"/>
                    </a:cubicBezTo>
                    <a:cubicBezTo>
                      <a:pt x="4054" y="2356"/>
                      <a:pt x="6291" y="4113"/>
                      <a:pt x="6291" y="4113"/>
                    </a:cubicBezTo>
                    <a:cubicBezTo>
                      <a:pt x="6291" y="4113"/>
                      <a:pt x="4510" y="2766"/>
                      <a:pt x="2251" y="1465"/>
                    </a:cubicBezTo>
                    <a:cubicBezTo>
                      <a:pt x="1991" y="1313"/>
                      <a:pt x="1736" y="1247"/>
                      <a:pt x="1504" y="1247"/>
                    </a:cubicBezTo>
                    <a:cubicBezTo>
                      <a:pt x="557" y="1247"/>
                      <a:pt x="0" y="2352"/>
                      <a:pt x="1064" y="3177"/>
                    </a:cubicBezTo>
                    <a:cubicBezTo>
                      <a:pt x="1908" y="3816"/>
                      <a:pt x="4693" y="5665"/>
                      <a:pt x="4693" y="5665"/>
                    </a:cubicBezTo>
                    <a:cubicBezTo>
                      <a:pt x="4693" y="5665"/>
                      <a:pt x="2844" y="4478"/>
                      <a:pt x="1612" y="3839"/>
                    </a:cubicBezTo>
                    <a:cubicBezTo>
                      <a:pt x="1444" y="3748"/>
                      <a:pt x="1289" y="3709"/>
                      <a:pt x="1151" y="3709"/>
                    </a:cubicBezTo>
                    <a:cubicBezTo>
                      <a:pt x="347" y="3709"/>
                      <a:pt x="83" y="5045"/>
                      <a:pt x="881" y="5551"/>
                    </a:cubicBezTo>
                    <a:cubicBezTo>
                      <a:pt x="2251" y="6396"/>
                      <a:pt x="3643" y="7058"/>
                      <a:pt x="3643" y="7058"/>
                    </a:cubicBezTo>
                    <a:cubicBezTo>
                      <a:pt x="3643" y="7058"/>
                      <a:pt x="3369" y="7058"/>
                      <a:pt x="2137" y="6784"/>
                    </a:cubicBezTo>
                    <a:cubicBezTo>
                      <a:pt x="2032" y="6758"/>
                      <a:pt x="1940" y="6746"/>
                      <a:pt x="1860" y="6746"/>
                    </a:cubicBezTo>
                    <a:cubicBezTo>
                      <a:pt x="1085" y="6746"/>
                      <a:pt x="1447" y="7860"/>
                      <a:pt x="2502" y="8336"/>
                    </a:cubicBezTo>
                    <a:cubicBezTo>
                      <a:pt x="3141" y="8632"/>
                      <a:pt x="5629" y="9888"/>
                      <a:pt x="7980" y="10276"/>
                    </a:cubicBezTo>
                    <a:cubicBezTo>
                      <a:pt x="8126" y="10303"/>
                      <a:pt x="8290" y="10314"/>
                      <a:pt x="8460" y="10314"/>
                    </a:cubicBezTo>
                    <a:cubicBezTo>
                      <a:pt x="9138" y="10314"/>
                      <a:pt x="9897" y="10139"/>
                      <a:pt x="9897" y="10139"/>
                    </a:cubicBezTo>
                    <a:cubicBezTo>
                      <a:pt x="16667" y="15643"/>
                      <a:pt x="21922" y="17567"/>
                      <a:pt x="25473" y="17567"/>
                    </a:cubicBezTo>
                    <a:cubicBezTo>
                      <a:pt x="27621" y="17567"/>
                      <a:pt x="29146" y="16863"/>
                      <a:pt x="30006" y="15822"/>
                    </a:cubicBezTo>
                    <a:cubicBezTo>
                      <a:pt x="32312" y="13061"/>
                      <a:pt x="31536" y="9477"/>
                      <a:pt x="26149" y="8107"/>
                    </a:cubicBezTo>
                    <a:cubicBezTo>
                      <a:pt x="16768" y="5688"/>
                      <a:pt x="13504" y="4707"/>
                      <a:pt x="13504" y="4707"/>
                    </a:cubicBezTo>
                    <a:cubicBezTo>
                      <a:pt x="13389" y="3885"/>
                      <a:pt x="13001" y="2880"/>
                      <a:pt x="12613" y="2127"/>
                    </a:cubicBezTo>
                    <a:cubicBezTo>
                      <a:pt x="12613" y="2127"/>
                      <a:pt x="9990" y="2972"/>
                      <a:pt x="9395" y="2972"/>
                    </a:cubicBezTo>
                    <a:cubicBezTo>
                      <a:pt x="9387" y="2972"/>
                      <a:pt x="9379" y="2972"/>
                      <a:pt x="9372" y="2972"/>
                    </a:cubicBezTo>
                    <a:cubicBezTo>
                      <a:pt x="8208" y="2926"/>
                      <a:pt x="5560" y="781"/>
                      <a:pt x="4373" y="164"/>
                    </a:cubicBezTo>
                    <a:cubicBezTo>
                      <a:pt x="4148" y="50"/>
                      <a:pt x="3938" y="1"/>
                      <a:pt x="3750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6060;p42">
                <a:extLst>
                  <a:ext uri="{FF2B5EF4-FFF2-40B4-BE49-F238E27FC236}">
                    <a16:creationId xmlns:a16="http://schemas.microsoft.com/office/drawing/2014/main" id="{32C8DB42-E3AF-CFEF-9992-044278BB8107}"/>
                  </a:ext>
                </a:extLst>
              </p:cNvPr>
              <p:cNvSpPr/>
              <p:nvPr/>
            </p:nvSpPr>
            <p:spPr>
              <a:xfrm>
                <a:off x="6613200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0" y="0"/>
                    </a:moveTo>
                    <a:cubicBezTo>
                      <a:pt x="183" y="411"/>
                      <a:pt x="343" y="845"/>
                      <a:pt x="480" y="1278"/>
                    </a:cubicBezTo>
                    <a:cubicBezTo>
                      <a:pt x="617" y="1712"/>
                      <a:pt x="731" y="2146"/>
                      <a:pt x="776" y="2602"/>
                    </a:cubicBezTo>
                    <a:cubicBezTo>
                      <a:pt x="776" y="2648"/>
                      <a:pt x="822" y="2671"/>
                      <a:pt x="868" y="2694"/>
                    </a:cubicBezTo>
                    <a:cubicBezTo>
                      <a:pt x="1918" y="3013"/>
                      <a:pt x="2945" y="3310"/>
                      <a:pt x="4018" y="3607"/>
                    </a:cubicBezTo>
                    <a:cubicBezTo>
                      <a:pt x="5068" y="3903"/>
                      <a:pt x="6118" y="4177"/>
                      <a:pt x="7168" y="4451"/>
                    </a:cubicBezTo>
                    <a:cubicBezTo>
                      <a:pt x="8218" y="4725"/>
                      <a:pt x="9290" y="4999"/>
                      <a:pt x="10340" y="5250"/>
                    </a:cubicBezTo>
                    <a:cubicBezTo>
                      <a:pt x="11413" y="5501"/>
                      <a:pt x="12486" y="5752"/>
                      <a:pt x="13536" y="5980"/>
                    </a:cubicBezTo>
                    <a:cubicBezTo>
                      <a:pt x="12509" y="5638"/>
                      <a:pt x="11459" y="5319"/>
                      <a:pt x="10409" y="4999"/>
                    </a:cubicBezTo>
                    <a:cubicBezTo>
                      <a:pt x="9359" y="4679"/>
                      <a:pt x="8332" y="4383"/>
                      <a:pt x="7259" y="4109"/>
                    </a:cubicBezTo>
                    <a:cubicBezTo>
                      <a:pt x="6209" y="3812"/>
                      <a:pt x="5159" y="3538"/>
                      <a:pt x="4109" y="3264"/>
                    </a:cubicBezTo>
                    <a:cubicBezTo>
                      <a:pt x="3077" y="2995"/>
                      <a:pt x="2022" y="2748"/>
                      <a:pt x="989" y="2479"/>
                    </a:cubicBezTo>
                    <a:lnTo>
                      <a:pt x="989" y="2479"/>
                    </a:lnTo>
                    <a:cubicBezTo>
                      <a:pt x="917" y="2039"/>
                      <a:pt x="786" y="1636"/>
                      <a:pt x="617" y="1233"/>
                    </a:cubicBezTo>
                    <a:cubicBezTo>
                      <a:pt x="434" y="799"/>
                      <a:pt x="229" y="388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1" name="Google Shape;1426;p36">
            <a:extLst>
              <a:ext uri="{FF2B5EF4-FFF2-40B4-BE49-F238E27FC236}">
                <a16:creationId xmlns:a16="http://schemas.microsoft.com/office/drawing/2014/main" id="{F1753774-86C5-58B8-7F08-6A2A37717085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 flipH="1">
            <a:off x="505084" y="2480578"/>
            <a:ext cx="3164253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190500">
              <a:lnSpc>
                <a:spcPct val="112000"/>
              </a:lnSpc>
            </a:pPr>
            <a:r>
              <a:rPr lang="vi-VN" sz="3600" b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Tính chất hoá học của base</a:t>
            </a:r>
            <a:endParaRPr lang="en-US" sz="3600" b="1" dirty="0">
              <a:solidFill>
                <a:srgbClr val="FF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222" name="Google Shape;1428;p36">
            <a:extLst>
              <a:ext uri="{FF2B5EF4-FFF2-40B4-BE49-F238E27FC236}">
                <a16:creationId xmlns:a16="http://schemas.microsoft.com/office/drawing/2014/main" id="{6560CE06-7281-252D-9AD8-E7146C87E309}"/>
              </a:ext>
            </a:extLst>
          </p:cNvPr>
          <p:cNvSpPr txBox="1">
            <a:spLocks/>
          </p:cNvSpPr>
          <p:nvPr/>
        </p:nvSpPr>
        <p:spPr>
          <a:xfrm>
            <a:off x="628814" y="1011115"/>
            <a:ext cx="3164253" cy="59100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pPr algn="ctr"/>
            <a:r>
              <a:rPr lang="en-US" sz="32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</a:t>
            </a:r>
            <a:endParaRPr lang="en-US" sz="3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82167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" grpId="0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D63C8C8-885E-0C52-E979-AD27B7823F2E}"/>
              </a:ext>
            </a:extLst>
          </p:cNvPr>
          <p:cNvSpPr txBox="1"/>
          <p:nvPr/>
        </p:nvSpPr>
        <p:spPr>
          <a:xfrm>
            <a:off x="3001108" y="537090"/>
            <a:ext cx="6142892" cy="2034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90500" marR="0" indent="12700" algn="just">
              <a:lnSpc>
                <a:spcPct val="115000"/>
              </a:lnSpc>
              <a:spcBef>
                <a:spcPts val="0"/>
              </a:spcBef>
              <a:spcAft>
                <a:spcPts val="200"/>
              </a:spcAft>
            </a:pPr>
            <a:r>
              <a:rPr lang="en-US" sz="2800" b="1" i="1" dirty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vi-VN" sz="2800" b="1" i="1" dirty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Chuẩn bị:</a:t>
            </a:r>
            <a:r>
              <a:rPr lang="vi-VN" sz="2800" b="1" dirty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vi-VN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Dung dịch NaOH loãng, dung dịch HC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</a:t>
            </a:r>
            <a:r>
              <a:rPr lang="vi-VN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loãng, gi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ấ</a:t>
            </a:r>
            <a:r>
              <a:rPr lang="vi-VN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y quỳ tím, dung dịch phenolphthalein; ống nghiệm, ỗng hút nhỏ giọt.</a:t>
            </a:r>
            <a:endParaRPr lang="en-US" sz="28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B004ADA-00C0-F911-EAB4-8983D7C53B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88634" y="2321562"/>
            <a:ext cx="2557829" cy="255782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6C4FA52-E3B5-E88E-2A4F-3B36F25E18D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70546" y="2247900"/>
            <a:ext cx="1857375" cy="2466975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C1247C28-066D-5105-81CE-B7D92297BB6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87102" y="1554420"/>
            <a:ext cx="2466975" cy="2466975"/>
          </a:xfrm>
          <a:prstGeom prst="rect">
            <a:avLst/>
          </a:prstGeom>
        </p:spPr>
      </p:pic>
      <p:sp>
        <p:nvSpPr>
          <p:cNvPr id="12" name="Rectangle: Rounded Corners 3">
            <a:extLst>
              <a:ext uri="{FF2B5EF4-FFF2-40B4-BE49-F238E27FC236}">
                <a16:creationId xmlns:a16="http://schemas.microsoft.com/office/drawing/2014/main" id="{2B53C98E-D90F-B806-C321-40DAFF0782AF}"/>
              </a:ext>
            </a:extLst>
          </p:cNvPr>
          <p:cNvSpPr/>
          <p:nvPr/>
        </p:nvSpPr>
        <p:spPr>
          <a:xfrm rot="10800000">
            <a:off x="6747332" y="2830741"/>
            <a:ext cx="393166" cy="1625142"/>
          </a:xfrm>
          <a:custGeom>
            <a:avLst/>
            <a:gdLst>
              <a:gd name="connsiteX0" fmla="*/ 0 w 647186"/>
              <a:gd name="connsiteY0" fmla="*/ 323593 h 2922513"/>
              <a:gd name="connsiteX1" fmla="*/ 323593 w 647186"/>
              <a:gd name="connsiteY1" fmla="*/ 0 h 2922513"/>
              <a:gd name="connsiteX2" fmla="*/ 323593 w 647186"/>
              <a:gd name="connsiteY2" fmla="*/ 0 h 2922513"/>
              <a:gd name="connsiteX3" fmla="*/ 647186 w 647186"/>
              <a:gd name="connsiteY3" fmla="*/ 323593 h 2922513"/>
              <a:gd name="connsiteX4" fmla="*/ 647186 w 647186"/>
              <a:gd name="connsiteY4" fmla="*/ 2598920 h 2922513"/>
              <a:gd name="connsiteX5" fmla="*/ 323593 w 647186"/>
              <a:gd name="connsiteY5" fmla="*/ 2922513 h 2922513"/>
              <a:gd name="connsiteX6" fmla="*/ 323593 w 647186"/>
              <a:gd name="connsiteY6" fmla="*/ 2922513 h 2922513"/>
              <a:gd name="connsiteX7" fmla="*/ 0 w 647186"/>
              <a:gd name="connsiteY7" fmla="*/ 2598920 h 2922513"/>
              <a:gd name="connsiteX8" fmla="*/ 0 w 647186"/>
              <a:gd name="connsiteY8" fmla="*/ 323593 h 2922513"/>
              <a:gd name="connsiteX0" fmla="*/ 323593 w 647186"/>
              <a:gd name="connsiteY0" fmla="*/ 2922513 h 3013953"/>
              <a:gd name="connsiteX1" fmla="*/ 0 w 647186"/>
              <a:gd name="connsiteY1" fmla="*/ 2598920 h 3013953"/>
              <a:gd name="connsiteX2" fmla="*/ 0 w 647186"/>
              <a:gd name="connsiteY2" fmla="*/ 323593 h 3013953"/>
              <a:gd name="connsiteX3" fmla="*/ 323593 w 647186"/>
              <a:gd name="connsiteY3" fmla="*/ 0 h 3013953"/>
              <a:gd name="connsiteX4" fmla="*/ 323593 w 647186"/>
              <a:gd name="connsiteY4" fmla="*/ 0 h 3013953"/>
              <a:gd name="connsiteX5" fmla="*/ 647186 w 647186"/>
              <a:gd name="connsiteY5" fmla="*/ 323593 h 3013953"/>
              <a:gd name="connsiteX6" fmla="*/ 647186 w 647186"/>
              <a:gd name="connsiteY6" fmla="*/ 2598920 h 3013953"/>
              <a:gd name="connsiteX7" fmla="*/ 323593 w 647186"/>
              <a:gd name="connsiteY7" fmla="*/ 2922513 h 3013953"/>
              <a:gd name="connsiteX8" fmla="*/ 415033 w 647186"/>
              <a:gd name="connsiteY8" fmla="*/ 3013953 h 3013953"/>
              <a:gd name="connsiteX0" fmla="*/ 323593 w 647186"/>
              <a:gd name="connsiteY0" fmla="*/ 2922513 h 2922513"/>
              <a:gd name="connsiteX1" fmla="*/ 0 w 647186"/>
              <a:gd name="connsiteY1" fmla="*/ 2598920 h 2922513"/>
              <a:gd name="connsiteX2" fmla="*/ 0 w 647186"/>
              <a:gd name="connsiteY2" fmla="*/ 323593 h 2922513"/>
              <a:gd name="connsiteX3" fmla="*/ 323593 w 647186"/>
              <a:gd name="connsiteY3" fmla="*/ 0 h 2922513"/>
              <a:gd name="connsiteX4" fmla="*/ 323593 w 647186"/>
              <a:gd name="connsiteY4" fmla="*/ 0 h 2922513"/>
              <a:gd name="connsiteX5" fmla="*/ 647186 w 647186"/>
              <a:gd name="connsiteY5" fmla="*/ 323593 h 2922513"/>
              <a:gd name="connsiteX6" fmla="*/ 647186 w 647186"/>
              <a:gd name="connsiteY6" fmla="*/ 2598920 h 2922513"/>
              <a:gd name="connsiteX7" fmla="*/ 323593 w 647186"/>
              <a:gd name="connsiteY7" fmla="*/ 2922513 h 2922513"/>
              <a:gd name="connsiteX0" fmla="*/ 323593 w 647186"/>
              <a:gd name="connsiteY0" fmla="*/ 2922513 h 2922513"/>
              <a:gd name="connsiteX1" fmla="*/ 0 w 647186"/>
              <a:gd name="connsiteY1" fmla="*/ 2598920 h 2922513"/>
              <a:gd name="connsiteX2" fmla="*/ 0 w 647186"/>
              <a:gd name="connsiteY2" fmla="*/ 323593 h 2922513"/>
              <a:gd name="connsiteX3" fmla="*/ 323593 w 647186"/>
              <a:gd name="connsiteY3" fmla="*/ 0 h 2922513"/>
              <a:gd name="connsiteX4" fmla="*/ 323593 w 647186"/>
              <a:gd name="connsiteY4" fmla="*/ 0 h 2922513"/>
              <a:gd name="connsiteX5" fmla="*/ 647186 w 647186"/>
              <a:gd name="connsiteY5" fmla="*/ 323593 h 2922513"/>
              <a:gd name="connsiteX6" fmla="*/ 647186 w 647186"/>
              <a:gd name="connsiteY6" fmla="*/ 2598920 h 2922513"/>
              <a:gd name="connsiteX0" fmla="*/ 0 w 647186"/>
              <a:gd name="connsiteY0" fmla="*/ 2598920 h 2598920"/>
              <a:gd name="connsiteX1" fmla="*/ 0 w 647186"/>
              <a:gd name="connsiteY1" fmla="*/ 323593 h 2598920"/>
              <a:gd name="connsiteX2" fmla="*/ 323593 w 647186"/>
              <a:gd name="connsiteY2" fmla="*/ 0 h 2598920"/>
              <a:gd name="connsiteX3" fmla="*/ 323593 w 647186"/>
              <a:gd name="connsiteY3" fmla="*/ 0 h 2598920"/>
              <a:gd name="connsiteX4" fmla="*/ 647186 w 647186"/>
              <a:gd name="connsiteY4" fmla="*/ 323593 h 2598920"/>
              <a:gd name="connsiteX5" fmla="*/ 647186 w 647186"/>
              <a:gd name="connsiteY5" fmla="*/ 2598920 h 2598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186" h="2598920">
                <a:moveTo>
                  <a:pt x="0" y="2598920"/>
                </a:moveTo>
                <a:lnTo>
                  <a:pt x="0" y="323593"/>
                </a:lnTo>
                <a:cubicBezTo>
                  <a:pt x="0" y="144878"/>
                  <a:pt x="144878" y="0"/>
                  <a:pt x="323593" y="0"/>
                </a:cubicBezTo>
                <a:lnTo>
                  <a:pt x="323593" y="0"/>
                </a:lnTo>
                <a:cubicBezTo>
                  <a:pt x="502308" y="0"/>
                  <a:pt x="647186" y="144878"/>
                  <a:pt x="647186" y="323593"/>
                </a:cubicBezTo>
                <a:lnTo>
                  <a:pt x="647186" y="2598920"/>
                </a:lnTo>
              </a:path>
            </a:pathLst>
          </a:custGeom>
          <a:noFill/>
          <a:ln w="47625" cap="rnd">
            <a:solidFill>
              <a:srgbClr val="00206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" name="Picture 12" descr="Quỳ tìm là gì? Quỳ tím có hóa trị mấy? Một số ứng dụng của chúng">
            <a:extLst>
              <a:ext uri="{FF2B5EF4-FFF2-40B4-BE49-F238E27FC236}">
                <a16:creationId xmlns:a16="http://schemas.microsoft.com/office/drawing/2014/main" id="{8A992035-87C4-8C07-B6EC-FCD740FA9E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18" t="6129" r="536" b="725"/>
          <a:stretch>
            <a:fillRect/>
          </a:stretch>
        </p:blipFill>
        <p:spPr bwMode="auto">
          <a:xfrm>
            <a:off x="3202301" y="2693838"/>
            <a:ext cx="1813276" cy="1813276"/>
          </a:xfrm>
          <a:custGeom>
            <a:avLst/>
            <a:gdLst>
              <a:gd name="connsiteX0" fmla="*/ 1267932 w 2535864"/>
              <a:gd name="connsiteY0" fmla="*/ 0 h 2535864"/>
              <a:gd name="connsiteX1" fmla="*/ 2535864 w 2535864"/>
              <a:gd name="connsiteY1" fmla="*/ 1267932 h 2535864"/>
              <a:gd name="connsiteX2" fmla="*/ 1267932 w 2535864"/>
              <a:gd name="connsiteY2" fmla="*/ 2535864 h 2535864"/>
              <a:gd name="connsiteX3" fmla="*/ 0 w 2535864"/>
              <a:gd name="connsiteY3" fmla="*/ 1267932 h 2535864"/>
              <a:gd name="connsiteX4" fmla="*/ 1267932 w 2535864"/>
              <a:gd name="connsiteY4" fmla="*/ 0 h 2535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35864" h="2535864">
                <a:moveTo>
                  <a:pt x="1267932" y="0"/>
                </a:moveTo>
                <a:cubicBezTo>
                  <a:pt x="1968192" y="0"/>
                  <a:pt x="2535864" y="567672"/>
                  <a:pt x="2535864" y="1267932"/>
                </a:cubicBezTo>
                <a:cubicBezTo>
                  <a:pt x="2535864" y="1968192"/>
                  <a:pt x="1968192" y="2535864"/>
                  <a:pt x="1267932" y="2535864"/>
                </a:cubicBezTo>
                <a:cubicBezTo>
                  <a:pt x="567672" y="2535864"/>
                  <a:pt x="0" y="1968192"/>
                  <a:pt x="0" y="1267932"/>
                </a:cubicBezTo>
                <a:cubicBezTo>
                  <a:pt x="0" y="567672"/>
                  <a:pt x="567672" y="0"/>
                  <a:pt x="1267932" y="0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38100">
            <a:solidFill>
              <a:schemeClr val="accent2"/>
            </a:solidFill>
          </a:ln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F1A6961B-EE0A-E630-9D60-B7249C2EE9D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098056">
            <a:off x="7285673" y="2770700"/>
            <a:ext cx="1659551" cy="16595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99921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0" name="Google Shape;1780;p23"/>
          <p:cNvSpPr txBox="1">
            <a:spLocks noGrp="1"/>
          </p:cNvSpPr>
          <p:nvPr>
            <p:ph type="title"/>
          </p:nvPr>
        </p:nvSpPr>
        <p:spPr>
          <a:xfrm>
            <a:off x="720000" y="338699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MỤC TIÊU BÀI HỌC</a:t>
            </a:r>
            <a:endParaRPr dirty="0">
              <a:solidFill>
                <a:srgbClr val="9F4C89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A8812F7-CF46-BA10-3F27-007BB035B8CF}"/>
              </a:ext>
            </a:extLst>
          </p:cNvPr>
          <p:cNvSpPr txBox="1"/>
          <p:nvPr/>
        </p:nvSpPr>
        <p:spPr>
          <a:xfrm>
            <a:off x="180753" y="1017725"/>
            <a:ext cx="8771861" cy="3957302"/>
          </a:xfrm>
          <a:prstGeom prst="rect">
            <a:avLst/>
          </a:prstGeom>
          <a:solidFill>
            <a:schemeClr val="accent2"/>
          </a:solidFill>
        </p:spPr>
        <p:txBody>
          <a:bodyPr wrap="square">
            <a:spAutoFit/>
          </a:bodyPr>
          <a:lstStyle/>
          <a:p>
            <a:pPr marL="342900" marR="0" lvl="0" indent="-34290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11E28"/>
              </a:buClr>
              <a:buSzPts val="1200"/>
              <a:buFont typeface="Arial" panose="020B0604020202020204" pitchFamily="34" charset="0"/>
              <a:buChar char="■"/>
              <a:tabLst>
                <a:tab pos="1372235" algn="l"/>
              </a:tabLst>
            </a:pPr>
            <a:r>
              <a:rPr lang="vi-VN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Nêu được khái niệm base (tạo ra ion OH</a:t>
            </a:r>
            <a:r>
              <a:rPr lang="en-US" sz="2000" u="none" strike="noStrike" spc="0" baseline="3000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vi-VN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), ki</a:t>
            </a:r>
            <a:r>
              <a:rPr lang="en-US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ề</a:t>
            </a:r>
            <a:r>
              <a:rPr lang="vi-VN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 là các hydroxide tan tốt trong nước.</a:t>
            </a:r>
            <a:endParaRPr lang="en-US" sz="2400" u="none" strike="noStrike" spc="0" dirty="0">
              <a:solidFill>
                <a:schemeClr val="tx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marR="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11E28"/>
              </a:buClr>
              <a:buSzPts val="1200"/>
              <a:buFont typeface="Arial" panose="020B0604020202020204" pitchFamily="34" charset="0"/>
              <a:buChar char="■"/>
              <a:tabLst>
                <a:tab pos="1372235" algn="l"/>
              </a:tabLst>
            </a:pPr>
            <a:r>
              <a:rPr lang="vi-VN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 hành được các</a:t>
            </a:r>
            <a:r>
              <a:rPr lang="en-US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thí nghiệm của base (làm đổi màu chất chỉ thị, ph</a:t>
            </a:r>
            <a:r>
              <a:rPr lang="en-US" sz="20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ả</a:t>
            </a:r>
            <a:r>
              <a:rPr lang="vi-VN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 ứng với acid tạo</a:t>
            </a:r>
            <a:r>
              <a:rPr lang="en-US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mu</a:t>
            </a:r>
            <a:r>
              <a:rPr lang="en-US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ố</a:t>
            </a:r>
            <a:r>
              <a:rPr lang="vi-VN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i); nêu và giải thích được hiện tượng x</a:t>
            </a:r>
            <a:r>
              <a:rPr lang="en-US" sz="20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ả</a:t>
            </a:r>
            <a:r>
              <a:rPr lang="vi-VN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 ra trong thí nghiệm (viết phương trình hoá học) và rút ra nhận xét v</a:t>
            </a:r>
            <a:r>
              <a:rPr lang="en-US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ề</a:t>
            </a:r>
            <a:r>
              <a:rPr lang="vi-VN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tính chất của base.</a:t>
            </a:r>
            <a:endParaRPr lang="en-US" sz="2400" u="none" strike="noStrike" spc="0" dirty="0">
              <a:solidFill>
                <a:schemeClr val="tx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marR="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11E28"/>
              </a:buClr>
              <a:buSzPts val="1200"/>
              <a:buFont typeface="Arial" panose="020B0604020202020204" pitchFamily="34" charset="0"/>
              <a:buChar char="■"/>
              <a:tabLst>
                <a:tab pos="1372235" algn="l"/>
              </a:tabLst>
            </a:pPr>
            <a:r>
              <a:rPr lang="vi-VN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Tra được bảng tính tan để biết một hydroxide cụ thể thuộc loại ki</a:t>
            </a:r>
            <a:r>
              <a:rPr lang="en-US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ề</a:t>
            </a:r>
            <a:r>
              <a:rPr lang="vi-VN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 hoặc base không tan.</a:t>
            </a:r>
            <a:endParaRPr lang="en-US" sz="2400" u="none" strike="noStrike" spc="0" dirty="0">
              <a:solidFill>
                <a:schemeClr val="tx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marR="0" lvl="0" indent="-34290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11E28"/>
              </a:buClr>
              <a:buSzPts val="1200"/>
              <a:buFont typeface="Arial" panose="020B0604020202020204" pitchFamily="34" charset="0"/>
              <a:buChar char="■"/>
              <a:tabLst>
                <a:tab pos="1372235" algn="l"/>
              </a:tabLst>
            </a:pPr>
            <a:r>
              <a:rPr lang="vi-VN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Nêu được thang pH, sử dụng pH đ</a:t>
            </a:r>
            <a:r>
              <a:rPr lang="en-US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ể</a:t>
            </a:r>
            <a:r>
              <a:rPr lang="vi-VN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đánh giá độ acid - base của dung dịch.</a:t>
            </a:r>
            <a:endParaRPr lang="en-US" sz="2400" u="none" strike="noStrike" spc="0" dirty="0">
              <a:solidFill>
                <a:schemeClr val="tx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marR="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11E28"/>
              </a:buClr>
              <a:buSzPts val="1200"/>
              <a:buFont typeface="Arial" panose="020B0604020202020204" pitchFamily="34" charset="0"/>
              <a:buChar char="■"/>
              <a:tabLst>
                <a:tab pos="1372235" algn="l"/>
              </a:tabLst>
            </a:pPr>
            <a:r>
              <a:rPr lang="vi-VN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</a:t>
            </a:r>
            <a:r>
              <a:rPr lang="en-US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ế</a:t>
            </a:r>
            <a:r>
              <a:rPr lang="vi-VN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 hành được một số thí nghiệm đo pH (bằng giấy pH) một số loại thực phẩm (đ</a:t>
            </a:r>
            <a:r>
              <a:rPr lang="en-US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ồ</a:t>
            </a:r>
            <a:r>
              <a:rPr lang="vi-VN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uống, hoa quả,...).</a:t>
            </a:r>
            <a:endParaRPr lang="en-US" sz="2400" u="none" strike="noStrike" spc="0" dirty="0">
              <a:solidFill>
                <a:schemeClr val="tx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marR="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11E28"/>
              </a:buClr>
              <a:buSzPts val="1200"/>
              <a:buFont typeface="Arial" panose="020B0604020202020204" pitchFamily="34" charset="0"/>
              <a:buChar char="■"/>
              <a:tabLst>
                <a:tab pos="1372235" algn="l"/>
              </a:tabLst>
            </a:pPr>
            <a:r>
              <a:rPr lang="vi-VN" sz="2000" u="none" strike="noStrike" spc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Liên hệ được pH trong dạ dày, trong máu, trong nước mưa, đất.</a:t>
            </a:r>
            <a:endParaRPr lang="en-US" sz="2400" u="none" strike="noStrike" spc="0" dirty="0">
              <a:solidFill>
                <a:schemeClr val="tx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D84A408-78E6-F5DB-28EA-96A2743F27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47822" y="647440"/>
            <a:ext cx="3852000" cy="572700"/>
          </a:xfrm>
        </p:spPr>
        <p:txBody>
          <a:bodyPr/>
          <a:lstStyle/>
          <a:p>
            <a:r>
              <a:rPr lang="en-US" sz="3200" i="1" dirty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vi-VN" sz="3200" i="1" dirty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Tiến hành:</a:t>
            </a:r>
            <a:endParaRPr lang="en-US" sz="5400" dirty="0">
              <a:solidFill>
                <a:srgbClr val="C00000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1ED2990-F19E-7D7B-C66B-27028A15D772}"/>
              </a:ext>
            </a:extLst>
          </p:cNvPr>
          <p:cNvSpPr txBox="1"/>
          <p:nvPr/>
        </p:nvSpPr>
        <p:spPr>
          <a:xfrm>
            <a:off x="914400" y="1406546"/>
            <a:ext cx="7699022" cy="10436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indent="190500">
              <a:lnSpc>
                <a:spcPct val="115000"/>
              </a:lnSpc>
              <a:spcBef>
                <a:spcPts val="0"/>
              </a:spcBef>
              <a:spcAft>
                <a:spcPts val="200"/>
              </a:spcAft>
            </a:pP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+ </a:t>
            </a: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Thí nghiệm 1:</a:t>
            </a:r>
            <a:r>
              <a:rPr lang="vi-VN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Nhỏ 1 - 2 giọt dung dịch NaOH vào m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ẫ</a:t>
            </a:r>
            <a:r>
              <a:rPr lang="vi-VN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u giấy quỳ tím.</a:t>
            </a:r>
            <a:endParaRPr lang="en-US" sz="28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pic>
        <p:nvPicPr>
          <p:cNvPr id="5" name="Picture 4" descr="Quỳ tìm là gì? Quỳ tím có hóa trị mấy? Một số ứng dụng của chúng">
            <a:extLst>
              <a:ext uri="{FF2B5EF4-FFF2-40B4-BE49-F238E27FC236}">
                <a16:creationId xmlns:a16="http://schemas.microsoft.com/office/drawing/2014/main" id="{0A722AA3-7EDA-A219-C190-7ADD79EAFC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18" t="6129" r="536" b="725"/>
          <a:stretch>
            <a:fillRect/>
          </a:stretch>
        </p:blipFill>
        <p:spPr bwMode="auto">
          <a:xfrm>
            <a:off x="2568473" y="2659574"/>
            <a:ext cx="1669564" cy="1669564"/>
          </a:xfrm>
          <a:custGeom>
            <a:avLst/>
            <a:gdLst>
              <a:gd name="connsiteX0" fmla="*/ 1267932 w 2535864"/>
              <a:gd name="connsiteY0" fmla="*/ 0 h 2535864"/>
              <a:gd name="connsiteX1" fmla="*/ 2535864 w 2535864"/>
              <a:gd name="connsiteY1" fmla="*/ 1267932 h 2535864"/>
              <a:gd name="connsiteX2" fmla="*/ 1267932 w 2535864"/>
              <a:gd name="connsiteY2" fmla="*/ 2535864 h 2535864"/>
              <a:gd name="connsiteX3" fmla="*/ 0 w 2535864"/>
              <a:gd name="connsiteY3" fmla="*/ 1267932 h 2535864"/>
              <a:gd name="connsiteX4" fmla="*/ 1267932 w 2535864"/>
              <a:gd name="connsiteY4" fmla="*/ 0 h 2535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35864" h="2535864">
                <a:moveTo>
                  <a:pt x="1267932" y="0"/>
                </a:moveTo>
                <a:cubicBezTo>
                  <a:pt x="1968192" y="0"/>
                  <a:pt x="2535864" y="567672"/>
                  <a:pt x="2535864" y="1267932"/>
                </a:cubicBezTo>
                <a:cubicBezTo>
                  <a:pt x="2535864" y="1968192"/>
                  <a:pt x="1968192" y="2535864"/>
                  <a:pt x="1267932" y="2535864"/>
                </a:cubicBezTo>
                <a:cubicBezTo>
                  <a:pt x="567672" y="2535864"/>
                  <a:pt x="0" y="1968192"/>
                  <a:pt x="0" y="1267932"/>
                </a:cubicBezTo>
                <a:cubicBezTo>
                  <a:pt x="0" y="567672"/>
                  <a:pt x="567672" y="0"/>
                  <a:pt x="1267932" y="0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38100">
            <a:solidFill>
              <a:schemeClr val="accent2"/>
            </a:solidFill>
          </a:ln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6142FA8-594A-4ADB-E58D-1C764E523BE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64000" y="1881758"/>
            <a:ext cx="1197992" cy="1197992"/>
          </a:xfrm>
          <a:prstGeom prst="rect">
            <a:avLst/>
          </a:prstGeom>
        </p:spPr>
      </p:pic>
      <p:sp>
        <p:nvSpPr>
          <p:cNvPr id="7" name="Teardrop 6">
            <a:extLst>
              <a:ext uri="{FF2B5EF4-FFF2-40B4-BE49-F238E27FC236}">
                <a16:creationId xmlns:a16="http://schemas.microsoft.com/office/drawing/2014/main" id="{F7C9CD78-472A-3BB3-AAE5-B4DE19FCE06D}"/>
              </a:ext>
            </a:extLst>
          </p:cNvPr>
          <p:cNvSpPr/>
          <p:nvPr/>
        </p:nvSpPr>
        <p:spPr>
          <a:xfrm rot="20172539">
            <a:off x="4088716" y="3098562"/>
            <a:ext cx="124605" cy="148782"/>
          </a:xfrm>
          <a:prstGeom prst="teardrop">
            <a:avLst/>
          </a:prstGeom>
          <a:solidFill>
            <a:schemeClr val="bg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ardrop 7">
            <a:extLst>
              <a:ext uri="{FF2B5EF4-FFF2-40B4-BE49-F238E27FC236}">
                <a16:creationId xmlns:a16="http://schemas.microsoft.com/office/drawing/2014/main" id="{2E30AA3B-76FA-848E-6C07-7DCFBDC16C6E}"/>
              </a:ext>
            </a:extLst>
          </p:cNvPr>
          <p:cNvSpPr/>
          <p:nvPr/>
        </p:nvSpPr>
        <p:spPr>
          <a:xfrm rot="20172539">
            <a:off x="4001698" y="3302841"/>
            <a:ext cx="124605" cy="148782"/>
          </a:xfrm>
          <a:prstGeom prst="teardrop">
            <a:avLst/>
          </a:prstGeom>
          <a:solidFill>
            <a:schemeClr val="bg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ardrop 8">
            <a:extLst>
              <a:ext uri="{FF2B5EF4-FFF2-40B4-BE49-F238E27FC236}">
                <a16:creationId xmlns:a16="http://schemas.microsoft.com/office/drawing/2014/main" id="{87D66F3C-B56D-0E06-14FA-7F9E0099362B}"/>
              </a:ext>
            </a:extLst>
          </p:cNvPr>
          <p:cNvSpPr/>
          <p:nvPr/>
        </p:nvSpPr>
        <p:spPr>
          <a:xfrm rot="20172539">
            <a:off x="3914680" y="3510615"/>
            <a:ext cx="124605" cy="148782"/>
          </a:xfrm>
          <a:prstGeom prst="teardrop">
            <a:avLst/>
          </a:prstGeom>
          <a:solidFill>
            <a:schemeClr val="bg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0601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D84A408-78E6-F5DB-28EA-96A2743F27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70400" y="686011"/>
            <a:ext cx="3852000" cy="572700"/>
          </a:xfrm>
        </p:spPr>
        <p:txBody>
          <a:bodyPr/>
          <a:lstStyle/>
          <a:p>
            <a:r>
              <a:rPr lang="en-US" sz="3200" i="1" dirty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vi-VN" sz="3200" i="1" dirty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Tiến hành:</a:t>
            </a:r>
            <a:endParaRPr lang="en-US" sz="5400" dirty="0">
              <a:solidFill>
                <a:srgbClr val="C00000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1ED2990-F19E-7D7B-C66B-27028A15D772}"/>
              </a:ext>
            </a:extLst>
          </p:cNvPr>
          <p:cNvSpPr txBox="1"/>
          <p:nvPr/>
        </p:nvSpPr>
        <p:spPr>
          <a:xfrm>
            <a:off x="575732" y="1477046"/>
            <a:ext cx="8240889" cy="25301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indent="190500">
              <a:lnSpc>
                <a:spcPct val="115000"/>
              </a:lnSpc>
              <a:spcBef>
                <a:spcPts val="0"/>
              </a:spcBef>
              <a:spcAft>
                <a:spcPts val="200"/>
              </a:spcAft>
            </a:pP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+ </a:t>
            </a: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Thí nghiệm 2: </a:t>
            </a:r>
            <a:r>
              <a:rPr lang="vi-VN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cho vào ống nghiệm khoảng 1 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</a:t>
            </a:r>
            <a:r>
              <a:rPr lang="vi-VN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 dung dịch NaOH loãng, sau đó nhỏ vào ống nghiệm 2-3 giọt dung dịch phenolphthalein. Dùng ống hút nhỏ giọt nhỏ từ từ dung dịch HC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</a:t>
            </a:r>
            <a:r>
              <a:rPr lang="vi-VN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vào hỗn hợp, vừa nhỏ vừa lắc (Hình 9.1).</a:t>
            </a:r>
            <a:endParaRPr lang="en-US" sz="28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189490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id="{AB50B108-0ED0-D10C-42B0-18BFF452270D}"/>
              </a:ext>
            </a:extLst>
          </p:cNvPr>
          <p:cNvGrpSpPr/>
          <p:nvPr/>
        </p:nvGrpSpPr>
        <p:grpSpPr>
          <a:xfrm>
            <a:off x="5215467" y="1442384"/>
            <a:ext cx="361871" cy="2132807"/>
            <a:chOff x="5215467" y="1442384"/>
            <a:chExt cx="361871" cy="2132807"/>
          </a:xfrm>
        </p:grpSpPr>
        <p:sp>
          <p:nvSpPr>
            <p:cNvPr id="25" name="Rectangle: Rounded Corners 3">
              <a:extLst>
                <a:ext uri="{FF2B5EF4-FFF2-40B4-BE49-F238E27FC236}">
                  <a16:creationId xmlns:a16="http://schemas.microsoft.com/office/drawing/2014/main" id="{B3AA11E7-2BA0-85C7-D4E9-EFB0304E783C}"/>
                </a:ext>
              </a:extLst>
            </p:cNvPr>
            <p:cNvSpPr/>
            <p:nvPr/>
          </p:nvSpPr>
          <p:spPr>
            <a:xfrm rot="10800000">
              <a:off x="5215467" y="2827746"/>
              <a:ext cx="361865" cy="747445"/>
            </a:xfrm>
            <a:custGeom>
              <a:avLst/>
              <a:gdLst>
                <a:gd name="connsiteX0" fmla="*/ 0 w 647186"/>
                <a:gd name="connsiteY0" fmla="*/ 323593 h 2922513"/>
                <a:gd name="connsiteX1" fmla="*/ 323593 w 647186"/>
                <a:gd name="connsiteY1" fmla="*/ 0 h 2922513"/>
                <a:gd name="connsiteX2" fmla="*/ 323593 w 647186"/>
                <a:gd name="connsiteY2" fmla="*/ 0 h 2922513"/>
                <a:gd name="connsiteX3" fmla="*/ 647186 w 647186"/>
                <a:gd name="connsiteY3" fmla="*/ 323593 h 2922513"/>
                <a:gd name="connsiteX4" fmla="*/ 647186 w 647186"/>
                <a:gd name="connsiteY4" fmla="*/ 2598920 h 2922513"/>
                <a:gd name="connsiteX5" fmla="*/ 323593 w 647186"/>
                <a:gd name="connsiteY5" fmla="*/ 2922513 h 2922513"/>
                <a:gd name="connsiteX6" fmla="*/ 323593 w 647186"/>
                <a:gd name="connsiteY6" fmla="*/ 2922513 h 2922513"/>
                <a:gd name="connsiteX7" fmla="*/ 0 w 647186"/>
                <a:gd name="connsiteY7" fmla="*/ 2598920 h 2922513"/>
                <a:gd name="connsiteX8" fmla="*/ 0 w 647186"/>
                <a:gd name="connsiteY8" fmla="*/ 323593 h 2922513"/>
                <a:gd name="connsiteX0" fmla="*/ 323593 w 647186"/>
                <a:gd name="connsiteY0" fmla="*/ 2922513 h 3013953"/>
                <a:gd name="connsiteX1" fmla="*/ 0 w 647186"/>
                <a:gd name="connsiteY1" fmla="*/ 2598920 h 3013953"/>
                <a:gd name="connsiteX2" fmla="*/ 0 w 647186"/>
                <a:gd name="connsiteY2" fmla="*/ 323593 h 3013953"/>
                <a:gd name="connsiteX3" fmla="*/ 323593 w 647186"/>
                <a:gd name="connsiteY3" fmla="*/ 0 h 3013953"/>
                <a:gd name="connsiteX4" fmla="*/ 323593 w 647186"/>
                <a:gd name="connsiteY4" fmla="*/ 0 h 3013953"/>
                <a:gd name="connsiteX5" fmla="*/ 647186 w 647186"/>
                <a:gd name="connsiteY5" fmla="*/ 323593 h 3013953"/>
                <a:gd name="connsiteX6" fmla="*/ 647186 w 647186"/>
                <a:gd name="connsiteY6" fmla="*/ 2598920 h 3013953"/>
                <a:gd name="connsiteX7" fmla="*/ 323593 w 647186"/>
                <a:gd name="connsiteY7" fmla="*/ 2922513 h 3013953"/>
                <a:gd name="connsiteX8" fmla="*/ 415033 w 647186"/>
                <a:gd name="connsiteY8" fmla="*/ 3013953 h 3013953"/>
                <a:gd name="connsiteX0" fmla="*/ 323593 w 647186"/>
                <a:gd name="connsiteY0" fmla="*/ 2922513 h 2922513"/>
                <a:gd name="connsiteX1" fmla="*/ 0 w 647186"/>
                <a:gd name="connsiteY1" fmla="*/ 2598920 h 2922513"/>
                <a:gd name="connsiteX2" fmla="*/ 0 w 647186"/>
                <a:gd name="connsiteY2" fmla="*/ 323593 h 2922513"/>
                <a:gd name="connsiteX3" fmla="*/ 323593 w 647186"/>
                <a:gd name="connsiteY3" fmla="*/ 0 h 2922513"/>
                <a:gd name="connsiteX4" fmla="*/ 323593 w 647186"/>
                <a:gd name="connsiteY4" fmla="*/ 0 h 2922513"/>
                <a:gd name="connsiteX5" fmla="*/ 647186 w 647186"/>
                <a:gd name="connsiteY5" fmla="*/ 323593 h 2922513"/>
                <a:gd name="connsiteX6" fmla="*/ 647186 w 647186"/>
                <a:gd name="connsiteY6" fmla="*/ 2598920 h 2922513"/>
                <a:gd name="connsiteX7" fmla="*/ 323593 w 647186"/>
                <a:gd name="connsiteY7" fmla="*/ 2922513 h 2922513"/>
                <a:gd name="connsiteX0" fmla="*/ 323593 w 647186"/>
                <a:gd name="connsiteY0" fmla="*/ 2922513 h 2922513"/>
                <a:gd name="connsiteX1" fmla="*/ 0 w 647186"/>
                <a:gd name="connsiteY1" fmla="*/ 2598920 h 2922513"/>
                <a:gd name="connsiteX2" fmla="*/ 0 w 647186"/>
                <a:gd name="connsiteY2" fmla="*/ 323593 h 2922513"/>
                <a:gd name="connsiteX3" fmla="*/ 323593 w 647186"/>
                <a:gd name="connsiteY3" fmla="*/ 0 h 2922513"/>
                <a:gd name="connsiteX4" fmla="*/ 323593 w 647186"/>
                <a:gd name="connsiteY4" fmla="*/ 0 h 2922513"/>
                <a:gd name="connsiteX5" fmla="*/ 647186 w 647186"/>
                <a:gd name="connsiteY5" fmla="*/ 323593 h 2922513"/>
                <a:gd name="connsiteX6" fmla="*/ 647186 w 647186"/>
                <a:gd name="connsiteY6" fmla="*/ 2598920 h 2922513"/>
                <a:gd name="connsiteX0" fmla="*/ 0 w 647186"/>
                <a:gd name="connsiteY0" fmla="*/ 2598920 h 2598920"/>
                <a:gd name="connsiteX1" fmla="*/ 0 w 647186"/>
                <a:gd name="connsiteY1" fmla="*/ 323593 h 2598920"/>
                <a:gd name="connsiteX2" fmla="*/ 323593 w 647186"/>
                <a:gd name="connsiteY2" fmla="*/ 0 h 2598920"/>
                <a:gd name="connsiteX3" fmla="*/ 323593 w 647186"/>
                <a:gd name="connsiteY3" fmla="*/ 0 h 2598920"/>
                <a:gd name="connsiteX4" fmla="*/ 647186 w 647186"/>
                <a:gd name="connsiteY4" fmla="*/ 323593 h 2598920"/>
                <a:gd name="connsiteX5" fmla="*/ 647186 w 647186"/>
                <a:gd name="connsiteY5" fmla="*/ 2598920 h 259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86" h="2598920">
                  <a:moveTo>
                    <a:pt x="0" y="2598920"/>
                  </a:moveTo>
                  <a:lnTo>
                    <a:pt x="0" y="323593"/>
                  </a:lnTo>
                  <a:cubicBezTo>
                    <a:pt x="0" y="144878"/>
                    <a:pt x="144878" y="0"/>
                    <a:pt x="323593" y="0"/>
                  </a:cubicBezTo>
                  <a:lnTo>
                    <a:pt x="323593" y="0"/>
                  </a:lnTo>
                  <a:cubicBezTo>
                    <a:pt x="502308" y="0"/>
                    <a:pt x="647186" y="144878"/>
                    <a:pt x="647186" y="323593"/>
                  </a:cubicBezTo>
                  <a:lnTo>
                    <a:pt x="647186" y="2598920"/>
                  </a:ln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47625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: Rounded Corners 3">
              <a:extLst>
                <a:ext uri="{FF2B5EF4-FFF2-40B4-BE49-F238E27FC236}">
                  <a16:creationId xmlns:a16="http://schemas.microsoft.com/office/drawing/2014/main" id="{A6120E56-F961-BAA0-F5F7-D343DC0FA721}"/>
                </a:ext>
              </a:extLst>
            </p:cNvPr>
            <p:cNvSpPr/>
            <p:nvPr/>
          </p:nvSpPr>
          <p:spPr>
            <a:xfrm rot="10800000">
              <a:off x="5215472" y="1442384"/>
              <a:ext cx="361866" cy="2132807"/>
            </a:xfrm>
            <a:custGeom>
              <a:avLst/>
              <a:gdLst>
                <a:gd name="connsiteX0" fmla="*/ 0 w 647186"/>
                <a:gd name="connsiteY0" fmla="*/ 323593 h 2922513"/>
                <a:gd name="connsiteX1" fmla="*/ 323593 w 647186"/>
                <a:gd name="connsiteY1" fmla="*/ 0 h 2922513"/>
                <a:gd name="connsiteX2" fmla="*/ 323593 w 647186"/>
                <a:gd name="connsiteY2" fmla="*/ 0 h 2922513"/>
                <a:gd name="connsiteX3" fmla="*/ 647186 w 647186"/>
                <a:gd name="connsiteY3" fmla="*/ 323593 h 2922513"/>
                <a:gd name="connsiteX4" fmla="*/ 647186 w 647186"/>
                <a:gd name="connsiteY4" fmla="*/ 2598920 h 2922513"/>
                <a:gd name="connsiteX5" fmla="*/ 323593 w 647186"/>
                <a:gd name="connsiteY5" fmla="*/ 2922513 h 2922513"/>
                <a:gd name="connsiteX6" fmla="*/ 323593 w 647186"/>
                <a:gd name="connsiteY6" fmla="*/ 2922513 h 2922513"/>
                <a:gd name="connsiteX7" fmla="*/ 0 w 647186"/>
                <a:gd name="connsiteY7" fmla="*/ 2598920 h 2922513"/>
                <a:gd name="connsiteX8" fmla="*/ 0 w 647186"/>
                <a:gd name="connsiteY8" fmla="*/ 323593 h 2922513"/>
                <a:gd name="connsiteX0" fmla="*/ 323593 w 647186"/>
                <a:gd name="connsiteY0" fmla="*/ 2922513 h 3013953"/>
                <a:gd name="connsiteX1" fmla="*/ 0 w 647186"/>
                <a:gd name="connsiteY1" fmla="*/ 2598920 h 3013953"/>
                <a:gd name="connsiteX2" fmla="*/ 0 w 647186"/>
                <a:gd name="connsiteY2" fmla="*/ 323593 h 3013953"/>
                <a:gd name="connsiteX3" fmla="*/ 323593 w 647186"/>
                <a:gd name="connsiteY3" fmla="*/ 0 h 3013953"/>
                <a:gd name="connsiteX4" fmla="*/ 323593 w 647186"/>
                <a:gd name="connsiteY4" fmla="*/ 0 h 3013953"/>
                <a:gd name="connsiteX5" fmla="*/ 647186 w 647186"/>
                <a:gd name="connsiteY5" fmla="*/ 323593 h 3013953"/>
                <a:gd name="connsiteX6" fmla="*/ 647186 w 647186"/>
                <a:gd name="connsiteY6" fmla="*/ 2598920 h 3013953"/>
                <a:gd name="connsiteX7" fmla="*/ 323593 w 647186"/>
                <a:gd name="connsiteY7" fmla="*/ 2922513 h 3013953"/>
                <a:gd name="connsiteX8" fmla="*/ 415033 w 647186"/>
                <a:gd name="connsiteY8" fmla="*/ 3013953 h 3013953"/>
                <a:gd name="connsiteX0" fmla="*/ 323593 w 647186"/>
                <a:gd name="connsiteY0" fmla="*/ 2922513 h 2922513"/>
                <a:gd name="connsiteX1" fmla="*/ 0 w 647186"/>
                <a:gd name="connsiteY1" fmla="*/ 2598920 h 2922513"/>
                <a:gd name="connsiteX2" fmla="*/ 0 w 647186"/>
                <a:gd name="connsiteY2" fmla="*/ 323593 h 2922513"/>
                <a:gd name="connsiteX3" fmla="*/ 323593 w 647186"/>
                <a:gd name="connsiteY3" fmla="*/ 0 h 2922513"/>
                <a:gd name="connsiteX4" fmla="*/ 323593 w 647186"/>
                <a:gd name="connsiteY4" fmla="*/ 0 h 2922513"/>
                <a:gd name="connsiteX5" fmla="*/ 647186 w 647186"/>
                <a:gd name="connsiteY5" fmla="*/ 323593 h 2922513"/>
                <a:gd name="connsiteX6" fmla="*/ 647186 w 647186"/>
                <a:gd name="connsiteY6" fmla="*/ 2598920 h 2922513"/>
                <a:gd name="connsiteX7" fmla="*/ 323593 w 647186"/>
                <a:gd name="connsiteY7" fmla="*/ 2922513 h 2922513"/>
                <a:gd name="connsiteX0" fmla="*/ 323593 w 647186"/>
                <a:gd name="connsiteY0" fmla="*/ 2922513 h 2922513"/>
                <a:gd name="connsiteX1" fmla="*/ 0 w 647186"/>
                <a:gd name="connsiteY1" fmla="*/ 2598920 h 2922513"/>
                <a:gd name="connsiteX2" fmla="*/ 0 w 647186"/>
                <a:gd name="connsiteY2" fmla="*/ 323593 h 2922513"/>
                <a:gd name="connsiteX3" fmla="*/ 323593 w 647186"/>
                <a:gd name="connsiteY3" fmla="*/ 0 h 2922513"/>
                <a:gd name="connsiteX4" fmla="*/ 323593 w 647186"/>
                <a:gd name="connsiteY4" fmla="*/ 0 h 2922513"/>
                <a:gd name="connsiteX5" fmla="*/ 647186 w 647186"/>
                <a:gd name="connsiteY5" fmla="*/ 323593 h 2922513"/>
                <a:gd name="connsiteX6" fmla="*/ 647186 w 647186"/>
                <a:gd name="connsiteY6" fmla="*/ 2598920 h 2922513"/>
                <a:gd name="connsiteX0" fmla="*/ 0 w 647186"/>
                <a:gd name="connsiteY0" fmla="*/ 2598920 h 2598920"/>
                <a:gd name="connsiteX1" fmla="*/ 0 w 647186"/>
                <a:gd name="connsiteY1" fmla="*/ 323593 h 2598920"/>
                <a:gd name="connsiteX2" fmla="*/ 323593 w 647186"/>
                <a:gd name="connsiteY2" fmla="*/ 0 h 2598920"/>
                <a:gd name="connsiteX3" fmla="*/ 323593 w 647186"/>
                <a:gd name="connsiteY3" fmla="*/ 0 h 2598920"/>
                <a:gd name="connsiteX4" fmla="*/ 647186 w 647186"/>
                <a:gd name="connsiteY4" fmla="*/ 323593 h 2598920"/>
                <a:gd name="connsiteX5" fmla="*/ 647186 w 647186"/>
                <a:gd name="connsiteY5" fmla="*/ 2598920 h 259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86" h="2598920">
                  <a:moveTo>
                    <a:pt x="0" y="2598920"/>
                  </a:moveTo>
                  <a:lnTo>
                    <a:pt x="0" y="323593"/>
                  </a:lnTo>
                  <a:cubicBezTo>
                    <a:pt x="0" y="144878"/>
                    <a:pt x="144878" y="0"/>
                    <a:pt x="323593" y="0"/>
                  </a:cubicBezTo>
                  <a:lnTo>
                    <a:pt x="323593" y="0"/>
                  </a:lnTo>
                  <a:cubicBezTo>
                    <a:pt x="502308" y="0"/>
                    <a:pt x="647186" y="144878"/>
                    <a:pt x="647186" y="323593"/>
                  </a:cubicBezTo>
                  <a:lnTo>
                    <a:pt x="647186" y="2598920"/>
                  </a:lnTo>
                </a:path>
              </a:pathLst>
            </a:custGeom>
            <a:noFill/>
            <a:ln w="47625" cap="rnd">
              <a:solidFill>
                <a:srgbClr val="00206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DECAAAB-0AAE-0407-C1BC-5967E30D208B}"/>
              </a:ext>
            </a:extLst>
          </p:cNvPr>
          <p:cNvGrpSpPr/>
          <p:nvPr/>
        </p:nvGrpSpPr>
        <p:grpSpPr>
          <a:xfrm>
            <a:off x="4054821" y="1453673"/>
            <a:ext cx="361866" cy="2132807"/>
            <a:chOff x="4054821" y="1453673"/>
            <a:chExt cx="361866" cy="2132807"/>
          </a:xfrm>
        </p:grpSpPr>
        <p:sp>
          <p:nvSpPr>
            <p:cNvPr id="24" name="Rectangle: Rounded Corners 3">
              <a:extLst>
                <a:ext uri="{FF2B5EF4-FFF2-40B4-BE49-F238E27FC236}">
                  <a16:creationId xmlns:a16="http://schemas.microsoft.com/office/drawing/2014/main" id="{9EE1A0E5-148E-F059-A92B-1C9F6D1E61F4}"/>
                </a:ext>
              </a:extLst>
            </p:cNvPr>
            <p:cNvSpPr/>
            <p:nvPr/>
          </p:nvSpPr>
          <p:spPr>
            <a:xfrm rot="10800000">
              <a:off x="4054821" y="2789626"/>
              <a:ext cx="335834" cy="785566"/>
            </a:xfrm>
            <a:custGeom>
              <a:avLst/>
              <a:gdLst>
                <a:gd name="connsiteX0" fmla="*/ 0 w 647186"/>
                <a:gd name="connsiteY0" fmla="*/ 323593 h 2922513"/>
                <a:gd name="connsiteX1" fmla="*/ 323593 w 647186"/>
                <a:gd name="connsiteY1" fmla="*/ 0 h 2922513"/>
                <a:gd name="connsiteX2" fmla="*/ 323593 w 647186"/>
                <a:gd name="connsiteY2" fmla="*/ 0 h 2922513"/>
                <a:gd name="connsiteX3" fmla="*/ 647186 w 647186"/>
                <a:gd name="connsiteY3" fmla="*/ 323593 h 2922513"/>
                <a:gd name="connsiteX4" fmla="*/ 647186 w 647186"/>
                <a:gd name="connsiteY4" fmla="*/ 2598920 h 2922513"/>
                <a:gd name="connsiteX5" fmla="*/ 323593 w 647186"/>
                <a:gd name="connsiteY5" fmla="*/ 2922513 h 2922513"/>
                <a:gd name="connsiteX6" fmla="*/ 323593 w 647186"/>
                <a:gd name="connsiteY6" fmla="*/ 2922513 h 2922513"/>
                <a:gd name="connsiteX7" fmla="*/ 0 w 647186"/>
                <a:gd name="connsiteY7" fmla="*/ 2598920 h 2922513"/>
                <a:gd name="connsiteX8" fmla="*/ 0 w 647186"/>
                <a:gd name="connsiteY8" fmla="*/ 323593 h 2922513"/>
                <a:gd name="connsiteX0" fmla="*/ 323593 w 647186"/>
                <a:gd name="connsiteY0" fmla="*/ 2922513 h 3013953"/>
                <a:gd name="connsiteX1" fmla="*/ 0 w 647186"/>
                <a:gd name="connsiteY1" fmla="*/ 2598920 h 3013953"/>
                <a:gd name="connsiteX2" fmla="*/ 0 w 647186"/>
                <a:gd name="connsiteY2" fmla="*/ 323593 h 3013953"/>
                <a:gd name="connsiteX3" fmla="*/ 323593 w 647186"/>
                <a:gd name="connsiteY3" fmla="*/ 0 h 3013953"/>
                <a:gd name="connsiteX4" fmla="*/ 323593 w 647186"/>
                <a:gd name="connsiteY4" fmla="*/ 0 h 3013953"/>
                <a:gd name="connsiteX5" fmla="*/ 647186 w 647186"/>
                <a:gd name="connsiteY5" fmla="*/ 323593 h 3013953"/>
                <a:gd name="connsiteX6" fmla="*/ 647186 w 647186"/>
                <a:gd name="connsiteY6" fmla="*/ 2598920 h 3013953"/>
                <a:gd name="connsiteX7" fmla="*/ 323593 w 647186"/>
                <a:gd name="connsiteY7" fmla="*/ 2922513 h 3013953"/>
                <a:gd name="connsiteX8" fmla="*/ 415033 w 647186"/>
                <a:gd name="connsiteY8" fmla="*/ 3013953 h 3013953"/>
                <a:gd name="connsiteX0" fmla="*/ 323593 w 647186"/>
                <a:gd name="connsiteY0" fmla="*/ 2922513 h 2922513"/>
                <a:gd name="connsiteX1" fmla="*/ 0 w 647186"/>
                <a:gd name="connsiteY1" fmla="*/ 2598920 h 2922513"/>
                <a:gd name="connsiteX2" fmla="*/ 0 w 647186"/>
                <a:gd name="connsiteY2" fmla="*/ 323593 h 2922513"/>
                <a:gd name="connsiteX3" fmla="*/ 323593 w 647186"/>
                <a:gd name="connsiteY3" fmla="*/ 0 h 2922513"/>
                <a:gd name="connsiteX4" fmla="*/ 323593 w 647186"/>
                <a:gd name="connsiteY4" fmla="*/ 0 h 2922513"/>
                <a:gd name="connsiteX5" fmla="*/ 647186 w 647186"/>
                <a:gd name="connsiteY5" fmla="*/ 323593 h 2922513"/>
                <a:gd name="connsiteX6" fmla="*/ 647186 w 647186"/>
                <a:gd name="connsiteY6" fmla="*/ 2598920 h 2922513"/>
                <a:gd name="connsiteX7" fmla="*/ 323593 w 647186"/>
                <a:gd name="connsiteY7" fmla="*/ 2922513 h 2922513"/>
                <a:gd name="connsiteX0" fmla="*/ 323593 w 647186"/>
                <a:gd name="connsiteY0" fmla="*/ 2922513 h 2922513"/>
                <a:gd name="connsiteX1" fmla="*/ 0 w 647186"/>
                <a:gd name="connsiteY1" fmla="*/ 2598920 h 2922513"/>
                <a:gd name="connsiteX2" fmla="*/ 0 w 647186"/>
                <a:gd name="connsiteY2" fmla="*/ 323593 h 2922513"/>
                <a:gd name="connsiteX3" fmla="*/ 323593 w 647186"/>
                <a:gd name="connsiteY3" fmla="*/ 0 h 2922513"/>
                <a:gd name="connsiteX4" fmla="*/ 323593 w 647186"/>
                <a:gd name="connsiteY4" fmla="*/ 0 h 2922513"/>
                <a:gd name="connsiteX5" fmla="*/ 647186 w 647186"/>
                <a:gd name="connsiteY5" fmla="*/ 323593 h 2922513"/>
                <a:gd name="connsiteX6" fmla="*/ 647186 w 647186"/>
                <a:gd name="connsiteY6" fmla="*/ 2598920 h 2922513"/>
                <a:gd name="connsiteX0" fmla="*/ 0 w 647186"/>
                <a:gd name="connsiteY0" fmla="*/ 2598920 h 2598920"/>
                <a:gd name="connsiteX1" fmla="*/ 0 w 647186"/>
                <a:gd name="connsiteY1" fmla="*/ 323593 h 2598920"/>
                <a:gd name="connsiteX2" fmla="*/ 323593 w 647186"/>
                <a:gd name="connsiteY2" fmla="*/ 0 h 2598920"/>
                <a:gd name="connsiteX3" fmla="*/ 323593 w 647186"/>
                <a:gd name="connsiteY3" fmla="*/ 0 h 2598920"/>
                <a:gd name="connsiteX4" fmla="*/ 647186 w 647186"/>
                <a:gd name="connsiteY4" fmla="*/ 323593 h 2598920"/>
                <a:gd name="connsiteX5" fmla="*/ 647186 w 647186"/>
                <a:gd name="connsiteY5" fmla="*/ 2598920 h 259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86" h="2598920">
                  <a:moveTo>
                    <a:pt x="0" y="2598920"/>
                  </a:moveTo>
                  <a:lnTo>
                    <a:pt x="0" y="323593"/>
                  </a:lnTo>
                  <a:cubicBezTo>
                    <a:pt x="0" y="144878"/>
                    <a:pt x="144878" y="0"/>
                    <a:pt x="323593" y="0"/>
                  </a:cubicBezTo>
                  <a:lnTo>
                    <a:pt x="323593" y="0"/>
                  </a:lnTo>
                  <a:cubicBezTo>
                    <a:pt x="502308" y="0"/>
                    <a:pt x="647186" y="144878"/>
                    <a:pt x="647186" y="323593"/>
                  </a:cubicBezTo>
                  <a:lnTo>
                    <a:pt x="647186" y="2598920"/>
                  </a:lnTo>
                </a:path>
              </a:pathLst>
            </a:custGeom>
            <a:solidFill>
              <a:schemeClr val="tx2">
                <a:lumMod val="95000"/>
              </a:schemeClr>
            </a:solidFill>
            <a:ln w="47625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: Rounded Corners 3">
              <a:extLst>
                <a:ext uri="{FF2B5EF4-FFF2-40B4-BE49-F238E27FC236}">
                  <a16:creationId xmlns:a16="http://schemas.microsoft.com/office/drawing/2014/main" id="{C5B9572B-0DF1-05EA-E919-2FAEC0005C12}"/>
                </a:ext>
              </a:extLst>
            </p:cNvPr>
            <p:cNvSpPr/>
            <p:nvPr/>
          </p:nvSpPr>
          <p:spPr>
            <a:xfrm rot="10800000">
              <a:off x="4054821" y="1453673"/>
              <a:ext cx="361866" cy="2132807"/>
            </a:xfrm>
            <a:custGeom>
              <a:avLst/>
              <a:gdLst>
                <a:gd name="connsiteX0" fmla="*/ 0 w 647186"/>
                <a:gd name="connsiteY0" fmla="*/ 323593 h 2922513"/>
                <a:gd name="connsiteX1" fmla="*/ 323593 w 647186"/>
                <a:gd name="connsiteY1" fmla="*/ 0 h 2922513"/>
                <a:gd name="connsiteX2" fmla="*/ 323593 w 647186"/>
                <a:gd name="connsiteY2" fmla="*/ 0 h 2922513"/>
                <a:gd name="connsiteX3" fmla="*/ 647186 w 647186"/>
                <a:gd name="connsiteY3" fmla="*/ 323593 h 2922513"/>
                <a:gd name="connsiteX4" fmla="*/ 647186 w 647186"/>
                <a:gd name="connsiteY4" fmla="*/ 2598920 h 2922513"/>
                <a:gd name="connsiteX5" fmla="*/ 323593 w 647186"/>
                <a:gd name="connsiteY5" fmla="*/ 2922513 h 2922513"/>
                <a:gd name="connsiteX6" fmla="*/ 323593 w 647186"/>
                <a:gd name="connsiteY6" fmla="*/ 2922513 h 2922513"/>
                <a:gd name="connsiteX7" fmla="*/ 0 w 647186"/>
                <a:gd name="connsiteY7" fmla="*/ 2598920 h 2922513"/>
                <a:gd name="connsiteX8" fmla="*/ 0 w 647186"/>
                <a:gd name="connsiteY8" fmla="*/ 323593 h 2922513"/>
                <a:gd name="connsiteX0" fmla="*/ 323593 w 647186"/>
                <a:gd name="connsiteY0" fmla="*/ 2922513 h 3013953"/>
                <a:gd name="connsiteX1" fmla="*/ 0 w 647186"/>
                <a:gd name="connsiteY1" fmla="*/ 2598920 h 3013953"/>
                <a:gd name="connsiteX2" fmla="*/ 0 w 647186"/>
                <a:gd name="connsiteY2" fmla="*/ 323593 h 3013953"/>
                <a:gd name="connsiteX3" fmla="*/ 323593 w 647186"/>
                <a:gd name="connsiteY3" fmla="*/ 0 h 3013953"/>
                <a:gd name="connsiteX4" fmla="*/ 323593 w 647186"/>
                <a:gd name="connsiteY4" fmla="*/ 0 h 3013953"/>
                <a:gd name="connsiteX5" fmla="*/ 647186 w 647186"/>
                <a:gd name="connsiteY5" fmla="*/ 323593 h 3013953"/>
                <a:gd name="connsiteX6" fmla="*/ 647186 w 647186"/>
                <a:gd name="connsiteY6" fmla="*/ 2598920 h 3013953"/>
                <a:gd name="connsiteX7" fmla="*/ 323593 w 647186"/>
                <a:gd name="connsiteY7" fmla="*/ 2922513 h 3013953"/>
                <a:gd name="connsiteX8" fmla="*/ 415033 w 647186"/>
                <a:gd name="connsiteY8" fmla="*/ 3013953 h 3013953"/>
                <a:gd name="connsiteX0" fmla="*/ 323593 w 647186"/>
                <a:gd name="connsiteY0" fmla="*/ 2922513 h 2922513"/>
                <a:gd name="connsiteX1" fmla="*/ 0 w 647186"/>
                <a:gd name="connsiteY1" fmla="*/ 2598920 h 2922513"/>
                <a:gd name="connsiteX2" fmla="*/ 0 w 647186"/>
                <a:gd name="connsiteY2" fmla="*/ 323593 h 2922513"/>
                <a:gd name="connsiteX3" fmla="*/ 323593 w 647186"/>
                <a:gd name="connsiteY3" fmla="*/ 0 h 2922513"/>
                <a:gd name="connsiteX4" fmla="*/ 323593 w 647186"/>
                <a:gd name="connsiteY4" fmla="*/ 0 h 2922513"/>
                <a:gd name="connsiteX5" fmla="*/ 647186 w 647186"/>
                <a:gd name="connsiteY5" fmla="*/ 323593 h 2922513"/>
                <a:gd name="connsiteX6" fmla="*/ 647186 w 647186"/>
                <a:gd name="connsiteY6" fmla="*/ 2598920 h 2922513"/>
                <a:gd name="connsiteX7" fmla="*/ 323593 w 647186"/>
                <a:gd name="connsiteY7" fmla="*/ 2922513 h 2922513"/>
                <a:gd name="connsiteX0" fmla="*/ 323593 w 647186"/>
                <a:gd name="connsiteY0" fmla="*/ 2922513 h 2922513"/>
                <a:gd name="connsiteX1" fmla="*/ 0 w 647186"/>
                <a:gd name="connsiteY1" fmla="*/ 2598920 h 2922513"/>
                <a:gd name="connsiteX2" fmla="*/ 0 w 647186"/>
                <a:gd name="connsiteY2" fmla="*/ 323593 h 2922513"/>
                <a:gd name="connsiteX3" fmla="*/ 323593 w 647186"/>
                <a:gd name="connsiteY3" fmla="*/ 0 h 2922513"/>
                <a:gd name="connsiteX4" fmla="*/ 323593 w 647186"/>
                <a:gd name="connsiteY4" fmla="*/ 0 h 2922513"/>
                <a:gd name="connsiteX5" fmla="*/ 647186 w 647186"/>
                <a:gd name="connsiteY5" fmla="*/ 323593 h 2922513"/>
                <a:gd name="connsiteX6" fmla="*/ 647186 w 647186"/>
                <a:gd name="connsiteY6" fmla="*/ 2598920 h 2922513"/>
                <a:gd name="connsiteX0" fmla="*/ 0 w 647186"/>
                <a:gd name="connsiteY0" fmla="*/ 2598920 h 2598920"/>
                <a:gd name="connsiteX1" fmla="*/ 0 w 647186"/>
                <a:gd name="connsiteY1" fmla="*/ 323593 h 2598920"/>
                <a:gd name="connsiteX2" fmla="*/ 323593 w 647186"/>
                <a:gd name="connsiteY2" fmla="*/ 0 h 2598920"/>
                <a:gd name="connsiteX3" fmla="*/ 323593 w 647186"/>
                <a:gd name="connsiteY3" fmla="*/ 0 h 2598920"/>
                <a:gd name="connsiteX4" fmla="*/ 647186 w 647186"/>
                <a:gd name="connsiteY4" fmla="*/ 323593 h 2598920"/>
                <a:gd name="connsiteX5" fmla="*/ 647186 w 647186"/>
                <a:gd name="connsiteY5" fmla="*/ 2598920 h 259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86" h="2598920">
                  <a:moveTo>
                    <a:pt x="0" y="2598920"/>
                  </a:moveTo>
                  <a:lnTo>
                    <a:pt x="0" y="323593"/>
                  </a:lnTo>
                  <a:cubicBezTo>
                    <a:pt x="0" y="144878"/>
                    <a:pt x="144878" y="0"/>
                    <a:pt x="323593" y="0"/>
                  </a:cubicBezTo>
                  <a:lnTo>
                    <a:pt x="323593" y="0"/>
                  </a:lnTo>
                  <a:cubicBezTo>
                    <a:pt x="502308" y="0"/>
                    <a:pt x="647186" y="144878"/>
                    <a:pt x="647186" y="323593"/>
                  </a:cubicBezTo>
                  <a:lnTo>
                    <a:pt x="647186" y="2598920"/>
                  </a:lnTo>
                </a:path>
              </a:pathLst>
            </a:custGeom>
            <a:noFill/>
            <a:ln w="47625" cap="rnd">
              <a:solidFill>
                <a:srgbClr val="00206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6A1F7B52-BC72-C427-CDF5-8C42206E963D}"/>
              </a:ext>
            </a:extLst>
          </p:cNvPr>
          <p:cNvGrpSpPr/>
          <p:nvPr/>
        </p:nvGrpSpPr>
        <p:grpSpPr>
          <a:xfrm>
            <a:off x="704884" y="3260637"/>
            <a:ext cx="3485560" cy="461665"/>
            <a:chOff x="704884" y="3260637"/>
            <a:chExt cx="3485560" cy="461665"/>
          </a:xfrm>
        </p:grpSpPr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F1102C32-D061-525F-1BCB-7412D919023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095787" y="3260637"/>
              <a:ext cx="1094657" cy="252799"/>
            </a:xfrm>
            <a:prstGeom prst="straightConnector1">
              <a:avLst/>
            </a:prstGeom>
            <a:ln>
              <a:tailEnd type="triangle"/>
            </a:ln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6F28C56-B2F6-4BAD-8A92-257D52EFDC9F}"/>
                </a:ext>
              </a:extLst>
            </p:cNvPr>
            <p:cNvSpPr txBox="1"/>
            <p:nvPr/>
          </p:nvSpPr>
          <p:spPr>
            <a:xfrm>
              <a:off x="704884" y="3260637"/>
              <a:ext cx="2480247" cy="461665"/>
            </a:xfrm>
            <a:prstGeom prst="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vi-VN" sz="2400" dirty="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Dung dịch NaOH</a:t>
              </a:r>
              <a:endParaRPr lang="en-US" sz="24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3E9818A-DEA8-EC2F-ED83-95EF6FA8D6B0}"/>
              </a:ext>
            </a:extLst>
          </p:cNvPr>
          <p:cNvGrpSpPr/>
          <p:nvPr/>
        </p:nvGrpSpPr>
        <p:grpSpPr>
          <a:xfrm>
            <a:off x="5523662" y="3227941"/>
            <a:ext cx="3411908" cy="1027542"/>
            <a:chOff x="5523662" y="3227941"/>
            <a:chExt cx="3411908" cy="1027542"/>
          </a:xfrm>
        </p:grpSpPr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F08CA3DC-3A68-63B2-0B14-34811C76ED8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523662" y="3227941"/>
              <a:ext cx="1073377" cy="393091"/>
            </a:xfrm>
            <a:prstGeom prst="straightConnector1">
              <a:avLst/>
            </a:prstGeom>
            <a:ln>
              <a:tailEnd type="triangle"/>
            </a:ln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A86003C-2428-E6A1-6162-87D7A71D7B6B}"/>
                </a:ext>
              </a:extLst>
            </p:cNvPr>
            <p:cNvSpPr txBox="1"/>
            <p:nvPr/>
          </p:nvSpPr>
          <p:spPr>
            <a:xfrm>
              <a:off x="6455323" y="3424486"/>
              <a:ext cx="2480247" cy="830997"/>
            </a:xfrm>
            <a:prstGeom prst="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vi-VN" sz="2400" dirty="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Dung dịch NaOH</a:t>
              </a:r>
              <a:endPara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  <a:p>
              <a:pPr algn="ctr"/>
              <a:r>
                <a: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+ </a:t>
              </a:r>
              <a:r>
                <a:rPr lang="vi-VN" sz="2400" dirty="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phenolphthalein</a:t>
              </a:r>
              <a:r>
                <a: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</a:p>
          </p:txBody>
        </p:sp>
      </p:grpSp>
      <p:pic>
        <p:nvPicPr>
          <p:cNvPr id="17" name="Picture 16">
            <a:extLst>
              <a:ext uri="{FF2B5EF4-FFF2-40B4-BE49-F238E27FC236}">
                <a16:creationId xmlns:a16="http://schemas.microsoft.com/office/drawing/2014/main" id="{1C66138A-D746-6DE4-1CF5-95AF2CDD05D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4575701">
            <a:off x="2911337" y="490921"/>
            <a:ext cx="1105433" cy="1105433"/>
          </a:xfrm>
          <a:prstGeom prst="rect">
            <a:avLst/>
          </a:prstGeom>
        </p:spPr>
      </p:pic>
      <p:sp>
        <p:nvSpPr>
          <p:cNvPr id="18" name="Teardrop 17">
            <a:extLst>
              <a:ext uri="{FF2B5EF4-FFF2-40B4-BE49-F238E27FC236}">
                <a16:creationId xmlns:a16="http://schemas.microsoft.com/office/drawing/2014/main" id="{39C7F5C0-6744-45CC-0295-A9795799B248}"/>
              </a:ext>
            </a:extLst>
          </p:cNvPr>
          <p:cNvSpPr/>
          <p:nvPr/>
        </p:nvSpPr>
        <p:spPr>
          <a:xfrm rot="18096284">
            <a:off x="4153912" y="1319874"/>
            <a:ext cx="124605" cy="148782"/>
          </a:xfrm>
          <a:prstGeom prst="teardrop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Teardrop 18">
            <a:extLst>
              <a:ext uri="{FF2B5EF4-FFF2-40B4-BE49-F238E27FC236}">
                <a16:creationId xmlns:a16="http://schemas.microsoft.com/office/drawing/2014/main" id="{C71F1C98-E409-32DE-8036-47EAEFA255BB}"/>
              </a:ext>
            </a:extLst>
          </p:cNvPr>
          <p:cNvSpPr/>
          <p:nvPr/>
        </p:nvSpPr>
        <p:spPr>
          <a:xfrm rot="18096284">
            <a:off x="4173450" y="1905200"/>
            <a:ext cx="124605" cy="148782"/>
          </a:xfrm>
          <a:prstGeom prst="teardrop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ardrop 19">
            <a:extLst>
              <a:ext uri="{FF2B5EF4-FFF2-40B4-BE49-F238E27FC236}">
                <a16:creationId xmlns:a16="http://schemas.microsoft.com/office/drawing/2014/main" id="{5C4A8A64-6667-B875-707E-AECDDF244A56}"/>
              </a:ext>
            </a:extLst>
          </p:cNvPr>
          <p:cNvSpPr/>
          <p:nvPr/>
        </p:nvSpPr>
        <p:spPr>
          <a:xfrm rot="18096284">
            <a:off x="4190687" y="2291736"/>
            <a:ext cx="124605" cy="148782"/>
          </a:xfrm>
          <a:prstGeom prst="teardrop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ardrop 20">
            <a:extLst>
              <a:ext uri="{FF2B5EF4-FFF2-40B4-BE49-F238E27FC236}">
                <a16:creationId xmlns:a16="http://schemas.microsoft.com/office/drawing/2014/main" id="{9F94DB84-1B0C-4973-53F5-AB96D1DE393B}"/>
              </a:ext>
            </a:extLst>
          </p:cNvPr>
          <p:cNvSpPr/>
          <p:nvPr/>
        </p:nvSpPr>
        <p:spPr>
          <a:xfrm rot="18096284">
            <a:off x="5328577" y="1247151"/>
            <a:ext cx="124605" cy="148782"/>
          </a:xfrm>
          <a:prstGeom prst="teardrop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ardrop 21">
            <a:extLst>
              <a:ext uri="{FF2B5EF4-FFF2-40B4-BE49-F238E27FC236}">
                <a16:creationId xmlns:a16="http://schemas.microsoft.com/office/drawing/2014/main" id="{5A042716-E7E4-3536-C341-5A7310615164}"/>
              </a:ext>
            </a:extLst>
          </p:cNvPr>
          <p:cNvSpPr/>
          <p:nvPr/>
        </p:nvSpPr>
        <p:spPr>
          <a:xfrm rot="18096284">
            <a:off x="5348115" y="1832477"/>
            <a:ext cx="124605" cy="148782"/>
          </a:xfrm>
          <a:prstGeom prst="teardrop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ardrop 22">
            <a:extLst>
              <a:ext uri="{FF2B5EF4-FFF2-40B4-BE49-F238E27FC236}">
                <a16:creationId xmlns:a16="http://schemas.microsoft.com/office/drawing/2014/main" id="{D793C583-7638-76BC-0ED7-FBD82B759B99}"/>
              </a:ext>
            </a:extLst>
          </p:cNvPr>
          <p:cNvSpPr/>
          <p:nvPr/>
        </p:nvSpPr>
        <p:spPr>
          <a:xfrm rot="18096284">
            <a:off x="5365352" y="2219013"/>
            <a:ext cx="124605" cy="148782"/>
          </a:xfrm>
          <a:prstGeom prst="teardrop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4CB74238-0F3A-F025-D886-AC99BF2CAD28}"/>
              </a:ext>
            </a:extLst>
          </p:cNvPr>
          <p:cNvGrpSpPr/>
          <p:nvPr/>
        </p:nvGrpSpPr>
        <p:grpSpPr>
          <a:xfrm>
            <a:off x="576079" y="1446459"/>
            <a:ext cx="3574446" cy="501519"/>
            <a:chOff x="576079" y="1446459"/>
            <a:chExt cx="3574446" cy="501519"/>
          </a:xfrm>
        </p:grpSpPr>
        <p:cxnSp>
          <p:nvCxnSpPr>
            <p:cNvPr id="28" name="Straight Arrow Connector 27">
              <a:extLst>
                <a:ext uri="{FF2B5EF4-FFF2-40B4-BE49-F238E27FC236}">
                  <a16:creationId xmlns:a16="http://schemas.microsoft.com/office/drawing/2014/main" id="{9E56091B-6D52-5512-3E75-F3D0038C0D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055868" y="1446459"/>
              <a:ext cx="1094657" cy="252799"/>
            </a:xfrm>
            <a:prstGeom prst="straightConnector1">
              <a:avLst/>
            </a:prstGeom>
            <a:ln>
              <a:tailEnd type="triangle"/>
            </a:ln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88DD2F9-0748-074D-44AD-AC86B9058C45}"/>
                </a:ext>
              </a:extLst>
            </p:cNvPr>
            <p:cNvSpPr txBox="1"/>
            <p:nvPr/>
          </p:nvSpPr>
          <p:spPr>
            <a:xfrm>
              <a:off x="576079" y="1486313"/>
              <a:ext cx="2480247" cy="461665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P</a:t>
              </a:r>
              <a:r>
                <a:rPr lang="vi-VN" sz="2400" dirty="0">
                  <a:solidFill>
                    <a:schemeClr val="bg1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henolphthalein</a:t>
              </a:r>
              <a:r>
                <a:rPr lang="en-US" sz="24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</a:p>
          </p:txBody>
        </p:sp>
      </p:grpSp>
      <p:pic>
        <p:nvPicPr>
          <p:cNvPr id="30" name="Picture 29">
            <a:extLst>
              <a:ext uri="{FF2B5EF4-FFF2-40B4-BE49-F238E27FC236}">
                <a16:creationId xmlns:a16="http://schemas.microsoft.com/office/drawing/2014/main" id="{367B9589-4CD4-47FA-DEE5-D122211066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12907">
            <a:off x="5521832" y="332983"/>
            <a:ext cx="1105433" cy="1105433"/>
          </a:xfrm>
          <a:prstGeom prst="rect">
            <a:avLst/>
          </a:prstGeom>
        </p:spPr>
      </p:pic>
      <p:grpSp>
        <p:nvGrpSpPr>
          <p:cNvPr id="37" name="Group 36">
            <a:extLst>
              <a:ext uri="{FF2B5EF4-FFF2-40B4-BE49-F238E27FC236}">
                <a16:creationId xmlns:a16="http://schemas.microsoft.com/office/drawing/2014/main" id="{80BC6456-F36C-8F6E-41BB-F61963E39E3D}"/>
              </a:ext>
            </a:extLst>
          </p:cNvPr>
          <p:cNvGrpSpPr/>
          <p:nvPr/>
        </p:nvGrpSpPr>
        <p:grpSpPr>
          <a:xfrm>
            <a:off x="5458767" y="1263624"/>
            <a:ext cx="2680523" cy="461665"/>
            <a:chOff x="5458767" y="1263624"/>
            <a:chExt cx="2680523" cy="461665"/>
          </a:xfrm>
        </p:grpSpPr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F9D766DA-4BC4-85D3-2FC3-C20CB6AEFDD8}"/>
                </a:ext>
              </a:extLst>
            </p:cNvPr>
            <p:cNvCxnSpPr>
              <a:cxnSpLocks/>
              <a:endCxn id="21" idx="1"/>
            </p:cNvCxnSpPr>
            <p:nvPr/>
          </p:nvCxnSpPr>
          <p:spPr>
            <a:xfrm flipH="1" flipV="1">
              <a:off x="5458767" y="1311588"/>
              <a:ext cx="652463" cy="174725"/>
            </a:xfrm>
            <a:prstGeom prst="straightConnector1">
              <a:avLst/>
            </a:prstGeom>
            <a:ln>
              <a:tailEnd type="triangle"/>
            </a:ln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1EBB709-7F9C-5F9F-21BF-4E9983D5B7E4}"/>
                </a:ext>
              </a:extLst>
            </p:cNvPr>
            <p:cNvSpPr txBox="1"/>
            <p:nvPr/>
          </p:nvSpPr>
          <p:spPr>
            <a:xfrm>
              <a:off x="6176832" y="1263624"/>
              <a:ext cx="1962458" cy="461665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HCl </a:t>
              </a:r>
              <a:r>
                <a:rPr lang="en-US" sz="2400" dirty="0" err="1">
                  <a:solidFill>
                    <a:schemeClr val="bg1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loãng</a:t>
              </a:r>
              <a:endParaRPr lang="en-U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0207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id="{AB50B108-0ED0-D10C-42B0-18BFF452270D}"/>
              </a:ext>
            </a:extLst>
          </p:cNvPr>
          <p:cNvGrpSpPr/>
          <p:nvPr/>
        </p:nvGrpSpPr>
        <p:grpSpPr>
          <a:xfrm>
            <a:off x="6598661" y="1418113"/>
            <a:ext cx="361871" cy="2132807"/>
            <a:chOff x="5215467" y="1442384"/>
            <a:chExt cx="361871" cy="2132807"/>
          </a:xfrm>
        </p:grpSpPr>
        <p:sp>
          <p:nvSpPr>
            <p:cNvPr id="25" name="Rectangle: Rounded Corners 3">
              <a:extLst>
                <a:ext uri="{FF2B5EF4-FFF2-40B4-BE49-F238E27FC236}">
                  <a16:creationId xmlns:a16="http://schemas.microsoft.com/office/drawing/2014/main" id="{B3AA11E7-2BA0-85C7-D4E9-EFB0304E783C}"/>
                </a:ext>
              </a:extLst>
            </p:cNvPr>
            <p:cNvSpPr/>
            <p:nvPr/>
          </p:nvSpPr>
          <p:spPr>
            <a:xfrm rot="10800000">
              <a:off x="5215467" y="2827746"/>
              <a:ext cx="361865" cy="747445"/>
            </a:xfrm>
            <a:custGeom>
              <a:avLst/>
              <a:gdLst>
                <a:gd name="connsiteX0" fmla="*/ 0 w 647186"/>
                <a:gd name="connsiteY0" fmla="*/ 323593 h 2922513"/>
                <a:gd name="connsiteX1" fmla="*/ 323593 w 647186"/>
                <a:gd name="connsiteY1" fmla="*/ 0 h 2922513"/>
                <a:gd name="connsiteX2" fmla="*/ 323593 w 647186"/>
                <a:gd name="connsiteY2" fmla="*/ 0 h 2922513"/>
                <a:gd name="connsiteX3" fmla="*/ 647186 w 647186"/>
                <a:gd name="connsiteY3" fmla="*/ 323593 h 2922513"/>
                <a:gd name="connsiteX4" fmla="*/ 647186 w 647186"/>
                <a:gd name="connsiteY4" fmla="*/ 2598920 h 2922513"/>
                <a:gd name="connsiteX5" fmla="*/ 323593 w 647186"/>
                <a:gd name="connsiteY5" fmla="*/ 2922513 h 2922513"/>
                <a:gd name="connsiteX6" fmla="*/ 323593 w 647186"/>
                <a:gd name="connsiteY6" fmla="*/ 2922513 h 2922513"/>
                <a:gd name="connsiteX7" fmla="*/ 0 w 647186"/>
                <a:gd name="connsiteY7" fmla="*/ 2598920 h 2922513"/>
                <a:gd name="connsiteX8" fmla="*/ 0 w 647186"/>
                <a:gd name="connsiteY8" fmla="*/ 323593 h 2922513"/>
                <a:gd name="connsiteX0" fmla="*/ 323593 w 647186"/>
                <a:gd name="connsiteY0" fmla="*/ 2922513 h 3013953"/>
                <a:gd name="connsiteX1" fmla="*/ 0 w 647186"/>
                <a:gd name="connsiteY1" fmla="*/ 2598920 h 3013953"/>
                <a:gd name="connsiteX2" fmla="*/ 0 w 647186"/>
                <a:gd name="connsiteY2" fmla="*/ 323593 h 3013953"/>
                <a:gd name="connsiteX3" fmla="*/ 323593 w 647186"/>
                <a:gd name="connsiteY3" fmla="*/ 0 h 3013953"/>
                <a:gd name="connsiteX4" fmla="*/ 323593 w 647186"/>
                <a:gd name="connsiteY4" fmla="*/ 0 h 3013953"/>
                <a:gd name="connsiteX5" fmla="*/ 647186 w 647186"/>
                <a:gd name="connsiteY5" fmla="*/ 323593 h 3013953"/>
                <a:gd name="connsiteX6" fmla="*/ 647186 w 647186"/>
                <a:gd name="connsiteY6" fmla="*/ 2598920 h 3013953"/>
                <a:gd name="connsiteX7" fmla="*/ 323593 w 647186"/>
                <a:gd name="connsiteY7" fmla="*/ 2922513 h 3013953"/>
                <a:gd name="connsiteX8" fmla="*/ 415033 w 647186"/>
                <a:gd name="connsiteY8" fmla="*/ 3013953 h 3013953"/>
                <a:gd name="connsiteX0" fmla="*/ 323593 w 647186"/>
                <a:gd name="connsiteY0" fmla="*/ 2922513 h 2922513"/>
                <a:gd name="connsiteX1" fmla="*/ 0 w 647186"/>
                <a:gd name="connsiteY1" fmla="*/ 2598920 h 2922513"/>
                <a:gd name="connsiteX2" fmla="*/ 0 w 647186"/>
                <a:gd name="connsiteY2" fmla="*/ 323593 h 2922513"/>
                <a:gd name="connsiteX3" fmla="*/ 323593 w 647186"/>
                <a:gd name="connsiteY3" fmla="*/ 0 h 2922513"/>
                <a:gd name="connsiteX4" fmla="*/ 323593 w 647186"/>
                <a:gd name="connsiteY4" fmla="*/ 0 h 2922513"/>
                <a:gd name="connsiteX5" fmla="*/ 647186 w 647186"/>
                <a:gd name="connsiteY5" fmla="*/ 323593 h 2922513"/>
                <a:gd name="connsiteX6" fmla="*/ 647186 w 647186"/>
                <a:gd name="connsiteY6" fmla="*/ 2598920 h 2922513"/>
                <a:gd name="connsiteX7" fmla="*/ 323593 w 647186"/>
                <a:gd name="connsiteY7" fmla="*/ 2922513 h 2922513"/>
                <a:gd name="connsiteX0" fmla="*/ 323593 w 647186"/>
                <a:gd name="connsiteY0" fmla="*/ 2922513 h 2922513"/>
                <a:gd name="connsiteX1" fmla="*/ 0 w 647186"/>
                <a:gd name="connsiteY1" fmla="*/ 2598920 h 2922513"/>
                <a:gd name="connsiteX2" fmla="*/ 0 w 647186"/>
                <a:gd name="connsiteY2" fmla="*/ 323593 h 2922513"/>
                <a:gd name="connsiteX3" fmla="*/ 323593 w 647186"/>
                <a:gd name="connsiteY3" fmla="*/ 0 h 2922513"/>
                <a:gd name="connsiteX4" fmla="*/ 323593 w 647186"/>
                <a:gd name="connsiteY4" fmla="*/ 0 h 2922513"/>
                <a:gd name="connsiteX5" fmla="*/ 647186 w 647186"/>
                <a:gd name="connsiteY5" fmla="*/ 323593 h 2922513"/>
                <a:gd name="connsiteX6" fmla="*/ 647186 w 647186"/>
                <a:gd name="connsiteY6" fmla="*/ 2598920 h 2922513"/>
                <a:gd name="connsiteX0" fmla="*/ 0 w 647186"/>
                <a:gd name="connsiteY0" fmla="*/ 2598920 h 2598920"/>
                <a:gd name="connsiteX1" fmla="*/ 0 w 647186"/>
                <a:gd name="connsiteY1" fmla="*/ 323593 h 2598920"/>
                <a:gd name="connsiteX2" fmla="*/ 323593 w 647186"/>
                <a:gd name="connsiteY2" fmla="*/ 0 h 2598920"/>
                <a:gd name="connsiteX3" fmla="*/ 323593 w 647186"/>
                <a:gd name="connsiteY3" fmla="*/ 0 h 2598920"/>
                <a:gd name="connsiteX4" fmla="*/ 647186 w 647186"/>
                <a:gd name="connsiteY4" fmla="*/ 323593 h 2598920"/>
                <a:gd name="connsiteX5" fmla="*/ 647186 w 647186"/>
                <a:gd name="connsiteY5" fmla="*/ 2598920 h 259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86" h="2598920">
                  <a:moveTo>
                    <a:pt x="0" y="2598920"/>
                  </a:moveTo>
                  <a:lnTo>
                    <a:pt x="0" y="323593"/>
                  </a:lnTo>
                  <a:cubicBezTo>
                    <a:pt x="0" y="144878"/>
                    <a:pt x="144878" y="0"/>
                    <a:pt x="323593" y="0"/>
                  </a:cubicBezTo>
                  <a:lnTo>
                    <a:pt x="323593" y="0"/>
                  </a:lnTo>
                  <a:cubicBezTo>
                    <a:pt x="502308" y="0"/>
                    <a:pt x="647186" y="144878"/>
                    <a:pt x="647186" y="323593"/>
                  </a:cubicBezTo>
                  <a:lnTo>
                    <a:pt x="647186" y="2598920"/>
                  </a:lnTo>
                </a:path>
              </a:pathLst>
            </a:custGeom>
            <a:noFill/>
            <a:ln w="476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: Rounded Corners 3">
              <a:extLst>
                <a:ext uri="{FF2B5EF4-FFF2-40B4-BE49-F238E27FC236}">
                  <a16:creationId xmlns:a16="http://schemas.microsoft.com/office/drawing/2014/main" id="{A6120E56-F961-BAA0-F5F7-D343DC0FA721}"/>
                </a:ext>
              </a:extLst>
            </p:cNvPr>
            <p:cNvSpPr/>
            <p:nvPr/>
          </p:nvSpPr>
          <p:spPr>
            <a:xfrm rot="10800000">
              <a:off x="5215472" y="1442384"/>
              <a:ext cx="361866" cy="2132807"/>
            </a:xfrm>
            <a:custGeom>
              <a:avLst/>
              <a:gdLst>
                <a:gd name="connsiteX0" fmla="*/ 0 w 647186"/>
                <a:gd name="connsiteY0" fmla="*/ 323593 h 2922513"/>
                <a:gd name="connsiteX1" fmla="*/ 323593 w 647186"/>
                <a:gd name="connsiteY1" fmla="*/ 0 h 2922513"/>
                <a:gd name="connsiteX2" fmla="*/ 323593 w 647186"/>
                <a:gd name="connsiteY2" fmla="*/ 0 h 2922513"/>
                <a:gd name="connsiteX3" fmla="*/ 647186 w 647186"/>
                <a:gd name="connsiteY3" fmla="*/ 323593 h 2922513"/>
                <a:gd name="connsiteX4" fmla="*/ 647186 w 647186"/>
                <a:gd name="connsiteY4" fmla="*/ 2598920 h 2922513"/>
                <a:gd name="connsiteX5" fmla="*/ 323593 w 647186"/>
                <a:gd name="connsiteY5" fmla="*/ 2922513 h 2922513"/>
                <a:gd name="connsiteX6" fmla="*/ 323593 w 647186"/>
                <a:gd name="connsiteY6" fmla="*/ 2922513 h 2922513"/>
                <a:gd name="connsiteX7" fmla="*/ 0 w 647186"/>
                <a:gd name="connsiteY7" fmla="*/ 2598920 h 2922513"/>
                <a:gd name="connsiteX8" fmla="*/ 0 w 647186"/>
                <a:gd name="connsiteY8" fmla="*/ 323593 h 2922513"/>
                <a:gd name="connsiteX0" fmla="*/ 323593 w 647186"/>
                <a:gd name="connsiteY0" fmla="*/ 2922513 h 3013953"/>
                <a:gd name="connsiteX1" fmla="*/ 0 w 647186"/>
                <a:gd name="connsiteY1" fmla="*/ 2598920 h 3013953"/>
                <a:gd name="connsiteX2" fmla="*/ 0 w 647186"/>
                <a:gd name="connsiteY2" fmla="*/ 323593 h 3013953"/>
                <a:gd name="connsiteX3" fmla="*/ 323593 w 647186"/>
                <a:gd name="connsiteY3" fmla="*/ 0 h 3013953"/>
                <a:gd name="connsiteX4" fmla="*/ 323593 w 647186"/>
                <a:gd name="connsiteY4" fmla="*/ 0 h 3013953"/>
                <a:gd name="connsiteX5" fmla="*/ 647186 w 647186"/>
                <a:gd name="connsiteY5" fmla="*/ 323593 h 3013953"/>
                <a:gd name="connsiteX6" fmla="*/ 647186 w 647186"/>
                <a:gd name="connsiteY6" fmla="*/ 2598920 h 3013953"/>
                <a:gd name="connsiteX7" fmla="*/ 323593 w 647186"/>
                <a:gd name="connsiteY7" fmla="*/ 2922513 h 3013953"/>
                <a:gd name="connsiteX8" fmla="*/ 415033 w 647186"/>
                <a:gd name="connsiteY8" fmla="*/ 3013953 h 3013953"/>
                <a:gd name="connsiteX0" fmla="*/ 323593 w 647186"/>
                <a:gd name="connsiteY0" fmla="*/ 2922513 h 2922513"/>
                <a:gd name="connsiteX1" fmla="*/ 0 w 647186"/>
                <a:gd name="connsiteY1" fmla="*/ 2598920 h 2922513"/>
                <a:gd name="connsiteX2" fmla="*/ 0 w 647186"/>
                <a:gd name="connsiteY2" fmla="*/ 323593 h 2922513"/>
                <a:gd name="connsiteX3" fmla="*/ 323593 w 647186"/>
                <a:gd name="connsiteY3" fmla="*/ 0 h 2922513"/>
                <a:gd name="connsiteX4" fmla="*/ 323593 w 647186"/>
                <a:gd name="connsiteY4" fmla="*/ 0 h 2922513"/>
                <a:gd name="connsiteX5" fmla="*/ 647186 w 647186"/>
                <a:gd name="connsiteY5" fmla="*/ 323593 h 2922513"/>
                <a:gd name="connsiteX6" fmla="*/ 647186 w 647186"/>
                <a:gd name="connsiteY6" fmla="*/ 2598920 h 2922513"/>
                <a:gd name="connsiteX7" fmla="*/ 323593 w 647186"/>
                <a:gd name="connsiteY7" fmla="*/ 2922513 h 2922513"/>
                <a:gd name="connsiteX0" fmla="*/ 323593 w 647186"/>
                <a:gd name="connsiteY0" fmla="*/ 2922513 h 2922513"/>
                <a:gd name="connsiteX1" fmla="*/ 0 w 647186"/>
                <a:gd name="connsiteY1" fmla="*/ 2598920 h 2922513"/>
                <a:gd name="connsiteX2" fmla="*/ 0 w 647186"/>
                <a:gd name="connsiteY2" fmla="*/ 323593 h 2922513"/>
                <a:gd name="connsiteX3" fmla="*/ 323593 w 647186"/>
                <a:gd name="connsiteY3" fmla="*/ 0 h 2922513"/>
                <a:gd name="connsiteX4" fmla="*/ 323593 w 647186"/>
                <a:gd name="connsiteY4" fmla="*/ 0 h 2922513"/>
                <a:gd name="connsiteX5" fmla="*/ 647186 w 647186"/>
                <a:gd name="connsiteY5" fmla="*/ 323593 h 2922513"/>
                <a:gd name="connsiteX6" fmla="*/ 647186 w 647186"/>
                <a:gd name="connsiteY6" fmla="*/ 2598920 h 2922513"/>
                <a:gd name="connsiteX0" fmla="*/ 0 w 647186"/>
                <a:gd name="connsiteY0" fmla="*/ 2598920 h 2598920"/>
                <a:gd name="connsiteX1" fmla="*/ 0 w 647186"/>
                <a:gd name="connsiteY1" fmla="*/ 323593 h 2598920"/>
                <a:gd name="connsiteX2" fmla="*/ 323593 w 647186"/>
                <a:gd name="connsiteY2" fmla="*/ 0 h 2598920"/>
                <a:gd name="connsiteX3" fmla="*/ 323593 w 647186"/>
                <a:gd name="connsiteY3" fmla="*/ 0 h 2598920"/>
                <a:gd name="connsiteX4" fmla="*/ 647186 w 647186"/>
                <a:gd name="connsiteY4" fmla="*/ 323593 h 2598920"/>
                <a:gd name="connsiteX5" fmla="*/ 647186 w 647186"/>
                <a:gd name="connsiteY5" fmla="*/ 2598920 h 259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86" h="2598920">
                  <a:moveTo>
                    <a:pt x="0" y="2598920"/>
                  </a:moveTo>
                  <a:lnTo>
                    <a:pt x="0" y="323593"/>
                  </a:lnTo>
                  <a:cubicBezTo>
                    <a:pt x="0" y="144878"/>
                    <a:pt x="144878" y="0"/>
                    <a:pt x="323593" y="0"/>
                  </a:cubicBezTo>
                  <a:lnTo>
                    <a:pt x="323593" y="0"/>
                  </a:lnTo>
                  <a:cubicBezTo>
                    <a:pt x="502308" y="0"/>
                    <a:pt x="647186" y="144878"/>
                    <a:pt x="647186" y="323593"/>
                  </a:cubicBezTo>
                  <a:lnTo>
                    <a:pt x="647186" y="2598920"/>
                  </a:lnTo>
                </a:path>
              </a:pathLst>
            </a:custGeom>
            <a:noFill/>
            <a:ln w="47625" cap="rnd">
              <a:solidFill>
                <a:srgbClr val="00206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DECAAAB-0AAE-0407-C1BC-5967E30D208B}"/>
              </a:ext>
            </a:extLst>
          </p:cNvPr>
          <p:cNvGrpSpPr/>
          <p:nvPr/>
        </p:nvGrpSpPr>
        <p:grpSpPr>
          <a:xfrm>
            <a:off x="4054821" y="1453673"/>
            <a:ext cx="361866" cy="2132807"/>
            <a:chOff x="4054821" y="1453673"/>
            <a:chExt cx="361866" cy="2132807"/>
          </a:xfrm>
        </p:grpSpPr>
        <p:sp>
          <p:nvSpPr>
            <p:cNvPr id="24" name="Rectangle: Rounded Corners 3">
              <a:extLst>
                <a:ext uri="{FF2B5EF4-FFF2-40B4-BE49-F238E27FC236}">
                  <a16:creationId xmlns:a16="http://schemas.microsoft.com/office/drawing/2014/main" id="{9EE1A0E5-148E-F059-A92B-1C9F6D1E61F4}"/>
                </a:ext>
              </a:extLst>
            </p:cNvPr>
            <p:cNvSpPr/>
            <p:nvPr/>
          </p:nvSpPr>
          <p:spPr>
            <a:xfrm rot="10800000">
              <a:off x="4054821" y="2789626"/>
              <a:ext cx="335834" cy="785566"/>
            </a:xfrm>
            <a:custGeom>
              <a:avLst/>
              <a:gdLst>
                <a:gd name="connsiteX0" fmla="*/ 0 w 647186"/>
                <a:gd name="connsiteY0" fmla="*/ 323593 h 2922513"/>
                <a:gd name="connsiteX1" fmla="*/ 323593 w 647186"/>
                <a:gd name="connsiteY1" fmla="*/ 0 h 2922513"/>
                <a:gd name="connsiteX2" fmla="*/ 323593 w 647186"/>
                <a:gd name="connsiteY2" fmla="*/ 0 h 2922513"/>
                <a:gd name="connsiteX3" fmla="*/ 647186 w 647186"/>
                <a:gd name="connsiteY3" fmla="*/ 323593 h 2922513"/>
                <a:gd name="connsiteX4" fmla="*/ 647186 w 647186"/>
                <a:gd name="connsiteY4" fmla="*/ 2598920 h 2922513"/>
                <a:gd name="connsiteX5" fmla="*/ 323593 w 647186"/>
                <a:gd name="connsiteY5" fmla="*/ 2922513 h 2922513"/>
                <a:gd name="connsiteX6" fmla="*/ 323593 w 647186"/>
                <a:gd name="connsiteY6" fmla="*/ 2922513 h 2922513"/>
                <a:gd name="connsiteX7" fmla="*/ 0 w 647186"/>
                <a:gd name="connsiteY7" fmla="*/ 2598920 h 2922513"/>
                <a:gd name="connsiteX8" fmla="*/ 0 w 647186"/>
                <a:gd name="connsiteY8" fmla="*/ 323593 h 2922513"/>
                <a:gd name="connsiteX0" fmla="*/ 323593 w 647186"/>
                <a:gd name="connsiteY0" fmla="*/ 2922513 h 3013953"/>
                <a:gd name="connsiteX1" fmla="*/ 0 w 647186"/>
                <a:gd name="connsiteY1" fmla="*/ 2598920 h 3013953"/>
                <a:gd name="connsiteX2" fmla="*/ 0 w 647186"/>
                <a:gd name="connsiteY2" fmla="*/ 323593 h 3013953"/>
                <a:gd name="connsiteX3" fmla="*/ 323593 w 647186"/>
                <a:gd name="connsiteY3" fmla="*/ 0 h 3013953"/>
                <a:gd name="connsiteX4" fmla="*/ 323593 w 647186"/>
                <a:gd name="connsiteY4" fmla="*/ 0 h 3013953"/>
                <a:gd name="connsiteX5" fmla="*/ 647186 w 647186"/>
                <a:gd name="connsiteY5" fmla="*/ 323593 h 3013953"/>
                <a:gd name="connsiteX6" fmla="*/ 647186 w 647186"/>
                <a:gd name="connsiteY6" fmla="*/ 2598920 h 3013953"/>
                <a:gd name="connsiteX7" fmla="*/ 323593 w 647186"/>
                <a:gd name="connsiteY7" fmla="*/ 2922513 h 3013953"/>
                <a:gd name="connsiteX8" fmla="*/ 415033 w 647186"/>
                <a:gd name="connsiteY8" fmla="*/ 3013953 h 3013953"/>
                <a:gd name="connsiteX0" fmla="*/ 323593 w 647186"/>
                <a:gd name="connsiteY0" fmla="*/ 2922513 h 2922513"/>
                <a:gd name="connsiteX1" fmla="*/ 0 w 647186"/>
                <a:gd name="connsiteY1" fmla="*/ 2598920 h 2922513"/>
                <a:gd name="connsiteX2" fmla="*/ 0 w 647186"/>
                <a:gd name="connsiteY2" fmla="*/ 323593 h 2922513"/>
                <a:gd name="connsiteX3" fmla="*/ 323593 w 647186"/>
                <a:gd name="connsiteY3" fmla="*/ 0 h 2922513"/>
                <a:gd name="connsiteX4" fmla="*/ 323593 w 647186"/>
                <a:gd name="connsiteY4" fmla="*/ 0 h 2922513"/>
                <a:gd name="connsiteX5" fmla="*/ 647186 w 647186"/>
                <a:gd name="connsiteY5" fmla="*/ 323593 h 2922513"/>
                <a:gd name="connsiteX6" fmla="*/ 647186 w 647186"/>
                <a:gd name="connsiteY6" fmla="*/ 2598920 h 2922513"/>
                <a:gd name="connsiteX7" fmla="*/ 323593 w 647186"/>
                <a:gd name="connsiteY7" fmla="*/ 2922513 h 2922513"/>
                <a:gd name="connsiteX0" fmla="*/ 323593 w 647186"/>
                <a:gd name="connsiteY0" fmla="*/ 2922513 h 2922513"/>
                <a:gd name="connsiteX1" fmla="*/ 0 w 647186"/>
                <a:gd name="connsiteY1" fmla="*/ 2598920 h 2922513"/>
                <a:gd name="connsiteX2" fmla="*/ 0 w 647186"/>
                <a:gd name="connsiteY2" fmla="*/ 323593 h 2922513"/>
                <a:gd name="connsiteX3" fmla="*/ 323593 w 647186"/>
                <a:gd name="connsiteY3" fmla="*/ 0 h 2922513"/>
                <a:gd name="connsiteX4" fmla="*/ 323593 w 647186"/>
                <a:gd name="connsiteY4" fmla="*/ 0 h 2922513"/>
                <a:gd name="connsiteX5" fmla="*/ 647186 w 647186"/>
                <a:gd name="connsiteY5" fmla="*/ 323593 h 2922513"/>
                <a:gd name="connsiteX6" fmla="*/ 647186 w 647186"/>
                <a:gd name="connsiteY6" fmla="*/ 2598920 h 2922513"/>
                <a:gd name="connsiteX0" fmla="*/ 0 w 647186"/>
                <a:gd name="connsiteY0" fmla="*/ 2598920 h 2598920"/>
                <a:gd name="connsiteX1" fmla="*/ 0 w 647186"/>
                <a:gd name="connsiteY1" fmla="*/ 323593 h 2598920"/>
                <a:gd name="connsiteX2" fmla="*/ 323593 w 647186"/>
                <a:gd name="connsiteY2" fmla="*/ 0 h 2598920"/>
                <a:gd name="connsiteX3" fmla="*/ 323593 w 647186"/>
                <a:gd name="connsiteY3" fmla="*/ 0 h 2598920"/>
                <a:gd name="connsiteX4" fmla="*/ 647186 w 647186"/>
                <a:gd name="connsiteY4" fmla="*/ 323593 h 2598920"/>
                <a:gd name="connsiteX5" fmla="*/ 647186 w 647186"/>
                <a:gd name="connsiteY5" fmla="*/ 2598920 h 259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86" h="2598920">
                  <a:moveTo>
                    <a:pt x="0" y="2598920"/>
                  </a:moveTo>
                  <a:lnTo>
                    <a:pt x="0" y="323593"/>
                  </a:lnTo>
                  <a:cubicBezTo>
                    <a:pt x="0" y="144878"/>
                    <a:pt x="144878" y="0"/>
                    <a:pt x="323593" y="0"/>
                  </a:cubicBezTo>
                  <a:lnTo>
                    <a:pt x="323593" y="0"/>
                  </a:lnTo>
                  <a:cubicBezTo>
                    <a:pt x="502308" y="0"/>
                    <a:pt x="647186" y="144878"/>
                    <a:pt x="647186" y="323593"/>
                  </a:cubicBezTo>
                  <a:lnTo>
                    <a:pt x="647186" y="2598920"/>
                  </a:ln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47625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: Rounded Corners 3">
              <a:extLst>
                <a:ext uri="{FF2B5EF4-FFF2-40B4-BE49-F238E27FC236}">
                  <a16:creationId xmlns:a16="http://schemas.microsoft.com/office/drawing/2014/main" id="{C5B9572B-0DF1-05EA-E919-2FAEC0005C12}"/>
                </a:ext>
              </a:extLst>
            </p:cNvPr>
            <p:cNvSpPr/>
            <p:nvPr/>
          </p:nvSpPr>
          <p:spPr>
            <a:xfrm rot="10800000">
              <a:off x="4054821" y="1453673"/>
              <a:ext cx="361866" cy="2132807"/>
            </a:xfrm>
            <a:custGeom>
              <a:avLst/>
              <a:gdLst>
                <a:gd name="connsiteX0" fmla="*/ 0 w 647186"/>
                <a:gd name="connsiteY0" fmla="*/ 323593 h 2922513"/>
                <a:gd name="connsiteX1" fmla="*/ 323593 w 647186"/>
                <a:gd name="connsiteY1" fmla="*/ 0 h 2922513"/>
                <a:gd name="connsiteX2" fmla="*/ 323593 w 647186"/>
                <a:gd name="connsiteY2" fmla="*/ 0 h 2922513"/>
                <a:gd name="connsiteX3" fmla="*/ 647186 w 647186"/>
                <a:gd name="connsiteY3" fmla="*/ 323593 h 2922513"/>
                <a:gd name="connsiteX4" fmla="*/ 647186 w 647186"/>
                <a:gd name="connsiteY4" fmla="*/ 2598920 h 2922513"/>
                <a:gd name="connsiteX5" fmla="*/ 323593 w 647186"/>
                <a:gd name="connsiteY5" fmla="*/ 2922513 h 2922513"/>
                <a:gd name="connsiteX6" fmla="*/ 323593 w 647186"/>
                <a:gd name="connsiteY6" fmla="*/ 2922513 h 2922513"/>
                <a:gd name="connsiteX7" fmla="*/ 0 w 647186"/>
                <a:gd name="connsiteY7" fmla="*/ 2598920 h 2922513"/>
                <a:gd name="connsiteX8" fmla="*/ 0 w 647186"/>
                <a:gd name="connsiteY8" fmla="*/ 323593 h 2922513"/>
                <a:gd name="connsiteX0" fmla="*/ 323593 w 647186"/>
                <a:gd name="connsiteY0" fmla="*/ 2922513 h 3013953"/>
                <a:gd name="connsiteX1" fmla="*/ 0 w 647186"/>
                <a:gd name="connsiteY1" fmla="*/ 2598920 h 3013953"/>
                <a:gd name="connsiteX2" fmla="*/ 0 w 647186"/>
                <a:gd name="connsiteY2" fmla="*/ 323593 h 3013953"/>
                <a:gd name="connsiteX3" fmla="*/ 323593 w 647186"/>
                <a:gd name="connsiteY3" fmla="*/ 0 h 3013953"/>
                <a:gd name="connsiteX4" fmla="*/ 323593 w 647186"/>
                <a:gd name="connsiteY4" fmla="*/ 0 h 3013953"/>
                <a:gd name="connsiteX5" fmla="*/ 647186 w 647186"/>
                <a:gd name="connsiteY5" fmla="*/ 323593 h 3013953"/>
                <a:gd name="connsiteX6" fmla="*/ 647186 w 647186"/>
                <a:gd name="connsiteY6" fmla="*/ 2598920 h 3013953"/>
                <a:gd name="connsiteX7" fmla="*/ 323593 w 647186"/>
                <a:gd name="connsiteY7" fmla="*/ 2922513 h 3013953"/>
                <a:gd name="connsiteX8" fmla="*/ 415033 w 647186"/>
                <a:gd name="connsiteY8" fmla="*/ 3013953 h 3013953"/>
                <a:gd name="connsiteX0" fmla="*/ 323593 w 647186"/>
                <a:gd name="connsiteY0" fmla="*/ 2922513 h 2922513"/>
                <a:gd name="connsiteX1" fmla="*/ 0 w 647186"/>
                <a:gd name="connsiteY1" fmla="*/ 2598920 h 2922513"/>
                <a:gd name="connsiteX2" fmla="*/ 0 w 647186"/>
                <a:gd name="connsiteY2" fmla="*/ 323593 h 2922513"/>
                <a:gd name="connsiteX3" fmla="*/ 323593 w 647186"/>
                <a:gd name="connsiteY3" fmla="*/ 0 h 2922513"/>
                <a:gd name="connsiteX4" fmla="*/ 323593 w 647186"/>
                <a:gd name="connsiteY4" fmla="*/ 0 h 2922513"/>
                <a:gd name="connsiteX5" fmla="*/ 647186 w 647186"/>
                <a:gd name="connsiteY5" fmla="*/ 323593 h 2922513"/>
                <a:gd name="connsiteX6" fmla="*/ 647186 w 647186"/>
                <a:gd name="connsiteY6" fmla="*/ 2598920 h 2922513"/>
                <a:gd name="connsiteX7" fmla="*/ 323593 w 647186"/>
                <a:gd name="connsiteY7" fmla="*/ 2922513 h 2922513"/>
                <a:gd name="connsiteX0" fmla="*/ 323593 w 647186"/>
                <a:gd name="connsiteY0" fmla="*/ 2922513 h 2922513"/>
                <a:gd name="connsiteX1" fmla="*/ 0 w 647186"/>
                <a:gd name="connsiteY1" fmla="*/ 2598920 h 2922513"/>
                <a:gd name="connsiteX2" fmla="*/ 0 w 647186"/>
                <a:gd name="connsiteY2" fmla="*/ 323593 h 2922513"/>
                <a:gd name="connsiteX3" fmla="*/ 323593 w 647186"/>
                <a:gd name="connsiteY3" fmla="*/ 0 h 2922513"/>
                <a:gd name="connsiteX4" fmla="*/ 323593 w 647186"/>
                <a:gd name="connsiteY4" fmla="*/ 0 h 2922513"/>
                <a:gd name="connsiteX5" fmla="*/ 647186 w 647186"/>
                <a:gd name="connsiteY5" fmla="*/ 323593 h 2922513"/>
                <a:gd name="connsiteX6" fmla="*/ 647186 w 647186"/>
                <a:gd name="connsiteY6" fmla="*/ 2598920 h 2922513"/>
                <a:gd name="connsiteX0" fmla="*/ 0 w 647186"/>
                <a:gd name="connsiteY0" fmla="*/ 2598920 h 2598920"/>
                <a:gd name="connsiteX1" fmla="*/ 0 w 647186"/>
                <a:gd name="connsiteY1" fmla="*/ 323593 h 2598920"/>
                <a:gd name="connsiteX2" fmla="*/ 323593 w 647186"/>
                <a:gd name="connsiteY2" fmla="*/ 0 h 2598920"/>
                <a:gd name="connsiteX3" fmla="*/ 323593 w 647186"/>
                <a:gd name="connsiteY3" fmla="*/ 0 h 2598920"/>
                <a:gd name="connsiteX4" fmla="*/ 647186 w 647186"/>
                <a:gd name="connsiteY4" fmla="*/ 323593 h 2598920"/>
                <a:gd name="connsiteX5" fmla="*/ 647186 w 647186"/>
                <a:gd name="connsiteY5" fmla="*/ 2598920 h 259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86" h="2598920">
                  <a:moveTo>
                    <a:pt x="0" y="2598920"/>
                  </a:moveTo>
                  <a:lnTo>
                    <a:pt x="0" y="323593"/>
                  </a:lnTo>
                  <a:cubicBezTo>
                    <a:pt x="0" y="144878"/>
                    <a:pt x="144878" y="0"/>
                    <a:pt x="323593" y="0"/>
                  </a:cubicBezTo>
                  <a:lnTo>
                    <a:pt x="323593" y="0"/>
                  </a:lnTo>
                  <a:cubicBezTo>
                    <a:pt x="502308" y="0"/>
                    <a:pt x="647186" y="144878"/>
                    <a:pt x="647186" y="323593"/>
                  </a:cubicBezTo>
                  <a:lnTo>
                    <a:pt x="647186" y="2598920"/>
                  </a:lnTo>
                </a:path>
              </a:pathLst>
            </a:custGeom>
            <a:noFill/>
            <a:ln w="47625" cap="rnd">
              <a:solidFill>
                <a:srgbClr val="00206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6A1F7B52-BC72-C427-CDF5-8C42206E963D}"/>
              </a:ext>
            </a:extLst>
          </p:cNvPr>
          <p:cNvGrpSpPr/>
          <p:nvPr/>
        </p:nvGrpSpPr>
        <p:grpSpPr>
          <a:xfrm>
            <a:off x="704884" y="3260637"/>
            <a:ext cx="3485560" cy="830997"/>
            <a:chOff x="704884" y="3260637"/>
            <a:chExt cx="3485560" cy="830997"/>
          </a:xfrm>
        </p:grpSpPr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F1102C32-D061-525F-1BCB-7412D919023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095787" y="3260637"/>
              <a:ext cx="1094657" cy="252799"/>
            </a:xfrm>
            <a:prstGeom prst="straightConnector1">
              <a:avLst/>
            </a:prstGeom>
            <a:ln>
              <a:tailEnd type="triangle"/>
            </a:ln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6F28C56-B2F6-4BAD-8A92-257D52EFDC9F}"/>
                </a:ext>
              </a:extLst>
            </p:cNvPr>
            <p:cNvSpPr txBox="1"/>
            <p:nvPr/>
          </p:nvSpPr>
          <p:spPr>
            <a:xfrm>
              <a:off x="704884" y="3260637"/>
              <a:ext cx="2480247" cy="830997"/>
            </a:xfrm>
            <a:prstGeom prst="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vi-VN" sz="2400" dirty="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Dung dịch NaOH</a:t>
              </a:r>
              <a:endPara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  <a:p>
              <a:pPr algn="ctr"/>
              <a:r>
                <a: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+ </a:t>
              </a:r>
              <a:r>
                <a:rPr lang="vi-VN" sz="2400" dirty="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phenolphthalein</a:t>
              </a:r>
              <a:r>
                <a: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</a:p>
          </p:txBody>
        </p:sp>
      </p:grpSp>
      <p:pic>
        <p:nvPicPr>
          <p:cNvPr id="17" name="Picture 16">
            <a:extLst>
              <a:ext uri="{FF2B5EF4-FFF2-40B4-BE49-F238E27FC236}">
                <a16:creationId xmlns:a16="http://schemas.microsoft.com/office/drawing/2014/main" id="{1C66138A-D746-6DE4-1CF5-95AF2CDD05D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4575701">
            <a:off x="2911337" y="490921"/>
            <a:ext cx="1105433" cy="1105433"/>
          </a:xfrm>
          <a:prstGeom prst="rect">
            <a:avLst/>
          </a:prstGeom>
        </p:spPr>
      </p:pic>
      <p:sp>
        <p:nvSpPr>
          <p:cNvPr id="18" name="Teardrop 17">
            <a:extLst>
              <a:ext uri="{FF2B5EF4-FFF2-40B4-BE49-F238E27FC236}">
                <a16:creationId xmlns:a16="http://schemas.microsoft.com/office/drawing/2014/main" id="{39C7F5C0-6744-45CC-0295-A9795799B248}"/>
              </a:ext>
            </a:extLst>
          </p:cNvPr>
          <p:cNvSpPr/>
          <p:nvPr/>
        </p:nvSpPr>
        <p:spPr>
          <a:xfrm rot="18096284">
            <a:off x="4153912" y="1319874"/>
            <a:ext cx="124605" cy="148782"/>
          </a:xfrm>
          <a:prstGeom prst="teardrop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Teardrop 18">
            <a:extLst>
              <a:ext uri="{FF2B5EF4-FFF2-40B4-BE49-F238E27FC236}">
                <a16:creationId xmlns:a16="http://schemas.microsoft.com/office/drawing/2014/main" id="{C71F1C98-E409-32DE-8036-47EAEFA255BB}"/>
              </a:ext>
            </a:extLst>
          </p:cNvPr>
          <p:cNvSpPr/>
          <p:nvPr/>
        </p:nvSpPr>
        <p:spPr>
          <a:xfrm rot="18096284">
            <a:off x="4173450" y="1905200"/>
            <a:ext cx="124605" cy="148782"/>
          </a:xfrm>
          <a:prstGeom prst="teardrop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ardrop 19">
            <a:extLst>
              <a:ext uri="{FF2B5EF4-FFF2-40B4-BE49-F238E27FC236}">
                <a16:creationId xmlns:a16="http://schemas.microsoft.com/office/drawing/2014/main" id="{5C4A8A64-6667-B875-707E-AECDDF244A56}"/>
              </a:ext>
            </a:extLst>
          </p:cNvPr>
          <p:cNvSpPr/>
          <p:nvPr/>
        </p:nvSpPr>
        <p:spPr>
          <a:xfrm rot="18096284">
            <a:off x="4190687" y="2291736"/>
            <a:ext cx="124605" cy="148782"/>
          </a:xfrm>
          <a:prstGeom prst="teardrop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4CB74238-0F3A-F025-D886-AC99BF2CAD28}"/>
              </a:ext>
            </a:extLst>
          </p:cNvPr>
          <p:cNvGrpSpPr/>
          <p:nvPr/>
        </p:nvGrpSpPr>
        <p:grpSpPr>
          <a:xfrm>
            <a:off x="576079" y="1446459"/>
            <a:ext cx="3574446" cy="501519"/>
            <a:chOff x="576079" y="1446459"/>
            <a:chExt cx="3574446" cy="501519"/>
          </a:xfrm>
        </p:grpSpPr>
        <p:cxnSp>
          <p:nvCxnSpPr>
            <p:cNvPr id="28" name="Straight Arrow Connector 27">
              <a:extLst>
                <a:ext uri="{FF2B5EF4-FFF2-40B4-BE49-F238E27FC236}">
                  <a16:creationId xmlns:a16="http://schemas.microsoft.com/office/drawing/2014/main" id="{9E56091B-6D52-5512-3E75-F3D0038C0D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055868" y="1446459"/>
              <a:ext cx="1094657" cy="252799"/>
            </a:xfrm>
            <a:prstGeom prst="straightConnector1">
              <a:avLst/>
            </a:prstGeom>
            <a:ln>
              <a:tailEnd type="triangle"/>
            </a:ln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88DD2F9-0748-074D-44AD-AC86B9058C45}"/>
                </a:ext>
              </a:extLst>
            </p:cNvPr>
            <p:cNvSpPr txBox="1"/>
            <p:nvPr/>
          </p:nvSpPr>
          <p:spPr>
            <a:xfrm>
              <a:off x="576079" y="1486313"/>
              <a:ext cx="2480247" cy="461665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HCl </a:t>
              </a:r>
              <a:r>
                <a:rPr lang="en-US" sz="2400" dirty="0" err="1">
                  <a:solidFill>
                    <a:schemeClr val="bg1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loãng</a:t>
              </a:r>
              <a:endParaRPr lang="en-U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" name="Arrow: Right 1">
            <a:extLst>
              <a:ext uri="{FF2B5EF4-FFF2-40B4-BE49-F238E27FC236}">
                <a16:creationId xmlns:a16="http://schemas.microsoft.com/office/drawing/2014/main" id="{B85713B6-9D6D-A14B-E95A-9169A5B51308}"/>
              </a:ext>
            </a:extLst>
          </p:cNvPr>
          <p:cNvSpPr/>
          <p:nvPr/>
        </p:nvSpPr>
        <p:spPr>
          <a:xfrm>
            <a:off x="5109559" y="2178756"/>
            <a:ext cx="1099330" cy="61087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0598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D84A408-78E6-F5DB-28EA-96A2743F27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64430" y="612031"/>
            <a:ext cx="4759570" cy="572700"/>
          </a:xfrm>
        </p:spPr>
        <p:txBody>
          <a:bodyPr/>
          <a:lstStyle/>
          <a:p>
            <a:pPr algn="ctr"/>
            <a:r>
              <a:rPr lang="vi-VN" sz="3600" i="1" dirty="0">
                <a:solidFill>
                  <a:srgbClr val="C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Quan sát hiện tượng và thực hiện các yêu cầu:</a:t>
            </a:r>
            <a:br>
              <a:rPr lang="en-US" sz="3600" i="1" dirty="0">
                <a:solidFill>
                  <a:srgbClr val="C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</a:br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A9F3BF4-E794-6142-4711-3E666F9A36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471" y="445025"/>
            <a:ext cx="3758901" cy="4517276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D41E24B-960F-14E8-E1F2-485C59074912}"/>
              </a:ext>
            </a:extLst>
          </p:cNvPr>
          <p:cNvSpPr txBox="1"/>
          <p:nvPr/>
        </p:nvSpPr>
        <p:spPr>
          <a:xfrm>
            <a:off x="2796173" y="1924436"/>
            <a:ext cx="5990492" cy="2181944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indent="215900" algn="just">
              <a:lnSpc>
                <a:spcPct val="115000"/>
              </a:lnSpc>
            </a:pP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vi-VN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Dung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kiềm làm đối màu chất chỉ thị màu (giấy quỳ tím, dung dịch phenolphthalein) nh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ư </a:t>
            </a:r>
            <a:r>
              <a:rPr lang="vi-VN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ế</a:t>
            </a:r>
            <a:r>
              <a:rPr lang="vi-VN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nào?</a:t>
            </a:r>
          </a:p>
          <a:p>
            <a:pPr lvl="0" algn="just">
              <a:lnSpc>
                <a:spcPct val="115000"/>
              </a:lnSpc>
              <a:spcAft>
                <a:spcPts val="2100"/>
              </a:spcAft>
              <a:buSzPts val="1200"/>
              <a:tabLst>
                <a:tab pos="452755" algn="l"/>
              </a:tabLst>
            </a:pPr>
            <a:r>
              <a:rPr lang="vi-VN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2.	Nêu hiện tượng xảy ra ở thí nghiệm 2 và rút ra nhận xét.</a:t>
            </a:r>
            <a:endParaRPr lang="en-US" sz="2400" u="none" strike="noStrike" spc="0" dirty="0"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6049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C2044137-64E9-C2ED-22EE-68A8C9A1CD0F}"/>
              </a:ext>
            </a:extLst>
          </p:cNvPr>
          <p:cNvGrpSpPr/>
          <p:nvPr/>
        </p:nvGrpSpPr>
        <p:grpSpPr>
          <a:xfrm>
            <a:off x="2350008" y="539496"/>
            <a:ext cx="5815584" cy="3035808"/>
            <a:chOff x="2350008" y="539496"/>
            <a:chExt cx="5815584" cy="3035808"/>
          </a:xfrm>
        </p:grpSpPr>
        <p:sp>
          <p:nvSpPr>
            <p:cNvPr id="4" name="Cloud 3">
              <a:extLst>
                <a:ext uri="{FF2B5EF4-FFF2-40B4-BE49-F238E27FC236}">
                  <a16:creationId xmlns:a16="http://schemas.microsoft.com/office/drawing/2014/main" id="{7B966E04-EEA3-FAC2-79A2-D846CF60F974}"/>
                </a:ext>
              </a:extLst>
            </p:cNvPr>
            <p:cNvSpPr/>
            <p:nvPr/>
          </p:nvSpPr>
          <p:spPr>
            <a:xfrm>
              <a:off x="2350008" y="539496"/>
              <a:ext cx="5815584" cy="3035808"/>
            </a:xfrm>
            <a:prstGeom prst="cloud">
              <a:avLst/>
            </a:prstGeom>
            <a:ln/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sz="2400" dirty="0">
                <a:solidFill>
                  <a:srgbClr val="FFFFFF"/>
                </a:solidFill>
                <a:latin typeface="#9Slide03 AmpleSoft" panose="02000000000000000000" pitchFamily="2" charset="0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1EAB26BF-1C2B-F709-19D5-45ED7D782E16}"/>
                </a:ext>
              </a:extLst>
            </p:cNvPr>
            <p:cNvSpPr/>
            <p:nvPr/>
          </p:nvSpPr>
          <p:spPr>
            <a:xfrm>
              <a:off x="2809731" y="936904"/>
              <a:ext cx="4663514" cy="230832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defRPr/>
              </a:pPr>
              <a:r>
                <a:rPr lang="en-US" sz="240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Ngoài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dung </a:t>
              </a:r>
              <a:r>
                <a:rPr lang="en-US" sz="240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dịch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NaOH, </a:t>
              </a:r>
              <a:r>
                <a:rPr lang="en-US" sz="240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các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dung </a:t>
              </a:r>
              <a:r>
                <a:rPr lang="en-US" sz="240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dịch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base</a:t>
              </a:r>
              <a:r>
                <a:rPr lang="vi-VN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(kiềm)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khác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như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 KOH, Ba(OH)</a:t>
              </a:r>
              <a:r>
                <a:rPr lang="en-US" sz="2400" baseline="-250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Ca(OH)</a:t>
              </a:r>
              <a:r>
                <a:rPr lang="en-US" sz="2400" baseline="-250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cũng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làm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đổi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màu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quỳ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tím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thành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xanh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và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dung </a:t>
              </a:r>
              <a:r>
                <a:rPr lang="en-US" sz="240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dịch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phenolphtalein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không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màu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thành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màu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đỏ</a:t>
              </a:r>
              <a:r>
                <a:rPr lang="en-US" sz="24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C9DBBAC8-8F14-B626-C481-2A531613E9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2255" y="4038972"/>
            <a:ext cx="57150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1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altLang="en-US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altLang="en-US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altLang="en-US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altLang="en-US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altLang="en-US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altLang="en-US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altLang="en-US" sz="21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en-US" altLang="en-US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basơ</a:t>
            </a:r>
            <a:r>
              <a:rPr lang="en-US" altLang="en-US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altLang="en-US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altLang="en-US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</a:t>
            </a:r>
            <a:r>
              <a:rPr lang="en-US" altLang="en-US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altLang="en-US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?.</a:t>
            </a:r>
          </a:p>
        </p:txBody>
      </p:sp>
      <p:sp>
        <p:nvSpPr>
          <p:cNvPr id="7" name="Rounded Rectangle 8">
            <a:extLst>
              <a:ext uri="{FF2B5EF4-FFF2-40B4-BE49-F238E27FC236}">
                <a16:creationId xmlns:a16="http://schemas.microsoft.com/office/drawing/2014/main" id="{EC293ECF-DB71-C133-71D6-216779FAF682}"/>
              </a:ext>
            </a:extLst>
          </p:cNvPr>
          <p:cNvSpPr/>
          <p:nvPr/>
        </p:nvSpPr>
        <p:spPr>
          <a:xfrm>
            <a:off x="2809730" y="3919546"/>
            <a:ext cx="5550408" cy="977516"/>
          </a:xfrm>
          <a:prstGeom prst="roundRect">
            <a:avLst/>
          </a:prstGeom>
          <a:noFill/>
          <a:ln w="28575">
            <a:solidFill>
              <a:srgbClr val="EB9898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AFA7AC52-217A-C230-5116-DB5F454C6AD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11680" y="3474083"/>
            <a:ext cx="980930" cy="908844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CF87AA36-AAFC-B963-9520-947E50B7ABA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62" y="1651254"/>
            <a:ext cx="2371725" cy="19240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0183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2529;p54">
            <a:extLst>
              <a:ext uri="{FF2B5EF4-FFF2-40B4-BE49-F238E27FC236}">
                <a16:creationId xmlns:a16="http://schemas.microsoft.com/office/drawing/2014/main" id="{1A8C3030-52DA-BE25-5305-BA4A51F1D17A}"/>
              </a:ext>
            </a:extLst>
          </p:cNvPr>
          <p:cNvGrpSpPr/>
          <p:nvPr/>
        </p:nvGrpSpPr>
        <p:grpSpPr>
          <a:xfrm>
            <a:off x="982133" y="1479518"/>
            <a:ext cx="7936089" cy="3081193"/>
            <a:chOff x="1835466" y="929768"/>
            <a:chExt cx="2388309" cy="3283958"/>
          </a:xfrm>
        </p:grpSpPr>
        <p:sp>
          <p:nvSpPr>
            <p:cNvPr id="4" name="Google Shape;2530;p54">
              <a:extLst>
                <a:ext uri="{FF2B5EF4-FFF2-40B4-BE49-F238E27FC236}">
                  <a16:creationId xmlns:a16="http://schemas.microsoft.com/office/drawing/2014/main" id="{67727358-7EC1-2093-E741-E13CCD77EDED}"/>
                </a:ext>
              </a:extLst>
            </p:cNvPr>
            <p:cNvSpPr/>
            <p:nvPr/>
          </p:nvSpPr>
          <p:spPr>
            <a:xfrm>
              <a:off x="1835466" y="929768"/>
              <a:ext cx="2388309" cy="3283958"/>
            </a:xfrm>
            <a:prstGeom prst="roundRect">
              <a:avLst>
                <a:gd name="adj" fmla="val 4846"/>
              </a:avLst>
            </a:pr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" name="Google Shape;2531;p54">
              <a:extLst>
                <a:ext uri="{FF2B5EF4-FFF2-40B4-BE49-F238E27FC236}">
                  <a16:creationId xmlns:a16="http://schemas.microsoft.com/office/drawing/2014/main" id="{5D652B3C-7C34-6F06-9CD2-E16591E345E0}"/>
                </a:ext>
              </a:extLst>
            </p:cNvPr>
            <p:cNvSpPr/>
            <p:nvPr/>
          </p:nvSpPr>
          <p:spPr>
            <a:xfrm>
              <a:off x="2010540" y="1124747"/>
              <a:ext cx="2038200" cy="2909100"/>
            </a:xfrm>
            <a:prstGeom prst="rect">
              <a:avLst/>
            </a:pr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" name="Google Shape;2532;p54">
              <a:extLst>
                <a:ext uri="{FF2B5EF4-FFF2-40B4-BE49-F238E27FC236}">
                  <a16:creationId xmlns:a16="http://schemas.microsoft.com/office/drawing/2014/main" id="{31026F6E-28F1-F1B7-1BD5-FCDD20BABA93}"/>
                </a:ext>
              </a:extLst>
            </p:cNvPr>
            <p:cNvSpPr/>
            <p:nvPr/>
          </p:nvSpPr>
          <p:spPr>
            <a:xfrm>
              <a:off x="2947422" y="4067543"/>
              <a:ext cx="164398" cy="97411"/>
            </a:xfrm>
            <a:prstGeom prst="roundRect">
              <a:avLst>
                <a:gd name="adj" fmla="val 50000"/>
              </a:avLst>
            </a:pr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50FFAF4F-07C1-F761-16F2-5232C3A7E42F}"/>
              </a:ext>
            </a:extLst>
          </p:cNvPr>
          <p:cNvSpPr/>
          <p:nvPr/>
        </p:nvSpPr>
        <p:spPr>
          <a:xfrm>
            <a:off x="1862666" y="1873036"/>
            <a:ext cx="617502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base </a:t>
            </a:r>
            <a:r>
              <a:rPr lang="vi-V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(kiềm)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thị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+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Quỳ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tím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thành màu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lang="vi-V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alt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+ D</a:t>
            </a:r>
            <a:r>
              <a:rPr lang="vi-V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ung dịch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phenolphtalein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thành </a:t>
            </a:r>
            <a:r>
              <a:rPr lang="vi-VN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đỏ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505592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581871F-0D0E-CE5A-354F-64B1621A01C3}"/>
              </a:ext>
            </a:extLst>
          </p:cNvPr>
          <p:cNvSpPr/>
          <p:nvPr/>
        </p:nvSpPr>
        <p:spPr>
          <a:xfrm>
            <a:off x="1533502" y="1726263"/>
            <a:ext cx="6380009" cy="584775"/>
          </a:xfrm>
          <a:prstGeom prst="rect">
            <a:avLst/>
          </a:prstGeom>
          <a:solidFill>
            <a:schemeClr val="bg1">
              <a:lumMod val="20000"/>
              <a:lumOff val="80000"/>
            </a:schemeClr>
          </a:solidFill>
          <a:ln w="19050">
            <a:solidFill>
              <a:schemeClr val="tx1"/>
            </a:solidFill>
            <a:prstDash val="dashDot"/>
          </a:ln>
        </p:spPr>
        <p:txBody>
          <a:bodyPr wrap="square">
            <a:spAutoFit/>
          </a:bodyPr>
          <a:lstStyle/>
          <a:p>
            <a:r>
              <a:rPr lang="vi-VN" alt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PTTQ: </a:t>
            </a:r>
            <a:r>
              <a:rPr lang="vi-VN" alt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altLang="en-US" sz="32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ase</a:t>
            </a:r>
            <a:r>
              <a:rPr lang="vi-VN" alt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acid </a:t>
            </a:r>
            <a:r>
              <a:rPr lang="en-US" alt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alt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muối</a:t>
            </a:r>
            <a:r>
              <a:rPr lang="en-US" alt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+ </a:t>
            </a:r>
            <a:r>
              <a:rPr lang="en-US" altLang="en-US" sz="32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alt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D0117F0-1D82-D2D7-0712-5BD6AA9E9084}"/>
              </a:ext>
            </a:extLst>
          </p:cNvPr>
          <p:cNvSpPr txBox="1"/>
          <p:nvPr/>
        </p:nvSpPr>
        <p:spPr>
          <a:xfrm>
            <a:off x="2283178" y="2423967"/>
            <a:ext cx="4577644" cy="5467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15000"/>
              </a:lnSpc>
              <a:spcBef>
                <a:spcPts val="0"/>
              </a:spcBef>
              <a:spcAft>
                <a:spcPts val="300"/>
              </a:spcAft>
            </a:pP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phản </a:t>
            </a:r>
            <a:r>
              <a:rPr lang="en-US" sz="28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ứ</a:t>
            </a: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 trung hoà.</a:t>
            </a:r>
            <a:endParaRPr lang="en-US" sz="2800" i="1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E551592-4200-847F-D603-7609A9E9B99E}"/>
              </a:ext>
            </a:extLst>
          </p:cNvPr>
          <p:cNvSpPr txBox="1"/>
          <p:nvPr/>
        </p:nvSpPr>
        <p:spPr>
          <a:xfrm>
            <a:off x="1533502" y="3203948"/>
            <a:ext cx="6380009" cy="4830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15000"/>
              </a:lnSpc>
              <a:spcBef>
                <a:spcPts val="0"/>
              </a:spcBef>
              <a:spcAft>
                <a:spcPts val="2100"/>
              </a:spcAft>
            </a:pPr>
            <a:r>
              <a:rPr lang="vi-VN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Ví dụ: Ca(OH)</a:t>
            </a:r>
            <a:r>
              <a:rPr lang="vi-VN" sz="2400" baseline="-25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2</a:t>
            </a:r>
            <a:r>
              <a:rPr lang="vi-VN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+ H</a:t>
            </a:r>
            <a:r>
              <a:rPr lang="vi-VN" sz="2400" baseline="-25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2</a:t>
            </a:r>
            <a:r>
              <a:rPr lang="vi-VN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SO</a:t>
            </a:r>
            <a:r>
              <a:rPr lang="vi-VN" sz="2400" baseline="-25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4</a:t>
            </a:r>
            <a:r>
              <a:rPr lang="vi-VN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vi-VN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vi-VN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CaSO</a:t>
            </a:r>
            <a:r>
              <a:rPr lang="vi-VN" sz="2400" baseline="-25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4</a:t>
            </a:r>
            <a:r>
              <a:rPr lang="vi-VN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+ 2H</a:t>
            </a:r>
            <a:r>
              <a:rPr lang="vi-VN" sz="2400" baseline="-25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2</a:t>
            </a:r>
            <a:r>
              <a:rPr lang="vi-VN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O.</a:t>
            </a:r>
            <a:endParaRPr lang="en-US" sz="2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527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  <p:bldP spid="8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6666266C-805E-9ECB-418C-8DAE7E7A2EDC}"/>
              </a:ext>
            </a:extLst>
          </p:cNvPr>
          <p:cNvSpPr txBox="1"/>
          <p:nvPr/>
        </p:nvSpPr>
        <p:spPr>
          <a:xfrm>
            <a:off x="3296357" y="1306660"/>
            <a:ext cx="5637498" cy="25301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90500" marR="0" indent="12700" algn="just">
              <a:lnSpc>
                <a:spcPct val="115000"/>
              </a:lnSpc>
              <a:spcBef>
                <a:spcPts val="0"/>
              </a:spcBef>
              <a:spcAft>
                <a:spcPts val="200"/>
              </a:spcAft>
            </a:pP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Trong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nọc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con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ong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kiến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có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chứa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acid. Khi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bôi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vôi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tôi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(Ca(OH)</a:t>
            </a:r>
            <a:r>
              <a:rPr lang="en-US" sz="2800" i="1" baseline="-25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2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)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vào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vết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ong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hoặc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kiến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đốt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sẽ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có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tác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dụng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giảm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đau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do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xảy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ra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phản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ứng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trung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hoà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acid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base.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379846F-06DF-3E17-CA14-CDA5607244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93332"/>
            <a:ext cx="3514992" cy="3303411"/>
          </a:xfrm>
          <a:prstGeom prst="rect">
            <a:avLst/>
          </a:prstGeom>
        </p:spPr>
      </p:pic>
      <p:sp>
        <p:nvSpPr>
          <p:cNvPr id="5" name="Google Shape;883;p31">
            <a:extLst>
              <a:ext uri="{FF2B5EF4-FFF2-40B4-BE49-F238E27FC236}">
                <a16:creationId xmlns:a16="http://schemas.microsoft.com/office/drawing/2014/main" id="{47DADC2C-3C1A-AE74-951C-96469497D4FB}"/>
              </a:ext>
            </a:extLst>
          </p:cNvPr>
          <p:cNvSpPr txBox="1">
            <a:spLocks/>
          </p:cNvSpPr>
          <p:nvPr/>
        </p:nvSpPr>
        <p:spPr>
          <a:xfrm>
            <a:off x="3296357" y="613496"/>
            <a:ext cx="5118600" cy="59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r>
              <a:rPr lang="en-US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 CÓ BIẾT!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10690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Diagonal Corners Rounded 1">
            <a:extLst>
              <a:ext uri="{FF2B5EF4-FFF2-40B4-BE49-F238E27FC236}">
                <a16:creationId xmlns:a16="http://schemas.microsoft.com/office/drawing/2014/main" id="{9E19916C-E380-82C5-2604-80B8D32C6897}"/>
              </a:ext>
            </a:extLst>
          </p:cNvPr>
          <p:cNvSpPr/>
          <p:nvPr/>
        </p:nvSpPr>
        <p:spPr>
          <a:xfrm>
            <a:off x="2449785" y="382188"/>
            <a:ext cx="4950162" cy="902387"/>
          </a:xfrm>
          <a:prstGeom prst="round2DiagRect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02222A4-CF69-26E5-2C4C-60178602F2D6}"/>
              </a:ext>
            </a:extLst>
          </p:cNvPr>
          <p:cNvSpPr txBox="1">
            <a:spLocks/>
          </p:cNvSpPr>
          <p:nvPr/>
        </p:nvSpPr>
        <p:spPr>
          <a:xfrm>
            <a:off x="2704296" y="505700"/>
            <a:ext cx="6004500" cy="5727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HỎI VÀ BÀI TẬP</a:t>
            </a:r>
          </a:p>
        </p:txBody>
      </p:sp>
      <p:grpSp>
        <p:nvGrpSpPr>
          <p:cNvPr id="4" name="Google Shape;5647;p42">
            <a:extLst>
              <a:ext uri="{FF2B5EF4-FFF2-40B4-BE49-F238E27FC236}">
                <a16:creationId xmlns:a16="http://schemas.microsoft.com/office/drawing/2014/main" id="{EF696A5C-F34F-C380-6047-BFB8251422BA}"/>
              </a:ext>
            </a:extLst>
          </p:cNvPr>
          <p:cNvGrpSpPr/>
          <p:nvPr/>
        </p:nvGrpSpPr>
        <p:grpSpPr>
          <a:xfrm>
            <a:off x="-112888" y="1427470"/>
            <a:ext cx="3098364" cy="2614191"/>
            <a:chOff x="2787246" y="1234591"/>
            <a:chExt cx="3386032" cy="3277719"/>
          </a:xfrm>
        </p:grpSpPr>
        <p:sp>
          <p:nvSpPr>
            <p:cNvPr id="5" name="Google Shape;5648;p42">
              <a:extLst>
                <a:ext uri="{FF2B5EF4-FFF2-40B4-BE49-F238E27FC236}">
                  <a16:creationId xmlns:a16="http://schemas.microsoft.com/office/drawing/2014/main" id="{59B3455A-1649-F6F5-42A5-5E5AAD5BA62C}"/>
                </a:ext>
              </a:extLst>
            </p:cNvPr>
            <p:cNvSpPr/>
            <p:nvPr/>
          </p:nvSpPr>
          <p:spPr>
            <a:xfrm>
              <a:off x="3836779" y="4325975"/>
              <a:ext cx="1480708" cy="186336"/>
            </a:xfrm>
            <a:custGeom>
              <a:avLst/>
              <a:gdLst/>
              <a:ahLst/>
              <a:cxnLst/>
              <a:rect l="l" t="t" r="r" b="b"/>
              <a:pathLst>
                <a:path w="52248" h="6575" extrusionOk="0">
                  <a:moveTo>
                    <a:pt x="26135" y="1"/>
                  </a:moveTo>
                  <a:cubicBezTo>
                    <a:pt x="11710" y="1"/>
                    <a:pt x="0" y="1484"/>
                    <a:pt x="0" y="3287"/>
                  </a:cubicBezTo>
                  <a:cubicBezTo>
                    <a:pt x="0" y="5113"/>
                    <a:pt x="11710" y="6574"/>
                    <a:pt x="26135" y="6574"/>
                  </a:cubicBezTo>
                  <a:cubicBezTo>
                    <a:pt x="40561" y="6574"/>
                    <a:pt x="52248" y="5113"/>
                    <a:pt x="52248" y="3287"/>
                  </a:cubicBezTo>
                  <a:cubicBezTo>
                    <a:pt x="52248" y="1484"/>
                    <a:pt x="40561" y="1"/>
                    <a:pt x="26135" y="1"/>
                  </a:cubicBezTo>
                  <a:close/>
                </a:path>
              </a:pathLst>
            </a:custGeom>
            <a:solidFill>
              <a:srgbClr val="D3D6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5649;p42">
              <a:extLst>
                <a:ext uri="{FF2B5EF4-FFF2-40B4-BE49-F238E27FC236}">
                  <a16:creationId xmlns:a16="http://schemas.microsoft.com/office/drawing/2014/main" id="{E5E8E4E0-9255-64A8-EBF4-EA9F7D233271}"/>
                </a:ext>
              </a:extLst>
            </p:cNvPr>
            <p:cNvSpPr/>
            <p:nvPr/>
          </p:nvSpPr>
          <p:spPr>
            <a:xfrm>
              <a:off x="3374922" y="1923508"/>
              <a:ext cx="2451665" cy="2485305"/>
            </a:xfrm>
            <a:custGeom>
              <a:avLst/>
              <a:gdLst/>
              <a:ahLst/>
              <a:cxnLst/>
              <a:rect l="l" t="t" r="r" b="b"/>
              <a:pathLst>
                <a:path w="86509" h="87696" extrusionOk="0">
                  <a:moveTo>
                    <a:pt x="37205" y="1"/>
                  </a:moveTo>
                  <a:lnTo>
                    <a:pt x="41588" y="38735"/>
                  </a:lnTo>
                  <a:lnTo>
                    <a:pt x="10682" y="14974"/>
                  </a:lnTo>
                  <a:lnTo>
                    <a:pt x="38917" y="41816"/>
                  </a:lnTo>
                  <a:lnTo>
                    <a:pt x="0" y="43483"/>
                  </a:lnTo>
                  <a:lnTo>
                    <a:pt x="38895" y="45902"/>
                  </a:lnTo>
                  <a:lnTo>
                    <a:pt x="10135" y="72220"/>
                  </a:lnTo>
                  <a:lnTo>
                    <a:pt x="41474" y="49052"/>
                  </a:lnTo>
                  <a:lnTo>
                    <a:pt x="36361" y="87695"/>
                  </a:lnTo>
                  <a:lnTo>
                    <a:pt x="45491" y="49805"/>
                  </a:lnTo>
                  <a:lnTo>
                    <a:pt x="66399" y="82697"/>
                  </a:lnTo>
                  <a:lnTo>
                    <a:pt x="49052" y="47797"/>
                  </a:lnTo>
                  <a:lnTo>
                    <a:pt x="86211" y="59552"/>
                  </a:lnTo>
                  <a:lnTo>
                    <a:pt x="50490" y="43985"/>
                  </a:lnTo>
                  <a:lnTo>
                    <a:pt x="86508" y="29103"/>
                  </a:lnTo>
                  <a:lnTo>
                    <a:pt x="86508" y="29103"/>
                  </a:lnTo>
                  <a:lnTo>
                    <a:pt x="49120" y="40127"/>
                  </a:lnTo>
                  <a:lnTo>
                    <a:pt x="67152" y="5593"/>
                  </a:lnTo>
                  <a:lnTo>
                    <a:pt x="45605" y="38050"/>
                  </a:lnTo>
                  <a:lnTo>
                    <a:pt x="372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5650;p42">
              <a:extLst>
                <a:ext uri="{FF2B5EF4-FFF2-40B4-BE49-F238E27FC236}">
                  <a16:creationId xmlns:a16="http://schemas.microsoft.com/office/drawing/2014/main" id="{A3382567-8296-684F-D642-C14699EA65FB}"/>
                </a:ext>
              </a:extLst>
            </p:cNvPr>
            <p:cNvSpPr/>
            <p:nvPr/>
          </p:nvSpPr>
          <p:spPr>
            <a:xfrm>
              <a:off x="3405954" y="3454633"/>
              <a:ext cx="423740" cy="392679"/>
            </a:xfrm>
            <a:custGeom>
              <a:avLst/>
              <a:gdLst/>
              <a:ahLst/>
              <a:cxnLst/>
              <a:rect l="l" t="t" r="r" b="b"/>
              <a:pathLst>
                <a:path w="14952" h="13856" extrusionOk="0">
                  <a:moveTo>
                    <a:pt x="3356" y="1"/>
                  </a:moveTo>
                  <a:lnTo>
                    <a:pt x="1" y="3904"/>
                  </a:lnTo>
                  <a:lnTo>
                    <a:pt x="11596" y="13856"/>
                  </a:lnTo>
                  <a:lnTo>
                    <a:pt x="14951" y="99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651;p42">
              <a:extLst>
                <a:ext uri="{FF2B5EF4-FFF2-40B4-BE49-F238E27FC236}">
                  <a16:creationId xmlns:a16="http://schemas.microsoft.com/office/drawing/2014/main" id="{327F44C9-D7D5-416F-EBB8-C3CC65FC9DE7}"/>
                </a:ext>
              </a:extLst>
            </p:cNvPr>
            <p:cNvSpPr/>
            <p:nvPr/>
          </p:nvSpPr>
          <p:spPr>
            <a:xfrm>
              <a:off x="3734585" y="3736673"/>
              <a:ext cx="150740" cy="143627"/>
            </a:xfrm>
            <a:custGeom>
              <a:avLst/>
              <a:gdLst/>
              <a:ahLst/>
              <a:cxnLst/>
              <a:rect l="l" t="t" r="r" b="b"/>
              <a:pathLst>
                <a:path w="5319" h="5068" extrusionOk="0">
                  <a:moveTo>
                    <a:pt x="3355" y="1"/>
                  </a:moveTo>
                  <a:lnTo>
                    <a:pt x="0" y="3904"/>
                  </a:lnTo>
                  <a:lnTo>
                    <a:pt x="5318" y="5068"/>
                  </a:lnTo>
                  <a:lnTo>
                    <a:pt x="335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652;p42">
              <a:extLst>
                <a:ext uri="{FF2B5EF4-FFF2-40B4-BE49-F238E27FC236}">
                  <a16:creationId xmlns:a16="http://schemas.microsoft.com/office/drawing/2014/main" id="{74B4591C-C99F-E65A-F095-623CA7352015}"/>
                </a:ext>
              </a:extLst>
            </p:cNvPr>
            <p:cNvSpPr/>
            <p:nvPr/>
          </p:nvSpPr>
          <p:spPr>
            <a:xfrm>
              <a:off x="3820596" y="3810414"/>
              <a:ext cx="64729" cy="69886"/>
            </a:xfrm>
            <a:custGeom>
              <a:avLst/>
              <a:gdLst/>
              <a:ahLst/>
              <a:cxnLst/>
              <a:rect l="l" t="t" r="r" b="b"/>
              <a:pathLst>
                <a:path w="2284" h="2466" extrusionOk="0">
                  <a:moveTo>
                    <a:pt x="1325" y="1"/>
                  </a:moveTo>
                  <a:cubicBezTo>
                    <a:pt x="731" y="526"/>
                    <a:pt x="366" y="1256"/>
                    <a:pt x="1" y="1964"/>
                  </a:cubicBezTo>
                  <a:lnTo>
                    <a:pt x="2283" y="2466"/>
                  </a:lnTo>
                  <a:lnTo>
                    <a:pt x="13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653;p42">
              <a:extLst>
                <a:ext uri="{FF2B5EF4-FFF2-40B4-BE49-F238E27FC236}">
                  <a16:creationId xmlns:a16="http://schemas.microsoft.com/office/drawing/2014/main" id="{372D05D6-296F-2884-FF23-84F2EBC001A5}"/>
                </a:ext>
              </a:extLst>
            </p:cNvPr>
            <p:cNvSpPr/>
            <p:nvPr/>
          </p:nvSpPr>
          <p:spPr>
            <a:xfrm>
              <a:off x="3359391" y="3422156"/>
              <a:ext cx="192797" cy="187129"/>
            </a:xfrm>
            <a:custGeom>
              <a:avLst/>
              <a:gdLst/>
              <a:ahLst/>
              <a:cxnLst/>
              <a:rect l="l" t="t" r="r" b="b"/>
              <a:pathLst>
                <a:path w="6803" h="6603" extrusionOk="0">
                  <a:moveTo>
                    <a:pt x="3075" y="0"/>
                  </a:moveTo>
                  <a:cubicBezTo>
                    <a:pt x="2616" y="0"/>
                    <a:pt x="2155" y="197"/>
                    <a:pt x="1826" y="576"/>
                  </a:cubicBezTo>
                  <a:lnTo>
                    <a:pt x="594" y="2014"/>
                  </a:lnTo>
                  <a:cubicBezTo>
                    <a:pt x="0" y="2699"/>
                    <a:pt x="92" y="3726"/>
                    <a:pt x="754" y="4297"/>
                  </a:cubicBezTo>
                  <a:lnTo>
                    <a:pt x="3447" y="6602"/>
                  </a:lnTo>
                  <a:lnTo>
                    <a:pt x="6802" y="2699"/>
                  </a:lnTo>
                  <a:lnTo>
                    <a:pt x="4109" y="394"/>
                  </a:lnTo>
                  <a:cubicBezTo>
                    <a:pt x="3813" y="129"/>
                    <a:pt x="3445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654;p42">
              <a:extLst>
                <a:ext uri="{FF2B5EF4-FFF2-40B4-BE49-F238E27FC236}">
                  <a16:creationId xmlns:a16="http://schemas.microsoft.com/office/drawing/2014/main" id="{EA52F295-5718-21F4-868B-D611CB94DDC8}"/>
                </a:ext>
              </a:extLst>
            </p:cNvPr>
            <p:cNvSpPr/>
            <p:nvPr/>
          </p:nvSpPr>
          <p:spPr>
            <a:xfrm>
              <a:off x="3405954" y="3454633"/>
              <a:ext cx="146234" cy="154651"/>
            </a:xfrm>
            <a:custGeom>
              <a:avLst/>
              <a:gdLst/>
              <a:ahLst/>
              <a:cxnLst/>
              <a:rect l="l" t="t" r="r" b="b"/>
              <a:pathLst>
                <a:path w="5160" h="5457" extrusionOk="0">
                  <a:moveTo>
                    <a:pt x="3356" y="1"/>
                  </a:moveTo>
                  <a:lnTo>
                    <a:pt x="1" y="3904"/>
                  </a:lnTo>
                  <a:lnTo>
                    <a:pt x="1804" y="5456"/>
                  </a:lnTo>
                  <a:lnTo>
                    <a:pt x="5159" y="15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655;p42">
              <a:extLst>
                <a:ext uri="{FF2B5EF4-FFF2-40B4-BE49-F238E27FC236}">
                  <a16:creationId xmlns:a16="http://schemas.microsoft.com/office/drawing/2014/main" id="{E11F012B-7A73-1085-B096-C899ACE86E1C}"/>
                </a:ext>
              </a:extLst>
            </p:cNvPr>
            <p:cNvSpPr/>
            <p:nvPr/>
          </p:nvSpPr>
          <p:spPr>
            <a:xfrm>
              <a:off x="3393683" y="3417423"/>
              <a:ext cx="491642" cy="462877"/>
            </a:xfrm>
            <a:custGeom>
              <a:avLst/>
              <a:gdLst/>
              <a:ahLst/>
              <a:cxnLst/>
              <a:rect l="l" t="t" r="r" b="b"/>
              <a:pathLst>
                <a:path w="17348" h="16333" extrusionOk="0">
                  <a:moveTo>
                    <a:pt x="1813" y="0"/>
                  </a:moveTo>
                  <a:cubicBezTo>
                    <a:pt x="1470" y="0"/>
                    <a:pt x="1131" y="145"/>
                    <a:pt x="890" y="424"/>
                  </a:cubicBezTo>
                  <a:lnTo>
                    <a:pt x="0" y="1451"/>
                  </a:lnTo>
                  <a:lnTo>
                    <a:pt x="17347" y="16333"/>
                  </a:lnTo>
                  <a:lnTo>
                    <a:pt x="17347" y="16333"/>
                  </a:lnTo>
                  <a:lnTo>
                    <a:pt x="15384" y="11266"/>
                  </a:lnTo>
                  <a:lnTo>
                    <a:pt x="2602" y="287"/>
                  </a:lnTo>
                  <a:cubicBezTo>
                    <a:pt x="2368" y="94"/>
                    <a:pt x="2089" y="0"/>
                    <a:pt x="1813" y="0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656;p42">
              <a:extLst>
                <a:ext uri="{FF2B5EF4-FFF2-40B4-BE49-F238E27FC236}">
                  <a16:creationId xmlns:a16="http://schemas.microsoft.com/office/drawing/2014/main" id="{D4AB0083-F517-B850-F166-9ADB7DAA9054}"/>
                </a:ext>
              </a:extLst>
            </p:cNvPr>
            <p:cNvSpPr/>
            <p:nvPr/>
          </p:nvSpPr>
          <p:spPr>
            <a:xfrm>
              <a:off x="4101361" y="2937145"/>
              <a:ext cx="417902" cy="503290"/>
            </a:xfrm>
            <a:custGeom>
              <a:avLst/>
              <a:gdLst/>
              <a:ahLst/>
              <a:cxnLst/>
              <a:rect l="l" t="t" r="r" b="b"/>
              <a:pathLst>
                <a:path w="14746" h="17759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574"/>
                    <a:pt x="548" y="7830"/>
                    <a:pt x="1438" y="8766"/>
                  </a:cubicBezTo>
                  <a:cubicBezTo>
                    <a:pt x="776" y="9450"/>
                    <a:pt x="365" y="10386"/>
                    <a:pt x="365" y="11413"/>
                  </a:cubicBezTo>
                  <a:cubicBezTo>
                    <a:pt x="365" y="13536"/>
                    <a:pt x="2100" y="15248"/>
                    <a:pt x="4223" y="15248"/>
                  </a:cubicBezTo>
                  <a:cubicBezTo>
                    <a:pt x="4702" y="15248"/>
                    <a:pt x="5159" y="15157"/>
                    <a:pt x="5592" y="14997"/>
                  </a:cubicBezTo>
                  <a:cubicBezTo>
                    <a:pt x="6049" y="16595"/>
                    <a:pt x="7532" y="17759"/>
                    <a:pt x="9267" y="17759"/>
                  </a:cubicBezTo>
                  <a:cubicBezTo>
                    <a:pt x="11390" y="17759"/>
                    <a:pt x="13125" y="16047"/>
                    <a:pt x="13125" y="13901"/>
                  </a:cubicBezTo>
                  <a:cubicBezTo>
                    <a:pt x="13125" y="13605"/>
                    <a:pt x="13079" y="13285"/>
                    <a:pt x="13010" y="13011"/>
                  </a:cubicBezTo>
                  <a:cubicBezTo>
                    <a:pt x="14083" y="12007"/>
                    <a:pt x="14745" y="10592"/>
                    <a:pt x="14745" y="9017"/>
                  </a:cubicBezTo>
                  <a:cubicBezTo>
                    <a:pt x="14745" y="6278"/>
                    <a:pt x="12737" y="4041"/>
                    <a:pt x="10134" y="3630"/>
                  </a:cubicBezTo>
                  <a:cubicBezTo>
                    <a:pt x="9473" y="1530"/>
                    <a:pt x="7510" y="1"/>
                    <a:pt x="518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657;p42">
              <a:extLst>
                <a:ext uri="{FF2B5EF4-FFF2-40B4-BE49-F238E27FC236}">
                  <a16:creationId xmlns:a16="http://schemas.microsoft.com/office/drawing/2014/main" id="{1678D1D9-D4C2-AD6B-A0D2-609646F90C26}"/>
                </a:ext>
              </a:extLst>
            </p:cNvPr>
            <p:cNvSpPr/>
            <p:nvPr/>
          </p:nvSpPr>
          <p:spPr>
            <a:xfrm>
              <a:off x="4156992" y="2937145"/>
              <a:ext cx="362270" cy="366805"/>
            </a:xfrm>
            <a:custGeom>
              <a:avLst/>
              <a:gdLst/>
              <a:ahLst/>
              <a:cxnLst/>
              <a:rect l="l" t="t" r="r" b="b"/>
              <a:pathLst>
                <a:path w="12783" h="12943" extrusionOk="0">
                  <a:moveTo>
                    <a:pt x="3218" y="1"/>
                  </a:moveTo>
                  <a:cubicBezTo>
                    <a:pt x="2283" y="1"/>
                    <a:pt x="1392" y="252"/>
                    <a:pt x="639" y="686"/>
                  </a:cubicBezTo>
                  <a:cubicBezTo>
                    <a:pt x="23" y="2238"/>
                    <a:pt x="0" y="4064"/>
                    <a:pt x="205" y="5616"/>
                  </a:cubicBezTo>
                  <a:cubicBezTo>
                    <a:pt x="808" y="7387"/>
                    <a:pt x="2318" y="9159"/>
                    <a:pt x="4201" y="9159"/>
                  </a:cubicBezTo>
                  <a:cubicBezTo>
                    <a:pt x="4745" y="9159"/>
                    <a:pt x="5319" y="9012"/>
                    <a:pt x="5912" y="8674"/>
                  </a:cubicBezTo>
                  <a:cubicBezTo>
                    <a:pt x="7213" y="10797"/>
                    <a:pt x="9084" y="11984"/>
                    <a:pt x="11116" y="12943"/>
                  </a:cubicBezTo>
                  <a:cubicBezTo>
                    <a:pt x="12143" y="11938"/>
                    <a:pt x="12782" y="10569"/>
                    <a:pt x="12782" y="9017"/>
                  </a:cubicBezTo>
                  <a:cubicBezTo>
                    <a:pt x="12782" y="6278"/>
                    <a:pt x="10774" y="4041"/>
                    <a:pt x="8171" y="3630"/>
                  </a:cubicBezTo>
                  <a:cubicBezTo>
                    <a:pt x="7510" y="1530"/>
                    <a:pt x="5547" y="1"/>
                    <a:pt x="321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658;p42">
              <a:extLst>
                <a:ext uri="{FF2B5EF4-FFF2-40B4-BE49-F238E27FC236}">
                  <a16:creationId xmlns:a16="http://schemas.microsoft.com/office/drawing/2014/main" id="{3FD0772E-D18E-2176-FDB2-0A85CC967475}"/>
                </a:ext>
              </a:extLst>
            </p:cNvPr>
            <p:cNvSpPr/>
            <p:nvPr/>
          </p:nvSpPr>
          <p:spPr>
            <a:xfrm>
              <a:off x="4770865" y="2828489"/>
              <a:ext cx="417902" cy="527861"/>
            </a:xfrm>
            <a:custGeom>
              <a:avLst/>
              <a:gdLst/>
              <a:ahLst/>
              <a:cxnLst/>
              <a:rect l="l" t="t" r="r" b="b"/>
              <a:pathLst>
                <a:path w="14746" h="18626" extrusionOk="0">
                  <a:moveTo>
                    <a:pt x="9564" y="0"/>
                  </a:moveTo>
                  <a:cubicBezTo>
                    <a:pt x="7236" y="0"/>
                    <a:pt x="5273" y="1598"/>
                    <a:pt x="4611" y="3789"/>
                  </a:cubicBezTo>
                  <a:cubicBezTo>
                    <a:pt x="2009" y="4223"/>
                    <a:pt x="0" y="6597"/>
                    <a:pt x="0" y="9450"/>
                  </a:cubicBezTo>
                  <a:cubicBezTo>
                    <a:pt x="0" y="11093"/>
                    <a:pt x="685" y="12577"/>
                    <a:pt x="1735" y="13627"/>
                  </a:cubicBezTo>
                  <a:cubicBezTo>
                    <a:pt x="1666" y="13946"/>
                    <a:pt x="1621" y="14266"/>
                    <a:pt x="1621" y="14585"/>
                  </a:cubicBezTo>
                  <a:cubicBezTo>
                    <a:pt x="1621" y="16822"/>
                    <a:pt x="3356" y="18626"/>
                    <a:pt x="5478" y="18626"/>
                  </a:cubicBezTo>
                  <a:cubicBezTo>
                    <a:pt x="7213" y="18626"/>
                    <a:pt x="8697" y="17393"/>
                    <a:pt x="9153" y="15727"/>
                  </a:cubicBezTo>
                  <a:cubicBezTo>
                    <a:pt x="9587" y="15909"/>
                    <a:pt x="10043" y="16001"/>
                    <a:pt x="10523" y="16001"/>
                  </a:cubicBezTo>
                  <a:cubicBezTo>
                    <a:pt x="12645" y="16001"/>
                    <a:pt x="14380" y="14197"/>
                    <a:pt x="14380" y="11961"/>
                  </a:cubicBezTo>
                  <a:cubicBezTo>
                    <a:pt x="14380" y="10888"/>
                    <a:pt x="13969" y="9906"/>
                    <a:pt x="13307" y="9176"/>
                  </a:cubicBezTo>
                  <a:cubicBezTo>
                    <a:pt x="14198" y="8194"/>
                    <a:pt x="14745" y="6893"/>
                    <a:pt x="14745" y="5433"/>
                  </a:cubicBezTo>
                  <a:cubicBezTo>
                    <a:pt x="14745" y="2420"/>
                    <a:pt x="12417" y="0"/>
                    <a:pt x="9564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659;p42">
              <a:extLst>
                <a:ext uri="{FF2B5EF4-FFF2-40B4-BE49-F238E27FC236}">
                  <a16:creationId xmlns:a16="http://schemas.microsoft.com/office/drawing/2014/main" id="{B72A6A63-AC1C-A2DE-C415-8A3044D40A92}"/>
                </a:ext>
              </a:extLst>
            </p:cNvPr>
            <p:cNvSpPr/>
            <p:nvPr/>
          </p:nvSpPr>
          <p:spPr>
            <a:xfrm>
              <a:off x="4770865" y="2828489"/>
              <a:ext cx="359691" cy="461885"/>
            </a:xfrm>
            <a:custGeom>
              <a:avLst/>
              <a:gdLst/>
              <a:ahLst/>
              <a:cxnLst/>
              <a:rect l="l" t="t" r="r" b="b"/>
              <a:pathLst>
                <a:path w="12692" h="16298" extrusionOk="0">
                  <a:moveTo>
                    <a:pt x="9564" y="0"/>
                  </a:moveTo>
                  <a:cubicBezTo>
                    <a:pt x="7236" y="0"/>
                    <a:pt x="5273" y="1598"/>
                    <a:pt x="4611" y="3789"/>
                  </a:cubicBezTo>
                  <a:cubicBezTo>
                    <a:pt x="2009" y="4223"/>
                    <a:pt x="0" y="6597"/>
                    <a:pt x="0" y="9450"/>
                  </a:cubicBezTo>
                  <a:cubicBezTo>
                    <a:pt x="0" y="11093"/>
                    <a:pt x="685" y="12577"/>
                    <a:pt x="1735" y="13627"/>
                  </a:cubicBezTo>
                  <a:cubicBezTo>
                    <a:pt x="1666" y="13946"/>
                    <a:pt x="1621" y="14266"/>
                    <a:pt x="1621" y="14585"/>
                  </a:cubicBezTo>
                  <a:cubicBezTo>
                    <a:pt x="1621" y="15202"/>
                    <a:pt x="1758" y="15772"/>
                    <a:pt x="1986" y="16297"/>
                  </a:cubicBezTo>
                  <a:cubicBezTo>
                    <a:pt x="6254" y="15407"/>
                    <a:pt x="9541" y="11253"/>
                    <a:pt x="9541" y="6460"/>
                  </a:cubicBezTo>
                  <a:cubicBezTo>
                    <a:pt x="9541" y="5592"/>
                    <a:pt x="11276" y="6460"/>
                    <a:pt x="12417" y="3743"/>
                  </a:cubicBezTo>
                  <a:cubicBezTo>
                    <a:pt x="12645" y="2808"/>
                    <a:pt x="12691" y="1895"/>
                    <a:pt x="12600" y="1027"/>
                  </a:cubicBezTo>
                  <a:cubicBezTo>
                    <a:pt x="11755" y="388"/>
                    <a:pt x="10705" y="0"/>
                    <a:pt x="9564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660;p42">
              <a:extLst>
                <a:ext uri="{FF2B5EF4-FFF2-40B4-BE49-F238E27FC236}">
                  <a16:creationId xmlns:a16="http://schemas.microsoft.com/office/drawing/2014/main" id="{E2BDDC74-3983-C836-733A-6DE608088A95}"/>
                </a:ext>
              </a:extLst>
            </p:cNvPr>
            <p:cNvSpPr/>
            <p:nvPr/>
          </p:nvSpPr>
          <p:spPr>
            <a:xfrm>
              <a:off x="5010196" y="2726154"/>
              <a:ext cx="126170" cy="141530"/>
            </a:xfrm>
            <a:custGeom>
              <a:avLst/>
              <a:gdLst/>
              <a:ahLst/>
              <a:cxnLst/>
              <a:rect l="l" t="t" r="r" b="b"/>
              <a:pathLst>
                <a:path w="4452" h="4994" extrusionOk="0">
                  <a:moveTo>
                    <a:pt x="956" y="0"/>
                  </a:moveTo>
                  <a:cubicBezTo>
                    <a:pt x="720" y="0"/>
                    <a:pt x="480" y="142"/>
                    <a:pt x="343" y="347"/>
                  </a:cubicBezTo>
                  <a:cubicBezTo>
                    <a:pt x="138" y="598"/>
                    <a:pt x="92" y="941"/>
                    <a:pt x="69" y="1283"/>
                  </a:cubicBezTo>
                  <a:cubicBezTo>
                    <a:pt x="1" y="2150"/>
                    <a:pt x="69" y="3040"/>
                    <a:pt x="297" y="3885"/>
                  </a:cubicBezTo>
                  <a:cubicBezTo>
                    <a:pt x="424" y="4391"/>
                    <a:pt x="686" y="4994"/>
                    <a:pt x="1211" y="4994"/>
                  </a:cubicBezTo>
                  <a:cubicBezTo>
                    <a:pt x="1254" y="4994"/>
                    <a:pt x="1300" y="4989"/>
                    <a:pt x="1347" y="4981"/>
                  </a:cubicBezTo>
                  <a:cubicBezTo>
                    <a:pt x="1918" y="4867"/>
                    <a:pt x="2762" y="3976"/>
                    <a:pt x="3196" y="3588"/>
                  </a:cubicBezTo>
                  <a:cubicBezTo>
                    <a:pt x="3790" y="2995"/>
                    <a:pt x="4269" y="2264"/>
                    <a:pt x="4406" y="1443"/>
                  </a:cubicBezTo>
                  <a:cubicBezTo>
                    <a:pt x="4429" y="1283"/>
                    <a:pt x="4452" y="1100"/>
                    <a:pt x="4360" y="963"/>
                  </a:cubicBezTo>
                  <a:cubicBezTo>
                    <a:pt x="4261" y="844"/>
                    <a:pt x="4109" y="776"/>
                    <a:pt x="3950" y="776"/>
                  </a:cubicBezTo>
                  <a:cubicBezTo>
                    <a:pt x="3927" y="776"/>
                    <a:pt x="3904" y="778"/>
                    <a:pt x="3881" y="781"/>
                  </a:cubicBezTo>
                  <a:cubicBezTo>
                    <a:pt x="3698" y="804"/>
                    <a:pt x="3539" y="895"/>
                    <a:pt x="3402" y="986"/>
                  </a:cubicBezTo>
                  <a:cubicBezTo>
                    <a:pt x="2352" y="1648"/>
                    <a:pt x="1576" y="2630"/>
                    <a:pt x="914" y="3657"/>
                  </a:cubicBezTo>
                  <a:cubicBezTo>
                    <a:pt x="1370" y="2858"/>
                    <a:pt x="1621" y="1945"/>
                    <a:pt x="1621" y="1032"/>
                  </a:cubicBezTo>
                  <a:cubicBezTo>
                    <a:pt x="1621" y="644"/>
                    <a:pt x="1530" y="210"/>
                    <a:pt x="1188" y="50"/>
                  </a:cubicBezTo>
                  <a:cubicBezTo>
                    <a:pt x="1113" y="16"/>
                    <a:pt x="1035" y="0"/>
                    <a:pt x="9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661;p42">
              <a:extLst>
                <a:ext uri="{FF2B5EF4-FFF2-40B4-BE49-F238E27FC236}">
                  <a16:creationId xmlns:a16="http://schemas.microsoft.com/office/drawing/2014/main" id="{6BBD0AB5-692A-C4A9-A5FD-A43981D64BBE}"/>
                </a:ext>
              </a:extLst>
            </p:cNvPr>
            <p:cNvSpPr/>
            <p:nvPr/>
          </p:nvSpPr>
          <p:spPr>
            <a:xfrm>
              <a:off x="4909929" y="2781898"/>
              <a:ext cx="168226" cy="168878"/>
            </a:xfrm>
            <a:custGeom>
              <a:avLst/>
              <a:gdLst/>
              <a:ahLst/>
              <a:cxnLst/>
              <a:rect l="l" t="t" r="r" b="b"/>
              <a:pathLst>
                <a:path w="5936" h="5959" extrusionOk="0">
                  <a:moveTo>
                    <a:pt x="2968" y="1"/>
                  </a:moveTo>
                  <a:cubicBezTo>
                    <a:pt x="1325" y="1"/>
                    <a:pt x="1" y="1325"/>
                    <a:pt x="1" y="2968"/>
                  </a:cubicBezTo>
                  <a:cubicBezTo>
                    <a:pt x="1" y="4611"/>
                    <a:pt x="1325" y="5958"/>
                    <a:pt x="2968" y="5958"/>
                  </a:cubicBezTo>
                  <a:cubicBezTo>
                    <a:pt x="4611" y="5958"/>
                    <a:pt x="5935" y="4611"/>
                    <a:pt x="5935" y="2968"/>
                  </a:cubicBezTo>
                  <a:cubicBezTo>
                    <a:pt x="5935" y="1325"/>
                    <a:pt x="4611" y="1"/>
                    <a:pt x="2968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662;p42">
              <a:extLst>
                <a:ext uri="{FF2B5EF4-FFF2-40B4-BE49-F238E27FC236}">
                  <a16:creationId xmlns:a16="http://schemas.microsoft.com/office/drawing/2014/main" id="{58108C27-F575-1C12-7F88-F14FB8C5E8CC}"/>
                </a:ext>
              </a:extLst>
            </p:cNvPr>
            <p:cNvSpPr/>
            <p:nvPr/>
          </p:nvSpPr>
          <p:spPr>
            <a:xfrm>
              <a:off x="4999852" y="2816785"/>
              <a:ext cx="54044" cy="72522"/>
            </a:xfrm>
            <a:custGeom>
              <a:avLst/>
              <a:gdLst/>
              <a:ahLst/>
              <a:cxnLst/>
              <a:rect l="l" t="t" r="r" b="b"/>
              <a:pathLst>
                <a:path w="1907" h="2559" extrusionOk="0">
                  <a:moveTo>
                    <a:pt x="292" y="0"/>
                  </a:moveTo>
                  <a:cubicBezTo>
                    <a:pt x="117" y="0"/>
                    <a:pt x="0" y="25"/>
                    <a:pt x="0" y="25"/>
                  </a:cubicBezTo>
                  <a:cubicBezTo>
                    <a:pt x="229" y="48"/>
                    <a:pt x="411" y="116"/>
                    <a:pt x="594" y="231"/>
                  </a:cubicBezTo>
                  <a:cubicBezTo>
                    <a:pt x="868" y="436"/>
                    <a:pt x="1895" y="1258"/>
                    <a:pt x="639" y="2559"/>
                  </a:cubicBezTo>
                  <a:cubicBezTo>
                    <a:pt x="639" y="2559"/>
                    <a:pt x="1438" y="2034"/>
                    <a:pt x="1575" y="1440"/>
                  </a:cubicBezTo>
                  <a:cubicBezTo>
                    <a:pt x="1758" y="1828"/>
                    <a:pt x="1872" y="2125"/>
                    <a:pt x="1872" y="2125"/>
                  </a:cubicBezTo>
                  <a:cubicBezTo>
                    <a:pt x="1906" y="233"/>
                    <a:pt x="827" y="0"/>
                    <a:pt x="292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663;p42">
              <a:extLst>
                <a:ext uri="{FF2B5EF4-FFF2-40B4-BE49-F238E27FC236}">
                  <a16:creationId xmlns:a16="http://schemas.microsoft.com/office/drawing/2014/main" id="{4FEF8092-BDEB-F066-5FE4-0B5E7C0D7E27}"/>
                </a:ext>
              </a:extLst>
            </p:cNvPr>
            <p:cNvSpPr/>
            <p:nvPr/>
          </p:nvSpPr>
          <p:spPr>
            <a:xfrm>
              <a:off x="4195790" y="2978550"/>
              <a:ext cx="168226" cy="168850"/>
            </a:xfrm>
            <a:custGeom>
              <a:avLst/>
              <a:gdLst/>
              <a:ahLst/>
              <a:cxnLst/>
              <a:rect l="l" t="t" r="r" b="b"/>
              <a:pathLst>
                <a:path w="5936" h="5958" extrusionOk="0">
                  <a:moveTo>
                    <a:pt x="2968" y="1"/>
                  </a:moveTo>
                  <a:cubicBezTo>
                    <a:pt x="1324" y="1"/>
                    <a:pt x="1" y="1347"/>
                    <a:pt x="1" y="2968"/>
                  </a:cubicBezTo>
                  <a:cubicBezTo>
                    <a:pt x="1" y="4611"/>
                    <a:pt x="1324" y="5958"/>
                    <a:pt x="2968" y="5958"/>
                  </a:cubicBezTo>
                  <a:cubicBezTo>
                    <a:pt x="4611" y="5958"/>
                    <a:pt x="5935" y="4611"/>
                    <a:pt x="5935" y="2968"/>
                  </a:cubicBezTo>
                  <a:cubicBezTo>
                    <a:pt x="5935" y="1347"/>
                    <a:pt x="4611" y="1"/>
                    <a:pt x="2968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664;p42">
              <a:extLst>
                <a:ext uri="{FF2B5EF4-FFF2-40B4-BE49-F238E27FC236}">
                  <a16:creationId xmlns:a16="http://schemas.microsoft.com/office/drawing/2014/main" id="{E6C7B784-8DB3-E6CB-9088-4C81C5203696}"/>
                </a:ext>
              </a:extLst>
            </p:cNvPr>
            <p:cNvSpPr/>
            <p:nvPr/>
          </p:nvSpPr>
          <p:spPr>
            <a:xfrm>
              <a:off x="4300591" y="3307804"/>
              <a:ext cx="350622" cy="359266"/>
            </a:xfrm>
            <a:custGeom>
              <a:avLst/>
              <a:gdLst/>
              <a:ahLst/>
              <a:cxnLst/>
              <a:rect l="l" t="t" r="r" b="b"/>
              <a:pathLst>
                <a:path w="12372" h="12677" extrusionOk="0">
                  <a:moveTo>
                    <a:pt x="4634" y="1"/>
                  </a:moveTo>
                  <a:cubicBezTo>
                    <a:pt x="4634" y="1"/>
                    <a:pt x="0" y="8606"/>
                    <a:pt x="2671" y="12258"/>
                  </a:cubicBezTo>
                  <a:cubicBezTo>
                    <a:pt x="2671" y="12258"/>
                    <a:pt x="3208" y="12677"/>
                    <a:pt x="4120" y="12677"/>
                  </a:cubicBezTo>
                  <a:cubicBezTo>
                    <a:pt x="5292" y="12677"/>
                    <a:pt x="7086" y="11983"/>
                    <a:pt x="9153" y="8811"/>
                  </a:cubicBezTo>
                  <a:cubicBezTo>
                    <a:pt x="9153" y="8811"/>
                    <a:pt x="11732" y="4315"/>
                    <a:pt x="12372" y="2511"/>
                  </a:cubicBezTo>
                  <a:lnTo>
                    <a:pt x="46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665;p42">
              <a:extLst>
                <a:ext uri="{FF2B5EF4-FFF2-40B4-BE49-F238E27FC236}">
                  <a16:creationId xmlns:a16="http://schemas.microsoft.com/office/drawing/2014/main" id="{267AB6CE-F1EE-7150-B7DC-EE9CDEB592FC}"/>
                </a:ext>
              </a:extLst>
            </p:cNvPr>
            <p:cNvSpPr/>
            <p:nvPr/>
          </p:nvSpPr>
          <p:spPr>
            <a:xfrm>
              <a:off x="4652489" y="3285812"/>
              <a:ext cx="358388" cy="363064"/>
            </a:xfrm>
            <a:custGeom>
              <a:avLst/>
              <a:gdLst/>
              <a:ahLst/>
              <a:cxnLst/>
              <a:rect l="l" t="t" r="r" b="b"/>
              <a:pathLst>
                <a:path w="12646" h="12811" extrusionOk="0">
                  <a:moveTo>
                    <a:pt x="7738" y="1"/>
                  </a:moveTo>
                  <a:lnTo>
                    <a:pt x="0" y="2534"/>
                  </a:lnTo>
                  <a:cubicBezTo>
                    <a:pt x="639" y="4337"/>
                    <a:pt x="3219" y="8834"/>
                    <a:pt x="3219" y="8834"/>
                  </a:cubicBezTo>
                  <a:cubicBezTo>
                    <a:pt x="5364" y="12126"/>
                    <a:pt x="7316" y="12811"/>
                    <a:pt x="8568" y="12811"/>
                  </a:cubicBezTo>
                  <a:cubicBezTo>
                    <a:pt x="9460" y="12811"/>
                    <a:pt x="9998" y="12463"/>
                    <a:pt x="9998" y="12463"/>
                  </a:cubicBezTo>
                  <a:cubicBezTo>
                    <a:pt x="12645" y="8811"/>
                    <a:pt x="7738" y="1"/>
                    <a:pt x="77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666;p42">
              <a:extLst>
                <a:ext uri="{FF2B5EF4-FFF2-40B4-BE49-F238E27FC236}">
                  <a16:creationId xmlns:a16="http://schemas.microsoft.com/office/drawing/2014/main" id="{EED79147-E351-60E2-4EF3-575AA4503C99}"/>
                </a:ext>
              </a:extLst>
            </p:cNvPr>
            <p:cNvSpPr/>
            <p:nvPr/>
          </p:nvSpPr>
          <p:spPr>
            <a:xfrm>
              <a:off x="4383372" y="3264472"/>
              <a:ext cx="561529" cy="429549"/>
            </a:xfrm>
            <a:custGeom>
              <a:avLst/>
              <a:gdLst/>
              <a:ahLst/>
              <a:cxnLst/>
              <a:rect l="l" t="t" r="r" b="b"/>
              <a:pathLst>
                <a:path w="19814" h="15157" extrusionOk="0">
                  <a:moveTo>
                    <a:pt x="14860" y="0"/>
                  </a:moveTo>
                  <a:lnTo>
                    <a:pt x="3995" y="411"/>
                  </a:lnTo>
                  <a:lnTo>
                    <a:pt x="1" y="15156"/>
                  </a:lnTo>
                  <a:cubicBezTo>
                    <a:pt x="1" y="15156"/>
                    <a:pt x="9884" y="14038"/>
                    <a:pt x="19813" y="13855"/>
                  </a:cubicBezTo>
                  <a:lnTo>
                    <a:pt x="14860" y="0"/>
                  </a:lnTo>
                  <a:close/>
                </a:path>
              </a:pathLst>
            </a:custGeom>
            <a:solidFill>
              <a:srgbClr val="FFB5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667;p42">
              <a:extLst>
                <a:ext uri="{FF2B5EF4-FFF2-40B4-BE49-F238E27FC236}">
                  <a16:creationId xmlns:a16="http://schemas.microsoft.com/office/drawing/2014/main" id="{32C2A182-D064-04C7-4B9A-EBF946E69E8A}"/>
                </a:ext>
              </a:extLst>
            </p:cNvPr>
            <p:cNvSpPr/>
            <p:nvPr/>
          </p:nvSpPr>
          <p:spPr>
            <a:xfrm>
              <a:off x="4418315" y="3234715"/>
              <a:ext cx="465116" cy="148813"/>
            </a:xfrm>
            <a:custGeom>
              <a:avLst/>
              <a:gdLst/>
              <a:ahLst/>
              <a:cxnLst/>
              <a:rect l="l" t="t" r="r" b="b"/>
              <a:pathLst>
                <a:path w="16412" h="5251" extrusionOk="0">
                  <a:moveTo>
                    <a:pt x="15362" y="0"/>
                  </a:moveTo>
                  <a:lnTo>
                    <a:pt x="1096" y="617"/>
                  </a:lnTo>
                  <a:lnTo>
                    <a:pt x="685" y="1050"/>
                  </a:lnTo>
                  <a:cubicBezTo>
                    <a:pt x="0" y="1781"/>
                    <a:pt x="343" y="2968"/>
                    <a:pt x="1301" y="3242"/>
                  </a:cubicBezTo>
                  <a:lnTo>
                    <a:pt x="8628" y="5250"/>
                  </a:lnTo>
                  <a:lnTo>
                    <a:pt x="15225" y="2648"/>
                  </a:lnTo>
                  <a:cubicBezTo>
                    <a:pt x="16321" y="2146"/>
                    <a:pt x="16412" y="617"/>
                    <a:pt x="15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668;p42">
              <a:extLst>
                <a:ext uri="{FF2B5EF4-FFF2-40B4-BE49-F238E27FC236}">
                  <a16:creationId xmlns:a16="http://schemas.microsoft.com/office/drawing/2014/main" id="{420B389C-EE2A-A2F2-D773-25C7F9452189}"/>
                </a:ext>
              </a:extLst>
            </p:cNvPr>
            <p:cNvSpPr/>
            <p:nvPr/>
          </p:nvSpPr>
          <p:spPr>
            <a:xfrm>
              <a:off x="4818079" y="2604008"/>
              <a:ext cx="222554" cy="309246"/>
            </a:xfrm>
            <a:custGeom>
              <a:avLst/>
              <a:gdLst/>
              <a:ahLst/>
              <a:cxnLst/>
              <a:rect l="l" t="t" r="r" b="b"/>
              <a:pathLst>
                <a:path w="7853" h="10912" extrusionOk="0">
                  <a:moveTo>
                    <a:pt x="5707" y="1"/>
                  </a:moveTo>
                  <a:lnTo>
                    <a:pt x="0" y="1804"/>
                  </a:lnTo>
                  <a:lnTo>
                    <a:pt x="6597" y="10911"/>
                  </a:lnTo>
                  <a:cubicBezTo>
                    <a:pt x="7852" y="2101"/>
                    <a:pt x="5707" y="1"/>
                    <a:pt x="570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669;p42">
              <a:extLst>
                <a:ext uri="{FF2B5EF4-FFF2-40B4-BE49-F238E27FC236}">
                  <a16:creationId xmlns:a16="http://schemas.microsoft.com/office/drawing/2014/main" id="{EDD02E7D-249C-F636-CF66-D19AB20D41DB}"/>
                </a:ext>
              </a:extLst>
            </p:cNvPr>
            <p:cNvSpPr/>
            <p:nvPr/>
          </p:nvSpPr>
          <p:spPr>
            <a:xfrm>
              <a:off x="4271486" y="2569745"/>
              <a:ext cx="734204" cy="734856"/>
            </a:xfrm>
            <a:custGeom>
              <a:avLst/>
              <a:gdLst/>
              <a:ahLst/>
              <a:cxnLst/>
              <a:rect l="l" t="t" r="r" b="b"/>
              <a:pathLst>
                <a:path w="25907" h="25930" extrusionOk="0">
                  <a:moveTo>
                    <a:pt x="12942" y="0"/>
                  </a:moveTo>
                  <a:cubicBezTo>
                    <a:pt x="5798" y="0"/>
                    <a:pt x="0" y="5798"/>
                    <a:pt x="0" y="12965"/>
                  </a:cubicBezTo>
                  <a:cubicBezTo>
                    <a:pt x="0" y="13855"/>
                    <a:pt x="91" y="14745"/>
                    <a:pt x="251" y="15590"/>
                  </a:cubicBezTo>
                  <a:cubicBezTo>
                    <a:pt x="1461" y="21479"/>
                    <a:pt x="6688" y="25930"/>
                    <a:pt x="12942" y="25930"/>
                  </a:cubicBezTo>
                  <a:cubicBezTo>
                    <a:pt x="20109" y="25930"/>
                    <a:pt x="25907" y="20109"/>
                    <a:pt x="25907" y="12965"/>
                  </a:cubicBezTo>
                  <a:cubicBezTo>
                    <a:pt x="25907" y="10020"/>
                    <a:pt x="24925" y="7327"/>
                    <a:pt x="23282" y="5136"/>
                  </a:cubicBezTo>
                  <a:cubicBezTo>
                    <a:pt x="20908" y="2031"/>
                    <a:pt x="17165" y="0"/>
                    <a:pt x="12942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670;p42">
              <a:extLst>
                <a:ext uri="{FF2B5EF4-FFF2-40B4-BE49-F238E27FC236}">
                  <a16:creationId xmlns:a16="http://schemas.microsoft.com/office/drawing/2014/main" id="{4A548B51-8004-318A-0FE8-79B1CD7ED438}"/>
                </a:ext>
              </a:extLst>
            </p:cNvPr>
            <p:cNvSpPr/>
            <p:nvPr/>
          </p:nvSpPr>
          <p:spPr>
            <a:xfrm>
              <a:off x="4197745" y="3012841"/>
              <a:ext cx="87996" cy="78955"/>
            </a:xfrm>
            <a:custGeom>
              <a:avLst/>
              <a:gdLst/>
              <a:ahLst/>
              <a:cxnLst/>
              <a:rect l="l" t="t" r="r" b="b"/>
              <a:pathLst>
                <a:path w="3105" h="2786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2168" y="0"/>
                    <a:pt x="0" y="685"/>
                    <a:pt x="1643" y="2785"/>
                  </a:cubicBezTo>
                  <a:cubicBezTo>
                    <a:pt x="1643" y="2785"/>
                    <a:pt x="1552" y="2465"/>
                    <a:pt x="1506" y="2032"/>
                  </a:cubicBezTo>
                  <a:lnTo>
                    <a:pt x="1506" y="2032"/>
                  </a:lnTo>
                  <a:cubicBezTo>
                    <a:pt x="2009" y="2488"/>
                    <a:pt x="3104" y="2488"/>
                    <a:pt x="3104" y="2488"/>
                  </a:cubicBezTo>
                  <a:cubicBezTo>
                    <a:pt x="1050" y="2055"/>
                    <a:pt x="1552" y="799"/>
                    <a:pt x="1712" y="502"/>
                  </a:cubicBezTo>
                  <a:cubicBezTo>
                    <a:pt x="1826" y="297"/>
                    <a:pt x="1963" y="137"/>
                    <a:pt x="2168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671;p42">
              <a:extLst>
                <a:ext uri="{FF2B5EF4-FFF2-40B4-BE49-F238E27FC236}">
                  <a16:creationId xmlns:a16="http://schemas.microsoft.com/office/drawing/2014/main" id="{38C5BB46-C094-4355-8A0B-5162B4D75A0F}"/>
                </a:ext>
              </a:extLst>
            </p:cNvPr>
            <p:cNvSpPr/>
            <p:nvPr/>
          </p:nvSpPr>
          <p:spPr>
            <a:xfrm>
              <a:off x="4412506" y="2858246"/>
              <a:ext cx="69886" cy="62773"/>
            </a:xfrm>
            <a:custGeom>
              <a:avLst/>
              <a:gdLst/>
              <a:ahLst/>
              <a:cxnLst/>
              <a:rect l="l" t="t" r="r" b="b"/>
              <a:pathLst>
                <a:path w="2466" h="221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2260" y="91"/>
                    <a:pt x="1803" y="708"/>
                    <a:pt x="1575" y="776"/>
                  </a:cubicBezTo>
                  <a:cubicBezTo>
                    <a:pt x="1430" y="820"/>
                    <a:pt x="1276" y="835"/>
                    <a:pt x="1125" y="835"/>
                  </a:cubicBezTo>
                  <a:cubicBezTo>
                    <a:pt x="1038" y="835"/>
                    <a:pt x="951" y="830"/>
                    <a:pt x="867" y="822"/>
                  </a:cubicBezTo>
                  <a:cubicBezTo>
                    <a:pt x="741" y="806"/>
                    <a:pt x="615" y="779"/>
                    <a:pt x="489" y="779"/>
                  </a:cubicBezTo>
                  <a:cubicBezTo>
                    <a:pt x="433" y="779"/>
                    <a:pt x="376" y="785"/>
                    <a:pt x="320" y="799"/>
                  </a:cubicBezTo>
                  <a:cubicBezTo>
                    <a:pt x="160" y="845"/>
                    <a:pt x="0" y="1027"/>
                    <a:pt x="46" y="1187"/>
                  </a:cubicBezTo>
                  <a:cubicBezTo>
                    <a:pt x="63" y="1308"/>
                    <a:pt x="318" y="1470"/>
                    <a:pt x="660" y="1470"/>
                  </a:cubicBezTo>
                  <a:cubicBezTo>
                    <a:pt x="768" y="1470"/>
                    <a:pt x="884" y="1454"/>
                    <a:pt x="1004" y="1415"/>
                  </a:cubicBezTo>
                  <a:lnTo>
                    <a:pt x="1004" y="1415"/>
                  </a:lnTo>
                  <a:cubicBezTo>
                    <a:pt x="1004" y="1484"/>
                    <a:pt x="616" y="1507"/>
                    <a:pt x="411" y="1644"/>
                  </a:cubicBezTo>
                  <a:cubicBezTo>
                    <a:pt x="320" y="1712"/>
                    <a:pt x="228" y="1803"/>
                    <a:pt x="205" y="1917"/>
                  </a:cubicBezTo>
                  <a:cubicBezTo>
                    <a:pt x="183" y="2077"/>
                    <a:pt x="388" y="2214"/>
                    <a:pt x="548" y="2214"/>
                  </a:cubicBezTo>
                  <a:cubicBezTo>
                    <a:pt x="1758" y="2214"/>
                    <a:pt x="2442" y="639"/>
                    <a:pt x="2465" y="0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672;p42">
              <a:extLst>
                <a:ext uri="{FF2B5EF4-FFF2-40B4-BE49-F238E27FC236}">
                  <a16:creationId xmlns:a16="http://schemas.microsoft.com/office/drawing/2014/main" id="{778475F8-4AD2-7F98-32D7-516D7320BD9F}"/>
                </a:ext>
              </a:extLst>
            </p:cNvPr>
            <p:cNvSpPr/>
            <p:nvPr/>
          </p:nvSpPr>
          <p:spPr>
            <a:xfrm>
              <a:off x="4450651" y="2848214"/>
              <a:ext cx="130704" cy="146036"/>
            </a:xfrm>
            <a:custGeom>
              <a:avLst/>
              <a:gdLst/>
              <a:ahLst/>
              <a:cxnLst/>
              <a:rect l="l" t="t" r="r" b="b"/>
              <a:pathLst>
                <a:path w="4612" h="5153" extrusionOk="0">
                  <a:moveTo>
                    <a:pt x="2136" y="1"/>
                  </a:moveTo>
                  <a:cubicBezTo>
                    <a:pt x="2026" y="1"/>
                    <a:pt x="1915" y="12"/>
                    <a:pt x="1804" y="35"/>
                  </a:cubicBezTo>
                  <a:cubicBezTo>
                    <a:pt x="685" y="263"/>
                    <a:pt x="1" y="1587"/>
                    <a:pt x="275" y="2979"/>
                  </a:cubicBezTo>
                  <a:cubicBezTo>
                    <a:pt x="544" y="4263"/>
                    <a:pt x="1490" y="5153"/>
                    <a:pt x="2499" y="5153"/>
                  </a:cubicBezTo>
                  <a:cubicBezTo>
                    <a:pt x="2601" y="5153"/>
                    <a:pt x="2705" y="5144"/>
                    <a:pt x="2808" y="5125"/>
                  </a:cubicBezTo>
                  <a:cubicBezTo>
                    <a:pt x="3927" y="4896"/>
                    <a:pt x="4611" y="3572"/>
                    <a:pt x="4338" y="2180"/>
                  </a:cubicBezTo>
                  <a:cubicBezTo>
                    <a:pt x="4070" y="905"/>
                    <a:pt x="3136" y="1"/>
                    <a:pt x="2136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673;p42">
              <a:extLst>
                <a:ext uri="{FF2B5EF4-FFF2-40B4-BE49-F238E27FC236}">
                  <a16:creationId xmlns:a16="http://schemas.microsoft.com/office/drawing/2014/main" id="{1F3B24AA-7771-D045-56A2-A696AC7636CD}"/>
                </a:ext>
              </a:extLst>
            </p:cNvPr>
            <p:cNvSpPr/>
            <p:nvPr/>
          </p:nvSpPr>
          <p:spPr>
            <a:xfrm>
              <a:off x="4453882" y="2852777"/>
              <a:ext cx="130052" cy="149862"/>
            </a:xfrm>
            <a:custGeom>
              <a:avLst/>
              <a:gdLst/>
              <a:ahLst/>
              <a:cxnLst/>
              <a:rect l="l" t="t" r="r" b="b"/>
              <a:pathLst>
                <a:path w="4589" h="5288" extrusionOk="0">
                  <a:moveTo>
                    <a:pt x="2101" y="1"/>
                  </a:moveTo>
                  <a:cubicBezTo>
                    <a:pt x="1995" y="1"/>
                    <a:pt x="1888" y="12"/>
                    <a:pt x="1781" y="33"/>
                  </a:cubicBezTo>
                  <a:cubicBezTo>
                    <a:pt x="686" y="262"/>
                    <a:pt x="1" y="1608"/>
                    <a:pt x="298" y="3046"/>
                  </a:cubicBezTo>
                  <a:cubicBezTo>
                    <a:pt x="568" y="4356"/>
                    <a:pt x="1520" y="5287"/>
                    <a:pt x="2533" y="5287"/>
                  </a:cubicBezTo>
                  <a:cubicBezTo>
                    <a:pt x="2632" y="5287"/>
                    <a:pt x="2732" y="5279"/>
                    <a:pt x="2831" y="5260"/>
                  </a:cubicBezTo>
                  <a:cubicBezTo>
                    <a:pt x="3927" y="5032"/>
                    <a:pt x="4589" y="3685"/>
                    <a:pt x="4315" y="2247"/>
                  </a:cubicBezTo>
                  <a:cubicBezTo>
                    <a:pt x="4046" y="947"/>
                    <a:pt x="3106" y="1"/>
                    <a:pt x="2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674;p42">
              <a:extLst>
                <a:ext uri="{FF2B5EF4-FFF2-40B4-BE49-F238E27FC236}">
                  <a16:creationId xmlns:a16="http://schemas.microsoft.com/office/drawing/2014/main" id="{A75979DE-D693-2DCD-EEDE-AC9905F52CC2}"/>
                </a:ext>
              </a:extLst>
            </p:cNvPr>
            <p:cNvSpPr/>
            <p:nvPr/>
          </p:nvSpPr>
          <p:spPr>
            <a:xfrm>
              <a:off x="4482987" y="2856433"/>
              <a:ext cx="100947" cy="122656"/>
            </a:xfrm>
            <a:custGeom>
              <a:avLst/>
              <a:gdLst/>
              <a:ahLst/>
              <a:cxnLst/>
              <a:rect l="l" t="t" r="r" b="b"/>
              <a:pathLst>
                <a:path w="3562" h="4328" extrusionOk="0">
                  <a:moveTo>
                    <a:pt x="1434" y="1"/>
                  </a:moveTo>
                  <a:cubicBezTo>
                    <a:pt x="1336" y="1"/>
                    <a:pt x="1238" y="14"/>
                    <a:pt x="1142" y="41"/>
                  </a:cubicBezTo>
                  <a:cubicBezTo>
                    <a:pt x="366" y="270"/>
                    <a:pt x="1" y="1411"/>
                    <a:pt x="366" y="2598"/>
                  </a:cubicBezTo>
                  <a:cubicBezTo>
                    <a:pt x="667" y="3622"/>
                    <a:pt x="1410" y="4328"/>
                    <a:pt x="2112" y="4328"/>
                  </a:cubicBezTo>
                  <a:cubicBezTo>
                    <a:pt x="2209" y="4328"/>
                    <a:pt x="2304" y="4314"/>
                    <a:pt x="2398" y="4287"/>
                  </a:cubicBezTo>
                  <a:cubicBezTo>
                    <a:pt x="3197" y="4059"/>
                    <a:pt x="3562" y="2917"/>
                    <a:pt x="3197" y="1753"/>
                  </a:cubicBezTo>
                  <a:cubicBezTo>
                    <a:pt x="2895" y="709"/>
                    <a:pt x="2153" y="1"/>
                    <a:pt x="1434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675;p42">
              <a:extLst>
                <a:ext uri="{FF2B5EF4-FFF2-40B4-BE49-F238E27FC236}">
                  <a16:creationId xmlns:a16="http://schemas.microsoft.com/office/drawing/2014/main" id="{6C783918-89F7-8A83-0174-D68496326C9B}"/>
                </a:ext>
              </a:extLst>
            </p:cNvPr>
            <p:cNvSpPr/>
            <p:nvPr/>
          </p:nvSpPr>
          <p:spPr>
            <a:xfrm>
              <a:off x="4853023" y="2790202"/>
              <a:ext cx="83461" cy="43133"/>
            </a:xfrm>
            <a:custGeom>
              <a:avLst/>
              <a:gdLst/>
              <a:ahLst/>
              <a:cxnLst/>
              <a:rect l="l" t="t" r="r" b="b"/>
              <a:pathLst>
                <a:path w="2945" h="1522" extrusionOk="0">
                  <a:moveTo>
                    <a:pt x="2317" y="1"/>
                  </a:moveTo>
                  <a:cubicBezTo>
                    <a:pt x="2297" y="1"/>
                    <a:pt x="2278" y="2"/>
                    <a:pt x="2260" y="4"/>
                  </a:cubicBezTo>
                  <a:cubicBezTo>
                    <a:pt x="2100" y="50"/>
                    <a:pt x="1940" y="164"/>
                    <a:pt x="1803" y="256"/>
                  </a:cubicBezTo>
                  <a:cubicBezTo>
                    <a:pt x="1598" y="370"/>
                    <a:pt x="1370" y="484"/>
                    <a:pt x="1141" y="529"/>
                  </a:cubicBezTo>
                  <a:cubicBezTo>
                    <a:pt x="1133" y="530"/>
                    <a:pt x="1125" y="531"/>
                    <a:pt x="1116" y="531"/>
                  </a:cubicBezTo>
                  <a:cubicBezTo>
                    <a:pt x="848" y="531"/>
                    <a:pt x="221" y="209"/>
                    <a:pt x="0" y="187"/>
                  </a:cubicBezTo>
                  <a:lnTo>
                    <a:pt x="0" y="187"/>
                  </a:lnTo>
                  <a:cubicBezTo>
                    <a:pt x="245" y="659"/>
                    <a:pt x="1178" y="1521"/>
                    <a:pt x="2100" y="1521"/>
                  </a:cubicBezTo>
                  <a:cubicBezTo>
                    <a:pt x="2293" y="1521"/>
                    <a:pt x="2485" y="1484"/>
                    <a:pt x="2671" y="1397"/>
                  </a:cubicBezTo>
                  <a:cubicBezTo>
                    <a:pt x="2830" y="1328"/>
                    <a:pt x="2945" y="1123"/>
                    <a:pt x="2853" y="963"/>
                  </a:cubicBezTo>
                  <a:cubicBezTo>
                    <a:pt x="2785" y="872"/>
                    <a:pt x="2671" y="849"/>
                    <a:pt x="2556" y="826"/>
                  </a:cubicBezTo>
                  <a:cubicBezTo>
                    <a:pt x="2519" y="819"/>
                    <a:pt x="2479" y="817"/>
                    <a:pt x="2439" y="817"/>
                  </a:cubicBezTo>
                  <a:cubicBezTo>
                    <a:pt x="2262" y="817"/>
                    <a:pt x="2065" y="869"/>
                    <a:pt x="1972" y="869"/>
                  </a:cubicBezTo>
                  <a:cubicBezTo>
                    <a:pt x="1942" y="869"/>
                    <a:pt x="1922" y="863"/>
                    <a:pt x="1917" y="849"/>
                  </a:cubicBezTo>
                  <a:cubicBezTo>
                    <a:pt x="2442" y="780"/>
                    <a:pt x="2739" y="392"/>
                    <a:pt x="2693" y="233"/>
                  </a:cubicBezTo>
                  <a:cubicBezTo>
                    <a:pt x="2673" y="89"/>
                    <a:pt x="2487" y="1"/>
                    <a:pt x="2317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676;p42">
              <a:extLst>
                <a:ext uri="{FF2B5EF4-FFF2-40B4-BE49-F238E27FC236}">
                  <a16:creationId xmlns:a16="http://schemas.microsoft.com/office/drawing/2014/main" id="{220C0234-D28C-8A97-210E-49AAA1921EA0}"/>
                </a:ext>
              </a:extLst>
            </p:cNvPr>
            <p:cNvSpPr/>
            <p:nvPr/>
          </p:nvSpPr>
          <p:spPr>
            <a:xfrm>
              <a:off x="4783136" y="2794736"/>
              <a:ext cx="132660" cy="145129"/>
            </a:xfrm>
            <a:custGeom>
              <a:avLst/>
              <a:gdLst/>
              <a:ahLst/>
              <a:cxnLst/>
              <a:rect l="l" t="t" r="r" b="b"/>
              <a:pathLst>
                <a:path w="4681" h="5121" extrusionOk="0">
                  <a:moveTo>
                    <a:pt x="2116" y="0"/>
                  </a:moveTo>
                  <a:cubicBezTo>
                    <a:pt x="1981" y="0"/>
                    <a:pt x="1846" y="16"/>
                    <a:pt x="1713" y="50"/>
                  </a:cubicBezTo>
                  <a:cubicBezTo>
                    <a:pt x="594" y="324"/>
                    <a:pt x="1" y="1670"/>
                    <a:pt x="343" y="3063"/>
                  </a:cubicBezTo>
                  <a:cubicBezTo>
                    <a:pt x="644" y="4285"/>
                    <a:pt x="1596" y="5121"/>
                    <a:pt x="2565" y="5121"/>
                  </a:cubicBezTo>
                  <a:cubicBezTo>
                    <a:pt x="2700" y="5121"/>
                    <a:pt x="2835" y="5105"/>
                    <a:pt x="2968" y="5071"/>
                  </a:cubicBezTo>
                  <a:cubicBezTo>
                    <a:pt x="4064" y="4798"/>
                    <a:pt x="4680" y="3451"/>
                    <a:pt x="4338" y="2058"/>
                  </a:cubicBezTo>
                  <a:cubicBezTo>
                    <a:pt x="4037" y="836"/>
                    <a:pt x="3085" y="0"/>
                    <a:pt x="2116" y="0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677;p42">
              <a:extLst>
                <a:ext uri="{FF2B5EF4-FFF2-40B4-BE49-F238E27FC236}">
                  <a16:creationId xmlns:a16="http://schemas.microsoft.com/office/drawing/2014/main" id="{EEFE3A25-9B82-3537-C08E-59DFC5909BC7}"/>
                </a:ext>
              </a:extLst>
            </p:cNvPr>
            <p:cNvSpPr/>
            <p:nvPr/>
          </p:nvSpPr>
          <p:spPr>
            <a:xfrm>
              <a:off x="4783136" y="2799951"/>
              <a:ext cx="132660" cy="148927"/>
            </a:xfrm>
            <a:custGeom>
              <a:avLst/>
              <a:gdLst/>
              <a:ahLst/>
              <a:cxnLst/>
              <a:rect l="l" t="t" r="r" b="b"/>
              <a:pathLst>
                <a:path w="4681" h="5255" extrusionOk="0">
                  <a:moveTo>
                    <a:pt x="2078" y="1"/>
                  </a:moveTo>
                  <a:cubicBezTo>
                    <a:pt x="1948" y="1"/>
                    <a:pt x="1819" y="16"/>
                    <a:pt x="1690" y="48"/>
                  </a:cubicBezTo>
                  <a:cubicBezTo>
                    <a:pt x="594" y="322"/>
                    <a:pt x="1" y="1692"/>
                    <a:pt x="343" y="3130"/>
                  </a:cubicBezTo>
                  <a:cubicBezTo>
                    <a:pt x="666" y="4379"/>
                    <a:pt x="1628" y="5255"/>
                    <a:pt x="2603" y="5255"/>
                  </a:cubicBezTo>
                  <a:cubicBezTo>
                    <a:pt x="2733" y="5255"/>
                    <a:pt x="2862" y="5239"/>
                    <a:pt x="2991" y="5207"/>
                  </a:cubicBezTo>
                  <a:cubicBezTo>
                    <a:pt x="4087" y="4933"/>
                    <a:pt x="4680" y="3564"/>
                    <a:pt x="4315" y="2126"/>
                  </a:cubicBezTo>
                  <a:cubicBezTo>
                    <a:pt x="4013" y="876"/>
                    <a:pt x="3053" y="1"/>
                    <a:pt x="20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678;p42">
              <a:extLst>
                <a:ext uri="{FF2B5EF4-FFF2-40B4-BE49-F238E27FC236}">
                  <a16:creationId xmlns:a16="http://schemas.microsoft.com/office/drawing/2014/main" id="{5F956461-072A-6761-7482-159FF9C37A4E}"/>
                </a:ext>
              </a:extLst>
            </p:cNvPr>
            <p:cNvSpPr/>
            <p:nvPr/>
          </p:nvSpPr>
          <p:spPr>
            <a:xfrm>
              <a:off x="4814197" y="2801708"/>
              <a:ext cx="98992" cy="124073"/>
            </a:xfrm>
            <a:custGeom>
              <a:avLst/>
              <a:gdLst/>
              <a:ahLst/>
              <a:cxnLst/>
              <a:rect l="l" t="t" r="r" b="b"/>
              <a:pathLst>
                <a:path w="3493" h="4378" extrusionOk="0">
                  <a:moveTo>
                    <a:pt x="1460" y="1"/>
                  </a:moveTo>
                  <a:cubicBezTo>
                    <a:pt x="1376" y="1"/>
                    <a:pt x="1293" y="11"/>
                    <a:pt x="1210" y="32"/>
                  </a:cubicBezTo>
                  <a:cubicBezTo>
                    <a:pt x="411" y="238"/>
                    <a:pt x="1" y="1356"/>
                    <a:pt x="297" y="2543"/>
                  </a:cubicBezTo>
                  <a:cubicBezTo>
                    <a:pt x="563" y="3607"/>
                    <a:pt x="1306" y="4378"/>
                    <a:pt x="2033" y="4378"/>
                  </a:cubicBezTo>
                  <a:cubicBezTo>
                    <a:pt x="2117" y="4378"/>
                    <a:pt x="2200" y="4367"/>
                    <a:pt x="2283" y="4346"/>
                  </a:cubicBezTo>
                  <a:cubicBezTo>
                    <a:pt x="3082" y="4141"/>
                    <a:pt x="3493" y="3022"/>
                    <a:pt x="3196" y="1835"/>
                  </a:cubicBezTo>
                  <a:cubicBezTo>
                    <a:pt x="2910" y="771"/>
                    <a:pt x="2183" y="1"/>
                    <a:pt x="1460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679;p42">
              <a:extLst>
                <a:ext uri="{FF2B5EF4-FFF2-40B4-BE49-F238E27FC236}">
                  <a16:creationId xmlns:a16="http://schemas.microsoft.com/office/drawing/2014/main" id="{FFAC4FC4-8355-5C89-B059-B145B30143A1}"/>
                </a:ext>
              </a:extLst>
            </p:cNvPr>
            <p:cNvSpPr/>
            <p:nvPr/>
          </p:nvSpPr>
          <p:spPr>
            <a:xfrm>
              <a:off x="4688707" y="2949586"/>
              <a:ext cx="64077" cy="65210"/>
            </a:xfrm>
            <a:custGeom>
              <a:avLst/>
              <a:gdLst/>
              <a:ahLst/>
              <a:cxnLst/>
              <a:rect l="l" t="t" r="r" b="b"/>
              <a:pathLst>
                <a:path w="2261" h="2301" extrusionOk="0">
                  <a:moveTo>
                    <a:pt x="755" y="0"/>
                  </a:moveTo>
                  <a:cubicBezTo>
                    <a:pt x="540" y="0"/>
                    <a:pt x="289" y="57"/>
                    <a:pt x="0" y="201"/>
                  </a:cubicBezTo>
                  <a:cubicBezTo>
                    <a:pt x="0" y="201"/>
                    <a:pt x="217" y="142"/>
                    <a:pt x="498" y="142"/>
                  </a:cubicBezTo>
                  <a:cubicBezTo>
                    <a:pt x="936" y="142"/>
                    <a:pt x="1532" y="286"/>
                    <a:pt x="1712" y="1023"/>
                  </a:cubicBezTo>
                  <a:cubicBezTo>
                    <a:pt x="1712" y="1023"/>
                    <a:pt x="1826" y="1844"/>
                    <a:pt x="868" y="2301"/>
                  </a:cubicBezTo>
                  <a:cubicBezTo>
                    <a:pt x="868" y="2301"/>
                    <a:pt x="2260" y="2050"/>
                    <a:pt x="1849" y="726"/>
                  </a:cubicBezTo>
                  <a:cubicBezTo>
                    <a:pt x="1849" y="726"/>
                    <a:pt x="1528" y="0"/>
                    <a:pt x="75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680;p42">
              <a:extLst>
                <a:ext uri="{FF2B5EF4-FFF2-40B4-BE49-F238E27FC236}">
                  <a16:creationId xmlns:a16="http://schemas.microsoft.com/office/drawing/2014/main" id="{24FADE67-CAC9-33E0-3E41-06C4294AE9F6}"/>
                </a:ext>
              </a:extLst>
            </p:cNvPr>
            <p:cNvSpPr/>
            <p:nvPr/>
          </p:nvSpPr>
          <p:spPr>
            <a:xfrm>
              <a:off x="4553497" y="3014768"/>
              <a:ext cx="304712" cy="118801"/>
            </a:xfrm>
            <a:custGeom>
              <a:avLst/>
              <a:gdLst/>
              <a:ahLst/>
              <a:cxnLst/>
              <a:rect l="l" t="t" r="r" b="b"/>
              <a:pathLst>
                <a:path w="10752" h="4192" extrusionOk="0">
                  <a:moveTo>
                    <a:pt x="10638" y="1"/>
                  </a:moveTo>
                  <a:cubicBezTo>
                    <a:pt x="10227" y="2420"/>
                    <a:pt x="6780" y="3539"/>
                    <a:pt x="6780" y="3539"/>
                  </a:cubicBezTo>
                  <a:cubicBezTo>
                    <a:pt x="6023" y="3756"/>
                    <a:pt x="5335" y="3848"/>
                    <a:pt x="4714" y="3848"/>
                  </a:cubicBezTo>
                  <a:cubicBezTo>
                    <a:pt x="1423" y="3848"/>
                    <a:pt x="1" y="1280"/>
                    <a:pt x="1" y="1279"/>
                  </a:cubicBezTo>
                  <a:lnTo>
                    <a:pt x="1" y="1279"/>
                  </a:lnTo>
                  <a:cubicBezTo>
                    <a:pt x="814" y="3673"/>
                    <a:pt x="3100" y="4192"/>
                    <a:pt x="4828" y="4192"/>
                  </a:cubicBezTo>
                  <a:cubicBezTo>
                    <a:pt x="5769" y="4192"/>
                    <a:pt x="6544" y="4038"/>
                    <a:pt x="6826" y="3950"/>
                  </a:cubicBezTo>
                  <a:cubicBezTo>
                    <a:pt x="10751" y="2808"/>
                    <a:pt x="10638" y="1"/>
                    <a:pt x="10638" y="1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681;p42">
              <a:extLst>
                <a:ext uri="{FF2B5EF4-FFF2-40B4-BE49-F238E27FC236}">
                  <a16:creationId xmlns:a16="http://schemas.microsoft.com/office/drawing/2014/main" id="{5F7C8299-5E90-63F1-DE7F-9EF73D71B591}"/>
                </a:ext>
              </a:extLst>
            </p:cNvPr>
            <p:cNvSpPr/>
            <p:nvPr/>
          </p:nvSpPr>
          <p:spPr>
            <a:xfrm>
              <a:off x="4271486" y="3916944"/>
              <a:ext cx="637820" cy="106615"/>
            </a:xfrm>
            <a:custGeom>
              <a:avLst/>
              <a:gdLst/>
              <a:ahLst/>
              <a:cxnLst/>
              <a:rect l="l" t="t" r="r" b="b"/>
              <a:pathLst>
                <a:path w="22506" h="3762" extrusionOk="0">
                  <a:moveTo>
                    <a:pt x="4270" y="1"/>
                  </a:moveTo>
                  <a:cubicBezTo>
                    <a:pt x="1825" y="1"/>
                    <a:pt x="106" y="453"/>
                    <a:pt x="0" y="1697"/>
                  </a:cubicBezTo>
                  <a:cubicBezTo>
                    <a:pt x="0" y="1697"/>
                    <a:pt x="3097" y="3761"/>
                    <a:pt x="12951" y="3761"/>
                  </a:cubicBezTo>
                  <a:cubicBezTo>
                    <a:pt x="15617" y="3761"/>
                    <a:pt x="18778" y="3610"/>
                    <a:pt x="22506" y="3226"/>
                  </a:cubicBezTo>
                  <a:cubicBezTo>
                    <a:pt x="22506" y="3226"/>
                    <a:pt x="10799" y="1"/>
                    <a:pt x="4270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682;p42">
              <a:extLst>
                <a:ext uri="{FF2B5EF4-FFF2-40B4-BE49-F238E27FC236}">
                  <a16:creationId xmlns:a16="http://schemas.microsoft.com/office/drawing/2014/main" id="{E3DDF4C1-DDAA-BB28-B895-ADC698BC1186}"/>
                </a:ext>
              </a:extLst>
            </p:cNvPr>
            <p:cNvSpPr/>
            <p:nvPr/>
          </p:nvSpPr>
          <p:spPr>
            <a:xfrm>
              <a:off x="4540744" y="3046622"/>
              <a:ext cx="28963" cy="24457"/>
            </a:xfrm>
            <a:custGeom>
              <a:avLst/>
              <a:gdLst/>
              <a:ahLst/>
              <a:cxnLst/>
              <a:rect l="l" t="t" r="r" b="b"/>
              <a:pathLst>
                <a:path w="1022" h="863" extrusionOk="0">
                  <a:moveTo>
                    <a:pt x="812" y="1"/>
                  </a:moveTo>
                  <a:cubicBezTo>
                    <a:pt x="1" y="1"/>
                    <a:pt x="40" y="863"/>
                    <a:pt x="40" y="863"/>
                  </a:cubicBezTo>
                  <a:cubicBezTo>
                    <a:pt x="258" y="69"/>
                    <a:pt x="839" y="17"/>
                    <a:pt x="987" y="17"/>
                  </a:cubicBezTo>
                  <a:cubicBezTo>
                    <a:pt x="1009" y="17"/>
                    <a:pt x="1022" y="18"/>
                    <a:pt x="1022" y="18"/>
                  </a:cubicBezTo>
                  <a:cubicBezTo>
                    <a:pt x="946" y="6"/>
                    <a:pt x="876" y="1"/>
                    <a:pt x="812" y="1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683;p42">
              <a:extLst>
                <a:ext uri="{FF2B5EF4-FFF2-40B4-BE49-F238E27FC236}">
                  <a16:creationId xmlns:a16="http://schemas.microsoft.com/office/drawing/2014/main" id="{B0B7A21E-94D6-30CD-C84F-28BF57E156E0}"/>
                </a:ext>
              </a:extLst>
            </p:cNvPr>
            <p:cNvSpPr/>
            <p:nvPr/>
          </p:nvSpPr>
          <p:spPr>
            <a:xfrm>
              <a:off x="4838144" y="3012756"/>
              <a:ext cx="30409" cy="18874"/>
            </a:xfrm>
            <a:custGeom>
              <a:avLst/>
              <a:gdLst/>
              <a:ahLst/>
              <a:cxnLst/>
              <a:rect l="l" t="t" r="r" b="b"/>
              <a:pathLst>
                <a:path w="1073" h="666" extrusionOk="0">
                  <a:moveTo>
                    <a:pt x="501" y="0"/>
                  </a:moveTo>
                  <a:cubicBezTo>
                    <a:pt x="365" y="0"/>
                    <a:pt x="200" y="64"/>
                    <a:pt x="0" y="232"/>
                  </a:cubicBezTo>
                  <a:cubicBezTo>
                    <a:pt x="0" y="232"/>
                    <a:pt x="167" y="148"/>
                    <a:pt x="378" y="148"/>
                  </a:cubicBezTo>
                  <a:cubicBezTo>
                    <a:pt x="609" y="148"/>
                    <a:pt x="894" y="248"/>
                    <a:pt x="1073" y="665"/>
                  </a:cubicBezTo>
                  <a:cubicBezTo>
                    <a:pt x="1073" y="665"/>
                    <a:pt x="940" y="0"/>
                    <a:pt x="501" y="0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684;p42">
              <a:extLst>
                <a:ext uri="{FF2B5EF4-FFF2-40B4-BE49-F238E27FC236}">
                  <a16:creationId xmlns:a16="http://schemas.microsoft.com/office/drawing/2014/main" id="{57D358CB-9CB8-9E93-093E-AB8F4C2DCDB0}"/>
                </a:ext>
              </a:extLst>
            </p:cNvPr>
            <p:cNvSpPr/>
            <p:nvPr/>
          </p:nvSpPr>
          <p:spPr>
            <a:xfrm>
              <a:off x="4262417" y="4040053"/>
              <a:ext cx="168226" cy="194101"/>
            </a:xfrm>
            <a:custGeom>
              <a:avLst/>
              <a:gdLst/>
              <a:ahLst/>
              <a:cxnLst/>
              <a:rect l="l" t="t" r="r" b="b"/>
              <a:pathLst>
                <a:path w="5936" h="6849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" y="4657"/>
                    <a:pt x="5730" y="6848"/>
                    <a:pt x="5730" y="6848"/>
                  </a:cubicBezTo>
                  <a:cubicBezTo>
                    <a:pt x="5935" y="3128"/>
                    <a:pt x="1211" y="1"/>
                    <a:pt x="1210" y="1"/>
                  </a:cubicBez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685;p42">
              <a:extLst>
                <a:ext uri="{FF2B5EF4-FFF2-40B4-BE49-F238E27FC236}">
                  <a16:creationId xmlns:a16="http://schemas.microsoft.com/office/drawing/2014/main" id="{F3A231A6-C618-E0A0-C986-4315954606C7}"/>
                </a:ext>
              </a:extLst>
            </p:cNvPr>
            <p:cNvSpPr/>
            <p:nvPr/>
          </p:nvSpPr>
          <p:spPr>
            <a:xfrm>
              <a:off x="4710047" y="4145421"/>
              <a:ext cx="240011" cy="76121"/>
            </a:xfrm>
            <a:custGeom>
              <a:avLst/>
              <a:gdLst/>
              <a:ahLst/>
              <a:cxnLst/>
              <a:rect l="l" t="t" r="r" b="b"/>
              <a:pathLst>
                <a:path w="8469" h="2686" extrusionOk="0">
                  <a:moveTo>
                    <a:pt x="5591" y="1"/>
                  </a:moveTo>
                  <a:cubicBezTo>
                    <a:pt x="1768" y="1"/>
                    <a:pt x="1" y="1601"/>
                    <a:pt x="1" y="1601"/>
                  </a:cubicBezTo>
                  <a:cubicBezTo>
                    <a:pt x="1678" y="2392"/>
                    <a:pt x="3054" y="2686"/>
                    <a:pt x="4172" y="2686"/>
                  </a:cubicBezTo>
                  <a:cubicBezTo>
                    <a:pt x="7378" y="2686"/>
                    <a:pt x="8469" y="277"/>
                    <a:pt x="8469" y="277"/>
                  </a:cubicBezTo>
                  <a:cubicBezTo>
                    <a:pt x="7404" y="81"/>
                    <a:pt x="6446" y="1"/>
                    <a:pt x="5591" y="1"/>
                  </a:cubicBez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686;p42">
              <a:extLst>
                <a:ext uri="{FF2B5EF4-FFF2-40B4-BE49-F238E27FC236}">
                  <a16:creationId xmlns:a16="http://schemas.microsoft.com/office/drawing/2014/main" id="{F4F9C5A4-B322-5F1B-C46F-B3FDB085ADEB}"/>
                </a:ext>
              </a:extLst>
            </p:cNvPr>
            <p:cNvSpPr/>
            <p:nvPr/>
          </p:nvSpPr>
          <p:spPr>
            <a:xfrm>
              <a:off x="4694517" y="3164233"/>
              <a:ext cx="52429" cy="16806"/>
            </a:xfrm>
            <a:custGeom>
              <a:avLst/>
              <a:gdLst/>
              <a:ahLst/>
              <a:cxnLst/>
              <a:rect l="l" t="t" r="r" b="b"/>
              <a:pathLst>
                <a:path w="1850" h="593" extrusionOk="0">
                  <a:moveTo>
                    <a:pt x="866" y="0"/>
                  </a:moveTo>
                  <a:cubicBezTo>
                    <a:pt x="580" y="0"/>
                    <a:pt x="272" y="146"/>
                    <a:pt x="1" y="593"/>
                  </a:cubicBezTo>
                  <a:cubicBezTo>
                    <a:pt x="1" y="593"/>
                    <a:pt x="384" y="199"/>
                    <a:pt x="968" y="199"/>
                  </a:cubicBezTo>
                  <a:cubicBezTo>
                    <a:pt x="1227" y="199"/>
                    <a:pt x="1527" y="277"/>
                    <a:pt x="1850" y="502"/>
                  </a:cubicBezTo>
                  <a:cubicBezTo>
                    <a:pt x="1850" y="502"/>
                    <a:pt x="1396" y="0"/>
                    <a:pt x="86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687;p42">
              <a:extLst>
                <a:ext uri="{FF2B5EF4-FFF2-40B4-BE49-F238E27FC236}">
                  <a16:creationId xmlns:a16="http://schemas.microsoft.com/office/drawing/2014/main" id="{0BC05FAD-03BF-5EB0-7F1D-CADBB7FE9FF6}"/>
                </a:ext>
              </a:extLst>
            </p:cNvPr>
            <p:cNvSpPr/>
            <p:nvPr/>
          </p:nvSpPr>
          <p:spPr>
            <a:xfrm>
              <a:off x="4246235" y="3629321"/>
              <a:ext cx="697362" cy="641703"/>
            </a:xfrm>
            <a:custGeom>
              <a:avLst/>
              <a:gdLst/>
              <a:ahLst/>
              <a:cxnLst/>
              <a:rect l="l" t="t" r="r" b="b"/>
              <a:pathLst>
                <a:path w="24607" h="22643" extrusionOk="0">
                  <a:moveTo>
                    <a:pt x="17696" y="0"/>
                  </a:moveTo>
                  <a:cubicBezTo>
                    <a:pt x="10965" y="0"/>
                    <a:pt x="7012" y="1651"/>
                    <a:pt x="6917" y="1689"/>
                  </a:cubicBezTo>
                  <a:cubicBezTo>
                    <a:pt x="6803" y="1712"/>
                    <a:pt x="5205" y="12029"/>
                    <a:pt x="5205" y="12029"/>
                  </a:cubicBezTo>
                  <a:cubicBezTo>
                    <a:pt x="5205" y="12029"/>
                    <a:pt x="2535" y="13421"/>
                    <a:pt x="868" y="16708"/>
                  </a:cubicBezTo>
                  <a:cubicBezTo>
                    <a:pt x="1" y="18374"/>
                    <a:pt x="4497" y="22642"/>
                    <a:pt x="4497" y="22642"/>
                  </a:cubicBezTo>
                  <a:lnTo>
                    <a:pt x="11254" y="15247"/>
                  </a:lnTo>
                  <a:cubicBezTo>
                    <a:pt x="12235" y="14174"/>
                    <a:pt x="12943" y="12873"/>
                    <a:pt x="13354" y="11481"/>
                  </a:cubicBezTo>
                  <a:lnTo>
                    <a:pt x="15522" y="3720"/>
                  </a:lnTo>
                  <a:lnTo>
                    <a:pt x="15522" y="3720"/>
                  </a:lnTo>
                  <a:cubicBezTo>
                    <a:pt x="15043" y="8285"/>
                    <a:pt x="17051" y="22642"/>
                    <a:pt x="17051" y="22642"/>
                  </a:cubicBezTo>
                  <a:lnTo>
                    <a:pt x="24607" y="21981"/>
                  </a:lnTo>
                  <a:cubicBezTo>
                    <a:pt x="22940" y="13878"/>
                    <a:pt x="22096" y="228"/>
                    <a:pt x="22096" y="228"/>
                  </a:cubicBezTo>
                  <a:cubicBezTo>
                    <a:pt x="20522" y="67"/>
                    <a:pt x="19053" y="0"/>
                    <a:pt x="17696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688;p42">
              <a:extLst>
                <a:ext uri="{FF2B5EF4-FFF2-40B4-BE49-F238E27FC236}">
                  <a16:creationId xmlns:a16="http://schemas.microsoft.com/office/drawing/2014/main" id="{BA10BFA8-16A1-C21F-FA51-0A6E79548F76}"/>
                </a:ext>
              </a:extLst>
            </p:cNvPr>
            <p:cNvSpPr/>
            <p:nvPr/>
          </p:nvSpPr>
          <p:spPr>
            <a:xfrm>
              <a:off x="4246235" y="4047818"/>
              <a:ext cx="185684" cy="223206"/>
            </a:xfrm>
            <a:custGeom>
              <a:avLst/>
              <a:gdLst/>
              <a:ahLst/>
              <a:cxnLst/>
              <a:rect l="l" t="t" r="r" b="b"/>
              <a:pathLst>
                <a:path w="6552" h="7876" extrusionOk="0">
                  <a:moveTo>
                    <a:pt x="2101" y="1"/>
                  </a:moveTo>
                  <a:cubicBezTo>
                    <a:pt x="1667" y="549"/>
                    <a:pt x="1233" y="1188"/>
                    <a:pt x="868" y="1941"/>
                  </a:cubicBezTo>
                  <a:cubicBezTo>
                    <a:pt x="1" y="3607"/>
                    <a:pt x="4497" y="7875"/>
                    <a:pt x="4497" y="7875"/>
                  </a:cubicBezTo>
                  <a:lnTo>
                    <a:pt x="6552" y="5639"/>
                  </a:lnTo>
                  <a:cubicBezTo>
                    <a:pt x="4178" y="4657"/>
                    <a:pt x="2512" y="2512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689;p42">
              <a:extLst>
                <a:ext uri="{FF2B5EF4-FFF2-40B4-BE49-F238E27FC236}">
                  <a16:creationId xmlns:a16="http://schemas.microsoft.com/office/drawing/2014/main" id="{CB6DB705-8D24-FB35-D0F9-E5045677B82E}"/>
                </a:ext>
              </a:extLst>
            </p:cNvPr>
            <p:cNvSpPr/>
            <p:nvPr/>
          </p:nvSpPr>
          <p:spPr>
            <a:xfrm>
              <a:off x="4716509" y="4148737"/>
              <a:ext cx="227088" cy="122287"/>
            </a:xfrm>
            <a:custGeom>
              <a:avLst/>
              <a:gdLst/>
              <a:ahLst/>
              <a:cxnLst/>
              <a:rect l="l" t="t" r="r" b="b"/>
              <a:pathLst>
                <a:path w="8013" h="4315" extrusionOk="0">
                  <a:moveTo>
                    <a:pt x="7373" y="0"/>
                  </a:moveTo>
                  <a:cubicBezTo>
                    <a:pt x="6199" y="861"/>
                    <a:pt x="4672" y="1199"/>
                    <a:pt x="3107" y="1199"/>
                  </a:cubicBezTo>
                  <a:cubicBezTo>
                    <a:pt x="2057" y="1199"/>
                    <a:pt x="991" y="1047"/>
                    <a:pt x="1" y="799"/>
                  </a:cubicBezTo>
                  <a:lnTo>
                    <a:pt x="1" y="799"/>
                  </a:lnTo>
                  <a:cubicBezTo>
                    <a:pt x="252" y="2899"/>
                    <a:pt x="457" y="4314"/>
                    <a:pt x="457" y="4314"/>
                  </a:cubicBezTo>
                  <a:lnTo>
                    <a:pt x="8013" y="3653"/>
                  </a:lnTo>
                  <a:cubicBezTo>
                    <a:pt x="7784" y="2534"/>
                    <a:pt x="7579" y="1279"/>
                    <a:pt x="73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690;p42">
              <a:extLst>
                <a:ext uri="{FF2B5EF4-FFF2-40B4-BE49-F238E27FC236}">
                  <a16:creationId xmlns:a16="http://schemas.microsoft.com/office/drawing/2014/main" id="{6945DAA0-BE3A-0B82-E412-0B8690AC1955}"/>
                </a:ext>
              </a:extLst>
            </p:cNvPr>
            <p:cNvSpPr/>
            <p:nvPr/>
          </p:nvSpPr>
          <p:spPr>
            <a:xfrm>
              <a:off x="4393745" y="3629321"/>
              <a:ext cx="515561" cy="425695"/>
            </a:xfrm>
            <a:custGeom>
              <a:avLst/>
              <a:gdLst/>
              <a:ahLst/>
              <a:cxnLst/>
              <a:rect l="l" t="t" r="r" b="b"/>
              <a:pathLst>
                <a:path w="18192" h="15021" extrusionOk="0">
                  <a:moveTo>
                    <a:pt x="12491" y="0"/>
                  </a:moveTo>
                  <a:cubicBezTo>
                    <a:pt x="5760" y="0"/>
                    <a:pt x="1807" y="1651"/>
                    <a:pt x="1712" y="1689"/>
                  </a:cubicBezTo>
                  <a:cubicBezTo>
                    <a:pt x="1598" y="1712"/>
                    <a:pt x="91" y="11458"/>
                    <a:pt x="0" y="12006"/>
                  </a:cubicBezTo>
                  <a:cubicBezTo>
                    <a:pt x="2214" y="12873"/>
                    <a:pt x="4519" y="13649"/>
                    <a:pt x="6870" y="14220"/>
                  </a:cubicBezTo>
                  <a:cubicBezTo>
                    <a:pt x="7418" y="13375"/>
                    <a:pt x="7875" y="12462"/>
                    <a:pt x="8149" y="11481"/>
                  </a:cubicBezTo>
                  <a:lnTo>
                    <a:pt x="10317" y="3720"/>
                  </a:lnTo>
                  <a:lnTo>
                    <a:pt x="10317" y="3720"/>
                  </a:lnTo>
                  <a:cubicBezTo>
                    <a:pt x="10066" y="6003"/>
                    <a:pt x="10454" y="10751"/>
                    <a:pt x="10911" y="14905"/>
                  </a:cubicBezTo>
                  <a:cubicBezTo>
                    <a:pt x="11662" y="14981"/>
                    <a:pt x="12412" y="15021"/>
                    <a:pt x="13156" y="15021"/>
                  </a:cubicBezTo>
                  <a:cubicBezTo>
                    <a:pt x="14875" y="15021"/>
                    <a:pt x="16567" y="14805"/>
                    <a:pt x="18192" y="14311"/>
                  </a:cubicBezTo>
                  <a:cubicBezTo>
                    <a:pt x="17324" y="7327"/>
                    <a:pt x="16891" y="228"/>
                    <a:pt x="16891" y="228"/>
                  </a:cubicBezTo>
                  <a:cubicBezTo>
                    <a:pt x="15317" y="67"/>
                    <a:pt x="13848" y="0"/>
                    <a:pt x="12491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691;p42">
              <a:extLst>
                <a:ext uri="{FF2B5EF4-FFF2-40B4-BE49-F238E27FC236}">
                  <a16:creationId xmlns:a16="http://schemas.microsoft.com/office/drawing/2014/main" id="{3998C6E1-693D-9AE1-8048-E7722C7DE149}"/>
                </a:ext>
              </a:extLst>
            </p:cNvPr>
            <p:cNvSpPr/>
            <p:nvPr/>
          </p:nvSpPr>
          <p:spPr>
            <a:xfrm>
              <a:off x="4354919" y="3026359"/>
              <a:ext cx="117753" cy="52797"/>
            </a:xfrm>
            <a:custGeom>
              <a:avLst/>
              <a:gdLst/>
              <a:ahLst/>
              <a:cxnLst/>
              <a:rect l="l" t="t" r="r" b="b"/>
              <a:pathLst>
                <a:path w="4155" h="1863" extrusionOk="0">
                  <a:moveTo>
                    <a:pt x="2610" y="0"/>
                  </a:moveTo>
                  <a:cubicBezTo>
                    <a:pt x="2404" y="0"/>
                    <a:pt x="2187" y="16"/>
                    <a:pt x="1964" y="48"/>
                  </a:cubicBezTo>
                  <a:cubicBezTo>
                    <a:pt x="845" y="231"/>
                    <a:pt x="1" y="756"/>
                    <a:pt x="92" y="1235"/>
                  </a:cubicBezTo>
                  <a:cubicBezTo>
                    <a:pt x="146" y="1613"/>
                    <a:pt x="752" y="1863"/>
                    <a:pt x="1542" y="1863"/>
                  </a:cubicBezTo>
                  <a:cubicBezTo>
                    <a:pt x="1755" y="1863"/>
                    <a:pt x="1982" y="1845"/>
                    <a:pt x="2215" y="1806"/>
                  </a:cubicBezTo>
                  <a:cubicBezTo>
                    <a:pt x="3333" y="1646"/>
                    <a:pt x="4155" y="1121"/>
                    <a:pt x="4086" y="619"/>
                  </a:cubicBezTo>
                  <a:cubicBezTo>
                    <a:pt x="4032" y="237"/>
                    <a:pt x="3413" y="0"/>
                    <a:pt x="2610" y="0"/>
                  </a:cubicBez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692;p42">
              <a:extLst>
                <a:ext uri="{FF2B5EF4-FFF2-40B4-BE49-F238E27FC236}">
                  <a16:creationId xmlns:a16="http://schemas.microsoft.com/office/drawing/2014/main" id="{217C05EA-FC6B-D6A4-4F2B-B34A9192B303}"/>
                </a:ext>
              </a:extLst>
            </p:cNvPr>
            <p:cNvSpPr/>
            <p:nvPr/>
          </p:nvSpPr>
          <p:spPr>
            <a:xfrm>
              <a:off x="4271486" y="3624673"/>
              <a:ext cx="774957" cy="398290"/>
            </a:xfrm>
            <a:custGeom>
              <a:avLst/>
              <a:gdLst/>
              <a:ahLst/>
              <a:cxnLst/>
              <a:rect l="l" t="t" r="r" b="b"/>
              <a:pathLst>
                <a:path w="27345" h="14054" extrusionOk="0">
                  <a:moveTo>
                    <a:pt x="14272" y="0"/>
                  </a:moveTo>
                  <a:cubicBezTo>
                    <a:pt x="12680" y="0"/>
                    <a:pt x="10900" y="72"/>
                    <a:pt x="8948" y="255"/>
                  </a:cubicBezTo>
                  <a:cubicBezTo>
                    <a:pt x="7510" y="392"/>
                    <a:pt x="6003" y="597"/>
                    <a:pt x="4383" y="849"/>
                  </a:cubicBezTo>
                  <a:cubicBezTo>
                    <a:pt x="4383" y="849"/>
                    <a:pt x="4131" y="1191"/>
                    <a:pt x="3721" y="1876"/>
                  </a:cubicBezTo>
                  <a:cubicBezTo>
                    <a:pt x="2853" y="3382"/>
                    <a:pt x="1278" y="6623"/>
                    <a:pt x="0" y="12010"/>
                  </a:cubicBezTo>
                  <a:cubicBezTo>
                    <a:pt x="0" y="12010"/>
                    <a:pt x="814" y="11387"/>
                    <a:pt x="3054" y="11387"/>
                  </a:cubicBezTo>
                  <a:cubicBezTo>
                    <a:pt x="4836" y="11387"/>
                    <a:pt x="7519" y="11781"/>
                    <a:pt x="11413" y="13197"/>
                  </a:cubicBezTo>
                  <a:cubicBezTo>
                    <a:pt x="11413" y="13197"/>
                    <a:pt x="14390" y="14053"/>
                    <a:pt x="18016" y="14053"/>
                  </a:cubicBezTo>
                  <a:cubicBezTo>
                    <a:pt x="21140" y="14053"/>
                    <a:pt x="24746" y="13418"/>
                    <a:pt x="27345" y="11051"/>
                  </a:cubicBezTo>
                  <a:cubicBezTo>
                    <a:pt x="27345" y="11051"/>
                    <a:pt x="27276" y="7970"/>
                    <a:pt x="23716" y="1077"/>
                  </a:cubicBezTo>
                  <a:cubicBezTo>
                    <a:pt x="23716" y="1077"/>
                    <a:pt x="23670" y="1054"/>
                    <a:pt x="23579" y="1031"/>
                  </a:cubicBezTo>
                  <a:cubicBezTo>
                    <a:pt x="23076" y="894"/>
                    <a:pt x="21502" y="483"/>
                    <a:pt x="18877" y="209"/>
                  </a:cubicBezTo>
                  <a:cubicBezTo>
                    <a:pt x="17589" y="89"/>
                    <a:pt x="16047" y="0"/>
                    <a:pt x="142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693;p42">
              <a:extLst>
                <a:ext uri="{FF2B5EF4-FFF2-40B4-BE49-F238E27FC236}">
                  <a16:creationId xmlns:a16="http://schemas.microsoft.com/office/drawing/2014/main" id="{D6427079-0202-7B31-520E-95E6ABA711A8}"/>
                </a:ext>
              </a:extLst>
            </p:cNvPr>
            <p:cNvSpPr/>
            <p:nvPr/>
          </p:nvSpPr>
          <p:spPr>
            <a:xfrm>
              <a:off x="4114284" y="4040053"/>
              <a:ext cx="310521" cy="402031"/>
            </a:xfrm>
            <a:custGeom>
              <a:avLst/>
              <a:gdLst/>
              <a:ahLst/>
              <a:cxnLst/>
              <a:rect l="l" t="t" r="r" b="b"/>
              <a:pathLst>
                <a:path w="10957" h="14186" extrusionOk="0">
                  <a:moveTo>
                    <a:pt x="6437" y="1"/>
                  </a:moveTo>
                  <a:lnTo>
                    <a:pt x="526" y="5684"/>
                  </a:lnTo>
                  <a:cubicBezTo>
                    <a:pt x="183" y="6004"/>
                    <a:pt x="1" y="6483"/>
                    <a:pt x="69" y="6963"/>
                  </a:cubicBezTo>
                  <a:cubicBezTo>
                    <a:pt x="206" y="8218"/>
                    <a:pt x="731" y="10752"/>
                    <a:pt x="2603" y="13445"/>
                  </a:cubicBezTo>
                  <a:cubicBezTo>
                    <a:pt x="2952" y="13943"/>
                    <a:pt x="3494" y="14185"/>
                    <a:pt x="4034" y="14185"/>
                  </a:cubicBezTo>
                  <a:cubicBezTo>
                    <a:pt x="4656" y="14185"/>
                    <a:pt x="5275" y="13863"/>
                    <a:pt x="5593" y="13239"/>
                  </a:cubicBezTo>
                  <a:cubicBezTo>
                    <a:pt x="5775" y="12829"/>
                    <a:pt x="5958" y="12326"/>
                    <a:pt x="6095" y="11665"/>
                  </a:cubicBezTo>
                  <a:lnTo>
                    <a:pt x="10957" y="6848"/>
                  </a:lnTo>
                  <a:cubicBezTo>
                    <a:pt x="10957" y="6848"/>
                    <a:pt x="6118" y="4201"/>
                    <a:pt x="64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694;p42">
              <a:extLst>
                <a:ext uri="{FF2B5EF4-FFF2-40B4-BE49-F238E27FC236}">
                  <a16:creationId xmlns:a16="http://schemas.microsoft.com/office/drawing/2014/main" id="{64747DAE-09C1-E409-E186-AF5CB23C1739}"/>
                </a:ext>
              </a:extLst>
            </p:cNvPr>
            <p:cNvSpPr/>
            <p:nvPr/>
          </p:nvSpPr>
          <p:spPr>
            <a:xfrm>
              <a:off x="4710047" y="4153271"/>
              <a:ext cx="333165" cy="322056"/>
            </a:xfrm>
            <a:custGeom>
              <a:avLst/>
              <a:gdLst/>
              <a:ahLst/>
              <a:cxnLst/>
              <a:rect l="l" t="t" r="r" b="b"/>
              <a:pathLst>
                <a:path w="11756" h="11364" extrusionOk="0">
                  <a:moveTo>
                    <a:pt x="8469" y="0"/>
                  </a:moveTo>
                  <a:cubicBezTo>
                    <a:pt x="7252" y="1498"/>
                    <a:pt x="5386" y="1906"/>
                    <a:pt x="3714" y="1906"/>
                  </a:cubicBezTo>
                  <a:cubicBezTo>
                    <a:pt x="1718" y="1906"/>
                    <a:pt x="1" y="1324"/>
                    <a:pt x="1" y="1324"/>
                  </a:cubicBezTo>
                  <a:lnTo>
                    <a:pt x="1" y="1324"/>
                  </a:lnTo>
                  <a:lnTo>
                    <a:pt x="868" y="9359"/>
                  </a:lnTo>
                  <a:cubicBezTo>
                    <a:pt x="914" y="9747"/>
                    <a:pt x="1142" y="10066"/>
                    <a:pt x="1461" y="10272"/>
                  </a:cubicBezTo>
                  <a:cubicBezTo>
                    <a:pt x="2902" y="11102"/>
                    <a:pt x="4484" y="11363"/>
                    <a:pt x="5904" y="11363"/>
                  </a:cubicBezTo>
                  <a:cubicBezTo>
                    <a:pt x="8309" y="11363"/>
                    <a:pt x="10249" y="10614"/>
                    <a:pt x="10249" y="10614"/>
                  </a:cubicBezTo>
                  <a:cubicBezTo>
                    <a:pt x="11756" y="9610"/>
                    <a:pt x="9382" y="7350"/>
                    <a:pt x="9382" y="7350"/>
                  </a:cubicBezTo>
                  <a:lnTo>
                    <a:pt x="84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695;p42">
              <a:extLst>
                <a:ext uri="{FF2B5EF4-FFF2-40B4-BE49-F238E27FC236}">
                  <a16:creationId xmlns:a16="http://schemas.microsoft.com/office/drawing/2014/main" id="{B74A7CAD-B5AD-8979-7714-CF8602D862C6}"/>
                </a:ext>
              </a:extLst>
            </p:cNvPr>
            <p:cNvSpPr/>
            <p:nvPr/>
          </p:nvSpPr>
          <p:spPr>
            <a:xfrm>
              <a:off x="4880172" y="2943550"/>
              <a:ext cx="118405" cy="52571"/>
            </a:xfrm>
            <a:custGeom>
              <a:avLst/>
              <a:gdLst/>
              <a:ahLst/>
              <a:cxnLst/>
              <a:rect l="l" t="t" r="r" b="b"/>
              <a:pathLst>
                <a:path w="4178" h="1855" extrusionOk="0">
                  <a:moveTo>
                    <a:pt x="2610" y="1"/>
                  </a:moveTo>
                  <a:cubicBezTo>
                    <a:pt x="2404" y="1"/>
                    <a:pt x="2187" y="16"/>
                    <a:pt x="1964" y="49"/>
                  </a:cubicBezTo>
                  <a:cubicBezTo>
                    <a:pt x="845" y="208"/>
                    <a:pt x="1" y="756"/>
                    <a:pt x="92" y="1236"/>
                  </a:cubicBezTo>
                  <a:cubicBezTo>
                    <a:pt x="147" y="1617"/>
                    <a:pt x="766" y="1854"/>
                    <a:pt x="1569" y="1854"/>
                  </a:cubicBezTo>
                  <a:cubicBezTo>
                    <a:pt x="1774" y="1854"/>
                    <a:pt x="1992" y="1839"/>
                    <a:pt x="2215" y="1806"/>
                  </a:cubicBezTo>
                  <a:cubicBezTo>
                    <a:pt x="3333" y="1646"/>
                    <a:pt x="4178" y="1099"/>
                    <a:pt x="4086" y="619"/>
                  </a:cubicBezTo>
                  <a:cubicBezTo>
                    <a:pt x="4032" y="238"/>
                    <a:pt x="3413" y="1"/>
                    <a:pt x="2610" y="1"/>
                  </a:cubicBez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696;p42">
              <a:extLst>
                <a:ext uri="{FF2B5EF4-FFF2-40B4-BE49-F238E27FC236}">
                  <a16:creationId xmlns:a16="http://schemas.microsoft.com/office/drawing/2014/main" id="{501280C3-354D-1B1A-C815-67C788065853}"/>
                </a:ext>
              </a:extLst>
            </p:cNvPr>
            <p:cNvSpPr/>
            <p:nvPr/>
          </p:nvSpPr>
          <p:spPr>
            <a:xfrm>
              <a:off x="4376911" y="3592422"/>
              <a:ext cx="562804" cy="222696"/>
            </a:xfrm>
            <a:custGeom>
              <a:avLst/>
              <a:gdLst/>
              <a:ahLst/>
              <a:cxnLst/>
              <a:rect l="l" t="t" r="r" b="b"/>
              <a:pathLst>
                <a:path w="19859" h="7858" extrusionOk="0">
                  <a:moveTo>
                    <a:pt x="9679" y="1"/>
                  </a:moveTo>
                  <a:lnTo>
                    <a:pt x="4429" y="2329"/>
                  </a:lnTo>
                  <a:cubicBezTo>
                    <a:pt x="4703" y="2055"/>
                    <a:pt x="4977" y="1735"/>
                    <a:pt x="5228" y="1393"/>
                  </a:cubicBezTo>
                  <a:lnTo>
                    <a:pt x="5228" y="1393"/>
                  </a:lnTo>
                  <a:cubicBezTo>
                    <a:pt x="3790" y="1530"/>
                    <a:pt x="2283" y="1735"/>
                    <a:pt x="663" y="1987"/>
                  </a:cubicBezTo>
                  <a:cubicBezTo>
                    <a:pt x="663" y="1987"/>
                    <a:pt x="411" y="2329"/>
                    <a:pt x="1" y="3014"/>
                  </a:cubicBezTo>
                  <a:cubicBezTo>
                    <a:pt x="438" y="3512"/>
                    <a:pt x="1085" y="3800"/>
                    <a:pt x="1770" y="3800"/>
                  </a:cubicBezTo>
                  <a:cubicBezTo>
                    <a:pt x="2121" y="3800"/>
                    <a:pt x="2483" y="3724"/>
                    <a:pt x="2831" y="3562"/>
                  </a:cubicBezTo>
                  <a:cubicBezTo>
                    <a:pt x="3151" y="3402"/>
                    <a:pt x="3493" y="3196"/>
                    <a:pt x="3790" y="2922"/>
                  </a:cubicBezTo>
                  <a:lnTo>
                    <a:pt x="4200" y="6574"/>
                  </a:lnTo>
                  <a:cubicBezTo>
                    <a:pt x="4200" y="6574"/>
                    <a:pt x="3794" y="7857"/>
                    <a:pt x="7864" y="7857"/>
                  </a:cubicBezTo>
                  <a:cubicBezTo>
                    <a:pt x="8000" y="7857"/>
                    <a:pt x="8140" y="7856"/>
                    <a:pt x="8286" y="7853"/>
                  </a:cubicBezTo>
                  <a:cubicBezTo>
                    <a:pt x="8286" y="7853"/>
                    <a:pt x="16115" y="7373"/>
                    <a:pt x="19265" y="5707"/>
                  </a:cubicBezTo>
                  <a:lnTo>
                    <a:pt x="19265" y="4269"/>
                  </a:lnTo>
                  <a:lnTo>
                    <a:pt x="19585" y="3813"/>
                  </a:lnTo>
                  <a:lnTo>
                    <a:pt x="19288" y="2671"/>
                  </a:lnTo>
                  <a:cubicBezTo>
                    <a:pt x="19493" y="2534"/>
                    <a:pt x="19699" y="2375"/>
                    <a:pt x="19859" y="2169"/>
                  </a:cubicBezTo>
                  <a:cubicBezTo>
                    <a:pt x="19356" y="2032"/>
                    <a:pt x="17782" y="1621"/>
                    <a:pt x="15157" y="1347"/>
                  </a:cubicBezTo>
                  <a:lnTo>
                    <a:pt x="15157" y="1347"/>
                  </a:lnTo>
                  <a:cubicBezTo>
                    <a:pt x="15202" y="1416"/>
                    <a:pt x="15271" y="1484"/>
                    <a:pt x="15316" y="1530"/>
                  </a:cubicBezTo>
                  <a:lnTo>
                    <a:pt x="9679" y="1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697;p42">
              <a:extLst>
                <a:ext uri="{FF2B5EF4-FFF2-40B4-BE49-F238E27FC236}">
                  <a16:creationId xmlns:a16="http://schemas.microsoft.com/office/drawing/2014/main" id="{17B744DA-7A31-CF55-D613-0085B1C0EF31}"/>
                </a:ext>
              </a:extLst>
            </p:cNvPr>
            <p:cNvSpPr/>
            <p:nvPr/>
          </p:nvSpPr>
          <p:spPr>
            <a:xfrm>
              <a:off x="4510817" y="3662876"/>
              <a:ext cx="403023" cy="141927"/>
            </a:xfrm>
            <a:custGeom>
              <a:avLst/>
              <a:gdLst/>
              <a:ahLst/>
              <a:cxnLst/>
              <a:rect l="l" t="t" r="r" b="b"/>
              <a:pathLst>
                <a:path w="14221" h="5008" extrusionOk="0">
                  <a:moveTo>
                    <a:pt x="13155" y="0"/>
                  </a:moveTo>
                  <a:cubicBezTo>
                    <a:pt x="1998" y="0"/>
                    <a:pt x="293" y="2669"/>
                    <a:pt x="69" y="3769"/>
                  </a:cubicBezTo>
                  <a:cubicBezTo>
                    <a:pt x="0" y="4088"/>
                    <a:pt x="115" y="4431"/>
                    <a:pt x="388" y="4591"/>
                  </a:cubicBezTo>
                  <a:cubicBezTo>
                    <a:pt x="835" y="4888"/>
                    <a:pt x="1645" y="5008"/>
                    <a:pt x="2658" y="5008"/>
                  </a:cubicBezTo>
                  <a:cubicBezTo>
                    <a:pt x="6770" y="5008"/>
                    <a:pt x="14221" y="3038"/>
                    <a:pt x="14221" y="3038"/>
                  </a:cubicBezTo>
                  <a:lnTo>
                    <a:pt x="13718" y="3"/>
                  </a:lnTo>
                  <a:cubicBezTo>
                    <a:pt x="13528" y="1"/>
                    <a:pt x="13340" y="0"/>
                    <a:pt x="13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698;p42">
              <a:extLst>
                <a:ext uri="{FF2B5EF4-FFF2-40B4-BE49-F238E27FC236}">
                  <a16:creationId xmlns:a16="http://schemas.microsoft.com/office/drawing/2014/main" id="{53EC889E-F3EB-6188-96E7-841985A5F137}"/>
                </a:ext>
              </a:extLst>
            </p:cNvPr>
            <p:cNvSpPr/>
            <p:nvPr/>
          </p:nvSpPr>
          <p:spPr>
            <a:xfrm>
              <a:off x="4475364" y="3638957"/>
              <a:ext cx="427481" cy="148757"/>
            </a:xfrm>
            <a:custGeom>
              <a:avLst/>
              <a:gdLst/>
              <a:ahLst/>
              <a:cxnLst/>
              <a:rect l="l" t="t" r="r" b="b"/>
              <a:pathLst>
                <a:path w="15084" h="5249" extrusionOk="0">
                  <a:moveTo>
                    <a:pt x="14090" y="1"/>
                  </a:moveTo>
                  <a:cubicBezTo>
                    <a:pt x="0" y="1"/>
                    <a:pt x="1297" y="4293"/>
                    <a:pt x="1297" y="4293"/>
                  </a:cubicBezTo>
                  <a:cubicBezTo>
                    <a:pt x="1291" y="4995"/>
                    <a:pt x="2344" y="5248"/>
                    <a:pt x="3871" y="5248"/>
                  </a:cubicBezTo>
                  <a:cubicBezTo>
                    <a:pt x="7861" y="5248"/>
                    <a:pt x="15084" y="3517"/>
                    <a:pt x="15084" y="3517"/>
                  </a:cubicBezTo>
                  <a:lnTo>
                    <a:pt x="14536" y="2"/>
                  </a:lnTo>
                  <a:cubicBezTo>
                    <a:pt x="14386" y="1"/>
                    <a:pt x="14237" y="1"/>
                    <a:pt x="1409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99;p42">
              <a:extLst>
                <a:ext uri="{FF2B5EF4-FFF2-40B4-BE49-F238E27FC236}">
                  <a16:creationId xmlns:a16="http://schemas.microsoft.com/office/drawing/2014/main" id="{F2DAC6F0-5C94-50B5-92A0-68320EC2C9D9}"/>
                </a:ext>
              </a:extLst>
            </p:cNvPr>
            <p:cNvSpPr/>
            <p:nvPr/>
          </p:nvSpPr>
          <p:spPr>
            <a:xfrm>
              <a:off x="4455186" y="3201245"/>
              <a:ext cx="458655" cy="577513"/>
            </a:xfrm>
            <a:custGeom>
              <a:avLst/>
              <a:gdLst/>
              <a:ahLst/>
              <a:cxnLst/>
              <a:rect l="l" t="t" r="r" b="b"/>
              <a:pathLst>
                <a:path w="16184" h="20378" extrusionOk="0">
                  <a:moveTo>
                    <a:pt x="10681" y="0"/>
                  </a:moveTo>
                  <a:cubicBezTo>
                    <a:pt x="7170" y="0"/>
                    <a:pt x="1445" y="285"/>
                    <a:pt x="0" y="2072"/>
                  </a:cubicBezTo>
                  <a:lnTo>
                    <a:pt x="2009" y="20377"/>
                  </a:lnTo>
                  <a:cubicBezTo>
                    <a:pt x="2146" y="18437"/>
                    <a:pt x="16184" y="17570"/>
                    <a:pt x="16184" y="17570"/>
                  </a:cubicBezTo>
                  <a:lnTo>
                    <a:pt x="13490" y="63"/>
                  </a:lnTo>
                  <a:cubicBezTo>
                    <a:pt x="13490" y="63"/>
                    <a:pt x="12330" y="0"/>
                    <a:pt x="106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00;p42">
              <a:extLst>
                <a:ext uri="{FF2B5EF4-FFF2-40B4-BE49-F238E27FC236}">
                  <a16:creationId xmlns:a16="http://schemas.microsoft.com/office/drawing/2014/main" id="{A03A4CBA-C437-C9C7-384C-28ADC17F525F}"/>
                </a:ext>
              </a:extLst>
            </p:cNvPr>
            <p:cNvSpPr/>
            <p:nvPr/>
          </p:nvSpPr>
          <p:spPr>
            <a:xfrm>
              <a:off x="4481060" y="3218703"/>
              <a:ext cx="421784" cy="515420"/>
            </a:xfrm>
            <a:custGeom>
              <a:avLst/>
              <a:gdLst/>
              <a:ahLst/>
              <a:cxnLst/>
              <a:rect l="l" t="t" r="r" b="b"/>
              <a:pathLst>
                <a:path w="14883" h="18187" extrusionOk="0">
                  <a:moveTo>
                    <a:pt x="9991" y="1"/>
                  </a:moveTo>
                  <a:cubicBezTo>
                    <a:pt x="7237" y="1"/>
                    <a:pt x="2425" y="196"/>
                    <a:pt x="0" y="1456"/>
                  </a:cubicBezTo>
                  <a:lnTo>
                    <a:pt x="1598" y="18186"/>
                  </a:lnTo>
                  <a:cubicBezTo>
                    <a:pt x="1598" y="18186"/>
                    <a:pt x="5755" y="16324"/>
                    <a:pt x="13087" y="16324"/>
                  </a:cubicBezTo>
                  <a:cubicBezTo>
                    <a:pt x="13666" y="16324"/>
                    <a:pt x="14265" y="16335"/>
                    <a:pt x="14883" y="16360"/>
                  </a:cubicBezTo>
                  <a:lnTo>
                    <a:pt x="12052" y="40"/>
                  </a:lnTo>
                  <a:cubicBezTo>
                    <a:pt x="12052" y="40"/>
                    <a:pt x="11230" y="1"/>
                    <a:pt x="99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701;p42">
              <a:extLst>
                <a:ext uri="{FF2B5EF4-FFF2-40B4-BE49-F238E27FC236}">
                  <a16:creationId xmlns:a16="http://schemas.microsoft.com/office/drawing/2014/main" id="{1AA9EA47-800D-818C-C717-61DC3615358D}"/>
                </a:ext>
              </a:extLst>
            </p:cNvPr>
            <p:cNvSpPr/>
            <p:nvPr/>
          </p:nvSpPr>
          <p:spPr>
            <a:xfrm>
              <a:off x="4526348" y="3250812"/>
              <a:ext cx="319562" cy="291193"/>
            </a:xfrm>
            <a:custGeom>
              <a:avLst/>
              <a:gdLst/>
              <a:ahLst/>
              <a:cxnLst/>
              <a:rect l="l" t="t" r="r" b="b"/>
              <a:pathLst>
                <a:path w="11276" h="10275" extrusionOk="0">
                  <a:moveTo>
                    <a:pt x="8756" y="0"/>
                  </a:moveTo>
                  <a:cubicBezTo>
                    <a:pt x="7051" y="0"/>
                    <a:pt x="3453" y="181"/>
                    <a:pt x="0" y="1509"/>
                  </a:cubicBezTo>
                  <a:lnTo>
                    <a:pt x="639" y="10274"/>
                  </a:lnTo>
                  <a:cubicBezTo>
                    <a:pt x="639" y="10274"/>
                    <a:pt x="4442" y="9191"/>
                    <a:pt x="10268" y="9191"/>
                  </a:cubicBezTo>
                  <a:cubicBezTo>
                    <a:pt x="10597" y="9191"/>
                    <a:pt x="10934" y="9194"/>
                    <a:pt x="11276" y="9202"/>
                  </a:cubicBezTo>
                  <a:lnTo>
                    <a:pt x="9769" y="26"/>
                  </a:lnTo>
                  <a:cubicBezTo>
                    <a:pt x="9769" y="26"/>
                    <a:pt x="9396" y="0"/>
                    <a:pt x="87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702;p42">
              <a:extLst>
                <a:ext uri="{FF2B5EF4-FFF2-40B4-BE49-F238E27FC236}">
                  <a16:creationId xmlns:a16="http://schemas.microsoft.com/office/drawing/2014/main" id="{2B3CA0F7-575D-3BBA-7409-60AD5705E373}"/>
                </a:ext>
              </a:extLst>
            </p:cNvPr>
            <p:cNvSpPr/>
            <p:nvPr/>
          </p:nvSpPr>
          <p:spPr>
            <a:xfrm>
              <a:off x="4543153" y="3265776"/>
              <a:ext cx="286602" cy="252283"/>
            </a:xfrm>
            <a:custGeom>
              <a:avLst/>
              <a:gdLst/>
              <a:ahLst/>
              <a:cxnLst/>
              <a:rect l="l" t="t" r="r" b="b"/>
              <a:pathLst>
                <a:path w="10113" h="8902" extrusionOk="0">
                  <a:moveTo>
                    <a:pt x="7830" y="1"/>
                  </a:moveTo>
                  <a:cubicBezTo>
                    <a:pt x="6300" y="1"/>
                    <a:pt x="3084" y="157"/>
                    <a:pt x="1" y="1301"/>
                  </a:cubicBezTo>
                  <a:lnTo>
                    <a:pt x="549" y="8902"/>
                  </a:lnTo>
                  <a:cubicBezTo>
                    <a:pt x="549" y="8902"/>
                    <a:pt x="3908" y="7977"/>
                    <a:pt x="9078" y="7977"/>
                  </a:cubicBezTo>
                  <a:cubicBezTo>
                    <a:pt x="9415" y="7977"/>
                    <a:pt x="9760" y="7980"/>
                    <a:pt x="10112" y="7989"/>
                  </a:cubicBezTo>
                  <a:lnTo>
                    <a:pt x="8743" y="23"/>
                  </a:lnTo>
                  <a:cubicBezTo>
                    <a:pt x="8743" y="23"/>
                    <a:pt x="8406" y="1"/>
                    <a:pt x="783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703;p42">
              <a:extLst>
                <a:ext uri="{FF2B5EF4-FFF2-40B4-BE49-F238E27FC236}">
                  <a16:creationId xmlns:a16="http://schemas.microsoft.com/office/drawing/2014/main" id="{30EB6F4F-3E41-E071-BFA0-7FB5BECC7DB0}"/>
                </a:ext>
              </a:extLst>
            </p:cNvPr>
            <p:cNvSpPr/>
            <p:nvPr/>
          </p:nvSpPr>
          <p:spPr>
            <a:xfrm>
              <a:off x="4531505" y="3719867"/>
              <a:ext cx="357764" cy="48546"/>
            </a:xfrm>
            <a:custGeom>
              <a:avLst/>
              <a:gdLst/>
              <a:ahLst/>
              <a:cxnLst/>
              <a:rect l="l" t="t" r="r" b="b"/>
              <a:pathLst>
                <a:path w="12624" h="1713" extrusionOk="0">
                  <a:moveTo>
                    <a:pt x="12623" y="0"/>
                  </a:moveTo>
                  <a:cubicBezTo>
                    <a:pt x="12622" y="0"/>
                    <a:pt x="6049" y="1119"/>
                    <a:pt x="1" y="1712"/>
                  </a:cubicBezTo>
                  <a:cubicBezTo>
                    <a:pt x="1" y="1712"/>
                    <a:pt x="6164" y="1644"/>
                    <a:pt x="1262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704;p42">
              <a:extLst>
                <a:ext uri="{FF2B5EF4-FFF2-40B4-BE49-F238E27FC236}">
                  <a16:creationId xmlns:a16="http://schemas.microsoft.com/office/drawing/2014/main" id="{0A72C386-DAF8-318B-3441-ACE477827613}"/>
                </a:ext>
              </a:extLst>
            </p:cNvPr>
            <p:cNvSpPr/>
            <p:nvPr/>
          </p:nvSpPr>
          <p:spPr>
            <a:xfrm>
              <a:off x="4487522" y="3376387"/>
              <a:ext cx="142352" cy="290457"/>
            </a:xfrm>
            <a:custGeom>
              <a:avLst/>
              <a:gdLst/>
              <a:ahLst/>
              <a:cxnLst/>
              <a:rect l="l" t="t" r="r" b="b"/>
              <a:pathLst>
                <a:path w="5023" h="10249" extrusionOk="0">
                  <a:moveTo>
                    <a:pt x="5022" y="0"/>
                  </a:moveTo>
                  <a:lnTo>
                    <a:pt x="1" y="7144"/>
                  </a:lnTo>
                  <a:lnTo>
                    <a:pt x="434" y="10249"/>
                  </a:lnTo>
                  <a:cubicBezTo>
                    <a:pt x="4178" y="7396"/>
                    <a:pt x="5022" y="1"/>
                    <a:pt x="5022" y="0"/>
                  </a:cubicBez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705;p42">
              <a:extLst>
                <a:ext uri="{FF2B5EF4-FFF2-40B4-BE49-F238E27FC236}">
                  <a16:creationId xmlns:a16="http://schemas.microsoft.com/office/drawing/2014/main" id="{5B85B63C-EB51-3DB7-D879-B213D808564A}"/>
                </a:ext>
              </a:extLst>
            </p:cNvPr>
            <p:cNvSpPr/>
            <p:nvPr/>
          </p:nvSpPr>
          <p:spPr>
            <a:xfrm>
              <a:off x="4688707" y="3360856"/>
              <a:ext cx="221250" cy="313780"/>
            </a:xfrm>
            <a:custGeom>
              <a:avLst/>
              <a:gdLst/>
              <a:ahLst/>
              <a:cxnLst/>
              <a:rect l="l" t="t" r="r" b="b"/>
              <a:pathLst>
                <a:path w="7807" h="11072" extrusionOk="0">
                  <a:moveTo>
                    <a:pt x="0" y="0"/>
                  </a:moveTo>
                  <a:cubicBezTo>
                    <a:pt x="0" y="1"/>
                    <a:pt x="1128" y="11072"/>
                    <a:pt x="7686" y="11072"/>
                  </a:cubicBezTo>
                  <a:cubicBezTo>
                    <a:pt x="7726" y="11072"/>
                    <a:pt x="7766" y="11071"/>
                    <a:pt x="7807" y="11071"/>
                  </a:cubicBezTo>
                  <a:lnTo>
                    <a:pt x="7168" y="67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706;p42">
              <a:extLst>
                <a:ext uri="{FF2B5EF4-FFF2-40B4-BE49-F238E27FC236}">
                  <a16:creationId xmlns:a16="http://schemas.microsoft.com/office/drawing/2014/main" id="{CFAC2FF4-3D28-598D-9D46-6F7661619B6B}"/>
                </a:ext>
              </a:extLst>
            </p:cNvPr>
            <p:cNvSpPr/>
            <p:nvPr/>
          </p:nvSpPr>
          <p:spPr>
            <a:xfrm>
              <a:off x="4489109" y="3202832"/>
              <a:ext cx="177635" cy="190388"/>
            </a:xfrm>
            <a:custGeom>
              <a:avLst/>
              <a:gdLst/>
              <a:ahLst/>
              <a:cxnLst/>
              <a:rect l="l" t="t" r="r" b="b"/>
              <a:pathLst>
                <a:path w="6268" h="6718" extrusionOk="0">
                  <a:moveTo>
                    <a:pt x="2845" y="1"/>
                  </a:moveTo>
                  <a:cubicBezTo>
                    <a:pt x="2728" y="1"/>
                    <a:pt x="2607" y="35"/>
                    <a:pt x="2501" y="98"/>
                  </a:cubicBezTo>
                  <a:cubicBezTo>
                    <a:pt x="2296" y="235"/>
                    <a:pt x="2159" y="463"/>
                    <a:pt x="2067" y="692"/>
                  </a:cubicBezTo>
                  <a:cubicBezTo>
                    <a:pt x="1918" y="1107"/>
                    <a:pt x="1889" y="1570"/>
                    <a:pt x="1902" y="2029"/>
                  </a:cubicBezTo>
                  <a:lnTo>
                    <a:pt x="1902" y="2029"/>
                  </a:lnTo>
                  <a:cubicBezTo>
                    <a:pt x="1837" y="1583"/>
                    <a:pt x="1664" y="1153"/>
                    <a:pt x="1383" y="806"/>
                  </a:cubicBezTo>
                  <a:cubicBezTo>
                    <a:pt x="1244" y="608"/>
                    <a:pt x="1037" y="427"/>
                    <a:pt x="806" y="427"/>
                  </a:cubicBezTo>
                  <a:cubicBezTo>
                    <a:pt x="770" y="427"/>
                    <a:pt x="734" y="432"/>
                    <a:pt x="698" y="441"/>
                  </a:cubicBezTo>
                  <a:cubicBezTo>
                    <a:pt x="424" y="509"/>
                    <a:pt x="310" y="829"/>
                    <a:pt x="264" y="1103"/>
                  </a:cubicBezTo>
                  <a:cubicBezTo>
                    <a:pt x="1" y="2723"/>
                    <a:pt x="744" y="6717"/>
                    <a:pt x="2926" y="6717"/>
                  </a:cubicBezTo>
                  <a:cubicBezTo>
                    <a:pt x="3202" y="6717"/>
                    <a:pt x="3502" y="6653"/>
                    <a:pt x="3825" y="6512"/>
                  </a:cubicBezTo>
                  <a:cubicBezTo>
                    <a:pt x="4190" y="6352"/>
                    <a:pt x="4487" y="6101"/>
                    <a:pt x="4761" y="5827"/>
                  </a:cubicBezTo>
                  <a:cubicBezTo>
                    <a:pt x="5103" y="5462"/>
                    <a:pt x="5423" y="5074"/>
                    <a:pt x="5720" y="4686"/>
                  </a:cubicBezTo>
                  <a:cubicBezTo>
                    <a:pt x="6016" y="4275"/>
                    <a:pt x="6267" y="3705"/>
                    <a:pt x="6016" y="3271"/>
                  </a:cubicBezTo>
                  <a:cubicBezTo>
                    <a:pt x="5971" y="3202"/>
                    <a:pt x="5902" y="3134"/>
                    <a:pt x="5834" y="3111"/>
                  </a:cubicBezTo>
                  <a:cubicBezTo>
                    <a:pt x="5808" y="3103"/>
                    <a:pt x="5782" y="3099"/>
                    <a:pt x="5755" y="3099"/>
                  </a:cubicBezTo>
                  <a:cubicBezTo>
                    <a:pt x="5639" y="3099"/>
                    <a:pt x="5516" y="3170"/>
                    <a:pt x="5423" y="3225"/>
                  </a:cubicBezTo>
                  <a:cubicBezTo>
                    <a:pt x="5149" y="3431"/>
                    <a:pt x="4875" y="3613"/>
                    <a:pt x="4601" y="3796"/>
                  </a:cubicBezTo>
                  <a:cubicBezTo>
                    <a:pt x="5240" y="3225"/>
                    <a:pt x="5537" y="2289"/>
                    <a:pt x="5354" y="1422"/>
                  </a:cubicBezTo>
                  <a:cubicBezTo>
                    <a:pt x="5332" y="1285"/>
                    <a:pt x="5286" y="1148"/>
                    <a:pt x="5149" y="1057"/>
                  </a:cubicBezTo>
                  <a:cubicBezTo>
                    <a:pt x="5058" y="988"/>
                    <a:pt x="4921" y="988"/>
                    <a:pt x="4807" y="988"/>
                  </a:cubicBezTo>
                  <a:cubicBezTo>
                    <a:pt x="4396" y="1057"/>
                    <a:pt x="4053" y="1331"/>
                    <a:pt x="3848" y="1696"/>
                  </a:cubicBezTo>
                  <a:cubicBezTo>
                    <a:pt x="3620" y="2038"/>
                    <a:pt x="3528" y="2426"/>
                    <a:pt x="3414" y="2837"/>
                  </a:cubicBezTo>
                  <a:cubicBezTo>
                    <a:pt x="3620" y="2084"/>
                    <a:pt x="3620" y="1262"/>
                    <a:pt x="3391" y="509"/>
                  </a:cubicBezTo>
                  <a:cubicBezTo>
                    <a:pt x="3346" y="372"/>
                    <a:pt x="3300" y="235"/>
                    <a:pt x="3209" y="144"/>
                  </a:cubicBezTo>
                  <a:cubicBezTo>
                    <a:pt x="3111" y="46"/>
                    <a:pt x="2980" y="1"/>
                    <a:pt x="2845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707;p42">
              <a:extLst>
                <a:ext uri="{FF2B5EF4-FFF2-40B4-BE49-F238E27FC236}">
                  <a16:creationId xmlns:a16="http://schemas.microsoft.com/office/drawing/2014/main" id="{707820FE-29C8-2DA7-375F-B8F87F6513F1}"/>
                </a:ext>
              </a:extLst>
            </p:cNvPr>
            <p:cNvSpPr/>
            <p:nvPr/>
          </p:nvSpPr>
          <p:spPr>
            <a:xfrm>
              <a:off x="4633076" y="3180784"/>
              <a:ext cx="177607" cy="190445"/>
            </a:xfrm>
            <a:custGeom>
              <a:avLst/>
              <a:gdLst/>
              <a:ahLst/>
              <a:cxnLst/>
              <a:rect l="l" t="t" r="r" b="b"/>
              <a:pathLst>
                <a:path w="6267" h="6720" extrusionOk="0">
                  <a:moveTo>
                    <a:pt x="3410" y="0"/>
                  </a:moveTo>
                  <a:cubicBezTo>
                    <a:pt x="3279" y="0"/>
                    <a:pt x="3154" y="40"/>
                    <a:pt x="3059" y="123"/>
                  </a:cubicBezTo>
                  <a:cubicBezTo>
                    <a:pt x="2968" y="237"/>
                    <a:pt x="2922" y="374"/>
                    <a:pt x="2876" y="511"/>
                  </a:cubicBezTo>
                  <a:cubicBezTo>
                    <a:pt x="2648" y="1264"/>
                    <a:pt x="2648" y="2086"/>
                    <a:pt x="2854" y="2839"/>
                  </a:cubicBezTo>
                  <a:cubicBezTo>
                    <a:pt x="2739" y="2428"/>
                    <a:pt x="2648" y="2040"/>
                    <a:pt x="2420" y="1675"/>
                  </a:cubicBezTo>
                  <a:cubicBezTo>
                    <a:pt x="2214" y="1333"/>
                    <a:pt x="1872" y="1036"/>
                    <a:pt x="1461" y="990"/>
                  </a:cubicBezTo>
                  <a:cubicBezTo>
                    <a:pt x="1347" y="990"/>
                    <a:pt x="1210" y="990"/>
                    <a:pt x="1119" y="1059"/>
                  </a:cubicBezTo>
                  <a:cubicBezTo>
                    <a:pt x="982" y="1127"/>
                    <a:pt x="936" y="1287"/>
                    <a:pt x="913" y="1424"/>
                  </a:cubicBezTo>
                  <a:cubicBezTo>
                    <a:pt x="731" y="2269"/>
                    <a:pt x="1028" y="3227"/>
                    <a:pt x="1667" y="3798"/>
                  </a:cubicBezTo>
                  <a:cubicBezTo>
                    <a:pt x="1393" y="3615"/>
                    <a:pt x="1119" y="3433"/>
                    <a:pt x="845" y="3227"/>
                  </a:cubicBezTo>
                  <a:cubicBezTo>
                    <a:pt x="752" y="3172"/>
                    <a:pt x="629" y="3101"/>
                    <a:pt x="513" y="3101"/>
                  </a:cubicBezTo>
                  <a:cubicBezTo>
                    <a:pt x="486" y="3101"/>
                    <a:pt x="460" y="3105"/>
                    <a:pt x="434" y="3113"/>
                  </a:cubicBezTo>
                  <a:cubicBezTo>
                    <a:pt x="366" y="3136"/>
                    <a:pt x="297" y="3204"/>
                    <a:pt x="252" y="3273"/>
                  </a:cubicBezTo>
                  <a:cubicBezTo>
                    <a:pt x="0" y="3707"/>
                    <a:pt x="252" y="4254"/>
                    <a:pt x="548" y="4688"/>
                  </a:cubicBezTo>
                  <a:cubicBezTo>
                    <a:pt x="845" y="5076"/>
                    <a:pt x="1165" y="5464"/>
                    <a:pt x="1507" y="5807"/>
                  </a:cubicBezTo>
                  <a:cubicBezTo>
                    <a:pt x="1781" y="6103"/>
                    <a:pt x="2078" y="6354"/>
                    <a:pt x="2443" y="6514"/>
                  </a:cubicBezTo>
                  <a:cubicBezTo>
                    <a:pt x="2766" y="6655"/>
                    <a:pt x="3066" y="6719"/>
                    <a:pt x="3342" y="6719"/>
                  </a:cubicBezTo>
                  <a:cubicBezTo>
                    <a:pt x="5523" y="6719"/>
                    <a:pt x="6267" y="2725"/>
                    <a:pt x="6003" y="1105"/>
                  </a:cubicBezTo>
                  <a:cubicBezTo>
                    <a:pt x="5958" y="831"/>
                    <a:pt x="5844" y="511"/>
                    <a:pt x="5570" y="443"/>
                  </a:cubicBezTo>
                  <a:cubicBezTo>
                    <a:pt x="5533" y="433"/>
                    <a:pt x="5497" y="429"/>
                    <a:pt x="5462" y="429"/>
                  </a:cubicBezTo>
                  <a:cubicBezTo>
                    <a:pt x="5231" y="429"/>
                    <a:pt x="5024" y="610"/>
                    <a:pt x="4885" y="808"/>
                  </a:cubicBezTo>
                  <a:cubicBezTo>
                    <a:pt x="4604" y="1155"/>
                    <a:pt x="4431" y="1585"/>
                    <a:pt x="4365" y="2030"/>
                  </a:cubicBezTo>
                  <a:lnTo>
                    <a:pt x="4365" y="2030"/>
                  </a:lnTo>
                  <a:cubicBezTo>
                    <a:pt x="4378" y="1572"/>
                    <a:pt x="4350" y="1109"/>
                    <a:pt x="4200" y="694"/>
                  </a:cubicBezTo>
                  <a:cubicBezTo>
                    <a:pt x="4109" y="465"/>
                    <a:pt x="3972" y="237"/>
                    <a:pt x="3767" y="100"/>
                  </a:cubicBezTo>
                  <a:cubicBezTo>
                    <a:pt x="3657" y="34"/>
                    <a:pt x="3531" y="0"/>
                    <a:pt x="3410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708;p42">
              <a:extLst>
                <a:ext uri="{FF2B5EF4-FFF2-40B4-BE49-F238E27FC236}">
                  <a16:creationId xmlns:a16="http://schemas.microsoft.com/office/drawing/2014/main" id="{74B96C98-0E47-AEFC-613B-B2DA0AAB3CA2}"/>
                </a:ext>
              </a:extLst>
            </p:cNvPr>
            <p:cNvSpPr/>
            <p:nvPr/>
          </p:nvSpPr>
          <p:spPr>
            <a:xfrm>
              <a:off x="4271486" y="2569745"/>
              <a:ext cx="659812" cy="441821"/>
            </a:xfrm>
            <a:custGeom>
              <a:avLst/>
              <a:gdLst/>
              <a:ahLst/>
              <a:cxnLst/>
              <a:rect l="l" t="t" r="r" b="b"/>
              <a:pathLst>
                <a:path w="23282" h="15590" extrusionOk="0">
                  <a:moveTo>
                    <a:pt x="12942" y="0"/>
                  </a:moveTo>
                  <a:cubicBezTo>
                    <a:pt x="5798" y="0"/>
                    <a:pt x="0" y="5798"/>
                    <a:pt x="0" y="12965"/>
                  </a:cubicBezTo>
                  <a:cubicBezTo>
                    <a:pt x="0" y="13855"/>
                    <a:pt x="91" y="14745"/>
                    <a:pt x="251" y="15590"/>
                  </a:cubicBezTo>
                  <a:cubicBezTo>
                    <a:pt x="2032" y="14038"/>
                    <a:pt x="6003" y="10020"/>
                    <a:pt x="7030" y="4086"/>
                  </a:cubicBezTo>
                  <a:cubicBezTo>
                    <a:pt x="7030" y="4086"/>
                    <a:pt x="9702" y="7509"/>
                    <a:pt x="15305" y="7509"/>
                  </a:cubicBezTo>
                  <a:cubicBezTo>
                    <a:pt x="15561" y="7509"/>
                    <a:pt x="15823" y="7502"/>
                    <a:pt x="16092" y="7487"/>
                  </a:cubicBezTo>
                  <a:cubicBezTo>
                    <a:pt x="16092" y="7487"/>
                    <a:pt x="13627" y="6323"/>
                    <a:pt x="13627" y="4702"/>
                  </a:cubicBezTo>
                  <a:lnTo>
                    <a:pt x="13627" y="4702"/>
                  </a:lnTo>
                  <a:cubicBezTo>
                    <a:pt x="13627" y="4702"/>
                    <a:pt x="16115" y="5888"/>
                    <a:pt x="19249" y="5888"/>
                  </a:cubicBezTo>
                  <a:cubicBezTo>
                    <a:pt x="20528" y="5888"/>
                    <a:pt x="21913" y="5691"/>
                    <a:pt x="23282" y="5136"/>
                  </a:cubicBezTo>
                  <a:cubicBezTo>
                    <a:pt x="20908" y="2031"/>
                    <a:pt x="17165" y="0"/>
                    <a:pt x="12942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709;p42">
              <a:extLst>
                <a:ext uri="{FF2B5EF4-FFF2-40B4-BE49-F238E27FC236}">
                  <a16:creationId xmlns:a16="http://schemas.microsoft.com/office/drawing/2014/main" id="{932839A6-29A3-3370-D1C9-022CC5C1AC2C}"/>
                </a:ext>
              </a:extLst>
            </p:cNvPr>
            <p:cNvSpPr/>
            <p:nvPr/>
          </p:nvSpPr>
          <p:spPr>
            <a:xfrm>
              <a:off x="4358150" y="3327642"/>
              <a:ext cx="271724" cy="351161"/>
            </a:xfrm>
            <a:custGeom>
              <a:avLst/>
              <a:gdLst/>
              <a:ahLst/>
              <a:cxnLst/>
              <a:rect l="l" t="t" r="r" b="b"/>
              <a:pathLst>
                <a:path w="9588" h="12391" extrusionOk="0">
                  <a:moveTo>
                    <a:pt x="5873" y="1"/>
                  </a:moveTo>
                  <a:cubicBezTo>
                    <a:pt x="5574" y="1"/>
                    <a:pt x="5266" y="38"/>
                    <a:pt x="4954" y="122"/>
                  </a:cubicBezTo>
                  <a:cubicBezTo>
                    <a:pt x="4201" y="1355"/>
                    <a:pt x="1" y="8476"/>
                    <a:pt x="115" y="10280"/>
                  </a:cubicBezTo>
                  <a:cubicBezTo>
                    <a:pt x="203" y="11544"/>
                    <a:pt x="1277" y="12390"/>
                    <a:pt x="2434" y="12390"/>
                  </a:cubicBezTo>
                  <a:cubicBezTo>
                    <a:pt x="2780" y="12390"/>
                    <a:pt x="3134" y="12314"/>
                    <a:pt x="3470" y="12151"/>
                  </a:cubicBezTo>
                  <a:cubicBezTo>
                    <a:pt x="7328" y="10302"/>
                    <a:pt x="9587" y="1720"/>
                    <a:pt x="9587" y="1720"/>
                  </a:cubicBezTo>
                  <a:cubicBezTo>
                    <a:pt x="9587" y="1720"/>
                    <a:pt x="7920" y="1"/>
                    <a:pt x="5873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710;p42">
              <a:extLst>
                <a:ext uri="{FF2B5EF4-FFF2-40B4-BE49-F238E27FC236}">
                  <a16:creationId xmlns:a16="http://schemas.microsoft.com/office/drawing/2014/main" id="{8B28877C-91A5-0A3D-D64C-153A217CBF75}"/>
                </a:ext>
              </a:extLst>
            </p:cNvPr>
            <p:cNvSpPr/>
            <p:nvPr/>
          </p:nvSpPr>
          <p:spPr>
            <a:xfrm>
              <a:off x="4483639" y="3327642"/>
              <a:ext cx="146234" cy="99218"/>
            </a:xfrm>
            <a:custGeom>
              <a:avLst/>
              <a:gdLst/>
              <a:ahLst/>
              <a:cxnLst/>
              <a:rect l="l" t="t" r="r" b="b"/>
              <a:pathLst>
                <a:path w="5160" h="3501" extrusionOk="0">
                  <a:moveTo>
                    <a:pt x="1445" y="1"/>
                  </a:moveTo>
                  <a:cubicBezTo>
                    <a:pt x="1146" y="1"/>
                    <a:pt x="838" y="38"/>
                    <a:pt x="526" y="122"/>
                  </a:cubicBezTo>
                  <a:cubicBezTo>
                    <a:pt x="434" y="305"/>
                    <a:pt x="229" y="602"/>
                    <a:pt x="1" y="1013"/>
                  </a:cubicBezTo>
                  <a:cubicBezTo>
                    <a:pt x="1850" y="1195"/>
                    <a:pt x="3493" y="2108"/>
                    <a:pt x="4611" y="3500"/>
                  </a:cubicBezTo>
                  <a:cubicBezTo>
                    <a:pt x="4977" y="2428"/>
                    <a:pt x="5159" y="1720"/>
                    <a:pt x="5159" y="1720"/>
                  </a:cubicBezTo>
                  <a:cubicBezTo>
                    <a:pt x="5159" y="1720"/>
                    <a:pt x="3492" y="1"/>
                    <a:pt x="14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711;p42">
              <a:extLst>
                <a:ext uri="{FF2B5EF4-FFF2-40B4-BE49-F238E27FC236}">
                  <a16:creationId xmlns:a16="http://schemas.microsoft.com/office/drawing/2014/main" id="{58EE7336-018C-FB17-6E53-148CE90C12F0}"/>
                </a:ext>
              </a:extLst>
            </p:cNvPr>
            <p:cNvSpPr/>
            <p:nvPr/>
          </p:nvSpPr>
          <p:spPr>
            <a:xfrm>
              <a:off x="4684825" y="3305650"/>
              <a:ext cx="271724" cy="351728"/>
            </a:xfrm>
            <a:custGeom>
              <a:avLst/>
              <a:gdLst/>
              <a:ahLst/>
              <a:cxnLst/>
              <a:rect l="l" t="t" r="r" b="b"/>
              <a:pathLst>
                <a:path w="9588" h="12411" extrusionOk="0">
                  <a:moveTo>
                    <a:pt x="3699" y="1"/>
                  </a:moveTo>
                  <a:cubicBezTo>
                    <a:pt x="1668" y="1"/>
                    <a:pt x="0" y="1720"/>
                    <a:pt x="0" y="1720"/>
                  </a:cubicBezTo>
                  <a:cubicBezTo>
                    <a:pt x="0" y="1720"/>
                    <a:pt x="2260" y="10302"/>
                    <a:pt x="6095" y="12174"/>
                  </a:cubicBezTo>
                  <a:cubicBezTo>
                    <a:pt x="6433" y="12335"/>
                    <a:pt x="6787" y="12410"/>
                    <a:pt x="7133" y="12410"/>
                  </a:cubicBezTo>
                  <a:cubicBezTo>
                    <a:pt x="8304" y="12410"/>
                    <a:pt x="9385" y="11553"/>
                    <a:pt x="9473" y="10302"/>
                  </a:cubicBezTo>
                  <a:cubicBezTo>
                    <a:pt x="9587" y="8522"/>
                    <a:pt x="4611" y="122"/>
                    <a:pt x="4611" y="122"/>
                  </a:cubicBezTo>
                  <a:cubicBezTo>
                    <a:pt x="4302" y="38"/>
                    <a:pt x="3997" y="1"/>
                    <a:pt x="369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712;p42">
              <a:extLst>
                <a:ext uri="{FF2B5EF4-FFF2-40B4-BE49-F238E27FC236}">
                  <a16:creationId xmlns:a16="http://schemas.microsoft.com/office/drawing/2014/main" id="{5EDC7B9D-4925-CB6C-7ED9-4FAE5F44CAA7}"/>
                </a:ext>
              </a:extLst>
            </p:cNvPr>
            <p:cNvSpPr/>
            <p:nvPr/>
          </p:nvSpPr>
          <p:spPr>
            <a:xfrm>
              <a:off x="4684825" y="3305650"/>
              <a:ext cx="143627" cy="78530"/>
            </a:xfrm>
            <a:custGeom>
              <a:avLst/>
              <a:gdLst/>
              <a:ahLst/>
              <a:cxnLst/>
              <a:rect l="l" t="t" r="r" b="b"/>
              <a:pathLst>
                <a:path w="5068" h="2771" extrusionOk="0">
                  <a:moveTo>
                    <a:pt x="3699" y="1"/>
                  </a:moveTo>
                  <a:cubicBezTo>
                    <a:pt x="1668" y="1"/>
                    <a:pt x="0" y="1720"/>
                    <a:pt x="0" y="1720"/>
                  </a:cubicBezTo>
                  <a:cubicBezTo>
                    <a:pt x="0" y="1720"/>
                    <a:pt x="92" y="2131"/>
                    <a:pt x="297" y="2770"/>
                  </a:cubicBezTo>
                  <a:cubicBezTo>
                    <a:pt x="1553" y="1537"/>
                    <a:pt x="3333" y="921"/>
                    <a:pt x="5068" y="898"/>
                  </a:cubicBezTo>
                  <a:cubicBezTo>
                    <a:pt x="4794" y="419"/>
                    <a:pt x="4611" y="122"/>
                    <a:pt x="4611" y="122"/>
                  </a:cubicBezTo>
                  <a:cubicBezTo>
                    <a:pt x="4302" y="38"/>
                    <a:pt x="3997" y="1"/>
                    <a:pt x="36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713;p42">
              <a:extLst>
                <a:ext uri="{FF2B5EF4-FFF2-40B4-BE49-F238E27FC236}">
                  <a16:creationId xmlns:a16="http://schemas.microsoft.com/office/drawing/2014/main" id="{15DBD75F-BD9D-2915-D66F-CD92E987463E}"/>
                </a:ext>
              </a:extLst>
            </p:cNvPr>
            <p:cNvSpPr/>
            <p:nvPr/>
          </p:nvSpPr>
          <p:spPr>
            <a:xfrm>
              <a:off x="4376911" y="3338864"/>
              <a:ext cx="117101" cy="231594"/>
            </a:xfrm>
            <a:custGeom>
              <a:avLst/>
              <a:gdLst/>
              <a:ahLst/>
              <a:cxnLst/>
              <a:rect l="l" t="t" r="r" b="b"/>
              <a:pathLst>
                <a:path w="4132" h="8172" extrusionOk="0">
                  <a:moveTo>
                    <a:pt x="4132" y="0"/>
                  </a:moveTo>
                  <a:lnTo>
                    <a:pt x="4132" y="0"/>
                  </a:lnTo>
                  <a:cubicBezTo>
                    <a:pt x="4131" y="1"/>
                    <a:pt x="1073" y="4360"/>
                    <a:pt x="1" y="8172"/>
                  </a:cubicBezTo>
                  <a:cubicBezTo>
                    <a:pt x="411" y="6962"/>
                    <a:pt x="2009" y="3561"/>
                    <a:pt x="4132" y="0"/>
                  </a:cubicBezTo>
                  <a:close/>
                </a:path>
              </a:pathLst>
            </a:custGeom>
            <a:solidFill>
              <a:srgbClr val="DAB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714;p42">
              <a:extLst>
                <a:ext uri="{FF2B5EF4-FFF2-40B4-BE49-F238E27FC236}">
                  <a16:creationId xmlns:a16="http://schemas.microsoft.com/office/drawing/2014/main" id="{D29DFA43-2E9C-22F3-0FCD-81C55A17FACA}"/>
                </a:ext>
              </a:extLst>
            </p:cNvPr>
            <p:cNvSpPr/>
            <p:nvPr/>
          </p:nvSpPr>
          <p:spPr>
            <a:xfrm>
              <a:off x="4815501" y="3309107"/>
              <a:ext cx="132631" cy="261351"/>
            </a:xfrm>
            <a:custGeom>
              <a:avLst/>
              <a:gdLst/>
              <a:ahLst/>
              <a:cxnLst/>
              <a:rect l="l" t="t" r="r" b="b"/>
              <a:pathLst>
                <a:path w="4680" h="9222" extrusionOk="0">
                  <a:moveTo>
                    <a:pt x="0" y="0"/>
                  </a:moveTo>
                  <a:cubicBezTo>
                    <a:pt x="1621" y="3264"/>
                    <a:pt x="4679" y="9222"/>
                    <a:pt x="4679" y="9222"/>
                  </a:cubicBezTo>
                  <a:cubicBezTo>
                    <a:pt x="3881" y="664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AB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715;p42">
              <a:extLst>
                <a:ext uri="{FF2B5EF4-FFF2-40B4-BE49-F238E27FC236}">
                  <a16:creationId xmlns:a16="http://schemas.microsoft.com/office/drawing/2014/main" id="{EC45E077-15D7-4EF9-0773-D3F34010433A}"/>
                </a:ext>
              </a:extLst>
            </p:cNvPr>
            <p:cNvSpPr/>
            <p:nvPr/>
          </p:nvSpPr>
          <p:spPr>
            <a:xfrm>
              <a:off x="4270834" y="3104691"/>
              <a:ext cx="30437" cy="30437"/>
            </a:xfrm>
            <a:custGeom>
              <a:avLst/>
              <a:gdLst/>
              <a:ahLst/>
              <a:cxnLst/>
              <a:rect l="l" t="t" r="r" b="b"/>
              <a:pathLst>
                <a:path w="1074" h="1074" extrusionOk="0">
                  <a:moveTo>
                    <a:pt x="525" y="1"/>
                  </a:moveTo>
                  <a:cubicBezTo>
                    <a:pt x="251" y="1"/>
                    <a:pt x="0" y="229"/>
                    <a:pt x="0" y="525"/>
                  </a:cubicBezTo>
                  <a:cubicBezTo>
                    <a:pt x="0" y="822"/>
                    <a:pt x="251" y="1073"/>
                    <a:pt x="525" y="1073"/>
                  </a:cubicBezTo>
                  <a:cubicBezTo>
                    <a:pt x="822" y="1073"/>
                    <a:pt x="1073" y="822"/>
                    <a:pt x="1073" y="525"/>
                  </a:cubicBezTo>
                  <a:cubicBezTo>
                    <a:pt x="1073" y="229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716;p42">
              <a:extLst>
                <a:ext uri="{FF2B5EF4-FFF2-40B4-BE49-F238E27FC236}">
                  <a16:creationId xmlns:a16="http://schemas.microsoft.com/office/drawing/2014/main" id="{888B2F59-C390-BDFE-8B9A-2978011B1249}"/>
                </a:ext>
              </a:extLst>
            </p:cNvPr>
            <p:cNvSpPr/>
            <p:nvPr/>
          </p:nvSpPr>
          <p:spPr>
            <a:xfrm>
              <a:off x="5011500" y="2902882"/>
              <a:ext cx="29785" cy="29757"/>
            </a:xfrm>
            <a:custGeom>
              <a:avLst/>
              <a:gdLst/>
              <a:ahLst/>
              <a:cxnLst/>
              <a:rect l="l" t="t" r="r" b="b"/>
              <a:pathLst>
                <a:path w="1051" h="1050" extrusionOk="0">
                  <a:moveTo>
                    <a:pt x="525" y="0"/>
                  </a:moveTo>
                  <a:cubicBezTo>
                    <a:pt x="228" y="0"/>
                    <a:pt x="0" y="228"/>
                    <a:pt x="0" y="525"/>
                  </a:cubicBezTo>
                  <a:cubicBezTo>
                    <a:pt x="0" y="822"/>
                    <a:pt x="228" y="1050"/>
                    <a:pt x="525" y="1050"/>
                  </a:cubicBezTo>
                  <a:cubicBezTo>
                    <a:pt x="822" y="1050"/>
                    <a:pt x="1050" y="822"/>
                    <a:pt x="1050" y="525"/>
                  </a:cubicBezTo>
                  <a:cubicBezTo>
                    <a:pt x="1050" y="228"/>
                    <a:pt x="822" y="0"/>
                    <a:pt x="5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717;p42">
              <a:extLst>
                <a:ext uri="{FF2B5EF4-FFF2-40B4-BE49-F238E27FC236}">
                  <a16:creationId xmlns:a16="http://schemas.microsoft.com/office/drawing/2014/main" id="{050A3BAA-753F-9957-0526-B107ACAF53F6}"/>
                </a:ext>
              </a:extLst>
            </p:cNvPr>
            <p:cNvSpPr/>
            <p:nvPr/>
          </p:nvSpPr>
          <p:spPr>
            <a:xfrm>
              <a:off x="4419166" y="2781898"/>
              <a:ext cx="110441" cy="70822"/>
            </a:xfrm>
            <a:custGeom>
              <a:avLst/>
              <a:gdLst/>
              <a:ahLst/>
              <a:cxnLst/>
              <a:rect l="l" t="t" r="r" b="b"/>
              <a:pathLst>
                <a:path w="3897" h="2499" extrusionOk="0">
                  <a:moveTo>
                    <a:pt x="3099" y="0"/>
                  </a:moveTo>
                  <a:cubicBezTo>
                    <a:pt x="2896" y="0"/>
                    <a:pt x="2672" y="39"/>
                    <a:pt x="2458" y="92"/>
                  </a:cubicBezTo>
                  <a:cubicBezTo>
                    <a:pt x="1682" y="320"/>
                    <a:pt x="998" y="754"/>
                    <a:pt x="495" y="1393"/>
                  </a:cubicBezTo>
                  <a:cubicBezTo>
                    <a:pt x="176" y="1781"/>
                    <a:pt x="107" y="2055"/>
                    <a:pt x="16" y="2397"/>
                  </a:cubicBezTo>
                  <a:cubicBezTo>
                    <a:pt x="1" y="2458"/>
                    <a:pt x="57" y="2499"/>
                    <a:pt x="109" y="2499"/>
                  </a:cubicBezTo>
                  <a:cubicBezTo>
                    <a:pt x="135" y="2499"/>
                    <a:pt x="161" y="2489"/>
                    <a:pt x="176" y="2466"/>
                  </a:cubicBezTo>
                  <a:cubicBezTo>
                    <a:pt x="1089" y="1119"/>
                    <a:pt x="2732" y="1370"/>
                    <a:pt x="3508" y="959"/>
                  </a:cubicBezTo>
                  <a:cubicBezTo>
                    <a:pt x="3805" y="800"/>
                    <a:pt x="3896" y="412"/>
                    <a:pt x="3668" y="183"/>
                  </a:cubicBezTo>
                  <a:cubicBezTo>
                    <a:pt x="3535" y="50"/>
                    <a:pt x="3330" y="0"/>
                    <a:pt x="3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718;p42">
              <a:extLst>
                <a:ext uri="{FF2B5EF4-FFF2-40B4-BE49-F238E27FC236}">
                  <a16:creationId xmlns:a16="http://schemas.microsoft.com/office/drawing/2014/main" id="{AE526889-50F6-7475-C886-A58414CE5230}"/>
                </a:ext>
              </a:extLst>
            </p:cNvPr>
            <p:cNvSpPr/>
            <p:nvPr/>
          </p:nvSpPr>
          <p:spPr>
            <a:xfrm>
              <a:off x="4774096" y="2733324"/>
              <a:ext cx="124498" cy="38599"/>
            </a:xfrm>
            <a:custGeom>
              <a:avLst/>
              <a:gdLst/>
              <a:ahLst/>
              <a:cxnLst/>
              <a:rect l="l" t="t" r="r" b="b"/>
              <a:pathLst>
                <a:path w="4393" h="1362" extrusionOk="0">
                  <a:moveTo>
                    <a:pt x="1649" y="1"/>
                  </a:moveTo>
                  <a:cubicBezTo>
                    <a:pt x="1503" y="1"/>
                    <a:pt x="1357" y="9"/>
                    <a:pt x="1210" y="26"/>
                  </a:cubicBezTo>
                  <a:cubicBezTo>
                    <a:pt x="731" y="94"/>
                    <a:pt x="274" y="231"/>
                    <a:pt x="114" y="596"/>
                  </a:cubicBezTo>
                  <a:cubicBezTo>
                    <a:pt x="0" y="893"/>
                    <a:pt x="229" y="1190"/>
                    <a:pt x="571" y="1235"/>
                  </a:cubicBezTo>
                  <a:cubicBezTo>
                    <a:pt x="616" y="1240"/>
                    <a:pt x="661" y="1242"/>
                    <a:pt x="708" y="1242"/>
                  </a:cubicBezTo>
                  <a:cubicBezTo>
                    <a:pt x="1276" y="1242"/>
                    <a:pt x="2018" y="934"/>
                    <a:pt x="2818" y="934"/>
                  </a:cubicBezTo>
                  <a:cubicBezTo>
                    <a:pt x="3275" y="934"/>
                    <a:pt x="3750" y="1034"/>
                    <a:pt x="4223" y="1350"/>
                  </a:cubicBezTo>
                  <a:cubicBezTo>
                    <a:pt x="4236" y="1358"/>
                    <a:pt x="4250" y="1362"/>
                    <a:pt x="4265" y="1362"/>
                  </a:cubicBezTo>
                  <a:cubicBezTo>
                    <a:pt x="4328" y="1362"/>
                    <a:pt x="4393" y="1291"/>
                    <a:pt x="4337" y="1235"/>
                  </a:cubicBezTo>
                  <a:cubicBezTo>
                    <a:pt x="4132" y="961"/>
                    <a:pt x="3949" y="733"/>
                    <a:pt x="3515" y="482"/>
                  </a:cubicBezTo>
                  <a:cubicBezTo>
                    <a:pt x="2938" y="165"/>
                    <a:pt x="2299" y="1"/>
                    <a:pt x="16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719;p42">
              <a:extLst>
                <a:ext uri="{FF2B5EF4-FFF2-40B4-BE49-F238E27FC236}">
                  <a16:creationId xmlns:a16="http://schemas.microsoft.com/office/drawing/2014/main" id="{51E2CE06-CD91-B388-B8DF-6B87023AECF2}"/>
                </a:ext>
              </a:extLst>
            </p:cNvPr>
            <p:cNvSpPr/>
            <p:nvPr/>
          </p:nvSpPr>
          <p:spPr>
            <a:xfrm>
              <a:off x="4089713" y="2851898"/>
              <a:ext cx="144279" cy="127955"/>
            </a:xfrm>
            <a:custGeom>
              <a:avLst/>
              <a:gdLst/>
              <a:ahLst/>
              <a:cxnLst/>
              <a:rect l="l" t="t" r="r" b="b"/>
              <a:pathLst>
                <a:path w="5091" h="4515" extrusionOk="0">
                  <a:moveTo>
                    <a:pt x="1743" y="0"/>
                  </a:moveTo>
                  <a:cubicBezTo>
                    <a:pt x="1675" y="0"/>
                    <a:pt x="1610" y="13"/>
                    <a:pt x="1552" y="41"/>
                  </a:cubicBezTo>
                  <a:cubicBezTo>
                    <a:pt x="1393" y="110"/>
                    <a:pt x="1301" y="293"/>
                    <a:pt x="1301" y="475"/>
                  </a:cubicBezTo>
                  <a:cubicBezTo>
                    <a:pt x="1301" y="658"/>
                    <a:pt x="1370" y="818"/>
                    <a:pt x="1438" y="977"/>
                  </a:cubicBezTo>
                  <a:cubicBezTo>
                    <a:pt x="1940" y="2096"/>
                    <a:pt x="2785" y="3032"/>
                    <a:pt x="3698" y="3830"/>
                  </a:cubicBezTo>
                  <a:cubicBezTo>
                    <a:pt x="2990" y="3260"/>
                    <a:pt x="2123" y="2895"/>
                    <a:pt x="1210" y="2735"/>
                  </a:cubicBezTo>
                  <a:cubicBezTo>
                    <a:pt x="1123" y="2724"/>
                    <a:pt x="1029" y="2717"/>
                    <a:pt x="934" y="2717"/>
                  </a:cubicBezTo>
                  <a:cubicBezTo>
                    <a:pt x="632" y="2717"/>
                    <a:pt x="316" y="2788"/>
                    <a:pt x="160" y="3032"/>
                  </a:cubicBezTo>
                  <a:cubicBezTo>
                    <a:pt x="0" y="3305"/>
                    <a:pt x="91" y="3694"/>
                    <a:pt x="343" y="3922"/>
                  </a:cubicBezTo>
                  <a:cubicBezTo>
                    <a:pt x="571" y="4150"/>
                    <a:pt x="890" y="4241"/>
                    <a:pt x="1210" y="4310"/>
                  </a:cubicBezTo>
                  <a:cubicBezTo>
                    <a:pt x="1796" y="4449"/>
                    <a:pt x="2392" y="4514"/>
                    <a:pt x="2985" y="4514"/>
                  </a:cubicBezTo>
                  <a:cubicBezTo>
                    <a:pt x="3269" y="4514"/>
                    <a:pt x="3553" y="4499"/>
                    <a:pt x="3835" y="4470"/>
                  </a:cubicBezTo>
                  <a:cubicBezTo>
                    <a:pt x="4405" y="4424"/>
                    <a:pt x="5090" y="4219"/>
                    <a:pt x="5067" y="3602"/>
                  </a:cubicBezTo>
                  <a:cubicBezTo>
                    <a:pt x="5045" y="3009"/>
                    <a:pt x="4291" y="2027"/>
                    <a:pt x="3972" y="1571"/>
                  </a:cubicBezTo>
                  <a:cubicBezTo>
                    <a:pt x="3470" y="886"/>
                    <a:pt x="2831" y="315"/>
                    <a:pt x="2032" y="64"/>
                  </a:cubicBezTo>
                  <a:cubicBezTo>
                    <a:pt x="1939" y="25"/>
                    <a:pt x="1838" y="0"/>
                    <a:pt x="17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720;p42">
              <a:extLst>
                <a:ext uri="{FF2B5EF4-FFF2-40B4-BE49-F238E27FC236}">
                  <a16:creationId xmlns:a16="http://schemas.microsoft.com/office/drawing/2014/main" id="{A926F2DE-E6DE-CE21-1665-2F9B8D161339}"/>
                </a:ext>
              </a:extLst>
            </p:cNvPr>
            <p:cNvSpPr/>
            <p:nvPr/>
          </p:nvSpPr>
          <p:spPr>
            <a:xfrm>
              <a:off x="4182867" y="2394604"/>
              <a:ext cx="855188" cy="604039"/>
            </a:xfrm>
            <a:custGeom>
              <a:avLst/>
              <a:gdLst/>
              <a:ahLst/>
              <a:cxnLst/>
              <a:rect l="l" t="t" r="r" b="b"/>
              <a:pathLst>
                <a:path w="30176" h="21314" extrusionOk="0">
                  <a:moveTo>
                    <a:pt x="16130" y="1"/>
                  </a:moveTo>
                  <a:cubicBezTo>
                    <a:pt x="8431" y="1"/>
                    <a:pt x="292" y="3773"/>
                    <a:pt x="68" y="13667"/>
                  </a:cubicBezTo>
                  <a:cubicBezTo>
                    <a:pt x="23" y="15264"/>
                    <a:pt x="0" y="19145"/>
                    <a:pt x="2511" y="21313"/>
                  </a:cubicBezTo>
                  <a:cubicBezTo>
                    <a:pt x="2511" y="21313"/>
                    <a:pt x="8445" y="17182"/>
                    <a:pt x="9769" y="9490"/>
                  </a:cubicBezTo>
                  <a:cubicBezTo>
                    <a:pt x="9769" y="9490"/>
                    <a:pt x="13398" y="13005"/>
                    <a:pt x="19196" y="13370"/>
                  </a:cubicBezTo>
                  <a:cubicBezTo>
                    <a:pt x="19196" y="13370"/>
                    <a:pt x="16617" y="11864"/>
                    <a:pt x="16617" y="10243"/>
                  </a:cubicBezTo>
                  <a:lnTo>
                    <a:pt x="16617" y="10243"/>
                  </a:lnTo>
                  <a:cubicBezTo>
                    <a:pt x="16617" y="10243"/>
                    <a:pt x="18829" y="11125"/>
                    <a:pt x="21707" y="11125"/>
                  </a:cubicBezTo>
                  <a:cubicBezTo>
                    <a:pt x="24025" y="11125"/>
                    <a:pt x="26775" y="10553"/>
                    <a:pt x="29148" y="8485"/>
                  </a:cubicBezTo>
                  <a:cubicBezTo>
                    <a:pt x="30175" y="7595"/>
                    <a:pt x="29764" y="6317"/>
                    <a:pt x="29057" y="5153"/>
                  </a:cubicBezTo>
                  <a:cubicBezTo>
                    <a:pt x="27175" y="2026"/>
                    <a:pt x="21770" y="1"/>
                    <a:pt x="16130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721;p42">
              <a:extLst>
                <a:ext uri="{FF2B5EF4-FFF2-40B4-BE49-F238E27FC236}">
                  <a16:creationId xmlns:a16="http://schemas.microsoft.com/office/drawing/2014/main" id="{08558E12-95A4-07D4-DF4D-49E2323D2DA3}"/>
                </a:ext>
              </a:extLst>
            </p:cNvPr>
            <p:cNvSpPr/>
            <p:nvPr/>
          </p:nvSpPr>
          <p:spPr>
            <a:xfrm>
              <a:off x="4182867" y="2462365"/>
              <a:ext cx="855188" cy="536278"/>
            </a:xfrm>
            <a:custGeom>
              <a:avLst/>
              <a:gdLst/>
              <a:ahLst/>
              <a:cxnLst/>
              <a:rect l="l" t="t" r="r" b="b"/>
              <a:pathLst>
                <a:path w="30176" h="18923" extrusionOk="0">
                  <a:moveTo>
                    <a:pt x="26067" y="0"/>
                  </a:moveTo>
                  <a:lnTo>
                    <a:pt x="26067" y="0"/>
                  </a:lnTo>
                  <a:cubicBezTo>
                    <a:pt x="26363" y="1849"/>
                    <a:pt x="25313" y="3766"/>
                    <a:pt x="23647" y="4885"/>
                  </a:cubicBezTo>
                  <a:cubicBezTo>
                    <a:pt x="22034" y="5958"/>
                    <a:pt x="20229" y="6460"/>
                    <a:pt x="18436" y="6460"/>
                  </a:cubicBezTo>
                  <a:cubicBezTo>
                    <a:pt x="15156" y="6460"/>
                    <a:pt x="11915" y="4778"/>
                    <a:pt x="9952" y="1826"/>
                  </a:cubicBezTo>
                  <a:lnTo>
                    <a:pt x="9952" y="1826"/>
                  </a:lnTo>
                  <a:cubicBezTo>
                    <a:pt x="10340" y="5638"/>
                    <a:pt x="6916" y="9062"/>
                    <a:pt x="3492" y="10203"/>
                  </a:cubicBezTo>
                  <a:cubicBezTo>
                    <a:pt x="2535" y="10462"/>
                    <a:pt x="1542" y="10600"/>
                    <a:pt x="530" y="10600"/>
                  </a:cubicBezTo>
                  <a:cubicBezTo>
                    <a:pt x="384" y="10600"/>
                    <a:pt x="238" y="10597"/>
                    <a:pt x="91" y="10591"/>
                  </a:cubicBezTo>
                  <a:cubicBezTo>
                    <a:pt x="91" y="10819"/>
                    <a:pt x="68" y="11047"/>
                    <a:pt x="68" y="11276"/>
                  </a:cubicBezTo>
                  <a:cubicBezTo>
                    <a:pt x="23" y="12873"/>
                    <a:pt x="0" y="16754"/>
                    <a:pt x="2511" y="18922"/>
                  </a:cubicBezTo>
                  <a:cubicBezTo>
                    <a:pt x="2511" y="18922"/>
                    <a:pt x="8445" y="14791"/>
                    <a:pt x="9769" y="7099"/>
                  </a:cubicBezTo>
                  <a:cubicBezTo>
                    <a:pt x="9769" y="7099"/>
                    <a:pt x="13398" y="10614"/>
                    <a:pt x="19196" y="10979"/>
                  </a:cubicBezTo>
                  <a:cubicBezTo>
                    <a:pt x="19196" y="10979"/>
                    <a:pt x="16617" y="9473"/>
                    <a:pt x="16617" y="7852"/>
                  </a:cubicBezTo>
                  <a:lnTo>
                    <a:pt x="16617" y="7852"/>
                  </a:lnTo>
                  <a:cubicBezTo>
                    <a:pt x="16617" y="7852"/>
                    <a:pt x="18829" y="8734"/>
                    <a:pt x="21707" y="8734"/>
                  </a:cubicBezTo>
                  <a:cubicBezTo>
                    <a:pt x="24025" y="8734"/>
                    <a:pt x="26775" y="8162"/>
                    <a:pt x="29148" y="6094"/>
                  </a:cubicBezTo>
                  <a:cubicBezTo>
                    <a:pt x="30175" y="5204"/>
                    <a:pt x="29764" y="3926"/>
                    <a:pt x="29057" y="2762"/>
                  </a:cubicBezTo>
                  <a:cubicBezTo>
                    <a:pt x="28418" y="1689"/>
                    <a:pt x="27390" y="776"/>
                    <a:pt x="26067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722;p42">
              <a:extLst>
                <a:ext uri="{FF2B5EF4-FFF2-40B4-BE49-F238E27FC236}">
                  <a16:creationId xmlns:a16="http://schemas.microsoft.com/office/drawing/2014/main" id="{CDED4EDB-25B8-BE7D-8410-778DDEC2D81C}"/>
                </a:ext>
              </a:extLst>
            </p:cNvPr>
            <p:cNvSpPr/>
            <p:nvPr/>
          </p:nvSpPr>
          <p:spPr>
            <a:xfrm>
              <a:off x="4257231" y="4118328"/>
              <a:ext cx="16210" cy="12328"/>
            </a:xfrm>
            <a:custGeom>
              <a:avLst/>
              <a:gdLst/>
              <a:ahLst/>
              <a:cxnLst/>
              <a:rect l="l" t="t" r="r" b="b"/>
              <a:pathLst>
                <a:path w="572" h="435" extrusionOk="0">
                  <a:moveTo>
                    <a:pt x="298" y="1"/>
                  </a:moveTo>
                  <a:cubicBezTo>
                    <a:pt x="1" y="1"/>
                    <a:pt x="1" y="434"/>
                    <a:pt x="298" y="434"/>
                  </a:cubicBezTo>
                  <a:cubicBezTo>
                    <a:pt x="572" y="434"/>
                    <a:pt x="572" y="1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723;p42">
              <a:extLst>
                <a:ext uri="{FF2B5EF4-FFF2-40B4-BE49-F238E27FC236}">
                  <a16:creationId xmlns:a16="http://schemas.microsoft.com/office/drawing/2014/main" id="{1EBFD894-B736-4400-377E-8CF58257FB23}"/>
                </a:ext>
              </a:extLst>
            </p:cNvPr>
            <p:cNvSpPr/>
            <p:nvPr/>
          </p:nvSpPr>
          <p:spPr>
            <a:xfrm>
              <a:off x="4298636" y="4158429"/>
              <a:ext cx="27858" cy="22020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1"/>
                  </a:moveTo>
                  <a:cubicBezTo>
                    <a:pt x="1" y="1"/>
                    <a:pt x="1" y="777"/>
                    <a:pt x="503" y="777"/>
                  </a:cubicBezTo>
                  <a:cubicBezTo>
                    <a:pt x="982" y="777"/>
                    <a:pt x="982" y="1"/>
                    <a:pt x="5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724;p42">
              <a:extLst>
                <a:ext uri="{FF2B5EF4-FFF2-40B4-BE49-F238E27FC236}">
                  <a16:creationId xmlns:a16="http://schemas.microsoft.com/office/drawing/2014/main" id="{441B0A9D-CE71-2AEE-2C9E-B795CC4A3694}"/>
                </a:ext>
              </a:extLst>
            </p:cNvPr>
            <p:cNvSpPr/>
            <p:nvPr/>
          </p:nvSpPr>
          <p:spPr>
            <a:xfrm>
              <a:off x="4207437" y="4164267"/>
              <a:ext cx="25903" cy="21680"/>
            </a:xfrm>
            <a:custGeom>
              <a:avLst/>
              <a:gdLst/>
              <a:ahLst/>
              <a:cxnLst/>
              <a:rect l="l" t="t" r="r" b="b"/>
              <a:pathLst>
                <a:path w="914" h="765" extrusionOk="0">
                  <a:moveTo>
                    <a:pt x="457" y="0"/>
                  </a:moveTo>
                  <a:cubicBezTo>
                    <a:pt x="92" y="0"/>
                    <a:pt x="0" y="411"/>
                    <a:pt x="183" y="662"/>
                  </a:cubicBezTo>
                  <a:lnTo>
                    <a:pt x="206" y="662"/>
                  </a:lnTo>
                  <a:cubicBezTo>
                    <a:pt x="263" y="731"/>
                    <a:pt x="360" y="765"/>
                    <a:pt x="457" y="765"/>
                  </a:cubicBezTo>
                  <a:cubicBezTo>
                    <a:pt x="554" y="765"/>
                    <a:pt x="651" y="731"/>
                    <a:pt x="708" y="662"/>
                  </a:cubicBezTo>
                  <a:lnTo>
                    <a:pt x="731" y="662"/>
                  </a:lnTo>
                  <a:cubicBezTo>
                    <a:pt x="913" y="411"/>
                    <a:pt x="799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725;p42">
              <a:extLst>
                <a:ext uri="{FF2B5EF4-FFF2-40B4-BE49-F238E27FC236}">
                  <a16:creationId xmlns:a16="http://schemas.microsoft.com/office/drawing/2014/main" id="{5D0A3F48-7DE4-92A0-C381-DFC98EFA2ED3}"/>
                </a:ext>
              </a:extLst>
            </p:cNvPr>
            <p:cNvSpPr/>
            <p:nvPr/>
          </p:nvSpPr>
          <p:spPr>
            <a:xfrm>
              <a:off x="4252725" y="4205672"/>
              <a:ext cx="23947" cy="18789"/>
            </a:xfrm>
            <a:custGeom>
              <a:avLst/>
              <a:gdLst/>
              <a:ahLst/>
              <a:cxnLst/>
              <a:rect l="l" t="t" r="r" b="b"/>
              <a:pathLst>
                <a:path w="845" h="663" extrusionOk="0">
                  <a:moveTo>
                    <a:pt x="434" y="0"/>
                  </a:moveTo>
                  <a:cubicBezTo>
                    <a:pt x="0" y="0"/>
                    <a:pt x="0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726;p42">
              <a:extLst>
                <a:ext uri="{FF2B5EF4-FFF2-40B4-BE49-F238E27FC236}">
                  <a16:creationId xmlns:a16="http://schemas.microsoft.com/office/drawing/2014/main" id="{E5B532B9-D7A3-D4CC-626B-2C6F161D70DC}"/>
                </a:ext>
              </a:extLst>
            </p:cNvPr>
            <p:cNvSpPr/>
            <p:nvPr/>
          </p:nvSpPr>
          <p:spPr>
            <a:xfrm>
              <a:off x="4149227" y="4200485"/>
              <a:ext cx="27178" cy="20717"/>
            </a:xfrm>
            <a:custGeom>
              <a:avLst/>
              <a:gdLst/>
              <a:ahLst/>
              <a:cxnLst/>
              <a:rect l="l" t="t" r="r" b="b"/>
              <a:pathLst>
                <a:path w="959" h="731" extrusionOk="0">
                  <a:moveTo>
                    <a:pt x="479" y="1"/>
                  </a:moveTo>
                  <a:cubicBezTo>
                    <a:pt x="0" y="1"/>
                    <a:pt x="0" y="731"/>
                    <a:pt x="479" y="731"/>
                  </a:cubicBezTo>
                  <a:cubicBezTo>
                    <a:pt x="959" y="731"/>
                    <a:pt x="959" y="1"/>
                    <a:pt x="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727;p42">
              <a:extLst>
                <a:ext uri="{FF2B5EF4-FFF2-40B4-BE49-F238E27FC236}">
                  <a16:creationId xmlns:a16="http://schemas.microsoft.com/office/drawing/2014/main" id="{ED00A34B-2561-2FD6-3ABE-B1F05BEE04D3}"/>
                </a:ext>
              </a:extLst>
            </p:cNvPr>
            <p:cNvSpPr/>
            <p:nvPr/>
          </p:nvSpPr>
          <p:spPr>
            <a:xfrm>
              <a:off x="4210016" y="4241890"/>
              <a:ext cx="22020" cy="17486"/>
            </a:xfrm>
            <a:custGeom>
              <a:avLst/>
              <a:gdLst/>
              <a:ahLst/>
              <a:cxnLst/>
              <a:rect l="l" t="t" r="r" b="b"/>
              <a:pathLst>
                <a:path w="777" h="617" extrusionOk="0">
                  <a:moveTo>
                    <a:pt x="389" y="0"/>
                  </a:moveTo>
                  <a:cubicBezTo>
                    <a:pt x="1" y="0"/>
                    <a:pt x="1" y="617"/>
                    <a:pt x="389" y="617"/>
                  </a:cubicBezTo>
                  <a:cubicBezTo>
                    <a:pt x="777" y="617"/>
                    <a:pt x="777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728;p42">
              <a:extLst>
                <a:ext uri="{FF2B5EF4-FFF2-40B4-BE49-F238E27FC236}">
                  <a16:creationId xmlns:a16="http://schemas.microsoft.com/office/drawing/2014/main" id="{31AE3D70-DA6C-3CEA-8CFA-F4EF2CF4EA9D}"/>
                </a:ext>
              </a:extLst>
            </p:cNvPr>
            <p:cNvSpPr/>
            <p:nvPr/>
          </p:nvSpPr>
          <p:spPr>
            <a:xfrm>
              <a:off x="4167988" y="4281339"/>
              <a:ext cx="23947" cy="18138"/>
            </a:xfrm>
            <a:custGeom>
              <a:avLst/>
              <a:gdLst/>
              <a:ahLst/>
              <a:cxnLst/>
              <a:rect l="l" t="t" r="r" b="b"/>
              <a:pathLst>
                <a:path w="845" h="640" extrusionOk="0">
                  <a:moveTo>
                    <a:pt x="411" y="1"/>
                  </a:moveTo>
                  <a:cubicBezTo>
                    <a:pt x="0" y="1"/>
                    <a:pt x="0" y="640"/>
                    <a:pt x="411" y="640"/>
                  </a:cubicBezTo>
                  <a:cubicBezTo>
                    <a:pt x="845" y="640"/>
                    <a:pt x="845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729;p42">
              <a:extLst>
                <a:ext uri="{FF2B5EF4-FFF2-40B4-BE49-F238E27FC236}">
                  <a16:creationId xmlns:a16="http://schemas.microsoft.com/office/drawing/2014/main" id="{39466B5C-E4A8-85C6-A337-FBEDC1101D58}"/>
                </a:ext>
              </a:extLst>
            </p:cNvPr>
            <p:cNvSpPr/>
            <p:nvPr/>
          </p:nvSpPr>
          <p:spPr>
            <a:xfrm>
              <a:off x="4206134" y="4336971"/>
              <a:ext cx="25903" cy="20093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730;p42">
              <a:extLst>
                <a:ext uri="{FF2B5EF4-FFF2-40B4-BE49-F238E27FC236}">
                  <a16:creationId xmlns:a16="http://schemas.microsoft.com/office/drawing/2014/main" id="{D0C924AE-4A5A-D5EE-C3DC-1F6C1B08F965}"/>
                </a:ext>
              </a:extLst>
            </p:cNvPr>
            <p:cNvSpPr/>
            <p:nvPr/>
          </p:nvSpPr>
          <p:spPr>
            <a:xfrm>
              <a:off x="4202903" y="4386793"/>
              <a:ext cx="18789" cy="14907"/>
            </a:xfrm>
            <a:custGeom>
              <a:avLst/>
              <a:gdLst/>
              <a:ahLst/>
              <a:cxnLst/>
              <a:rect l="l" t="t" r="r" b="b"/>
              <a:pathLst>
                <a:path w="663" h="526" extrusionOk="0">
                  <a:moveTo>
                    <a:pt x="320" y="0"/>
                  </a:moveTo>
                  <a:cubicBezTo>
                    <a:pt x="1" y="0"/>
                    <a:pt x="1" y="525"/>
                    <a:pt x="320" y="525"/>
                  </a:cubicBezTo>
                  <a:cubicBezTo>
                    <a:pt x="663" y="525"/>
                    <a:pt x="663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731;p42">
              <a:extLst>
                <a:ext uri="{FF2B5EF4-FFF2-40B4-BE49-F238E27FC236}">
                  <a16:creationId xmlns:a16="http://schemas.microsoft.com/office/drawing/2014/main" id="{1CF87585-64EE-F3E9-C41F-1107CFCE5911}"/>
                </a:ext>
              </a:extLst>
            </p:cNvPr>
            <p:cNvSpPr/>
            <p:nvPr/>
          </p:nvSpPr>
          <p:spPr>
            <a:xfrm>
              <a:off x="4264996" y="4311096"/>
              <a:ext cx="31741" cy="24599"/>
            </a:xfrm>
            <a:custGeom>
              <a:avLst/>
              <a:gdLst/>
              <a:ahLst/>
              <a:cxnLst/>
              <a:rect l="l" t="t" r="r" b="b"/>
              <a:pathLst>
                <a:path w="1120" h="868" extrusionOk="0">
                  <a:moveTo>
                    <a:pt x="571" y="1"/>
                  </a:moveTo>
                  <a:cubicBezTo>
                    <a:pt x="24" y="1"/>
                    <a:pt x="1" y="868"/>
                    <a:pt x="571" y="868"/>
                  </a:cubicBezTo>
                  <a:cubicBezTo>
                    <a:pt x="1119" y="868"/>
                    <a:pt x="1119" y="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732;p42">
              <a:extLst>
                <a:ext uri="{FF2B5EF4-FFF2-40B4-BE49-F238E27FC236}">
                  <a16:creationId xmlns:a16="http://schemas.microsoft.com/office/drawing/2014/main" id="{FAFA7D34-45E9-1435-5183-152A43332243}"/>
                </a:ext>
              </a:extLst>
            </p:cNvPr>
            <p:cNvSpPr/>
            <p:nvPr/>
          </p:nvSpPr>
          <p:spPr>
            <a:xfrm>
              <a:off x="4252725" y="4264534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88" y="0"/>
                  </a:moveTo>
                  <a:cubicBezTo>
                    <a:pt x="0" y="0"/>
                    <a:pt x="0" y="594"/>
                    <a:pt x="388" y="594"/>
                  </a:cubicBezTo>
                  <a:cubicBezTo>
                    <a:pt x="753" y="594"/>
                    <a:pt x="753" y="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733;p42">
              <a:extLst>
                <a:ext uri="{FF2B5EF4-FFF2-40B4-BE49-F238E27FC236}">
                  <a16:creationId xmlns:a16="http://schemas.microsoft.com/office/drawing/2014/main" id="{FA623B79-EEDF-37AA-600D-E8AA7FA3C882}"/>
                </a:ext>
              </a:extLst>
            </p:cNvPr>
            <p:cNvSpPr/>
            <p:nvPr/>
          </p:nvSpPr>
          <p:spPr>
            <a:xfrm>
              <a:off x="4338113" y="4254190"/>
              <a:ext cx="25903" cy="20065"/>
            </a:xfrm>
            <a:custGeom>
              <a:avLst/>
              <a:gdLst/>
              <a:ahLst/>
              <a:cxnLst/>
              <a:rect l="l" t="t" r="r" b="b"/>
              <a:pathLst>
                <a:path w="914" h="708" extrusionOk="0">
                  <a:moveTo>
                    <a:pt x="457" y="0"/>
                  </a:moveTo>
                  <a:cubicBezTo>
                    <a:pt x="0" y="0"/>
                    <a:pt x="0" y="708"/>
                    <a:pt x="457" y="708"/>
                  </a:cubicBezTo>
                  <a:cubicBezTo>
                    <a:pt x="913" y="708"/>
                    <a:pt x="913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734;p42">
              <a:extLst>
                <a:ext uri="{FF2B5EF4-FFF2-40B4-BE49-F238E27FC236}">
                  <a16:creationId xmlns:a16="http://schemas.microsoft.com/office/drawing/2014/main" id="{34FFFA19-8634-10FF-D0CB-0F50301ED725}"/>
                </a:ext>
              </a:extLst>
            </p:cNvPr>
            <p:cNvSpPr/>
            <p:nvPr/>
          </p:nvSpPr>
          <p:spPr>
            <a:xfrm>
              <a:off x="4334854" y="4212785"/>
              <a:ext cx="20093" cy="15530"/>
            </a:xfrm>
            <a:custGeom>
              <a:avLst/>
              <a:gdLst/>
              <a:ahLst/>
              <a:cxnLst/>
              <a:rect l="l" t="t" r="r" b="b"/>
              <a:pathLst>
                <a:path w="709" h="548" extrusionOk="0">
                  <a:moveTo>
                    <a:pt x="366" y="0"/>
                  </a:moveTo>
                  <a:cubicBezTo>
                    <a:pt x="1" y="0"/>
                    <a:pt x="1" y="548"/>
                    <a:pt x="366" y="548"/>
                  </a:cubicBezTo>
                  <a:cubicBezTo>
                    <a:pt x="709" y="548"/>
                    <a:pt x="70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735;p42">
              <a:extLst>
                <a:ext uri="{FF2B5EF4-FFF2-40B4-BE49-F238E27FC236}">
                  <a16:creationId xmlns:a16="http://schemas.microsoft.com/office/drawing/2014/main" id="{EB42F1B5-5B32-CEF4-4A86-F54AEBE6B153}"/>
                </a:ext>
              </a:extLst>
            </p:cNvPr>
            <p:cNvSpPr/>
            <p:nvPr/>
          </p:nvSpPr>
          <p:spPr>
            <a:xfrm>
              <a:off x="4382749" y="4232821"/>
              <a:ext cx="14907" cy="1167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1" y="1"/>
                  </a:moveTo>
                  <a:cubicBezTo>
                    <a:pt x="0" y="1"/>
                    <a:pt x="0" y="412"/>
                    <a:pt x="251" y="412"/>
                  </a:cubicBezTo>
                  <a:cubicBezTo>
                    <a:pt x="525" y="412"/>
                    <a:pt x="525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736;p42">
              <a:extLst>
                <a:ext uri="{FF2B5EF4-FFF2-40B4-BE49-F238E27FC236}">
                  <a16:creationId xmlns:a16="http://schemas.microsoft.com/office/drawing/2014/main" id="{4060F686-A771-16F5-DE10-B22A4D29B438}"/>
                </a:ext>
              </a:extLst>
            </p:cNvPr>
            <p:cNvSpPr/>
            <p:nvPr/>
          </p:nvSpPr>
          <p:spPr>
            <a:xfrm>
              <a:off x="4135624" y="4252886"/>
              <a:ext cx="14907" cy="1167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0"/>
                  </a:moveTo>
                  <a:cubicBezTo>
                    <a:pt x="1" y="0"/>
                    <a:pt x="1" y="411"/>
                    <a:pt x="252" y="411"/>
                  </a:cubicBezTo>
                  <a:cubicBezTo>
                    <a:pt x="526" y="411"/>
                    <a:pt x="526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737;p42">
              <a:extLst>
                <a:ext uri="{FF2B5EF4-FFF2-40B4-BE49-F238E27FC236}">
                  <a16:creationId xmlns:a16="http://schemas.microsoft.com/office/drawing/2014/main" id="{A089FB6E-80A3-FD2F-2B83-997F0485BBEA}"/>
                </a:ext>
              </a:extLst>
            </p:cNvPr>
            <p:cNvSpPr/>
            <p:nvPr/>
          </p:nvSpPr>
          <p:spPr>
            <a:xfrm>
              <a:off x="4225547" y="4124789"/>
              <a:ext cx="12328" cy="10401"/>
            </a:xfrm>
            <a:custGeom>
              <a:avLst/>
              <a:gdLst/>
              <a:ahLst/>
              <a:cxnLst/>
              <a:rect l="l" t="t" r="r" b="b"/>
              <a:pathLst>
                <a:path w="435" h="367" extrusionOk="0">
                  <a:moveTo>
                    <a:pt x="229" y="1"/>
                  </a:moveTo>
                  <a:cubicBezTo>
                    <a:pt x="0" y="1"/>
                    <a:pt x="0" y="366"/>
                    <a:pt x="229" y="366"/>
                  </a:cubicBezTo>
                  <a:cubicBezTo>
                    <a:pt x="434" y="366"/>
                    <a:pt x="434" y="1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738;p42">
              <a:extLst>
                <a:ext uri="{FF2B5EF4-FFF2-40B4-BE49-F238E27FC236}">
                  <a16:creationId xmlns:a16="http://schemas.microsoft.com/office/drawing/2014/main" id="{B5254C13-CEDE-BA2F-58CD-E8B8B2DC87E3}"/>
                </a:ext>
              </a:extLst>
            </p:cNvPr>
            <p:cNvSpPr/>
            <p:nvPr/>
          </p:nvSpPr>
          <p:spPr>
            <a:xfrm>
              <a:off x="4264373" y="4083413"/>
              <a:ext cx="17486" cy="13603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79"/>
                    <a:pt x="297" y="479"/>
                  </a:cubicBezTo>
                  <a:cubicBezTo>
                    <a:pt x="616" y="479"/>
                    <a:pt x="616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739;p42">
              <a:extLst>
                <a:ext uri="{FF2B5EF4-FFF2-40B4-BE49-F238E27FC236}">
                  <a16:creationId xmlns:a16="http://schemas.microsoft.com/office/drawing/2014/main" id="{5609958A-D7C9-C775-388B-4F15EF582DB6}"/>
                </a:ext>
              </a:extLst>
            </p:cNvPr>
            <p:cNvSpPr/>
            <p:nvPr/>
          </p:nvSpPr>
          <p:spPr>
            <a:xfrm>
              <a:off x="4299287" y="4259999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740;p42">
              <a:extLst>
                <a:ext uri="{FF2B5EF4-FFF2-40B4-BE49-F238E27FC236}">
                  <a16:creationId xmlns:a16="http://schemas.microsoft.com/office/drawing/2014/main" id="{841E7A0B-0C3B-F851-EE12-33ACC807B3C8}"/>
                </a:ext>
              </a:extLst>
            </p:cNvPr>
            <p:cNvSpPr/>
            <p:nvPr/>
          </p:nvSpPr>
          <p:spPr>
            <a:xfrm>
              <a:off x="4719116" y="4217943"/>
              <a:ext cx="22020" cy="16862"/>
            </a:xfrm>
            <a:custGeom>
              <a:avLst/>
              <a:gdLst/>
              <a:ahLst/>
              <a:cxnLst/>
              <a:rect l="l" t="t" r="r" b="b"/>
              <a:pathLst>
                <a:path w="777" h="595" extrusionOk="0">
                  <a:moveTo>
                    <a:pt x="388" y="1"/>
                  </a:moveTo>
                  <a:cubicBezTo>
                    <a:pt x="0" y="1"/>
                    <a:pt x="0" y="594"/>
                    <a:pt x="388" y="594"/>
                  </a:cubicBezTo>
                  <a:cubicBezTo>
                    <a:pt x="776" y="594"/>
                    <a:pt x="776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741;p42">
              <a:extLst>
                <a:ext uri="{FF2B5EF4-FFF2-40B4-BE49-F238E27FC236}">
                  <a16:creationId xmlns:a16="http://schemas.microsoft.com/office/drawing/2014/main" id="{359D5899-D7B2-F01A-FD7F-7C6F952117E4}"/>
                </a:ext>
              </a:extLst>
            </p:cNvPr>
            <p:cNvSpPr/>
            <p:nvPr/>
          </p:nvSpPr>
          <p:spPr>
            <a:xfrm>
              <a:off x="4760521" y="4253538"/>
              <a:ext cx="19413" cy="14907"/>
            </a:xfrm>
            <a:custGeom>
              <a:avLst/>
              <a:gdLst/>
              <a:ahLst/>
              <a:cxnLst/>
              <a:rect l="l" t="t" r="r" b="b"/>
              <a:pathLst>
                <a:path w="685" h="526" extrusionOk="0">
                  <a:moveTo>
                    <a:pt x="342" y="0"/>
                  </a:moveTo>
                  <a:cubicBezTo>
                    <a:pt x="0" y="0"/>
                    <a:pt x="0" y="525"/>
                    <a:pt x="342" y="525"/>
                  </a:cubicBezTo>
                  <a:cubicBezTo>
                    <a:pt x="685" y="525"/>
                    <a:pt x="685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742;p42">
              <a:extLst>
                <a:ext uri="{FF2B5EF4-FFF2-40B4-BE49-F238E27FC236}">
                  <a16:creationId xmlns:a16="http://schemas.microsoft.com/office/drawing/2014/main" id="{27501E9E-1747-2079-C48C-580F0D0F7117}"/>
                </a:ext>
              </a:extLst>
            </p:cNvPr>
            <p:cNvSpPr/>
            <p:nvPr/>
          </p:nvSpPr>
          <p:spPr>
            <a:xfrm>
              <a:off x="4785092" y="4227663"/>
              <a:ext cx="22672" cy="17486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743;p42">
              <a:extLst>
                <a:ext uri="{FF2B5EF4-FFF2-40B4-BE49-F238E27FC236}">
                  <a16:creationId xmlns:a16="http://schemas.microsoft.com/office/drawing/2014/main" id="{63F32238-5E0D-3B0B-1919-B834941FBD30}"/>
                </a:ext>
              </a:extLst>
            </p:cNvPr>
            <p:cNvSpPr/>
            <p:nvPr/>
          </p:nvSpPr>
          <p:spPr>
            <a:xfrm>
              <a:off x="4820658" y="4265186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89" y="0"/>
                  </a:moveTo>
                  <a:cubicBezTo>
                    <a:pt x="1" y="0"/>
                    <a:pt x="1" y="593"/>
                    <a:pt x="389" y="593"/>
                  </a:cubicBezTo>
                  <a:cubicBezTo>
                    <a:pt x="754" y="593"/>
                    <a:pt x="754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744;p42">
              <a:extLst>
                <a:ext uri="{FF2B5EF4-FFF2-40B4-BE49-F238E27FC236}">
                  <a16:creationId xmlns:a16="http://schemas.microsoft.com/office/drawing/2014/main" id="{407857EF-EA70-84D1-333A-05DD33CD85B7}"/>
                </a:ext>
              </a:extLst>
            </p:cNvPr>
            <p:cNvSpPr/>
            <p:nvPr/>
          </p:nvSpPr>
          <p:spPr>
            <a:xfrm>
              <a:off x="4853646" y="4226360"/>
              <a:ext cx="23324" cy="17486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1"/>
                  </a:moveTo>
                  <a:cubicBezTo>
                    <a:pt x="1" y="1"/>
                    <a:pt x="1" y="617"/>
                    <a:pt x="412" y="617"/>
                  </a:cubicBezTo>
                  <a:cubicBezTo>
                    <a:pt x="823" y="617"/>
                    <a:pt x="823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745;p42">
              <a:extLst>
                <a:ext uri="{FF2B5EF4-FFF2-40B4-BE49-F238E27FC236}">
                  <a16:creationId xmlns:a16="http://schemas.microsoft.com/office/drawing/2014/main" id="{EEC527B7-9468-C2E1-2D96-FB34F163912D}"/>
                </a:ext>
              </a:extLst>
            </p:cNvPr>
            <p:cNvSpPr/>
            <p:nvPr/>
          </p:nvSpPr>
          <p:spPr>
            <a:xfrm>
              <a:off x="4893124" y="4246425"/>
              <a:ext cx="23295" cy="18138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39"/>
                    <a:pt x="411" y="639"/>
                  </a:cubicBezTo>
                  <a:cubicBezTo>
                    <a:pt x="822" y="639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746;p42">
              <a:extLst>
                <a:ext uri="{FF2B5EF4-FFF2-40B4-BE49-F238E27FC236}">
                  <a16:creationId xmlns:a16="http://schemas.microsoft.com/office/drawing/2014/main" id="{8C425D19-72DF-FA2C-4DF0-E46171717BB1}"/>
                </a:ext>
              </a:extLst>
            </p:cNvPr>
            <p:cNvSpPr/>
            <p:nvPr/>
          </p:nvSpPr>
          <p:spPr>
            <a:xfrm>
              <a:off x="4919650" y="4193372"/>
              <a:ext cx="24599" cy="18789"/>
            </a:xfrm>
            <a:custGeom>
              <a:avLst/>
              <a:gdLst/>
              <a:ahLst/>
              <a:cxnLst/>
              <a:rect l="l" t="t" r="r" b="b"/>
              <a:pathLst>
                <a:path w="868" h="663" extrusionOk="0">
                  <a:moveTo>
                    <a:pt x="434" y="0"/>
                  </a:moveTo>
                  <a:cubicBezTo>
                    <a:pt x="0" y="0"/>
                    <a:pt x="0" y="662"/>
                    <a:pt x="434" y="662"/>
                  </a:cubicBezTo>
                  <a:cubicBezTo>
                    <a:pt x="845" y="662"/>
                    <a:pt x="867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747;p42">
              <a:extLst>
                <a:ext uri="{FF2B5EF4-FFF2-40B4-BE49-F238E27FC236}">
                  <a16:creationId xmlns:a16="http://schemas.microsoft.com/office/drawing/2014/main" id="{3378FF4C-2B93-04D2-A2DF-7EE25C23E44F}"/>
                </a:ext>
              </a:extLst>
            </p:cNvPr>
            <p:cNvSpPr/>
            <p:nvPr/>
          </p:nvSpPr>
          <p:spPr>
            <a:xfrm>
              <a:off x="4940338" y="4236052"/>
              <a:ext cx="22020" cy="17514"/>
            </a:xfrm>
            <a:custGeom>
              <a:avLst/>
              <a:gdLst/>
              <a:ahLst/>
              <a:cxnLst/>
              <a:rect l="l" t="t" r="r" b="b"/>
              <a:pathLst>
                <a:path w="777" h="618" extrusionOk="0">
                  <a:moveTo>
                    <a:pt x="388" y="1"/>
                  </a:moveTo>
                  <a:cubicBezTo>
                    <a:pt x="0" y="1"/>
                    <a:pt x="0" y="617"/>
                    <a:pt x="388" y="617"/>
                  </a:cubicBezTo>
                  <a:cubicBezTo>
                    <a:pt x="777" y="617"/>
                    <a:pt x="777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748;p42">
              <a:extLst>
                <a:ext uri="{FF2B5EF4-FFF2-40B4-BE49-F238E27FC236}">
                  <a16:creationId xmlns:a16="http://schemas.microsoft.com/office/drawing/2014/main" id="{D5012E55-BEEE-CFBA-E7BC-23F32EA5F3BB}"/>
                </a:ext>
              </a:extLst>
            </p:cNvPr>
            <p:cNvSpPr/>
            <p:nvPr/>
          </p:nvSpPr>
          <p:spPr>
            <a:xfrm>
              <a:off x="4733995" y="4287177"/>
              <a:ext cx="21368" cy="16182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5" y="0"/>
                  </a:moveTo>
                  <a:cubicBezTo>
                    <a:pt x="0" y="0"/>
                    <a:pt x="0" y="571"/>
                    <a:pt x="365" y="571"/>
                  </a:cubicBezTo>
                  <a:cubicBezTo>
                    <a:pt x="753" y="571"/>
                    <a:pt x="75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749;p42">
              <a:extLst>
                <a:ext uri="{FF2B5EF4-FFF2-40B4-BE49-F238E27FC236}">
                  <a16:creationId xmlns:a16="http://schemas.microsoft.com/office/drawing/2014/main" id="{B29D1A11-A818-5B96-1306-BD8564BD23AF}"/>
                </a:ext>
              </a:extLst>
            </p:cNvPr>
            <p:cNvSpPr/>
            <p:nvPr/>
          </p:nvSpPr>
          <p:spPr>
            <a:xfrm>
              <a:off x="4766331" y="4325323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1"/>
                  </a:moveTo>
                  <a:cubicBezTo>
                    <a:pt x="0" y="1"/>
                    <a:pt x="0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750;p42">
              <a:extLst>
                <a:ext uri="{FF2B5EF4-FFF2-40B4-BE49-F238E27FC236}">
                  <a16:creationId xmlns:a16="http://schemas.microsoft.com/office/drawing/2014/main" id="{9EF69D3B-E220-252C-0F39-52F8C76671A6}"/>
                </a:ext>
              </a:extLst>
            </p:cNvPr>
            <p:cNvSpPr/>
            <p:nvPr/>
          </p:nvSpPr>
          <p:spPr>
            <a:xfrm>
              <a:off x="4787671" y="4300752"/>
              <a:ext cx="20093" cy="15559"/>
            </a:xfrm>
            <a:custGeom>
              <a:avLst/>
              <a:gdLst/>
              <a:ahLst/>
              <a:cxnLst/>
              <a:rect l="l" t="t" r="r" b="b"/>
              <a:pathLst>
                <a:path w="709" h="549" extrusionOk="0">
                  <a:moveTo>
                    <a:pt x="366" y="0"/>
                  </a:moveTo>
                  <a:cubicBezTo>
                    <a:pt x="1" y="0"/>
                    <a:pt x="1" y="548"/>
                    <a:pt x="366" y="548"/>
                  </a:cubicBezTo>
                  <a:cubicBezTo>
                    <a:pt x="708" y="548"/>
                    <a:pt x="708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751;p42">
              <a:extLst>
                <a:ext uri="{FF2B5EF4-FFF2-40B4-BE49-F238E27FC236}">
                  <a16:creationId xmlns:a16="http://schemas.microsoft.com/office/drawing/2014/main" id="{2A42D34E-1F45-4621-9915-3E99B79EFA1A}"/>
                </a:ext>
              </a:extLst>
            </p:cNvPr>
            <p:cNvSpPr/>
            <p:nvPr/>
          </p:nvSpPr>
          <p:spPr>
            <a:xfrm>
              <a:off x="4839419" y="4328554"/>
              <a:ext cx="22020" cy="16862"/>
            </a:xfrm>
            <a:custGeom>
              <a:avLst/>
              <a:gdLst/>
              <a:ahLst/>
              <a:cxnLst/>
              <a:rect l="l" t="t" r="r" b="b"/>
              <a:pathLst>
                <a:path w="777" h="595" extrusionOk="0">
                  <a:moveTo>
                    <a:pt x="389" y="1"/>
                  </a:moveTo>
                  <a:cubicBezTo>
                    <a:pt x="1" y="1"/>
                    <a:pt x="1" y="594"/>
                    <a:pt x="389" y="594"/>
                  </a:cubicBezTo>
                  <a:cubicBezTo>
                    <a:pt x="777" y="594"/>
                    <a:pt x="777" y="1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752;p42">
              <a:extLst>
                <a:ext uri="{FF2B5EF4-FFF2-40B4-BE49-F238E27FC236}">
                  <a16:creationId xmlns:a16="http://schemas.microsoft.com/office/drawing/2014/main" id="{42438AE6-AEB8-E542-9D3A-21E7B08C9E44}"/>
                </a:ext>
              </a:extLst>
            </p:cNvPr>
            <p:cNvSpPr/>
            <p:nvPr/>
          </p:nvSpPr>
          <p:spPr>
            <a:xfrm>
              <a:off x="4860760" y="4291684"/>
              <a:ext cx="21397" cy="16862"/>
            </a:xfrm>
            <a:custGeom>
              <a:avLst/>
              <a:gdLst/>
              <a:ahLst/>
              <a:cxnLst/>
              <a:rect l="l" t="t" r="r" b="b"/>
              <a:pathLst>
                <a:path w="755" h="595" extrusionOk="0">
                  <a:moveTo>
                    <a:pt x="366" y="1"/>
                  </a:moveTo>
                  <a:cubicBezTo>
                    <a:pt x="1" y="1"/>
                    <a:pt x="1" y="594"/>
                    <a:pt x="366" y="594"/>
                  </a:cubicBezTo>
                  <a:cubicBezTo>
                    <a:pt x="754" y="594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753;p42">
              <a:extLst>
                <a:ext uri="{FF2B5EF4-FFF2-40B4-BE49-F238E27FC236}">
                  <a16:creationId xmlns:a16="http://schemas.microsoft.com/office/drawing/2014/main" id="{80A3B828-6325-4DEC-0868-9C455F988EBD}"/>
                </a:ext>
              </a:extLst>
            </p:cNvPr>
            <p:cNvSpPr/>
            <p:nvPr/>
          </p:nvSpPr>
          <p:spPr>
            <a:xfrm>
              <a:off x="4908002" y="4308517"/>
              <a:ext cx="25251" cy="19441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0"/>
                  </a:moveTo>
                  <a:cubicBezTo>
                    <a:pt x="0" y="0"/>
                    <a:pt x="0" y="685"/>
                    <a:pt x="434" y="685"/>
                  </a:cubicBezTo>
                  <a:cubicBezTo>
                    <a:pt x="890" y="685"/>
                    <a:pt x="890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754;p42">
              <a:extLst>
                <a:ext uri="{FF2B5EF4-FFF2-40B4-BE49-F238E27FC236}">
                  <a16:creationId xmlns:a16="http://schemas.microsoft.com/office/drawing/2014/main" id="{B08D8C04-5B42-0871-AF5C-0D391385DD56}"/>
                </a:ext>
              </a:extLst>
            </p:cNvPr>
            <p:cNvSpPr/>
            <p:nvPr/>
          </p:nvSpPr>
          <p:spPr>
            <a:xfrm>
              <a:off x="4928690" y="4284570"/>
              <a:ext cx="25251" cy="19441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1" y="1"/>
                    <a:pt x="1" y="686"/>
                    <a:pt x="434" y="686"/>
                  </a:cubicBezTo>
                  <a:cubicBezTo>
                    <a:pt x="891" y="686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755;p42">
              <a:extLst>
                <a:ext uri="{FF2B5EF4-FFF2-40B4-BE49-F238E27FC236}">
                  <a16:creationId xmlns:a16="http://schemas.microsoft.com/office/drawing/2014/main" id="{2B166E2F-F1BB-29BB-5285-A7B05CE7FF63}"/>
                </a:ext>
              </a:extLst>
            </p:cNvPr>
            <p:cNvSpPr/>
            <p:nvPr/>
          </p:nvSpPr>
          <p:spPr>
            <a:xfrm>
              <a:off x="4947452" y="4358963"/>
              <a:ext cx="25903" cy="20093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756;p42">
              <a:extLst>
                <a:ext uri="{FF2B5EF4-FFF2-40B4-BE49-F238E27FC236}">
                  <a16:creationId xmlns:a16="http://schemas.microsoft.com/office/drawing/2014/main" id="{BB0E92AF-8AC8-69C1-E31D-7EBD982FC7D5}"/>
                </a:ext>
              </a:extLst>
            </p:cNvPr>
            <p:cNvSpPr/>
            <p:nvPr/>
          </p:nvSpPr>
          <p:spPr>
            <a:xfrm>
              <a:off x="4867901" y="4366728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88" y="1"/>
                  </a:moveTo>
                  <a:cubicBezTo>
                    <a:pt x="23" y="1"/>
                    <a:pt x="0" y="571"/>
                    <a:pt x="388" y="571"/>
                  </a:cubicBezTo>
                  <a:cubicBezTo>
                    <a:pt x="753" y="571"/>
                    <a:pt x="753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757;p42">
              <a:extLst>
                <a:ext uri="{FF2B5EF4-FFF2-40B4-BE49-F238E27FC236}">
                  <a16:creationId xmlns:a16="http://schemas.microsoft.com/office/drawing/2014/main" id="{6A825EE3-D4C9-2944-9222-F399791ECC12}"/>
                </a:ext>
              </a:extLst>
            </p:cNvPr>
            <p:cNvSpPr/>
            <p:nvPr/>
          </p:nvSpPr>
          <p:spPr>
            <a:xfrm>
              <a:off x="4873059" y="4392602"/>
              <a:ext cx="23324" cy="18138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411" y="1"/>
                  </a:moveTo>
                  <a:cubicBezTo>
                    <a:pt x="1" y="1"/>
                    <a:pt x="1" y="640"/>
                    <a:pt x="411" y="640"/>
                  </a:cubicBezTo>
                  <a:cubicBezTo>
                    <a:pt x="822" y="640"/>
                    <a:pt x="822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758;p42">
              <a:extLst>
                <a:ext uri="{FF2B5EF4-FFF2-40B4-BE49-F238E27FC236}">
                  <a16:creationId xmlns:a16="http://schemas.microsoft.com/office/drawing/2014/main" id="{A3A53F7D-3CF7-DFD4-5497-331F12DAFB0B}"/>
                </a:ext>
              </a:extLst>
            </p:cNvPr>
            <p:cNvSpPr/>
            <p:nvPr/>
          </p:nvSpPr>
          <p:spPr>
            <a:xfrm>
              <a:off x="4794132" y="4362193"/>
              <a:ext cx="23324" cy="18138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412" y="1"/>
                  </a:moveTo>
                  <a:cubicBezTo>
                    <a:pt x="1" y="1"/>
                    <a:pt x="1" y="640"/>
                    <a:pt x="412" y="640"/>
                  </a:cubicBezTo>
                  <a:cubicBezTo>
                    <a:pt x="823" y="640"/>
                    <a:pt x="823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759;p42">
              <a:extLst>
                <a:ext uri="{FF2B5EF4-FFF2-40B4-BE49-F238E27FC236}">
                  <a16:creationId xmlns:a16="http://schemas.microsoft.com/office/drawing/2014/main" id="{A407946C-8C56-7414-49AD-4DE592B4A5B2}"/>
                </a:ext>
              </a:extLst>
            </p:cNvPr>
            <p:cNvSpPr/>
            <p:nvPr/>
          </p:nvSpPr>
          <p:spPr>
            <a:xfrm>
              <a:off x="4798667" y="4415898"/>
              <a:ext cx="16210" cy="12300"/>
            </a:xfrm>
            <a:custGeom>
              <a:avLst/>
              <a:gdLst/>
              <a:ahLst/>
              <a:cxnLst/>
              <a:rect l="l" t="t" r="r" b="b"/>
              <a:pathLst>
                <a:path w="572" h="434" extrusionOk="0">
                  <a:moveTo>
                    <a:pt x="275" y="0"/>
                  </a:moveTo>
                  <a:cubicBezTo>
                    <a:pt x="1" y="0"/>
                    <a:pt x="1" y="434"/>
                    <a:pt x="275" y="434"/>
                  </a:cubicBezTo>
                  <a:cubicBezTo>
                    <a:pt x="571" y="434"/>
                    <a:pt x="571" y="0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760;p42">
              <a:extLst>
                <a:ext uri="{FF2B5EF4-FFF2-40B4-BE49-F238E27FC236}">
                  <a16:creationId xmlns:a16="http://schemas.microsoft.com/office/drawing/2014/main" id="{5EDB2D69-38B9-6F8A-0369-9016CB29C22C}"/>
                </a:ext>
              </a:extLst>
            </p:cNvPr>
            <p:cNvSpPr/>
            <p:nvPr/>
          </p:nvSpPr>
          <p:spPr>
            <a:xfrm>
              <a:off x="4754683" y="4383562"/>
              <a:ext cx="11676" cy="9069"/>
            </a:xfrm>
            <a:custGeom>
              <a:avLst/>
              <a:gdLst/>
              <a:ahLst/>
              <a:cxnLst/>
              <a:rect l="l" t="t" r="r" b="b"/>
              <a:pathLst>
                <a:path w="412" h="320" extrusionOk="0">
                  <a:moveTo>
                    <a:pt x="206" y="0"/>
                  </a:moveTo>
                  <a:cubicBezTo>
                    <a:pt x="1" y="0"/>
                    <a:pt x="1" y="320"/>
                    <a:pt x="206" y="320"/>
                  </a:cubicBezTo>
                  <a:cubicBezTo>
                    <a:pt x="411" y="320"/>
                    <a:pt x="411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761;p42">
              <a:extLst>
                <a:ext uri="{FF2B5EF4-FFF2-40B4-BE49-F238E27FC236}">
                  <a16:creationId xmlns:a16="http://schemas.microsoft.com/office/drawing/2014/main" id="{64B8BB1C-B000-5BBC-97D5-3B89755563FA}"/>
                </a:ext>
              </a:extLst>
            </p:cNvPr>
            <p:cNvSpPr/>
            <p:nvPr/>
          </p:nvSpPr>
          <p:spPr>
            <a:xfrm>
              <a:off x="4766982" y="4431428"/>
              <a:ext cx="5186" cy="3911"/>
            </a:xfrm>
            <a:custGeom>
              <a:avLst/>
              <a:gdLst/>
              <a:ahLst/>
              <a:cxnLst/>
              <a:rect l="l" t="t" r="r" b="b"/>
              <a:pathLst>
                <a:path w="183" h="138" extrusionOk="0">
                  <a:moveTo>
                    <a:pt x="92" y="0"/>
                  </a:moveTo>
                  <a:cubicBezTo>
                    <a:pt x="0" y="0"/>
                    <a:pt x="0" y="137"/>
                    <a:pt x="92" y="137"/>
                  </a:cubicBezTo>
                  <a:cubicBezTo>
                    <a:pt x="183" y="137"/>
                    <a:pt x="183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762;p42">
              <a:extLst>
                <a:ext uri="{FF2B5EF4-FFF2-40B4-BE49-F238E27FC236}">
                  <a16:creationId xmlns:a16="http://schemas.microsoft.com/office/drawing/2014/main" id="{B3556009-AAEB-AE43-9433-1E2CAAB415CF}"/>
                </a:ext>
              </a:extLst>
            </p:cNvPr>
            <p:cNvSpPr/>
            <p:nvPr/>
          </p:nvSpPr>
          <p:spPr>
            <a:xfrm>
              <a:off x="4836189" y="4451464"/>
              <a:ext cx="20093" cy="14907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66" y="1"/>
                  </a:moveTo>
                  <a:cubicBezTo>
                    <a:pt x="23" y="1"/>
                    <a:pt x="1" y="526"/>
                    <a:pt x="366" y="526"/>
                  </a:cubicBezTo>
                  <a:cubicBezTo>
                    <a:pt x="708" y="526"/>
                    <a:pt x="708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5763;p42">
              <a:extLst>
                <a:ext uri="{FF2B5EF4-FFF2-40B4-BE49-F238E27FC236}">
                  <a16:creationId xmlns:a16="http://schemas.microsoft.com/office/drawing/2014/main" id="{640EA912-80C0-A072-2CA4-BC138F9C59B5}"/>
                </a:ext>
              </a:extLst>
            </p:cNvPr>
            <p:cNvSpPr/>
            <p:nvPr/>
          </p:nvSpPr>
          <p:spPr>
            <a:xfrm>
              <a:off x="4839419" y="4406829"/>
              <a:ext cx="20745" cy="16210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764;p42">
              <a:extLst>
                <a:ext uri="{FF2B5EF4-FFF2-40B4-BE49-F238E27FC236}">
                  <a16:creationId xmlns:a16="http://schemas.microsoft.com/office/drawing/2014/main" id="{64C43C41-61E9-AE30-EEA3-A71E35FEC73F}"/>
                </a:ext>
              </a:extLst>
            </p:cNvPr>
            <p:cNvSpPr/>
            <p:nvPr/>
          </p:nvSpPr>
          <p:spPr>
            <a:xfrm>
              <a:off x="4929881" y="4432363"/>
              <a:ext cx="18251" cy="17089"/>
            </a:xfrm>
            <a:custGeom>
              <a:avLst/>
              <a:gdLst/>
              <a:ahLst/>
              <a:cxnLst/>
              <a:rect l="l" t="t" r="r" b="b"/>
              <a:pathLst>
                <a:path w="644" h="603" extrusionOk="0">
                  <a:moveTo>
                    <a:pt x="315" y="1"/>
                  </a:moveTo>
                  <a:cubicBezTo>
                    <a:pt x="195" y="1"/>
                    <a:pt x="80" y="67"/>
                    <a:pt x="50" y="218"/>
                  </a:cubicBezTo>
                  <a:cubicBezTo>
                    <a:pt x="50" y="218"/>
                    <a:pt x="50" y="218"/>
                    <a:pt x="50" y="241"/>
                  </a:cubicBezTo>
                  <a:cubicBezTo>
                    <a:pt x="1" y="475"/>
                    <a:pt x="177" y="603"/>
                    <a:pt x="350" y="603"/>
                  </a:cubicBezTo>
                  <a:cubicBezTo>
                    <a:pt x="498" y="603"/>
                    <a:pt x="643" y="509"/>
                    <a:pt x="643" y="310"/>
                  </a:cubicBezTo>
                  <a:cubicBezTo>
                    <a:pt x="643" y="310"/>
                    <a:pt x="643" y="310"/>
                    <a:pt x="643" y="287"/>
                  </a:cubicBezTo>
                  <a:cubicBezTo>
                    <a:pt x="631" y="108"/>
                    <a:pt x="468" y="1"/>
                    <a:pt x="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765;p42">
              <a:extLst>
                <a:ext uri="{FF2B5EF4-FFF2-40B4-BE49-F238E27FC236}">
                  <a16:creationId xmlns:a16="http://schemas.microsoft.com/office/drawing/2014/main" id="{C70D5CCF-2859-1A29-BACC-7B793EA62C0F}"/>
                </a:ext>
              </a:extLst>
            </p:cNvPr>
            <p:cNvSpPr/>
            <p:nvPr/>
          </p:nvSpPr>
          <p:spPr>
            <a:xfrm>
              <a:off x="4935152" y="4401671"/>
              <a:ext cx="17514" cy="13603"/>
            </a:xfrm>
            <a:custGeom>
              <a:avLst/>
              <a:gdLst/>
              <a:ahLst/>
              <a:cxnLst/>
              <a:rect l="l" t="t" r="r" b="b"/>
              <a:pathLst>
                <a:path w="618" h="480" extrusionOk="0">
                  <a:moveTo>
                    <a:pt x="320" y="0"/>
                  </a:moveTo>
                  <a:cubicBezTo>
                    <a:pt x="1" y="0"/>
                    <a:pt x="1" y="479"/>
                    <a:pt x="320" y="479"/>
                  </a:cubicBezTo>
                  <a:cubicBezTo>
                    <a:pt x="617" y="479"/>
                    <a:pt x="617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766;p42">
              <a:extLst>
                <a:ext uri="{FF2B5EF4-FFF2-40B4-BE49-F238E27FC236}">
                  <a16:creationId xmlns:a16="http://schemas.microsoft.com/office/drawing/2014/main" id="{2A95BC02-5E3D-F02D-57EA-0EC0DD66F61C}"/>
                </a:ext>
              </a:extLst>
            </p:cNvPr>
            <p:cNvSpPr/>
            <p:nvPr/>
          </p:nvSpPr>
          <p:spPr>
            <a:xfrm>
              <a:off x="4974630" y="4423663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65" y="0"/>
                  </a:moveTo>
                  <a:cubicBezTo>
                    <a:pt x="0" y="0"/>
                    <a:pt x="0" y="594"/>
                    <a:pt x="365" y="594"/>
                  </a:cubicBezTo>
                  <a:cubicBezTo>
                    <a:pt x="753" y="594"/>
                    <a:pt x="75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767;p42">
              <a:extLst>
                <a:ext uri="{FF2B5EF4-FFF2-40B4-BE49-F238E27FC236}">
                  <a16:creationId xmlns:a16="http://schemas.microsoft.com/office/drawing/2014/main" id="{DDD146DA-B149-D6B6-1812-3569C2236F9D}"/>
                </a:ext>
              </a:extLst>
            </p:cNvPr>
            <p:cNvSpPr/>
            <p:nvPr/>
          </p:nvSpPr>
          <p:spPr>
            <a:xfrm>
              <a:off x="4259838" y="4384837"/>
              <a:ext cx="8417" cy="6490"/>
            </a:xfrm>
            <a:custGeom>
              <a:avLst/>
              <a:gdLst/>
              <a:ahLst/>
              <a:cxnLst/>
              <a:rect l="l" t="t" r="r" b="b"/>
              <a:pathLst>
                <a:path w="297" h="229" extrusionOk="0">
                  <a:moveTo>
                    <a:pt x="160" y="1"/>
                  </a:moveTo>
                  <a:cubicBezTo>
                    <a:pt x="0" y="1"/>
                    <a:pt x="0" y="229"/>
                    <a:pt x="160" y="229"/>
                  </a:cubicBezTo>
                  <a:cubicBezTo>
                    <a:pt x="297" y="229"/>
                    <a:pt x="297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768;p42">
              <a:extLst>
                <a:ext uri="{FF2B5EF4-FFF2-40B4-BE49-F238E27FC236}">
                  <a16:creationId xmlns:a16="http://schemas.microsoft.com/office/drawing/2014/main" id="{EF798372-C935-DC79-C8E6-59CCBF87605E}"/>
                </a:ext>
              </a:extLst>
            </p:cNvPr>
            <p:cNvSpPr/>
            <p:nvPr/>
          </p:nvSpPr>
          <p:spPr>
            <a:xfrm>
              <a:off x="4167336" y="4333740"/>
              <a:ext cx="19413" cy="14907"/>
            </a:xfrm>
            <a:custGeom>
              <a:avLst/>
              <a:gdLst/>
              <a:ahLst/>
              <a:cxnLst/>
              <a:rect l="l" t="t" r="r" b="b"/>
              <a:pathLst>
                <a:path w="685" h="526" extrusionOk="0">
                  <a:moveTo>
                    <a:pt x="343" y="1"/>
                  </a:moveTo>
                  <a:cubicBezTo>
                    <a:pt x="0" y="1"/>
                    <a:pt x="0" y="525"/>
                    <a:pt x="343" y="525"/>
                  </a:cubicBezTo>
                  <a:cubicBezTo>
                    <a:pt x="685" y="525"/>
                    <a:pt x="685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769;p42">
              <a:extLst>
                <a:ext uri="{FF2B5EF4-FFF2-40B4-BE49-F238E27FC236}">
                  <a16:creationId xmlns:a16="http://schemas.microsoft.com/office/drawing/2014/main" id="{0E057899-F857-4913-D249-B5C0A5BD029A}"/>
                </a:ext>
              </a:extLst>
            </p:cNvPr>
            <p:cNvSpPr/>
            <p:nvPr/>
          </p:nvSpPr>
          <p:spPr>
            <a:xfrm>
              <a:off x="4215854" y="4290408"/>
              <a:ext cx="20065" cy="16182"/>
            </a:xfrm>
            <a:custGeom>
              <a:avLst/>
              <a:gdLst/>
              <a:ahLst/>
              <a:cxnLst/>
              <a:rect l="l" t="t" r="r" b="b"/>
              <a:pathLst>
                <a:path w="708" h="571" extrusionOk="0">
                  <a:moveTo>
                    <a:pt x="342" y="0"/>
                  </a:moveTo>
                  <a:cubicBezTo>
                    <a:pt x="0" y="0"/>
                    <a:pt x="0" y="571"/>
                    <a:pt x="342" y="571"/>
                  </a:cubicBezTo>
                  <a:cubicBezTo>
                    <a:pt x="708" y="571"/>
                    <a:pt x="708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770;p42">
              <a:extLst>
                <a:ext uri="{FF2B5EF4-FFF2-40B4-BE49-F238E27FC236}">
                  <a16:creationId xmlns:a16="http://schemas.microsoft.com/office/drawing/2014/main" id="{10D573B7-6F71-261C-321C-E1260D47C873}"/>
                </a:ext>
              </a:extLst>
            </p:cNvPr>
            <p:cNvSpPr/>
            <p:nvPr/>
          </p:nvSpPr>
          <p:spPr>
            <a:xfrm>
              <a:off x="4315470" y="4292335"/>
              <a:ext cx="17486" cy="13632"/>
            </a:xfrm>
            <a:custGeom>
              <a:avLst/>
              <a:gdLst/>
              <a:ahLst/>
              <a:cxnLst/>
              <a:rect l="l" t="t" r="r" b="b"/>
              <a:pathLst>
                <a:path w="617" h="481" extrusionOk="0">
                  <a:moveTo>
                    <a:pt x="297" y="1"/>
                  </a:moveTo>
                  <a:cubicBezTo>
                    <a:pt x="0" y="1"/>
                    <a:pt x="0" y="480"/>
                    <a:pt x="297" y="480"/>
                  </a:cubicBezTo>
                  <a:cubicBezTo>
                    <a:pt x="616" y="480"/>
                    <a:pt x="616" y="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5771;p42">
              <a:extLst>
                <a:ext uri="{FF2B5EF4-FFF2-40B4-BE49-F238E27FC236}">
                  <a16:creationId xmlns:a16="http://schemas.microsoft.com/office/drawing/2014/main" id="{5DB106D5-A386-7551-2CC8-B45FC7E1E07C}"/>
                </a:ext>
              </a:extLst>
            </p:cNvPr>
            <p:cNvSpPr/>
            <p:nvPr/>
          </p:nvSpPr>
          <p:spPr>
            <a:xfrm>
              <a:off x="4195138" y="4210178"/>
              <a:ext cx="14255" cy="11024"/>
            </a:xfrm>
            <a:custGeom>
              <a:avLst/>
              <a:gdLst/>
              <a:ahLst/>
              <a:cxnLst/>
              <a:rect l="l" t="t" r="r" b="b"/>
              <a:pathLst>
                <a:path w="503" h="389" extrusionOk="0">
                  <a:moveTo>
                    <a:pt x="252" y="1"/>
                  </a:moveTo>
                  <a:cubicBezTo>
                    <a:pt x="1" y="1"/>
                    <a:pt x="1" y="389"/>
                    <a:pt x="252" y="389"/>
                  </a:cubicBezTo>
                  <a:cubicBezTo>
                    <a:pt x="503" y="389"/>
                    <a:pt x="503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5772;p42">
              <a:extLst>
                <a:ext uri="{FF2B5EF4-FFF2-40B4-BE49-F238E27FC236}">
                  <a16:creationId xmlns:a16="http://schemas.microsoft.com/office/drawing/2014/main" id="{14BF4D5B-BBC9-E07C-8A9F-1529AA02D6DF}"/>
                </a:ext>
              </a:extLst>
            </p:cNvPr>
            <p:cNvSpPr/>
            <p:nvPr/>
          </p:nvSpPr>
          <p:spPr>
            <a:xfrm>
              <a:off x="4264996" y="4157154"/>
              <a:ext cx="10401" cy="7793"/>
            </a:xfrm>
            <a:custGeom>
              <a:avLst/>
              <a:gdLst/>
              <a:ahLst/>
              <a:cxnLst/>
              <a:rect l="l" t="t" r="r" b="b"/>
              <a:pathLst>
                <a:path w="367" h="275" extrusionOk="0">
                  <a:moveTo>
                    <a:pt x="183" y="0"/>
                  </a:moveTo>
                  <a:cubicBezTo>
                    <a:pt x="1" y="0"/>
                    <a:pt x="1" y="274"/>
                    <a:pt x="183" y="274"/>
                  </a:cubicBezTo>
                  <a:cubicBezTo>
                    <a:pt x="366" y="274"/>
                    <a:pt x="36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5773;p42">
              <a:extLst>
                <a:ext uri="{FF2B5EF4-FFF2-40B4-BE49-F238E27FC236}">
                  <a16:creationId xmlns:a16="http://schemas.microsoft.com/office/drawing/2014/main" id="{EE6A0C34-6C21-EC44-00D3-40AD2AAFDC5A}"/>
                </a:ext>
              </a:extLst>
            </p:cNvPr>
            <p:cNvSpPr/>
            <p:nvPr/>
          </p:nvSpPr>
          <p:spPr>
            <a:xfrm>
              <a:off x="4177567" y="4166392"/>
              <a:ext cx="10259" cy="7198"/>
            </a:xfrm>
            <a:custGeom>
              <a:avLst/>
              <a:gdLst/>
              <a:ahLst/>
              <a:cxnLst/>
              <a:rect l="l" t="t" r="r" b="b"/>
              <a:pathLst>
                <a:path w="362" h="254" extrusionOk="0">
                  <a:moveTo>
                    <a:pt x="175" y="0"/>
                  </a:moveTo>
                  <a:cubicBezTo>
                    <a:pt x="80" y="0"/>
                    <a:pt x="1" y="127"/>
                    <a:pt x="96" y="222"/>
                  </a:cubicBezTo>
                  <a:cubicBezTo>
                    <a:pt x="118" y="244"/>
                    <a:pt x="142" y="253"/>
                    <a:pt x="166" y="253"/>
                  </a:cubicBezTo>
                  <a:cubicBezTo>
                    <a:pt x="267" y="253"/>
                    <a:pt x="362" y="90"/>
                    <a:pt x="233" y="17"/>
                  </a:cubicBezTo>
                  <a:cubicBezTo>
                    <a:pt x="214" y="5"/>
                    <a:pt x="194" y="0"/>
                    <a:pt x="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774;p42">
              <a:extLst>
                <a:ext uri="{FF2B5EF4-FFF2-40B4-BE49-F238E27FC236}">
                  <a16:creationId xmlns:a16="http://schemas.microsoft.com/office/drawing/2014/main" id="{0D01802B-403A-BC1C-CA8B-E931E0F219D2}"/>
                </a:ext>
              </a:extLst>
            </p:cNvPr>
            <p:cNvSpPr/>
            <p:nvPr/>
          </p:nvSpPr>
          <p:spPr>
            <a:xfrm>
              <a:off x="4124628" y="4210829"/>
              <a:ext cx="16210" cy="12328"/>
            </a:xfrm>
            <a:custGeom>
              <a:avLst/>
              <a:gdLst/>
              <a:ahLst/>
              <a:cxnLst/>
              <a:rect l="l" t="t" r="r" b="b"/>
              <a:pathLst>
                <a:path w="572" h="435" extrusionOk="0">
                  <a:moveTo>
                    <a:pt x="275" y="1"/>
                  </a:moveTo>
                  <a:cubicBezTo>
                    <a:pt x="1" y="1"/>
                    <a:pt x="1" y="434"/>
                    <a:pt x="275" y="434"/>
                  </a:cubicBezTo>
                  <a:cubicBezTo>
                    <a:pt x="571" y="434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775;p42">
              <a:extLst>
                <a:ext uri="{FF2B5EF4-FFF2-40B4-BE49-F238E27FC236}">
                  <a16:creationId xmlns:a16="http://schemas.microsoft.com/office/drawing/2014/main" id="{95AEE0B6-8B94-5A7D-04B6-1A330B43FB5A}"/>
                </a:ext>
              </a:extLst>
            </p:cNvPr>
            <p:cNvSpPr/>
            <p:nvPr/>
          </p:nvSpPr>
          <p:spPr>
            <a:xfrm>
              <a:off x="4297984" y="4214712"/>
              <a:ext cx="16862" cy="12980"/>
            </a:xfrm>
            <a:custGeom>
              <a:avLst/>
              <a:gdLst/>
              <a:ahLst/>
              <a:cxnLst/>
              <a:rect l="l" t="t" r="r" b="b"/>
              <a:pathLst>
                <a:path w="595" h="458" extrusionOk="0">
                  <a:moveTo>
                    <a:pt x="298" y="1"/>
                  </a:moveTo>
                  <a:cubicBezTo>
                    <a:pt x="1" y="1"/>
                    <a:pt x="1" y="457"/>
                    <a:pt x="298" y="457"/>
                  </a:cubicBezTo>
                  <a:cubicBezTo>
                    <a:pt x="594" y="457"/>
                    <a:pt x="594" y="1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5776;p42">
              <a:extLst>
                <a:ext uri="{FF2B5EF4-FFF2-40B4-BE49-F238E27FC236}">
                  <a16:creationId xmlns:a16="http://schemas.microsoft.com/office/drawing/2014/main" id="{575D6E48-5F0E-38EF-2E42-339FF53C0709}"/>
                </a:ext>
              </a:extLst>
            </p:cNvPr>
            <p:cNvSpPr/>
            <p:nvPr/>
          </p:nvSpPr>
          <p:spPr>
            <a:xfrm>
              <a:off x="5589154" y="2541433"/>
              <a:ext cx="401719" cy="536108"/>
            </a:xfrm>
            <a:custGeom>
              <a:avLst/>
              <a:gdLst/>
              <a:ahLst/>
              <a:cxnLst/>
              <a:rect l="l" t="t" r="r" b="b"/>
              <a:pathLst>
                <a:path w="14175" h="18917" extrusionOk="0">
                  <a:moveTo>
                    <a:pt x="11677" y="0"/>
                  </a:moveTo>
                  <a:cubicBezTo>
                    <a:pt x="10969" y="0"/>
                    <a:pt x="10280" y="353"/>
                    <a:pt x="9884" y="999"/>
                  </a:cubicBezTo>
                  <a:lnTo>
                    <a:pt x="46" y="17114"/>
                  </a:lnTo>
                  <a:cubicBezTo>
                    <a:pt x="0" y="17205"/>
                    <a:pt x="23" y="17319"/>
                    <a:pt x="114" y="17365"/>
                  </a:cubicBezTo>
                  <a:lnTo>
                    <a:pt x="2465" y="18894"/>
                  </a:lnTo>
                  <a:cubicBezTo>
                    <a:pt x="2496" y="18909"/>
                    <a:pt x="2529" y="18917"/>
                    <a:pt x="2561" y="18917"/>
                  </a:cubicBezTo>
                  <a:cubicBezTo>
                    <a:pt x="2625" y="18917"/>
                    <a:pt x="2686" y="18886"/>
                    <a:pt x="2716" y="18826"/>
                  </a:cubicBezTo>
                  <a:lnTo>
                    <a:pt x="13444" y="3510"/>
                  </a:lnTo>
                  <a:cubicBezTo>
                    <a:pt x="14175" y="2483"/>
                    <a:pt x="13901" y="1022"/>
                    <a:pt x="12828" y="337"/>
                  </a:cubicBezTo>
                  <a:cubicBezTo>
                    <a:pt x="12470" y="109"/>
                    <a:pt x="12070" y="0"/>
                    <a:pt x="1167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5777;p42">
              <a:extLst>
                <a:ext uri="{FF2B5EF4-FFF2-40B4-BE49-F238E27FC236}">
                  <a16:creationId xmlns:a16="http://schemas.microsoft.com/office/drawing/2014/main" id="{280C0730-A4D8-9FDD-7053-6C4B85D0E838}"/>
                </a:ext>
              </a:extLst>
            </p:cNvPr>
            <p:cNvSpPr/>
            <p:nvPr/>
          </p:nvSpPr>
          <p:spPr>
            <a:xfrm>
              <a:off x="5519636" y="3005869"/>
              <a:ext cx="158817" cy="258177"/>
            </a:xfrm>
            <a:custGeom>
              <a:avLst/>
              <a:gdLst/>
              <a:ahLst/>
              <a:cxnLst/>
              <a:rect l="l" t="t" r="r" b="b"/>
              <a:pathLst>
                <a:path w="5604" h="9110" extrusionOk="0">
                  <a:moveTo>
                    <a:pt x="4570" y="0"/>
                  </a:moveTo>
                  <a:cubicBezTo>
                    <a:pt x="3547" y="0"/>
                    <a:pt x="1224" y="1456"/>
                    <a:pt x="673" y="2620"/>
                  </a:cubicBezTo>
                  <a:cubicBezTo>
                    <a:pt x="330" y="3351"/>
                    <a:pt x="376" y="4172"/>
                    <a:pt x="490" y="4971"/>
                  </a:cubicBezTo>
                  <a:cubicBezTo>
                    <a:pt x="582" y="5770"/>
                    <a:pt x="787" y="6546"/>
                    <a:pt x="696" y="7345"/>
                  </a:cubicBezTo>
                  <a:cubicBezTo>
                    <a:pt x="650" y="7893"/>
                    <a:pt x="445" y="8441"/>
                    <a:pt x="102" y="8851"/>
                  </a:cubicBezTo>
                  <a:cubicBezTo>
                    <a:pt x="0" y="8953"/>
                    <a:pt x="80" y="9110"/>
                    <a:pt x="212" y="9110"/>
                  </a:cubicBezTo>
                  <a:cubicBezTo>
                    <a:pt x="228" y="9110"/>
                    <a:pt x="245" y="9107"/>
                    <a:pt x="262" y="9103"/>
                  </a:cubicBezTo>
                  <a:cubicBezTo>
                    <a:pt x="1814" y="8532"/>
                    <a:pt x="3092" y="7277"/>
                    <a:pt x="3914" y="5816"/>
                  </a:cubicBezTo>
                  <a:cubicBezTo>
                    <a:pt x="4462" y="4880"/>
                    <a:pt x="4804" y="3647"/>
                    <a:pt x="5078" y="2597"/>
                  </a:cubicBezTo>
                  <a:cubicBezTo>
                    <a:pt x="5215" y="2050"/>
                    <a:pt x="5352" y="1707"/>
                    <a:pt x="5466" y="1159"/>
                  </a:cubicBezTo>
                  <a:cubicBezTo>
                    <a:pt x="5603" y="406"/>
                    <a:pt x="5580" y="475"/>
                    <a:pt x="4873" y="64"/>
                  </a:cubicBezTo>
                  <a:cubicBezTo>
                    <a:pt x="4793" y="20"/>
                    <a:pt x="4691" y="0"/>
                    <a:pt x="4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778;p42">
              <a:extLst>
                <a:ext uri="{FF2B5EF4-FFF2-40B4-BE49-F238E27FC236}">
                  <a16:creationId xmlns:a16="http://schemas.microsoft.com/office/drawing/2014/main" id="{06479D07-B939-BE35-BCE8-C15A0355FF08}"/>
                </a:ext>
              </a:extLst>
            </p:cNvPr>
            <p:cNvSpPr/>
            <p:nvPr/>
          </p:nvSpPr>
          <p:spPr>
            <a:xfrm>
              <a:off x="5587851" y="2973363"/>
              <a:ext cx="113218" cy="106133"/>
            </a:xfrm>
            <a:custGeom>
              <a:avLst/>
              <a:gdLst/>
              <a:ahLst/>
              <a:cxnLst/>
              <a:rect l="l" t="t" r="r" b="b"/>
              <a:pathLst>
                <a:path w="3995" h="3745" extrusionOk="0">
                  <a:moveTo>
                    <a:pt x="1210" y="1"/>
                  </a:moveTo>
                  <a:lnTo>
                    <a:pt x="1" y="2032"/>
                  </a:lnTo>
                  <a:cubicBezTo>
                    <a:pt x="1" y="2032"/>
                    <a:pt x="708" y="2284"/>
                    <a:pt x="1439" y="2740"/>
                  </a:cubicBezTo>
                  <a:cubicBezTo>
                    <a:pt x="2306" y="3265"/>
                    <a:pt x="2671" y="3744"/>
                    <a:pt x="2671" y="3744"/>
                  </a:cubicBezTo>
                  <a:lnTo>
                    <a:pt x="3995" y="1850"/>
                  </a:lnTo>
                  <a:cubicBezTo>
                    <a:pt x="3995" y="1850"/>
                    <a:pt x="3675" y="1348"/>
                    <a:pt x="2717" y="731"/>
                  </a:cubicBezTo>
                  <a:cubicBezTo>
                    <a:pt x="1872" y="184"/>
                    <a:pt x="1210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5779;p42">
              <a:extLst>
                <a:ext uri="{FF2B5EF4-FFF2-40B4-BE49-F238E27FC236}">
                  <a16:creationId xmlns:a16="http://schemas.microsoft.com/office/drawing/2014/main" id="{BECF9F8C-01C4-6680-0F45-023394B9F529}"/>
                </a:ext>
              </a:extLst>
            </p:cNvPr>
            <p:cNvSpPr/>
            <p:nvPr/>
          </p:nvSpPr>
          <p:spPr>
            <a:xfrm>
              <a:off x="5628603" y="2552259"/>
              <a:ext cx="361618" cy="525282"/>
            </a:xfrm>
            <a:custGeom>
              <a:avLst/>
              <a:gdLst/>
              <a:ahLst/>
              <a:cxnLst/>
              <a:rect l="l" t="t" r="r" b="b"/>
              <a:pathLst>
                <a:path w="12760" h="18535" extrusionOk="0">
                  <a:moveTo>
                    <a:pt x="11505" y="1"/>
                  </a:moveTo>
                  <a:lnTo>
                    <a:pt x="1" y="17827"/>
                  </a:lnTo>
                  <a:lnTo>
                    <a:pt x="1073" y="18512"/>
                  </a:lnTo>
                  <a:cubicBezTo>
                    <a:pt x="1104" y="18527"/>
                    <a:pt x="1137" y="18535"/>
                    <a:pt x="1169" y="18535"/>
                  </a:cubicBezTo>
                  <a:cubicBezTo>
                    <a:pt x="1233" y="18535"/>
                    <a:pt x="1294" y="18504"/>
                    <a:pt x="1324" y="18444"/>
                  </a:cubicBezTo>
                  <a:lnTo>
                    <a:pt x="12052" y="3128"/>
                  </a:lnTo>
                  <a:cubicBezTo>
                    <a:pt x="12760" y="2123"/>
                    <a:pt x="12509" y="708"/>
                    <a:pt x="11505" y="1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5780;p42">
              <a:extLst>
                <a:ext uri="{FF2B5EF4-FFF2-40B4-BE49-F238E27FC236}">
                  <a16:creationId xmlns:a16="http://schemas.microsoft.com/office/drawing/2014/main" id="{11B460E4-79FF-379B-D114-8CEE046C288B}"/>
                </a:ext>
              </a:extLst>
            </p:cNvPr>
            <p:cNvSpPr/>
            <p:nvPr/>
          </p:nvSpPr>
          <p:spPr>
            <a:xfrm>
              <a:off x="4625311" y="1541853"/>
              <a:ext cx="709010" cy="585448"/>
            </a:xfrm>
            <a:custGeom>
              <a:avLst/>
              <a:gdLst/>
              <a:ahLst/>
              <a:cxnLst/>
              <a:rect l="l" t="t" r="r" b="b"/>
              <a:pathLst>
                <a:path w="25018" h="20658" extrusionOk="0">
                  <a:moveTo>
                    <a:pt x="17873" y="4543"/>
                  </a:moveTo>
                  <a:lnTo>
                    <a:pt x="8537" y="15682"/>
                  </a:lnTo>
                  <a:lnTo>
                    <a:pt x="4474" y="8263"/>
                  </a:lnTo>
                  <a:lnTo>
                    <a:pt x="17873" y="4543"/>
                  </a:lnTo>
                  <a:close/>
                  <a:moveTo>
                    <a:pt x="25017" y="1"/>
                  </a:moveTo>
                  <a:lnTo>
                    <a:pt x="1" y="6095"/>
                  </a:lnTo>
                  <a:lnTo>
                    <a:pt x="7989" y="20658"/>
                  </a:lnTo>
                  <a:lnTo>
                    <a:pt x="250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5781;p42">
              <a:extLst>
                <a:ext uri="{FF2B5EF4-FFF2-40B4-BE49-F238E27FC236}">
                  <a16:creationId xmlns:a16="http://schemas.microsoft.com/office/drawing/2014/main" id="{AD20ED1A-BCCF-DF19-08BE-9BBA94B0EB35}"/>
                </a:ext>
              </a:extLst>
            </p:cNvPr>
            <p:cNvSpPr/>
            <p:nvPr/>
          </p:nvSpPr>
          <p:spPr>
            <a:xfrm>
              <a:off x="4667367" y="1703958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1"/>
                  </a:moveTo>
                  <a:cubicBezTo>
                    <a:pt x="93" y="1"/>
                    <a:pt x="81" y="4"/>
                    <a:pt x="69" y="10"/>
                  </a:cubicBezTo>
                  <a:cubicBezTo>
                    <a:pt x="23" y="33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45" y="1813"/>
                    <a:pt x="868" y="1813"/>
                    <a:pt x="890" y="1836"/>
                  </a:cubicBezTo>
                  <a:lnTo>
                    <a:pt x="959" y="1836"/>
                  </a:lnTo>
                  <a:cubicBezTo>
                    <a:pt x="1004" y="1813"/>
                    <a:pt x="1027" y="1745"/>
                    <a:pt x="1004" y="1699"/>
                  </a:cubicBezTo>
                  <a:lnTo>
                    <a:pt x="183" y="55"/>
                  </a:lnTo>
                  <a:cubicBezTo>
                    <a:pt x="166" y="22"/>
                    <a:pt x="137" y="1"/>
                    <a:pt x="105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782;p42">
              <a:extLst>
                <a:ext uri="{FF2B5EF4-FFF2-40B4-BE49-F238E27FC236}">
                  <a16:creationId xmlns:a16="http://schemas.microsoft.com/office/drawing/2014/main" id="{9FE47333-26B8-0CEC-E742-5838A7739872}"/>
                </a:ext>
              </a:extLst>
            </p:cNvPr>
            <p:cNvSpPr/>
            <p:nvPr/>
          </p:nvSpPr>
          <p:spPr>
            <a:xfrm>
              <a:off x="4755987" y="1684404"/>
              <a:ext cx="29134" cy="51550"/>
            </a:xfrm>
            <a:custGeom>
              <a:avLst/>
              <a:gdLst/>
              <a:ahLst/>
              <a:cxnLst/>
              <a:rect l="l" t="t" r="r" b="b"/>
              <a:pathLst>
                <a:path w="1028" h="1819" extrusionOk="0">
                  <a:moveTo>
                    <a:pt x="125" y="0"/>
                  </a:moveTo>
                  <a:cubicBezTo>
                    <a:pt x="107" y="0"/>
                    <a:pt x="88" y="6"/>
                    <a:pt x="69" y="15"/>
                  </a:cubicBezTo>
                  <a:cubicBezTo>
                    <a:pt x="23" y="38"/>
                    <a:pt x="0" y="84"/>
                    <a:pt x="23" y="129"/>
                  </a:cubicBezTo>
                  <a:lnTo>
                    <a:pt x="845" y="1773"/>
                  </a:lnTo>
                  <a:cubicBezTo>
                    <a:pt x="845" y="1795"/>
                    <a:pt x="868" y="1795"/>
                    <a:pt x="890" y="1818"/>
                  </a:cubicBezTo>
                  <a:lnTo>
                    <a:pt x="982" y="1818"/>
                  </a:lnTo>
                  <a:cubicBezTo>
                    <a:pt x="1027" y="1795"/>
                    <a:pt x="1027" y="1727"/>
                    <a:pt x="1005" y="1681"/>
                  </a:cubicBezTo>
                  <a:lnTo>
                    <a:pt x="206" y="38"/>
                  </a:lnTo>
                  <a:cubicBezTo>
                    <a:pt x="179" y="11"/>
                    <a:pt x="152" y="0"/>
                    <a:pt x="12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783;p42">
              <a:extLst>
                <a:ext uri="{FF2B5EF4-FFF2-40B4-BE49-F238E27FC236}">
                  <a16:creationId xmlns:a16="http://schemas.microsoft.com/office/drawing/2014/main" id="{8FADB2D4-714F-9FA7-1C70-D17396052680}"/>
                </a:ext>
              </a:extLst>
            </p:cNvPr>
            <p:cNvSpPr/>
            <p:nvPr/>
          </p:nvSpPr>
          <p:spPr>
            <a:xfrm>
              <a:off x="4842650" y="1662582"/>
              <a:ext cx="29134" cy="51380"/>
            </a:xfrm>
            <a:custGeom>
              <a:avLst/>
              <a:gdLst/>
              <a:ahLst/>
              <a:cxnLst/>
              <a:rect l="l" t="t" r="r" b="b"/>
              <a:pathLst>
                <a:path w="1028" h="1813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77"/>
                    <a:pt x="24" y="123"/>
                  </a:cubicBezTo>
                  <a:lnTo>
                    <a:pt x="823" y="1767"/>
                  </a:lnTo>
                  <a:cubicBezTo>
                    <a:pt x="845" y="1789"/>
                    <a:pt x="868" y="1812"/>
                    <a:pt x="868" y="1812"/>
                  </a:cubicBezTo>
                  <a:lnTo>
                    <a:pt x="959" y="1812"/>
                  </a:lnTo>
                  <a:cubicBezTo>
                    <a:pt x="1005" y="1789"/>
                    <a:pt x="1028" y="1721"/>
                    <a:pt x="1005" y="1675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784;p42">
              <a:extLst>
                <a:ext uri="{FF2B5EF4-FFF2-40B4-BE49-F238E27FC236}">
                  <a16:creationId xmlns:a16="http://schemas.microsoft.com/office/drawing/2014/main" id="{2ADE7E5E-8463-DFC4-177D-7ED3792FB7DA}"/>
                </a:ext>
              </a:extLst>
            </p:cNvPr>
            <p:cNvSpPr/>
            <p:nvPr/>
          </p:nvSpPr>
          <p:spPr>
            <a:xfrm>
              <a:off x="4937107" y="1639286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0"/>
                  </a:moveTo>
                  <a:cubicBezTo>
                    <a:pt x="93" y="0"/>
                    <a:pt x="81" y="3"/>
                    <a:pt x="69" y="9"/>
                  </a:cubicBezTo>
                  <a:cubicBezTo>
                    <a:pt x="23" y="55"/>
                    <a:pt x="0" y="101"/>
                    <a:pt x="23" y="146"/>
                  </a:cubicBezTo>
                  <a:lnTo>
                    <a:pt x="845" y="1790"/>
                  </a:lnTo>
                  <a:cubicBezTo>
                    <a:pt x="845" y="1812"/>
                    <a:pt x="868" y="1812"/>
                    <a:pt x="891" y="1835"/>
                  </a:cubicBezTo>
                  <a:lnTo>
                    <a:pt x="959" y="1835"/>
                  </a:lnTo>
                  <a:cubicBezTo>
                    <a:pt x="1005" y="1812"/>
                    <a:pt x="1027" y="1744"/>
                    <a:pt x="1005" y="1698"/>
                  </a:cubicBezTo>
                  <a:lnTo>
                    <a:pt x="183" y="55"/>
                  </a:lnTo>
                  <a:cubicBezTo>
                    <a:pt x="166" y="22"/>
                    <a:pt x="137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785;p42">
              <a:extLst>
                <a:ext uri="{FF2B5EF4-FFF2-40B4-BE49-F238E27FC236}">
                  <a16:creationId xmlns:a16="http://schemas.microsoft.com/office/drawing/2014/main" id="{EBD08A7D-FE8F-A8EE-3526-2352FB3F4C09}"/>
                </a:ext>
              </a:extLst>
            </p:cNvPr>
            <p:cNvSpPr/>
            <p:nvPr/>
          </p:nvSpPr>
          <p:spPr>
            <a:xfrm>
              <a:off x="5034144" y="1615991"/>
              <a:ext cx="29785" cy="52032"/>
            </a:xfrm>
            <a:custGeom>
              <a:avLst/>
              <a:gdLst/>
              <a:ahLst/>
              <a:cxnLst/>
              <a:rect l="l" t="t" r="r" b="b"/>
              <a:pathLst>
                <a:path w="1051" h="1836" extrusionOk="0">
                  <a:moveTo>
                    <a:pt x="109" y="1"/>
                  </a:moveTo>
                  <a:cubicBezTo>
                    <a:pt x="95" y="1"/>
                    <a:pt x="81" y="3"/>
                    <a:pt x="69" y="10"/>
                  </a:cubicBezTo>
                  <a:cubicBezTo>
                    <a:pt x="23" y="32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67" y="1813"/>
                    <a:pt x="867" y="1813"/>
                    <a:pt x="890" y="1836"/>
                  </a:cubicBezTo>
                  <a:cubicBezTo>
                    <a:pt x="913" y="1836"/>
                    <a:pt x="959" y="1836"/>
                    <a:pt x="982" y="1813"/>
                  </a:cubicBezTo>
                  <a:cubicBezTo>
                    <a:pt x="1027" y="1790"/>
                    <a:pt x="1050" y="1744"/>
                    <a:pt x="1027" y="1699"/>
                  </a:cubicBezTo>
                  <a:lnTo>
                    <a:pt x="206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786;p42">
              <a:extLst>
                <a:ext uri="{FF2B5EF4-FFF2-40B4-BE49-F238E27FC236}">
                  <a16:creationId xmlns:a16="http://schemas.microsoft.com/office/drawing/2014/main" id="{1DE74E00-15DA-9D92-48C4-E7045D9B2765}"/>
                </a:ext>
              </a:extLst>
            </p:cNvPr>
            <p:cNvSpPr/>
            <p:nvPr/>
          </p:nvSpPr>
          <p:spPr>
            <a:xfrm>
              <a:off x="5136989" y="1590768"/>
              <a:ext cx="29785" cy="51862"/>
            </a:xfrm>
            <a:custGeom>
              <a:avLst/>
              <a:gdLst/>
              <a:ahLst/>
              <a:cxnLst/>
              <a:rect l="l" t="t" r="r" b="b"/>
              <a:pathLst>
                <a:path w="1051" h="1830" extrusionOk="0">
                  <a:moveTo>
                    <a:pt x="109" y="0"/>
                  </a:moveTo>
                  <a:cubicBezTo>
                    <a:pt x="95" y="0"/>
                    <a:pt x="81" y="3"/>
                    <a:pt x="69" y="9"/>
                  </a:cubicBezTo>
                  <a:cubicBezTo>
                    <a:pt x="23" y="32"/>
                    <a:pt x="0" y="78"/>
                    <a:pt x="46" y="124"/>
                  </a:cubicBezTo>
                  <a:lnTo>
                    <a:pt x="845" y="1767"/>
                  </a:lnTo>
                  <a:cubicBezTo>
                    <a:pt x="868" y="1790"/>
                    <a:pt x="891" y="1813"/>
                    <a:pt x="891" y="1813"/>
                  </a:cubicBezTo>
                  <a:cubicBezTo>
                    <a:pt x="902" y="1824"/>
                    <a:pt x="919" y="1830"/>
                    <a:pt x="936" y="1830"/>
                  </a:cubicBezTo>
                  <a:cubicBezTo>
                    <a:pt x="953" y="1830"/>
                    <a:pt x="970" y="1824"/>
                    <a:pt x="982" y="1813"/>
                  </a:cubicBezTo>
                  <a:cubicBezTo>
                    <a:pt x="1027" y="1790"/>
                    <a:pt x="1050" y="1721"/>
                    <a:pt x="1027" y="1676"/>
                  </a:cubicBezTo>
                  <a:lnTo>
                    <a:pt x="206" y="55"/>
                  </a:lnTo>
                  <a:cubicBezTo>
                    <a:pt x="189" y="22"/>
                    <a:pt x="148" y="0"/>
                    <a:pt x="109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787;p42">
              <a:extLst>
                <a:ext uri="{FF2B5EF4-FFF2-40B4-BE49-F238E27FC236}">
                  <a16:creationId xmlns:a16="http://schemas.microsoft.com/office/drawing/2014/main" id="{28288D93-FA4B-A665-68C3-363BB9C9E7D9}"/>
                </a:ext>
              </a:extLst>
            </p:cNvPr>
            <p:cNvSpPr/>
            <p:nvPr/>
          </p:nvSpPr>
          <p:spPr>
            <a:xfrm>
              <a:off x="4709396" y="1695569"/>
              <a:ext cx="20093" cy="34546"/>
            </a:xfrm>
            <a:custGeom>
              <a:avLst/>
              <a:gdLst/>
              <a:ahLst/>
              <a:cxnLst/>
              <a:rect l="l" t="t" r="r" b="b"/>
              <a:pathLst>
                <a:path w="709" h="1219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100"/>
                    <a:pt x="24" y="146"/>
                  </a:cubicBezTo>
                  <a:lnTo>
                    <a:pt x="526" y="1173"/>
                  </a:lnTo>
                  <a:cubicBezTo>
                    <a:pt x="526" y="1196"/>
                    <a:pt x="549" y="1196"/>
                    <a:pt x="571" y="1219"/>
                  </a:cubicBezTo>
                  <a:lnTo>
                    <a:pt x="663" y="1219"/>
                  </a:lnTo>
                  <a:cubicBezTo>
                    <a:pt x="708" y="1173"/>
                    <a:pt x="708" y="1128"/>
                    <a:pt x="686" y="1082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5788;p42">
              <a:extLst>
                <a:ext uri="{FF2B5EF4-FFF2-40B4-BE49-F238E27FC236}">
                  <a16:creationId xmlns:a16="http://schemas.microsoft.com/office/drawing/2014/main" id="{B2B18E8E-7AA5-5D4D-33B6-D844954481B6}"/>
                </a:ext>
              </a:extLst>
            </p:cNvPr>
            <p:cNvSpPr/>
            <p:nvPr/>
          </p:nvSpPr>
          <p:spPr>
            <a:xfrm>
              <a:off x="4798015" y="1673578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06" y="0"/>
                  </a:moveTo>
                  <a:cubicBezTo>
                    <a:pt x="94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26" y="1150"/>
                  </a:lnTo>
                  <a:cubicBezTo>
                    <a:pt x="549" y="1173"/>
                    <a:pt x="549" y="1196"/>
                    <a:pt x="572" y="1196"/>
                  </a:cubicBezTo>
                  <a:cubicBezTo>
                    <a:pt x="583" y="1207"/>
                    <a:pt x="600" y="1213"/>
                    <a:pt x="617" y="1213"/>
                  </a:cubicBezTo>
                  <a:cubicBezTo>
                    <a:pt x="634" y="1213"/>
                    <a:pt x="651" y="1207"/>
                    <a:pt x="663" y="1196"/>
                  </a:cubicBezTo>
                  <a:cubicBezTo>
                    <a:pt x="708" y="1173"/>
                    <a:pt x="731" y="1127"/>
                    <a:pt x="708" y="1082"/>
                  </a:cubicBezTo>
                  <a:lnTo>
                    <a:pt x="183" y="55"/>
                  </a:lnTo>
                  <a:cubicBezTo>
                    <a:pt x="167" y="21"/>
                    <a:pt x="138" y="0"/>
                    <a:pt x="106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5789;p42">
              <a:extLst>
                <a:ext uri="{FF2B5EF4-FFF2-40B4-BE49-F238E27FC236}">
                  <a16:creationId xmlns:a16="http://schemas.microsoft.com/office/drawing/2014/main" id="{F31BC815-AC82-4DC3-A37B-40DB1426FD64}"/>
                </a:ext>
              </a:extLst>
            </p:cNvPr>
            <p:cNvSpPr/>
            <p:nvPr/>
          </p:nvSpPr>
          <p:spPr>
            <a:xfrm>
              <a:off x="4887286" y="1651444"/>
              <a:ext cx="20745" cy="34036"/>
            </a:xfrm>
            <a:custGeom>
              <a:avLst/>
              <a:gdLst/>
              <a:ahLst/>
              <a:cxnLst/>
              <a:rect l="l" t="t" r="r" b="b"/>
              <a:pathLst>
                <a:path w="732" h="1201" extrusionOk="0">
                  <a:moveTo>
                    <a:pt x="118" y="0"/>
                  </a:moveTo>
                  <a:cubicBezTo>
                    <a:pt x="103" y="0"/>
                    <a:pt x="86" y="6"/>
                    <a:pt x="69" y="14"/>
                  </a:cubicBezTo>
                  <a:cubicBezTo>
                    <a:pt x="24" y="37"/>
                    <a:pt x="1" y="82"/>
                    <a:pt x="24" y="128"/>
                  </a:cubicBezTo>
                  <a:lnTo>
                    <a:pt x="526" y="1155"/>
                  </a:lnTo>
                  <a:cubicBezTo>
                    <a:pt x="549" y="1178"/>
                    <a:pt x="571" y="1178"/>
                    <a:pt x="571" y="1201"/>
                  </a:cubicBezTo>
                  <a:lnTo>
                    <a:pt x="663" y="1201"/>
                  </a:lnTo>
                  <a:cubicBezTo>
                    <a:pt x="708" y="1178"/>
                    <a:pt x="731" y="1110"/>
                    <a:pt x="708" y="1064"/>
                  </a:cubicBezTo>
                  <a:lnTo>
                    <a:pt x="183" y="60"/>
                  </a:lnTo>
                  <a:cubicBezTo>
                    <a:pt x="169" y="16"/>
                    <a:pt x="145" y="0"/>
                    <a:pt x="11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5790;p42">
              <a:extLst>
                <a:ext uri="{FF2B5EF4-FFF2-40B4-BE49-F238E27FC236}">
                  <a16:creationId xmlns:a16="http://schemas.microsoft.com/office/drawing/2014/main" id="{CCC4DB0A-56EC-8DB1-0C73-924C44F156A5}"/>
                </a:ext>
              </a:extLst>
            </p:cNvPr>
            <p:cNvSpPr/>
            <p:nvPr/>
          </p:nvSpPr>
          <p:spPr>
            <a:xfrm>
              <a:off x="4984322" y="1628290"/>
              <a:ext cx="20717" cy="34405"/>
            </a:xfrm>
            <a:custGeom>
              <a:avLst/>
              <a:gdLst/>
              <a:ahLst/>
              <a:cxnLst/>
              <a:rect l="l" t="t" r="r" b="b"/>
              <a:pathLst>
                <a:path w="731" h="1214" extrusionOk="0">
                  <a:moveTo>
                    <a:pt x="105" y="0"/>
                  </a:moveTo>
                  <a:cubicBezTo>
                    <a:pt x="94" y="0"/>
                    <a:pt x="81" y="3"/>
                    <a:pt x="69" y="9"/>
                  </a:cubicBezTo>
                  <a:cubicBezTo>
                    <a:pt x="23" y="32"/>
                    <a:pt x="1" y="101"/>
                    <a:pt x="23" y="146"/>
                  </a:cubicBezTo>
                  <a:lnTo>
                    <a:pt x="526" y="1173"/>
                  </a:lnTo>
                  <a:cubicBezTo>
                    <a:pt x="548" y="1173"/>
                    <a:pt x="548" y="1196"/>
                    <a:pt x="571" y="1196"/>
                  </a:cubicBezTo>
                  <a:cubicBezTo>
                    <a:pt x="583" y="1208"/>
                    <a:pt x="594" y="1213"/>
                    <a:pt x="608" y="1213"/>
                  </a:cubicBezTo>
                  <a:cubicBezTo>
                    <a:pt x="623" y="1213"/>
                    <a:pt x="640" y="1208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183" y="55"/>
                  </a:lnTo>
                  <a:cubicBezTo>
                    <a:pt x="166" y="22"/>
                    <a:pt x="138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5791;p42">
              <a:extLst>
                <a:ext uri="{FF2B5EF4-FFF2-40B4-BE49-F238E27FC236}">
                  <a16:creationId xmlns:a16="http://schemas.microsoft.com/office/drawing/2014/main" id="{D33F83DF-EF12-3A13-9D3C-F8F51B7F93A4}"/>
                </a:ext>
              </a:extLst>
            </p:cNvPr>
            <p:cNvSpPr/>
            <p:nvPr/>
          </p:nvSpPr>
          <p:spPr>
            <a:xfrm>
              <a:off x="5082662" y="1604343"/>
              <a:ext cx="20717" cy="33923"/>
            </a:xfrm>
            <a:custGeom>
              <a:avLst/>
              <a:gdLst/>
              <a:ahLst/>
              <a:cxnLst/>
              <a:rect l="l" t="t" r="r" b="b"/>
              <a:pathLst>
                <a:path w="731" h="1197" extrusionOk="0">
                  <a:moveTo>
                    <a:pt x="109" y="1"/>
                  </a:moveTo>
                  <a:cubicBezTo>
                    <a:pt x="95" y="1"/>
                    <a:pt x="81" y="4"/>
                    <a:pt x="68" y="10"/>
                  </a:cubicBezTo>
                  <a:cubicBezTo>
                    <a:pt x="23" y="33"/>
                    <a:pt x="0" y="78"/>
                    <a:pt x="23" y="124"/>
                  </a:cubicBezTo>
                  <a:lnTo>
                    <a:pt x="548" y="1151"/>
                  </a:lnTo>
                  <a:cubicBezTo>
                    <a:pt x="548" y="1174"/>
                    <a:pt x="571" y="1197"/>
                    <a:pt x="571" y="1197"/>
                  </a:cubicBezTo>
                  <a:lnTo>
                    <a:pt x="662" y="1197"/>
                  </a:lnTo>
                  <a:cubicBezTo>
                    <a:pt x="708" y="1174"/>
                    <a:pt x="730" y="1105"/>
                    <a:pt x="708" y="1060"/>
                  </a:cubicBezTo>
                  <a:lnTo>
                    <a:pt x="205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5792;p42">
              <a:extLst>
                <a:ext uri="{FF2B5EF4-FFF2-40B4-BE49-F238E27FC236}">
                  <a16:creationId xmlns:a16="http://schemas.microsoft.com/office/drawing/2014/main" id="{808163C8-6B23-A825-F01C-BA01E3E110C3}"/>
                </a:ext>
              </a:extLst>
            </p:cNvPr>
            <p:cNvSpPr/>
            <p:nvPr/>
          </p:nvSpPr>
          <p:spPr>
            <a:xfrm>
              <a:off x="5194548" y="1577193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10" y="0"/>
                  </a:moveTo>
                  <a:cubicBezTo>
                    <a:pt x="95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49" y="1150"/>
                  </a:lnTo>
                  <a:cubicBezTo>
                    <a:pt x="549" y="1173"/>
                    <a:pt x="571" y="1196"/>
                    <a:pt x="571" y="1196"/>
                  </a:cubicBezTo>
                  <a:cubicBezTo>
                    <a:pt x="594" y="1207"/>
                    <a:pt x="611" y="1213"/>
                    <a:pt x="626" y="1213"/>
                  </a:cubicBezTo>
                  <a:cubicBezTo>
                    <a:pt x="640" y="1213"/>
                    <a:pt x="651" y="1207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206" y="55"/>
                  </a:lnTo>
                  <a:cubicBezTo>
                    <a:pt x="190" y="21"/>
                    <a:pt x="148" y="0"/>
                    <a:pt x="110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5793;p42">
              <a:extLst>
                <a:ext uri="{FF2B5EF4-FFF2-40B4-BE49-F238E27FC236}">
                  <a16:creationId xmlns:a16="http://schemas.microsoft.com/office/drawing/2014/main" id="{D3BFE6C5-8359-5FCE-3504-5247C4C85564}"/>
                </a:ext>
              </a:extLst>
            </p:cNvPr>
            <p:cNvSpPr/>
            <p:nvPr/>
          </p:nvSpPr>
          <p:spPr>
            <a:xfrm>
              <a:off x="3480998" y="2291560"/>
              <a:ext cx="410788" cy="398007"/>
            </a:xfrm>
            <a:custGeom>
              <a:avLst/>
              <a:gdLst/>
              <a:ahLst/>
              <a:cxnLst/>
              <a:rect l="l" t="t" r="r" b="b"/>
              <a:pathLst>
                <a:path w="14495" h="14044" extrusionOk="0">
                  <a:moveTo>
                    <a:pt x="8719" y="0"/>
                  </a:moveTo>
                  <a:cubicBezTo>
                    <a:pt x="8696" y="0"/>
                    <a:pt x="8674" y="1"/>
                    <a:pt x="8651" y="1"/>
                  </a:cubicBezTo>
                  <a:cubicBezTo>
                    <a:pt x="7510" y="1"/>
                    <a:pt x="6848" y="640"/>
                    <a:pt x="6300" y="1485"/>
                  </a:cubicBezTo>
                  <a:cubicBezTo>
                    <a:pt x="5684" y="2421"/>
                    <a:pt x="4862" y="2854"/>
                    <a:pt x="3744" y="3151"/>
                  </a:cubicBezTo>
                  <a:cubicBezTo>
                    <a:pt x="2717" y="3425"/>
                    <a:pt x="1576" y="3653"/>
                    <a:pt x="868" y="4429"/>
                  </a:cubicBezTo>
                  <a:cubicBezTo>
                    <a:pt x="434" y="4909"/>
                    <a:pt x="183" y="5525"/>
                    <a:pt x="160" y="6141"/>
                  </a:cubicBezTo>
                  <a:cubicBezTo>
                    <a:pt x="1" y="11893"/>
                    <a:pt x="4041" y="13970"/>
                    <a:pt x="5365" y="14039"/>
                  </a:cubicBezTo>
                  <a:cubicBezTo>
                    <a:pt x="5419" y="14042"/>
                    <a:pt x="5474" y="14044"/>
                    <a:pt x="5528" y="14044"/>
                  </a:cubicBezTo>
                  <a:cubicBezTo>
                    <a:pt x="6916" y="14044"/>
                    <a:pt x="8088" y="12953"/>
                    <a:pt x="9450" y="12624"/>
                  </a:cubicBezTo>
                  <a:cubicBezTo>
                    <a:pt x="10112" y="12464"/>
                    <a:pt x="10820" y="12464"/>
                    <a:pt x="11459" y="12213"/>
                  </a:cubicBezTo>
                  <a:cubicBezTo>
                    <a:pt x="12281" y="11916"/>
                    <a:pt x="12920" y="11208"/>
                    <a:pt x="13239" y="10432"/>
                  </a:cubicBezTo>
                  <a:cubicBezTo>
                    <a:pt x="14495" y="7442"/>
                    <a:pt x="13924" y="4954"/>
                    <a:pt x="13353" y="3562"/>
                  </a:cubicBezTo>
                  <a:cubicBezTo>
                    <a:pt x="12943" y="2626"/>
                    <a:pt x="12281" y="1804"/>
                    <a:pt x="11459" y="1142"/>
                  </a:cubicBezTo>
                  <a:cubicBezTo>
                    <a:pt x="10699" y="517"/>
                    <a:pt x="9764" y="0"/>
                    <a:pt x="87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5794;p42">
              <a:extLst>
                <a:ext uri="{FF2B5EF4-FFF2-40B4-BE49-F238E27FC236}">
                  <a16:creationId xmlns:a16="http://schemas.microsoft.com/office/drawing/2014/main" id="{D3DE3395-242D-0999-C377-F4367122EEB3}"/>
                </a:ext>
              </a:extLst>
            </p:cNvPr>
            <p:cNvSpPr/>
            <p:nvPr/>
          </p:nvSpPr>
          <p:spPr>
            <a:xfrm>
              <a:off x="3483577" y="2470102"/>
              <a:ext cx="291137" cy="219465"/>
            </a:xfrm>
            <a:custGeom>
              <a:avLst/>
              <a:gdLst/>
              <a:ahLst/>
              <a:cxnLst/>
              <a:rect l="l" t="t" r="r" b="b"/>
              <a:pathLst>
                <a:path w="10273" h="7744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5616"/>
                    <a:pt x="3950" y="7670"/>
                    <a:pt x="5274" y="7739"/>
                  </a:cubicBezTo>
                  <a:cubicBezTo>
                    <a:pt x="5328" y="7742"/>
                    <a:pt x="5383" y="7744"/>
                    <a:pt x="5437" y="7744"/>
                  </a:cubicBezTo>
                  <a:cubicBezTo>
                    <a:pt x="6825" y="7744"/>
                    <a:pt x="7997" y="6653"/>
                    <a:pt x="9359" y="6324"/>
                  </a:cubicBezTo>
                  <a:cubicBezTo>
                    <a:pt x="9656" y="6255"/>
                    <a:pt x="9976" y="6209"/>
                    <a:pt x="10272" y="6164"/>
                  </a:cubicBezTo>
                  <a:cubicBezTo>
                    <a:pt x="9792" y="5983"/>
                    <a:pt x="9414" y="5911"/>
                    <a:pt x="9085" y="5911"/>
                  </a:cubicBezTo>
                  <a:cubicBezTo>
                    <a:pt x="7960" y="5911"/>
                    <a:pt x="7419" y="6756"/>
                    <a:pt x="5388" y="6985"/>
                  </a:cubicBezTo>
                  <a:cubicBezTo>
                    <a:pt x="2831" y="6894"/>
                    <a:pt x="731" y="3014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5795;p42">
              <a:extLst>
                <a:ext uri="{FF2B5EF4-FFF2-40B4-BE49-F238E27FC236}">
                  <a16:creationId xmlns:a16="http://schemas.microsoft.com/office/drawing/2014/main" id="{A80EF2CB-DE34-DF09-70B2-6E3F5548D6FC}"/>
                </a:ext>
              </a:extLst>
            </p:cNvPr>
            <p:cNvSpPr/>
            <p:nvPr/>
          </p:nvSpPr>
          <p:spPr>
            <a:xfrm>
              <a:off x="3601953" y="2372640"/>
              <a:ext cx="88024" cy="31939"/>
            </a:xfrm>
            <a:custGeom>
              <a:avLst/>
              <a:gdLst/>
              <a:ahLst/>
              <a:cxnLst/>
              <a:rect l="l" t="t" r="r" b="b"/>
              <a:pathLst>
                <a:path w="3106" h="1127" extrusionOk="0">
                  <a:moveTo>
                    <a:pt x="2652" y="1"/>
                  </a:moveTo>
                  <a:cubicBezTo>
                    <a:pt x="2353" y="1"/>
                    <a:pt x="1911" y="77"/>
                    <a:pt x="1439" y="222"/>
                  </a:cubicBezTo>
                  <a:cubicBezTo>
                    <a:pt x="617" y="450"/>
                    <a:pt x="1" y="815"/>
                    <a:pt x="47" y="998"/>
                  </a:cubicBezTo>
                  <a:cubicBezTo>
                    <a:pt x="66" y="1085"/>
                    <a:pt x="209" y="1127"/>
                    <a:pt x="431" y="1127"/>
                  </a:cubicBezTo>
                  <a:cubicBezTo>
                    <a:pt x="730" y="1127"/>
                    <a:pt x="1172" y="1051"/>
                    <a:pt x="1644" y="906"/>
                  </a:cubicBezTo>
                  <a:cubicBezTo>
                    <a:pt x="2466" y="678"/>
                    <a:pt x="3105" y="313"/>
                    <a:pt x="3037" y="130"/>
                  </a:cubicBezTo>
                  <a:cubicBezTo>
                    <a:pt x="3017" y="43"/>
                    <a:pt x="2874" y="1"/>
                    <a:pt x="26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5796;p42">
              <a:extLst>
                <a:ext uri="{FF2B5EF4-FFF2-40B4-BE49-F238E27FC236}">
                  <a16:creationId xmlns:a16="http://schemas.microsoft.com/office/drawing/2014/main" id="{B34926CD-36D6-F7D7-67BF-566808B4505F}"/>
                </a:ext>
              </a:extLst>
            </p:cNvPr>
            <p:cNvSpPr/>
            <p:nvPr/>
          </p:nvSpPr>
          <p:spPr>
            <a:xfrm>
              <a:off x="3580613" y="2195997"/>
              <a:ext cx="77000" cy="199117"/>
            </a:xfrm>
            <a:custGeom>
              <a:avLst/>
              <a:gdLst/>
              <a:ahLst/>
              <a:cxnLst/>
              <a:rect l="l" t="t" r="r" b="b"/>
              <a:pathLst>
                <a:path w="2717" h="7026" extrusionOk="0">
                  <a:moveTo>
                    <a:pt x="1883" y="1"/>
                  </a:moveTo>
                  <a:cubicBezTo>
                    <a:pt x="1700" y="1"/>
                    <a:pt x="1477" y="62"/>
                    <a:pt x="1210" y="223"/>
                  </a:cubicBezTo>
                  <a:cubicBezTo>
                    <a:pt x="1210" y="223"/>
                    <a:pt x="1" y="2917"/>
                    <a:pt x="2078" y="7025"/>
                  </a:cubicBezTo>
                  <a:cubicBezTo>
                    <a:pt x="2078" y="7025"/>
                    <a:pt x="2084" y="7025"/>
                    <a:pt x="2096" y="7025"/>
                  </a:cubicBezTo>
                  <a:cubicBezTo>
                    <a:pt x="2189" y="7025"/>
                    <a:pt x="2615" y="7007"/>
                    <a:pt x="2717" y="6683"/>
                  </a:cubicBezTo>
                  <a:cubicBezTo>
                    <a:pt x="2717" y="6683"/>
                    <a:pt x="663" y="2255"/>
                    <a:pt x="2648" y="588"/>
                  </a:cubicBezTo>
                  <a:cubicBezTo>
                    <a:pt x="2648" y="588"/>
                    <a:pt x="2453" y="1"/>
                    <a:pt x="18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5797;p42">
              <a:extLst>
                <a:ext uri="{FF2B5EF4-FFF2-40B4-BE49-F238E27FC236}">
                  <a16:creationId xmlns:a16="http://schemas.microsoft.com/office/drawing/2014/main" id="{0E972E31-5539-EE4E-D66D-0D25FE17AD8B}"/>
                </a:ext>
              </a:extLst>
            </p:cNvPr>
            <p:cNvSpPr/>
            <p:nvPr/>
          </p:nvSpPr>
          <p:spPr>
            <a:xfrm>
              <a:off x="3472581" y="2269653"/>
              <a:ext cx="141048" cy="68101"/>
            </a:xfrm>
            <a:custGeom>
              <a:avLst/>
              <a:gdLst/>
              <a:ahLst/>
              <a:cxnLst/>
              <a:rect l="l" t="t" r="r" b="b"/>
              <a:pathLst>
                <a:path w="4977" h="2403" extrusionOk="0">
                  <a:moveTo>
                    <a:pt x="1943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892" y="2031"/>
                    <a:pt x="2253" y="2403"/>
                    <a:pt x="3326" y="2403"/>
                  </a:cubicBezTo>
                  <a:cubicBezTo>
                    <a:pt x="4260" y="2403"/>
                    <a:pt x="4977" y="2121"/>
                    <a:pt x="4977" y="2121"/>
                  </a:cubicBezTo>
                  <a:cubicBezTo>
                    <a:pt x="4237" y="426"/>
                    <a:pt x="2999" y="1"/>
                    <a:pt x="1943" y="1"/>
                  </a:cubicBezTo>
                  <a:close/>
                </a:path>
              </a:pathLst>
            </a:custGeom>
            <a:solidFill>
              <a:srgbClr val="4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5798;p42">
              <a:extLst>
                <a:ext uri="{FF2B5EF4-FFF2-40B4-BE49-F238E27FC236}">
                  <a16:creationId xmlns:a16="http://schemas.microsoft.com/office/drawing/2014/main" id="{5CDA1C01-FE3E-ADE9-624B-76155F66A9D8}"/>
                </a:ext>
              </a:extLst>
            </p:cNvPr>
            <p:cNvSpPr/>
            <p:nvPr/>
          </p:nvSpPr>
          <p:spPr>
            <a:xfrm>
              <a:off x="3712054" y="2322592"/>
              <a:ext cx="138979" cy="194469"/>
            </a:xfrm>
            <a:custGeom>
              <a:avLst/>
              <a:gdLst/>
              <a:ahLst/>
              <a:cxnLst/>
              <a:rect l="l" t="t" r="r" b="b"/>
              <a:pathLst>
                <a:path w="4904" h="6862" extrusionOk="0">
                  <a:moveTo>
                    <a:pt x="1043" y="1"/>
                  </a:moveTo>
                  <a:cubicBezTo>
                    <a:pt x="456" y="1"/>
                    <a:pt x="0" y="321"/>
                    <a:pt x="293" y="1143"/>
                  </a:cubicBezTo>
                  <a:cubicBezTo>
                    <a:pt x="590" y="2033"/>
                    <a:pt x="1525" y="2513"/>
                    <a:pt x="2187" y="3197"/>
                  </a:cubicBezTo>
                  <a:cubicBezTo>
                    <a:pt x="3055" y="4133"/>
                    <a:pt x="3397" y="5389"/>
                    <a:pt x="3785" y="6598"/>
                  </a:cubicBezTo>
                  <a:cubicBezTo>
                    <a:pt x="3831" y="6667"/>
                    <a:pt x="3854" y="6758"/>
                    <a:pt x="3922" y="6804"/>
                  </a:cubicBezTo>
                  <a:cubicBezTo>
                    <a:pt x="3972" y="6844"/>
                    <a:pt x="4035" y="6862"/>
                    <a:pt x="4102" y="6862"/>
                  </a:cubicBezTo>
                  <a:cubicBezTo>
                    <a:pt x="4188" y="6862"/>
                    <a:pt x="4279" y="6832"/>
                    <a:pt x="4356" y="6781"/>
                  </a:cubicBezTo>
                  <a:cubicBezTo>
                    <a:pt x="4470" y="6667"/>
                    <a:pt x="4538" y="6530"/>
                    <a:pt x="4607" y="6393"/>
                  </a:cubicBezTo>
                  <a:cubicBezTo>
                    <a:pt x="4904" y="5548"/>
                    <a:pt x="4835" y="4658"/>
                    <a:pt x="4584" y="3836"/>
                  </a:cubicBezTo>
                  <a:cubicBezTo>
                    <a:pt x="4310" y="3038"/>
                    <a:pt x="3854" y="2284"/>
                    <a:pt x="3352" y="1600"/>
                  </a:cubicBezTo>
                  <a:cubicBezTo>
                    <a:pt x="3009" y="1120"/>
                    <a:pt x="2644" y="664"/>
                    <a:pt x="2165" y="344"/>
                  </a:cubicBezTo>
                  <a:cubicBezTo>
                    <a:pt x="1845" y="131"/>
                    <a:pt x="1417" y="1"/>
                    <a:pt x="10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5799;p42">
              <a:extLst>
                <a:ext uri="{FF2B5EF4-FFF2-40B4-BE49-F238E27FC236}">
                  <a16:creationId xmlns:a16="http://schemas.microsoft.com/office/drawing/2014/main" id="{DA8E7FFE-E5C0-4369-2020-79708A0F0048}"/>
                </a:ext>
              </a:extLst>
            </p:cNvPr>
            <p:cNvSpPr/>
            <p:nvPr/>
          </p:nvSpPr>
          <p:spPr>
            <a:xfrm>
              <a:off x="3807673" y="2542652"/>
              <a:ext cx="29785" cy="25024"/>
            </a:xfrm>
            <a:custGeom>
              <a:avLst/>
              <a:gdLst/>
              <a:ahLst/>
              <a:cxnLst/>
              <a:rect l="l" t="t" r="r" b="b"/>
              <a:pathLst>
                <a:path w="1051" h="883" extrusionOk="0">
                  <a:moveTo>
                    <a:pt x="546" y="1"/>
                  </a:moveTo>
                  <a:cubicBezTo>
                    <a:pt x="501" y="1"/>
                    <a:pt x="455" y="7"/>
                    <a:pt x="411" y="20"/>
                  </a:cubicBezTo>
                  <a:cubicBezTo>
                    <a:pt x="160" y="89"/>
                    <a:pt x="0" y="340"/>
                    <a:pt x="69" y="568"/>
                  </a:cubicBezTo>
                  <a:cubicBezTo>
                    <a:pt x="125" y="756"/>
                    <a:pt x="306" y="882"/>
                    <a:pt x="508" y="882"/>
                  </a:cubicBezTo>
                  <a:cubicBezTo>
                    <a:pt x="551" y="882"/>
                    <a:pt x="595" y="877"/>
                    <a:pt x="639" y="865"/>
                  </a:cubicBezTo>
                  <a:cubicBezTo>
                    <a:pt x="891" y="773"/>
                    <a:pt x="1050" y="545"/>
                    <a:pt x="982" y="317"/>
                  </a:cubicBezTo>
                  <a:cubicBezTo>
                    <a:pt x="927" y="114"/>
                    <a:pt x="737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5800;p42">
              <a:extLst>
                <a:ext uri="{FF2B5EF4-FFF2-40B4-BE49-F238E27FC236}">
                  <a16:creationId xmlns:a16="http://schemas.microsoft.com/office/drawing/2014/main" id="{890E411C-BB68-FBDB-0DDB-C1577AA6407F}"/>
                </a:ext>
              </a:extLst>
            </p:cNvPr>
            <p:cNvSpPr/>
            <p:nvPr/>
          </p:nvSpPr>
          <p:spPr>
            <a:xfrm>
              <a:off x="3472581" y="2269653"/>
              <a:ext cx="140396" cy="58182"/>
            </a:xfrm>
            <a:custGeom>
              <a:avLst/>
              <a:gdLst/>
              <a:ahLst/>
              <a:cxnLst/>
              <a:rect l="l" t="t" r="r" b="b"/>
              <a:pathLst>
                <a:path w="4954" h="2053" extrusionOk="0">
                  <a:moveTo>
                    <a:pt x="1945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1" y="455"/>
                    <a:pt x="24" y="455"/>
                    <a:pt x="24" y="455"/>
                  </a:cubicBezTo>
                  <a:lnTo>
                    <a:pt x="4954" y="2052"/>
                  </a:lnTo>
                  <a:cubicBezTo>
                    <a:pt x="4208" y="414"/>
                    <a:pt x="2988" y="1"/>
                    <a:pt x="19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5801;p42">
              <a:extLst>
                <a:ext uri="{FF2B5EF4-FFF2-40B4-BE49-F238E27FC236}">
                  <a16:creationId xmlns:a16="http://schemas.microsoft.com/office/drawing/2014/main" id="{29249853-1F67-4E77-8B86-751DA24F1CA6}"/>
                </a:ext>
              </a:extLst>
            </p:cNvPr>
            <p:cNvSpPr/>
            <p:nvPr/>
          </p:nvSpPr>
          <p:spPr>
            <a:xfrm>
              <a:off x="5133759" y="3571082"/>
              <a:ext cx="290457" cy="273793"/>
            </a:xfrm>
            <a:custGeom>
              <a:avLst/>
              <a:gdLst/>
              <a:ahLst/>
              <a:cxnLst/>
              <a:rect l="l" t="t" r="r" b="b"/>
              <a:pathLst>
                <a:path w="10249" h="9661" extrusionOk="0">
                  <a:moveTo>
                    <a:pt x="6209" y="1"/>
                  </a:moveTo>
                  <a:cubicBezTo>
                    <a:pt x="5364" y="1"/>
                    <a:pt x="4999" y="685"/>
                    <a:pt x="4908" y="1484"/>
                  </a:cubicBezTo>
                  <a:cubicBezTo>
                    <a:pt x="4520" y="845"/>
                    <a:pt x="4040" y="366"/>
                    <a:pt x="3356" y="206"/>
                  </a:cubicBezTo>
                  <a:cubicBezTo>
                    <a:pt x="3295" y="192"/>
                    <a:pt x="3238" y="186"/>
                    <a:pt x="3183" y="186"/>
                  </a:cubicBezTo>
                  <a:cubicBezTo>
                    <a:pt x="2782" y="186"/>
                    <a:pt x="2542" y="535"/>
                    <a:pt x="2602" y="936"/>
                  </a:cubicBezTo>
                  <a:cubicBezTo>
                    <a:pt x="2716" y="1690"/>
                    <a:pt x="3013" y="2329"/>
                    <a:pt x="3401" y="2945"/>
                  </a:cubicBezTo>
                  <a:cubicBezTo>
                    <a:pt x="3356" y="2945"/>
                    <a:pt x="3333" y="2945"/>
                    <a:pt x="3287" y="2968"/>
                  </a:cubicBezTo>
                  <a:cubicBezTo>
                    <a:pt x="3036" y="2889"/>
                    <a:pt x="2761" y="2848"/>
                    <a:pt x="2491" y="2848"/>
                  </a:cubicBezTo>
                  <a:cubicBezTo>
                    <a:pt x="1903" y="2848"/>
                    <a:pt x="1332" y="3040"/>
                    <a:pt x="1050" y="3447"/>
                  </a:cubicBezTo>
                  <a:cubicBezTo>
                    <a:pt x="525" y="4200"/>
                    <a:pt x="982" y="4794"/>
                    <a:pt x="1666" y="5136"/>
                  </a:cubicBezTo>
                  <a:cubicBezTo>
                    <a:pt x="1758" y="5228"/>
                    <a:pt x="1849" y="5296"/>
                    <a:pt x="1940" y="5342"/>
                  </a:cubicBezTo>
                  <a:cubicBezTo>
                    <a:pt x="1666" y="5479"/>
                    <a:pt x="1393" y="5661"/>
                    <a:pt x="1164" y="5889"/>
                  </a:cubicBezTo>
                  <a:cubicBezTo>
                    <a:pt x="639" y="6369"/>
                    <a:pt x="0" y="7213"/>
                    <a:pt x="457" y="7944"/>
                  </a:cubicBezTo>
                  <a:cubicBezTo>
                    <a:pt x="664" y="8281"/>
                    <a:pt x="989" y="8412"/>
                    <a:pt x="1332" y="8412"/>
                  </a:cubicBezTo>
                  <a:cubicBezTo>
                    <a:pt x="1593" y="8412"/>
                    <a:pt x="1863" y="8336"/>
                    <a:pt x="2100" y="8218"/>
                  </a:cubicBezTo>
                  <a:cubicBezTo>
                    <a:pt x="2189" y="8173"/>
                    <a:pt x="3276" y="7326"/>
                    <a:pt x="3394" y="7326"/>
                  </a:cubicBezTo>
                  <a:cubicBezTo>
                    <a:pt x="3397" y="7326"/>
                    <a:pt x="3399" y="7326"/>
                    <a:pt x="3401" y="7327"/>
                  </a:cubicBezTo>
                  <a:cubicBezTo>
                    <a:pt x="3447" y="7350"/>
                    <a:pt x="3424" y="8081"/>
                    <a:pt x="3470" y="8218"/>
                  </a:cubicBezTo>
                  <a:cubicBezTo>
                    <a:pt x="3646" y="8640"/>
                    <a:pt x="4012" y="8941"/>
                    <a:pt x="4443" y="8941"/>
                  </a:cubicBezTo>
                  <a:cubicBezTo>
                    <a:pt x="4570" y="8941"/>
                    <a:pt x="4704" y="8914"/>
                    <a:pt x="4839" y="8857"/>
                  </a:cubicBezTo>
                  <a:cubicBezTo>
                    <a:pt x="5227" y="8674"/>
                    <a:pt x="5387" y="8332"/>
                    <a:pt x="5433" y="7944"/>
                  </a:cubicBezTo>
                  <a:cubicBezTo>
                    <a:pt x="5570" y="7921"/>
                    <a:pt x="5684" y="7921"/>
                    <a:pt x="5798" y="7875"/>
                  </a:cubicBezTo>
                  <a:cubicBezTo>
                    <a:pt x="6310" y="8742"/>
                    <a:pt x="6992" y="9660"/>
                    <a:pt x="7830" y="9660"/>
                  </a:cubicBezTo>
                  <a:cubicBezTo>
                    <a:pt x="7963" y="9660"/>
                    <a:pt x="8100" y="9637"/>
                    <a:pt x="8240" y="9587"/>
                  </a:cubicBezTo>
                  <a:cubicBezTo>
                    <a:pt x="9336" y="9199"/>
                    <a:pt x="9267" y="8126"/>
                    <a:pt x="8993" y="7099"/>
                  </a:cubicBezTo>
                  <a:lnTo>
                    <a:pt x="8993" y="7099"/>
                  </a:lnTo>
                  <a:cubicBezTo>
                    <a:pt x="9088" y="7109"/>
                    <a:pt x="9182" y="7114"/>
                    <a:pt x="9279" y="7114"/>
                  </a:cubicBezTo>
                  <a:cubicBezTo>
                    <a:pt x="9415" y="7114"/>
                    <a:pt x="9554" y="7103"/>
                    <a:pt x="9701" y="7076"/>
                  </a:cubicBezTo>
                  <a:cubicBezTo>
                    <a:pt x="9975" y="7031"/>
                    <a:pt x="10226" y="6688"/>
                    <a:pt x="10203" y="6392"/>
                  </a:cubicBezTo>
                  <a:cubicBezTo>
                    <a:pt x="10180" y="5638"/>
                    <a:pt x="9792" y="5364"/>
                    <a:pt x="9290" y="4862"/>
                  </a:cubicBezTo>
                  <a:cubicBezTo>
                    <a:pt x="9130" y="4680"/>
                    <a:pt x="8674" y="4611"/>
                    <a:pt x="8948" y="4178"/>
                  </a:cubicBezTo>
                  <a:cubicBezTo>
                    <a:pt x="8993" y="4109"/>
                    <a:pt x="9244" y="4063"/>
                    <a:pt x="9336" y="4018"/>
                  </a:cubicBezTo>
                  <a:cubicBezTo>
                    <a:pt x="9564" y="3881"/>
                    <a:pt x="9815" y="3675"/>
                    <a:pt x="9952" y="3447"/>
                  </a:cubicBezTo>
                  <a:cubicBezTo>
                    <a:pt x="10249" y="2968"/>
                    <a:pt x="10226" y="2329"/>
                    <a:pt x="9769" y="1964"/>
                  </a:cubicBezTo>
                  <a:cubicBezTo>
                    <a:pt x="9520" y="1764"/>
                    <a:pt x="9192" y="1691"/>
                    <a:pt x="8853" y="1691"/>
                  </a:cubicBezTo>
                  <a:cubicBezTo>
                    <a:pt x="8415" y="1691"/>
                    <a:pt x="7958" y="1812"/>
                    <a:pt x="7624" y="1941"/>
                  </a:cubicBezTo>
                  <a:cubicBezTo>
                    <a:pt x="7464" y="2009"/>
                    <a:pt x="7327" y="2078"/>
                    <a:pt x="7167" y="2146"/>
                  </a:cubicBezTo>
                  <a:cubicBezTo>
                    <a:pt x="7099" y="2169"/>
                    <a:pt x="7030" y="2215"/>
                    <a:pt x="6962" y="2237"/>
                  </a:cubicBezTo>
                  <a:cubicBezTo>
                    <a:pt x="6985" y="2100"/>
                    <a:pt x="7030" y="1918"/>
                    <a:pt x="7030" y="1895"/>
                  </a:cubicBezTo>
                  <a:cubicBezTo>
                    <a:pt x="7053" y="1621"/>
                    <a:pt x="7122" y="1324"/>
                    <a:pt x="7122" y="1050"/>
                  </a:cubicBezTo>
                  <a:cubicBezTo>
                    <a:pt x="7122" y="480"/>
                    <a:pt x="6848" y="1"/>
                    <a:pt x="62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5802;p42">
              <a:extLst>
                <a:ext uri="{FF2B5EF4-FFF2-40B4-BE49-F238E27FC236}">
                  <a16:creationId xmlns:a16="http://schemas.microsoft.com/office/drawing/2014/main" id="{563E6AAC-48EA-E8DA-DFE2-51DC92F966ED}"/>
                </a:ext>
              </a:extLst>
            </p:cNvPr>
            <p:cNvSpPr/>
            <p:nvPr/>
          </p:nvSpPr>
          <p:spPr>
            <a:xfrm>
              <a:off x="5381507" y="3530953"/>
              <a:ext cx="37550" cy="39506"/>
            </a:xfrm>
            <a:custGeom>
              <a:avLst/>
              <a:gdLst/>
              <a:ahLst/>
              <a:cxnLst/>
              <a:rect l="l" t="t" r="r" b="b"/>
              <a:pathLst>
                <a:path w="1325" h="1394" extrusionOk="0">
                  <a:moveTo>
                    <a:pt x="699" y="0"/>
                  </a:moveTo>
                  <a:cubicBezTo>
                    <a:pt x="687" y="0"/>
                    <a:pt x="675" y="1"/>
                    <a:pt x="662" y="1"/>
                  </a:cubicBezTo>
                  <a:cubicBezTo>
                    <a:pt x="297" y="1"/>
                    <a:pt x="46" y="275"/>
                    <a:pt x="23" y="640"/>
                  </a:cubicBezTo>
                  <a:cubicBezTo>
                    <a:pt x="23" y="663"/>
                    <a:pt x="0" y="709"/>
                    <a:pt x="0" y="732"/>
                  </a:cubicBezTo>
                  <a:cubicBezTo>
                    <a:pt x="0" y="1074"/>
                    <a:pt x="320" y="1394"/>
                    <a:pt x="662" y="1394"/>
                  </a:cubicBezTo>
                  <a:cubicBezTo>
                    <a:pt x="982" y="1371"/>
                    <a:pt x="1324" y="1097"/>
                    <a:pt x="1301" y="732"/>
                  </a:cubicBezTo>
                  <a:cubicBezTo>
                    <a:pt x="1301" y="709"/>
                    <a:pt x="1301" y="663"/>
                    <a:pt x="1301" y="640"/>
                  </a:cubicBezTo>
                  <a:cubicBezTo>
                    <a:pt x="1279" y="310"/>
                    <a:pt x="1044" y="0"/>
                    <a:pt x="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5803;p42">
              <a:extLst>
                <a:ext uri="{FF2B5EF4-FFF2-40B4-BE49-F238E27FC236}">
                  <a16:creationId xmlns:a16="http://schemas.microsoft.com/office/drawing/2014/main" id="{DD4A1F6F-4927-3244-C8DA-FE47E297E655}"/>
                </a:ext>
              </a:extLst>
            </p:cNvPr>
            <p:cNvSpPr/>
            <p:nvPr/>
          </p:nvSpPr>
          <p:spPr>
            <a:xfrm>
              <a:off x="5471430" y="3689459"/>
              <a:ext cx="47895" cy="36899"/>
            </a:xfrm>
            <a:custGeom>
              <a:avLst/>
              <a:gdLst/>
              <a:ahLst/>
              <a:cxnLst/>
              <a:rect l="l" t="t" r="r" b="b"/>
              <a:pathLst>
                <a:path w="1690" h="1302" extrusionOk="0">
                  <a:moveTo>
                    <a:pt x="845" y="1"/>
                  </a:moveTo>
                  <a:cubicBezTo>
                    <a:pt x="0" y="1"/>
                    <a:pt x="0" y="1302"/>
                    <a:pt x="845" y="1302"/>
                  </a:cubicBezTo>
                  <a:cubicBezTo>
                    <a:pt x="1689" y="1302"/>
                    <a:pt x="1689" y="1"/>
                    <a:pt x="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5804;p42">
              <a:extLst>
                <a:ext uri="{FF2B5EF4-FFF2-40B4-BE49-F238E27FC236}">
                  <a16:creationId xmlns:a16="http://schemas.microsoft.com/office/drawing/2014/main" id="{77306850-B672-5C72-D390-F9A3A7ACFFC1}"/>
                </a:ext>
              </a:extLst>
            </p:cNvPr>
            <p:cNvSpPr/>
            <p:nvPr/>
          </p:nvSpPr>
          <p:spPr>
            <a:xfrm>
              <a:off x="5267013" y="3852470"/>
              <a:ext cx="35595" cy="40129"/>
            </a:xfrm>
            <a:custGeom>
              <a:avLst/>
              <a:gdLst/>
              <a:ahLst/>
              <a:cxnLst/>
              <a:rect l="l" t="t" r="r" b="b"/>
              <a:pathLst>
                <a:path w="1256" h="1416" extrusionOk="0">
                  <a:moveTo>
                    <a:pt x="639" y="1"/>
                  </a:moveTo>
                  <a:cubicBezTo>
                    <a:pt x="274" y="23"/>
                    <a:pt x="23" y="297"/>
                    <a:pt x="0" y="640"/>
                  </a:cubicBezTo>
                  <a:cubicBezTo>
                    <a:pt x="0" y="685"/>
                    <a:pt x="0" y="731"/>
                    <a:pt x="0" y="777"/>
                  </a:cubicBezTo>
                  <a:cubicBezTo>
                    <a:pt x="23" y="959"/>
                    <a:pt x="69" y="1096"/>
                    <a:pt x="183" y="1233"/>
                  </a:cubicBezTo>
                  <a:cubicBezTo>
                    <a:pt x="297" y="1324"/>
                    <a:pt x="480" y="1416"/>
                    <a:pt x="639" y="1416"/>
                  </a:cubicBezTo>
                  <a:cubicBezTo>
                    <a:pt x="799" y="1393"/>
                    <a:pt x="959" y="1347"/>
                    <a:pt x="1073" y="1233"/>
                  </a:cubicBezTo>
                  <a:cubicBezTo>
                    <a:pt x="1187" y="1096"/>
                    <a:pt x="1233" y="959"/>
                    <a:pt x="1256" y="777"/>
                  </a:cubicBezTo>
                  <a:cubicBezTo>
                    <a:pt x="1256" y="731"/>
                    <a:pt x="1256" y="685"/>
                    <a:pt x="1256" y="640"/>
                  </a:cubicBezTo>
                  <a:cubicBezTo>
                    <a:pt x="1256" y="480"/>
                    <a:pt x="1210" y="320"/>
                    <a:pt x="1073" y="206"/>
                  </a:cubicBezTo>
                  <a:cubicBezTo>
                    <a:pt x="959" y="92"/>
                    <a:pt x="799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5805;p42">
              <a:extLst>
                <a:ext uri="{FF2B5EF4-FFF2-40B4-BE49-F238E27FC236}">
                  <a16:creationId xmlns:a16="http://schemas.microsoft.com/office/drawing/2014/main" id="{8883AE86-20C6-1CB6-6E7B-F45B6E0EE73C}"/>
                </a:ext>
              </a:extLst>
            </p:cNvPr>
            <p:cNvSpPr/>
            <p:nvPr/>
          </p:nvSpPr>
          <p:spPr>
            <a:xfrm>
              <a:off x="5099467" y="3721794"/>
              <a:ext cx="45316" cy="35623"/>
            </a:xfrm>
            <a:custGeom>
              <a:avLst/>
              <a:gdLst/>
              <a:ahLst/>
              <a:cxnLst/>
              <a:rect l="l" t="t" r="r" b="b"/>
              <a:pathLst>
                <a:path w="1599" h="1257" extrusionOk="0">
                  <a:moveTo>
                    <a:pt x="799" y="1"/>
                  </a:moveTo>
                  <a:cubicBezTo>
                    <a:pt x="0" y="1"/>
                    <a:pt x="0" y="1256"/>
                    <a:pt x="799" y="1256"/>
                  </a:cubicBezTo>
                  <a:cubicBezTo>
                    <a:pt x="1598" y="1256"/>
                    <a:pt x="1598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5806;p42">
              <a:extLst>
                <a:ext uri="{FF2B5EF4-FFF2-40B4-BE49-F238E27FC236}">
                  <a16:creationId xmlns:a16="http://schemas.microsoft.com/office/drawing/2014/main" id="{8B2DCF0F-5EF0-4471-0889-6EAEB121026A}"/>
                </a:ext>
              </a:extLst>
            </p:cNvPr>
            <p:cNvSpPr/>
            <p:nvPr/>
          </p:nvSpPr>
          <p:spPr>
            <a:xfrm>
              <a:off x="2813120" y="3029532"/>
              <a:ext cx="216716" cy="205125"/>
            </a:xfrm>
            <a:custGeom>
              <a:avLst/>
              <a:gdLst/>
              <a:ahLst/>
              <a:cxnLst/>
              <a:rect l="l" t="t" r="r" b="b"/>
              <a:pathLst>
                <a:path w="7647" h="7238" extrusionOk="0">
                  <a:moveTo>
                    <a:pt x="4634" y="0"/>
                  </a:moveTo>
                  <a:cubicBezTo>
                    <a:pt x="3995" y="0"/>
                    <a:pt x="3721" y="525"/>
                    <a:pt x="3675" y="1119"/>
                  </a:cubicBezTo>
                  <a:cubicBezTo>
                    <a:pt x="3378" y="639"/>
                    <a:pt x="3013" y="274"/>
                    <a:pt x="2488" y="160"/>
                  </a:cubicBezTo>
                  <a:cubicBezTo>
                    <a:pt x="2443" y="149"/>
                    <a:pt x="2399" y="143"/>
                    <a:pt x="2358" y="143"/>
                  </a:cubicBezTo>
                  <a:cubicBezTo>
                    <a:pt x="2070" y="143"/>
                    <a:pt x="1900" y="408"/>
                    <a:pt x="1940" y="708"/>
                  </a:cubicBezTo>
                  <a:cubicBezTo>
                    <a:pt x="2009" y="1256"/>
                    <a:pt x="2237" y="1758"/>
                    <a:pt x="2534" y="2214"/>
                  </a:cubicBezTo>
                  <a:lnTo>
                    <a:pt x="2442" y="2214"/>
                  </a:lnTo>
                  <a:cubicBezTo>
                    <a:pt x="2262" y="2159"/>
                    <a:pt x="2065" y="2131"/>
                    <a:pt x="1869" y="2131"/>
                  </a:cubicBezTo>
                  <a:cubicBezTo>
                    <a:pt x="1421" y="2131"/>
                    <a:pt x="983" y="2278"/>
                    <a:pt x="776" y="2579"/>
                  </a:cubicBezTo>
                  <a:cubicBezTo>
                    <a:pt x="365" y="3150"/>
                    <a:pt x="731" y="3584"/>
                    <a:pt x="1233" y="3858"/>
                  </a:cubicBezTo>
                  <a:cubicBezTo>
                    <a:pt x="1301" y="3926"/>
                    <a:pt x="1370" y="3972"/>
                    <a:pt x="1438" y="3995"/>
                  </a:cubicBezTo>
                  <a:cubicBezTo>
                    <a:pt x="1233" y="4109"/>
                    <a:pt x="1027" y="4246"/>
                    <a:pt x="867" y="4405"/>
                  </a:cubicBezTo>
                  <a:cubicBezTo>
                    <a:pt x="479" y="4771"/>
                    <a:pt x="0" y="5410"/>
                    <a:pt x="343" y="5958"/>
                  </a:cubicBezTo>
                  <a:cubicBezTo>
                    <a:pt x="500" y="6206"/>
                    <a:pt x="739" y="6305"/>
                    <a:pt x="993" y="6305"/>
                  </a:cubicBezTo>
                  <a:cubicBezTo>
                    <a:pt x="1181" y="6305"/>
                    <a:pt x="1377" y="6251"/>
                    <a:pt x="1552" y="6163"/>
                  </a:cubicBezTo>
                  <a:cubicBezTo>
                    <a:pt x="1620" y="6118"/>
                    <a:pt x="2437" y="5478"/>
                    <a:pt x="2530" y="5478"/>
                  </a:cubicBezTo>
                  <a:cubicBezTo>
                    <a:pt x="2531" y="5478"/>
                    <a:pt x="2533" y="5478"/>
                    <a:pt x="2534" y="5478"/>
                  </a:cubicBezTo>
                  <a:cubicBezTo>
                    <a:pt x="2557" y="5501"/>
                    <a:pt x="2557" y="6049"/>
                    <a:pt x="2579" y="6163"/>
                  </a:cubicBezTo>
                  <a:cubicBezTo>
                    <a:pt x="2703" y="6481"/>
                    <a:pt x="2990" y="6703"/>
                    <a:pt x="3315" y="6703"/>
                  </a:cubicBezTo>
                  <a:cubicBezTo>
                    <a:pt x="3410" y="6703"/>
                    <a:pt x="3508" y="6684"/>
                    <a:pt x="3607" y="6642"/>
                  </a:cubicBezTo>
                  <a:cubicBezTo>
                    <a:pt x="3903" y="6505"/>
                    <a:pt x="4017" y="6231"/>
                    <a:pt x="4063" y="5958"/>
                  </a:cubicBezTo>
                  <a:cubicBezTo>
                    <a:pt x="4154" y="5935"/>
                    <a:pt x="4223" y="5935"/>
                    <a:pt x="4314" y="5912"/>
                  </a:cubicBezTo>
                  <a:cubicBezTo>
                    <a:pt x="4712" y="6549"/>
                    <a:pt x="5231" y="7237"/>
                    <a:pt x="5872" y="7237"/>
                  </a:cubicBezTo>
                  <a:cubicBezTo>
                    <a:pt x="5966" y="7237"/>
                    <a:pt x="6063" y="7222"/>
                    <a:pt x="6163" y="7190"/>
                  </a:cubicBezTo>
                  <a:cubicBezTo>
                    <a:pt x="6985" y="6893"/>
                    <a:pt x="6916" y="6072"/>
                    <a:pt x="6711" y="5318"/>
                  </a:cubicBezTo>
                  <a:lnTo>
                    <a:pt x="6711" y="5318"/>
                  </a:lnTo>
                  <a:cubicBezTo>
                    <a:pt x="6777" y="5328"/>
                    <a:pt x="6847" y="5333"/>
                    <a:pt x="6919" y="5333"/>
                  </a:cubicBezTo>
                  <a:cubicBezTo>
                    <a:pt x="7022" y="5333"/>
                    <a:pt x="7129" y="5322"/>
                    <a:pt x="7236" y="5296"/>
                  </a:cubicBezTo>
                  <a:cubicBezTo>
                    <a:pt x="7464" y="5273"/>
                    <a:pt x="7647" y="4999"/>
                    <a:pt x="7624" y="4794"/>
                  </a:cubicBezTo>
                  <a:cubicBezTo>
                    <a:pt x="7601" y="4223"/>
                    <a:pt x="7304" y="4017"/>
                    <a:pt x="6939" y="3652"/>
                  </a:cubicBezTo>
                  <a:cubicBezTo>
                    <a:pt x="6802" y="3515"/>
                    <a:pt x="6483" y="3447"/>
                    <a:pt x="6665" y="3127"/>
                  </a:cubicBezTo>
                  <a:cubicBezTo>
                    <a:pt x="6711" y="3082"/>
                    <a:pt x="6893" y="3036"/>
                    <a:pt x="6962" y="3013"/>
                  </a:cubicBezTo>
                  <a:cubicBezTo>
                    <a:pt x="7144" y="2899"/>
                    <a:pt x="7327" y="2762"/>
                    <a:pt x="7441" y="2579"/>
                  </a:cubicBezTo>
                  <a:cubicBezTo>
                    <a:pt x="7647" y="2214"/>
                    <a:pt x="7647" y="1758"/>
                    <a:pt x="7304" y="1484"/>
                  </a:cubicBezTo>
                  <a:cubicBezTo>
                    <a:pt x="7115" y="1335"/>
                    <a:pt x="6870" y="1281"/>
                    <a:pt x="6615" y="1281"/>
                  </a:cubicBezTo>
                  <a:cubicBezTo>
                    <a:pt x="6286" y="1281"/>
                    <a:pt x="5941" y="1371"/>
                    <a:pt x="5684" y="1461"/>
                  </a:cubicBezTo>
                  <a:cubicBezTo>
                    <a:pt x="5570" y="1507"/>
                    <a:pt x="5455" y="1552"/>
                    <a:pt x="5341" y="1598"/>
                  </a:cubicBezTo>
                  <a:cubicBezTo>
                    <a:pt x="5296" y="1644"/>
                    <a:pt x="5250" y="1666"/>
                    <a:pt x="5181" y="1689"/>
                  </a:cubicBezTo>
                  <a:cubicBezTo>
                    <a:pt x="5227" y="1575"/>
                    <a:pt x="5250" y="1438"/>
                    <a:pt x="5250" y="1438"/>
                  </a:cubicBezTo>
                  <a:cubicBezTo>
                    <a:pt x="5273" y="1233"/>
                    <a:pt x="5318" y="1005"/>
                    <a:pt x="5318" y="799"/>
                  </a:cubicBezTo>
                  <a:cubicBezTo>
                    <a:pt x="5318" y="365"/>
                    <a:pt x="5113" y="0"/>
                    <a:pt x="4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5807;p42">
              <a:extLst>
                <a:ext uri="{FF2B5EF4-FFF2-40B4-BE49-F238E27FC236}">
                  <a16:creationId xmlns:a16="http://schemas.microsoft.com/office/drawing/2014/main" id="{50220A5A-9E8B-DAD1-FF15-3F53C373D02F}"/>
                </a:ext>
              </a:extLst>
            </p:cNvPr>
            <p:cNvSpPr/>
            <p:nvPr/>
          </p:nvSpPr>
          <p:spPr>
            <a:xfrm>
              <a:off x="2998124" y="2999719"/>
              <a:ext cx="27830" cy="29219"/>
            </a:xfrm>
            <a:custGeom>
              <a:avLst/>
              <a:gdLst/>
              <a:ahLst/>
              <a:cxnLst/>
              <a:rect l="l" t="t" r="r" b="b"/>
              <a:pathLst>
                <a:path w="982" h="1031" extrusionOk="0">
                  <a:moveTo>
                    <a:pt x="534" y="1"/>
                  </a:moveTo>
                  <a:cubicBezTo>
                    <a:pt x="524" y="1"/>
                    <a:pt x="513" y="1"/>
                    <a:pt x="502" y="2"/>
                  </a:cubicBezTo>
                  <a:cubicBezTo>
                    <a:pt x="228" y="2"/>
                    <a:pt x="23" y="208"/>
                    <a:pt x="23" y="482"/>
                  </a:cubicBezTo>
                  <a:cubicBezTo>
                    <a:pt x="0" y="504"/>
                    <a:pt x="0" y="527"/>
                    <a:pt x="0" y="550"/>
                  </a:cubicBezTo>
                  <a:cubicBezTo>
                    <a:pt x="0" y="790"/>
                    <a:pt x="230" y="1031"/>
                    <a:pt x="470" y="1031"/>
                  </a:cubicBezTo>
                  <a:cubicBezTo>
                    <a:pt x="481" y="1031"/>
                    <a:pt x="492" y="1030"/>
                    <a:pt x="502" y="1029"/>
                  </a:cubicBezTo>
                  <a:cubicBezTo>
                    <a:pt x="731" y="1029"/>
                    <a:pt x="982" y="824"/>
                    <a:pt x="982" y="550"/>
                  </a:cubicBezTo>
                  <a:cubicBezTo>
                    <a:pt x="982" y="527"/>
                    <a:pt x="982" y="504"/>
                    <a:pt x="982" y="482"/>
                  </a:cubicBezTo>
                  <a:cubicBezTo>
                    <a:pt x="960" y="241"/>
                    <a:pt x="771" y="1"/>
                    <a:pt x="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5808;p42">
              <a:extLst>
                <a:ext uri="{FF2B5EF4-FFF2-40B4-BE49-F238E27FC236}">
                  <a16:creationId xmlns:a16="http://schemas.microsoft.com/office/drawing/2014/main" id="{572BB52E-E93B-628D-D5D4-8E5D7A303F9B}"/>
                </a:ext>
              </a:extLst>
            </p:cNvPr>
            <p:cNvSpPr/>
            <p:nvPr/>
          </p:nvSpPr>
          <p:spPr>
            <a:xfrm>
              <a:off x="3065375" y="3118151"/>
              <a:ext cx="35623" cy="27830"/>
            </a:xfrm>
            <a:custGeom>
              <a:avLst/>
              <a:gdLst/>
              <a:ahLst/>
              <a:cxnLst/>
              <a:rect l="l" t="t" r="r" b="b"/>
              <a:pathLst>
                <a:path w="1257" h="982" extrusionOk="0">
                  <a:moveTo>
                    <a:pt x="640" y="0"/>
                  </a:moveTo>
                  <a:cubicBezTo>
                    <a:pt x="1" y="0"/>
                    <a:pt x="1" y="982"/>
                    <a:pt x="640" y="982"/>
                  </a:cubicBezTo>
                  <a:cubicBezTo>
                    <a:pt x="1256" y="982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5809;p42">
              <a:extLst>
                <a:ext uri="{FF2B5EF4-FFF2-40B4-BE49-F238E27FC236}">
                  <a16:creationId xmlns:a16="http://schemas.microsoft.com/office/drawing/2014/main" id="{AF7F17A2-2C55-9A82-71A2-FEEBD53DC0DF}"/>
                </a:ext>
              </a:extLst>
            </p:cNvPr>
            <p:cNvSpPr/>
            <p:nvPr/>
          </p:nvSpPr>
          <p:spPr>
            <a:xfrm>
              <a:off x="2912084" y="3240410"/>
              <a:ext cx="27206" cy="29785"/>
            </a:xfrm>
            <a:custGeom>
              <a:avLst/>
              <a:gdLst/>
              <a:ahLst/>
              <a:cxnLst/>
              <a:rect l="l" t="t" r="r" b="b"/>
              <a:pathLst>
                <a:path w="960" h="1051" extrusionOk="0">
                  <a:moveTo>
                    <a:pt x="480" y="0"/>
                  </a:moveTo>
                  <a:cubicBezTo>
                    <a:pt x="206" y="23"/>
                    <a:pt x="23" y="206"/>
                    <a:pt x="23" y="480"/>
                  </a:cubicBezTo>
                  <a:cubicBezTo>
                    <a:pt x="0" y="502"/>
                    <a:pt x="23" y="548"/>
                    <a:pt x="23" y="571"/>
                  </a:cubicBezTo>
                  <a:cubicBezTo>
                    <a:pt x="23" y="708"/>
                    <a:pt x="69" y="822"/>
                    <a:pt x="160" y="913"/>
                  </a:cubicBezTo>
                  <a:cubicBezTo>
                    <a:pt x="229" y="982"/>
                    <a:pt x="366" y="1050"/>
                    <a:pt x="480" y="1050"/>
                  </a:cubicBezTo>
                  <a:cubicBezTo>
                    <a:pt x="617" y="1050"/>
                    <a:pt x="731" y="1005"/>
                    <a:pt x="822" y="913"/>
                  </a:cubicBezTo>
                  <a:cubicBezTo>
                    <a:pt x="913" y="822"/>
                    <a:pt x="936" y="708"/>
                    <a:pt x="959" y="571"/>
                  </a:cubicBezTo>
                  <a:cubicBezTo>
                    <a:pt x="959" y="548"/>
                    <a:pt x="959" y="502"/>
                    <a:pt x="959" y="480"/>
                  </a:cubicBezTo>
                  <a:cubicBezTo>
                    <a:pt x="959" y="343"/>
                    <a:pt x="913" y="228"/>
                    <a:pt x="822" y="137"/>
                  </a:cubicBezTo>
                  <a:cubicBezTo>
                    <a:pt x="731" y="69"/>
                    <a:pt x="594" y="0"/>
                    <a:pt x="4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5810;p42">
              <a:extLst>
                <a:ext uri="{FF2B5EF4-FFF2-40B4-BE49-F238E27FC236}">
                  <a16:creationId xmlns:a16="http://schemas.microsoft.com/office/drawing/2014/main" id="{B515D28A-7185-80B2-2407-445922A89732}"/>
                </a:ext>
              </a:extLst>
            </p:cNvPr>
            <p:cNvSpPr/>
            <p:nvPr/>
          </p:nvSpPr>
          <p:spPr>
            <a:xfrm>
              <a:off x="2787246" y="3142722"/>
              <a:ext cx="33668" cy="26555"/>
            </a:xfrm>
            <a:custGeom>
              <a:avLst/>
              <a:gdLst/>
              <a:ahLst/>
              <a:cxnLst/>
              <a:rect l="l" t="t" r="r" b="b"/>
              <a:pathLst>
                <a:path w="1188" h="937" extrusionOk="0">
                  <a:moveTo>
                    <a:pt x="594" y="1"/>
                  </a:moveTo>
                  <a:cubicBezTo>
                    <a:pt x="0" y="1"/>
                    <a:pt x="0" y="936"/>
                    <a:pt x="594" y="936"/>
                  </a:cubicBezTo>
                  <a:cubicBezTo>
                    <a:pt x="1187" y="936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5811;p42">
              <a:extLst>
                <a:ext uri="{FF2B5EF4-FFF2-40B4-BE49-F238E27FC236}">
                  <a16:creationId xmlns:a16="http://schemas.microsoft.com/office/drawing/2014/main" id="{9DD49E50-B244-9CF0-C08C-96F97A74F210}"/>
                </a:ext>
              </a:extLst>
            </p:cNvPr>
            <p:cNvSpPr/>
            <p:nvPr/>
          </p:nvSpPr>
          <p:spPr>
            <a:xfrm>
              <a:off x="5626676" y="1644699"/>
              <a:ext cx="296918" cy="280878"/>
            </a:xfrm>
            <a:custGeom>
              <a:avLst/>
              <a:gdLst/>
              <a:ahLst/>
              <a:cxnLst/>
              <a:rect l="l" t="t" r="r" b="b"/>
              <a:pathLst>
                <a:path w="10477" h="9911" extrusionOk="0">
                  <a:moveTo>
                    <a:pt x="6368" y="1"/>
                  </a:moveTo>
                  <a:cubicBezTo>
                    <a:pt x="5478" y="1"/>
                    <a:pt x="5113" y="708"/>
                    <a:pt x="5022" y="1507"/>
                  </a:cubicBezTo>
                  <a:cubicBezTo>
                    <a:pt x="4634" y="891"/>
                    <a:pt x="4131" y="366"/>
                    <a:pt x="3424" y="206"/>
                  </a:cubicBezTo>
                  <a:cubicBezTo>
                    <a:pt x="3366" y="193"/>
                    <a:pt x="3311" y="187"/>
                    <a:pt x="3259" y="187"/>
                  </a:cubicBezTo>
                  <a:cubicBezTo>
                    <a:pt x="2854" y="187"/>
                    <a:pt x="2610" y="558"/>
                    <a:pt x="2671" y="982"/>
                  </a:cubicBezTo>
                  <a:cubicBezTo>
                    <a:pt x="2762" y="1736"/>
                    <a:pt x="3082" y="2398"/>
                    <a:pt x="3470" y="3014"/>
                  </a:cubicBezTo>
                  <a:cubicBezTo>
                    <a:pt x="3447" y="3014"/>
                    <a:pt x="3401" y="3037"/>
                    <a:pt x="3378" y="3037"/>
                  </a:cubicBezTo>
                  <a:cubicBezTo>
                    <a:pt x="3115" y="2958"/>
                    <a:pt x="2831" y="2918"/>
                    <a:pt x="2553" y="2918"/>
                  </a:cubicBezTo>
                  <a:cubicBezTo>
                    <a:pt x="1941" y="2918"/>
                    <a:pt x="1356" y="3115"/>
                    <a:pt x="1073" y="3539"/>
                  </a:cubicBezTo>
                  <a:cubicBezTo>
                    <a:pt x="525" y="4315"/>
                    <a:pt x="1004" y="4908"/>
                    <a:pt x="1712" y="5274"/>
                  </a:cubicBezTo>
                  <a:cubicBezTo>
                    <a:pt x="1780" y="5365"/>
                    <a:pt x="1872" y="5433"/>
                    <a:pt x="1986" y="5479"/>
                  </a:cubicBezTo>
                  <a:cubicBezTo>
                    <a:pt x="1689" y="5639"/>
                    <a:pt x="1415" y="5821"/>
                    <a:pt x="1187" y="6050"/>
                  </a:cubicBezTo>
                  <a:cubicBezTo>
                    <a:pt x="662" y="6529"/>
                    <a:pt x="0" y="7396"/>
                    <a:pt x="479" y="8150"/>
                  </a:cubicBezTo>
                  <a:cubicBezTo>
                    <a:pt x="692" y="8495"/>
                    <a:pt x="1036" y="8631"/>
                    <a:pt x="1394" y="8631"/>
                  </a:cubicBezTo>
                  <a:cubicBezTo>
                    <a:pt x="1652" y="8631"/>
                    <a:pt x="1917" y="8561"/>
                    <a:pt x="2146" y="8446"/>
                  </a:cubicBezTo>
                  <a:cubicBezTo>
                    <a:pt x="2235" y="8402"/>
                    <a:pt x="3346" y="7509"/>
                    <a:pt x="3463" y="7509"/>
                  </a:cubicBezTo>
                  <a:cubicBezTo>
                    <a:pt x="3466" y="7509"/>
                    <a:pt x="3468" y="7509"/>
                    <a:pt x="3470" y="7510"/>
                  </a:cubicBezTo>
                  <a:cubicBezTo>
                    <a:pt x="3515" y="7533"/>
                    <a:pt x="3492" y="8286"/>
                    <a:pt x="3561" y="8423"/>
                  </a:cubicBezTo>
                  <a:cubicBezTo>
                    <a:pt x="3720" y="8864"/>
                    <a:pt x="4110" y="9169"/>
                    <a:pt x="4542" y="9169"/>
                  </a:cubicBezTo>
                  <a:cubicBezTo>
                    <a:pt x="4670" y="9169"/>
                    <a:pt x="4801" y="9142"/>
                    <a:pt x="4930" y="9085"/>
                  </a:cubicBezTo>
                  <a:cubicBezTo>
                    <a:pt x="5341" y="8903"/>
                    <a:pt x="5501" y="8538"/>
                    <a:pt x="5569" y="8150"/>
                  </a:cubicBezTo>
                  <a:cubicBezTo>
                    <a:pt x="5684" y="8127"/>
                    <a:pt x="5798" y="8104"/>
                    <a:pt x="5935" y="8081"/>
                  </a:cubicBezTo>
                  <a:cubicBezTo>
                    <a:pt x="6448" y="8970"/>
                    <a:pt x="7167" y="9910"/>
                    <a:pt x="8032" y="9910"/>
                  </a:cubicBezTo>
                  <a:cubicBezTo>
                    <a:pt x="8166" y="9910"/>
                    <a:pt x="8304" y="9888"/>
                    <a:pt x="8445" y="9839"/>
                  </a:cubicBezTo>
                  <a:cubicBezTo>
                    <a:pt x="9564" y="9428"/>
                    <a:pt x="9495" y="8332"/>
                    <a:pt x="9199" y="7282"/>
                  </a:cubicBezTo>
                  <a:lnTo>
                    <a:pt x="9199" y="7282"/>
                  </a:lnTo>
                  <a:cubicBezTo>
                    <a:pt x="9293" y="7292"/>
                    <a:pt x="9392" y="7297"/>
                    <a:pt x="9492" y="7297"/>
                  </a:cubicBezTo>
                  <a:cubicBezTo>
                    <a:pt x="9635" y="7297"/>
                    <a:pt x="9782" y="7286"/>
                    <a:pt x="9929" y="7259"/>
                  </a:cubicBezTo>
                  <a:cubicBezTo>
                    <a:pt x="10226" y="7214"/>
                    <a:pt x="10477" y="6848"/>
                    <a:pt x="10454" y="6575"/>
                  </a:cubicBezTo>
                  <a:cubicBezTo>
                    <a:pt x="10408" y="5799"/>
                    <a:pt x="10020" y="5502"/>
                    <a:pt x="9518" y="5000"/>
                  </a:cubicBezTo>
                  <a:cubicBezTo>
                    <a:pt x="9336" y="4794"/>
                    <a:pt x="8879" y="4726"/>
                    <a:pt x="9153" y="4292"/>
                  </a:cubicBezTo>
                  <a:cubicBezTo>
                    <a:pt x="9199" y="4201"/>
                    <a:pt x="9473" y="4178"/>
                    <a:pt x="9541" y="4132"/>
                  </a:cubicBezTo>
                  <a:cubicBezTo>
                    <a:pt x="9792" y="3995"/>
                    <a:pt x="10043" y="3767"/>
                    <a:pt x="10180" y="3539"/>
                  </a:cubicBezTo>
                  <a:cubicBezTo>
                    <a:pt x="10477" y="3037"/>
                    <a:pt x="10477" y="2398"/>
                    <a:pt x="9998" y="2010"/>
                  </a:cubicBezTo>
                  <a:cubicBezTo>
                    <a:pt x="9753" y="1814"/>
                    <a:pt x="9430" y="1744"/>
                    <a:pt x="9091" y="1744"/>
                  </a:cubicBezTo>
                  <a:cubicBezTo>
                    <a:pt x="8638" y="1744"/>
                    <a:pt x="8159" y="1869"/>
                    <a:pt x="7806" y="1987"/>
                  </a:cubicBezTo>
                  <a:cubicBezTo>
                    <a:pt x="7647" y="2055"/>
                    <a:pt x="7487" y="2124"/>
                    <a:pt x="7327" y="2192"/>
                  </a:cubicBezTo>
                  <a:cubicBezTo>
                    <a:pt x="7259" y="2238"/>
                    <a:pt x="7190" y="2261"/>
                    <a:pt x="7122" y="2306"/>
                  </a:cubicBezTo>
                  <a:cubicBezTo>
                    <a:pt x="7144" y="2169"/>
                    <a:pt x="7190" y="1987"/>
                    <a:pt x="7190" y="1964"/>
                  </a:cubicBezTo>
                  <a:cubicBezTo>
                    <a:pt x="7213" y="1667"/>
                    <a:pt x="7304" y="1370"/>
                    <a:pt x="7281" y="1074"/>
                  </a:cubicBezTo>
                  <a:cubicBezTo>
                    <a:pt x="7281" y="503"/>
                    <a:pt x="7007" y="1"/>
                    <a:pt x="6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5812;p42">
              <a:extLst>
                <a:ext uri="{FF2B5EF4-FFF2-40B4-BE49-F238E27FC236}">
                  <a16:creationId xmlns:a16="http://schemas.microsoft.com/office/drawing/2014/main" id="{FF21D8A8-CAEA-10DB-FDAD-DF5623FE2F78}"/>
                </a:ext>
              </a:extLst>
            </p:cNvPr>
            <p:cNvSpPr/>
            <p:nvPr/>
          </p:nvSpPr>
          <p:spPr>
            <a:xfrm>
              <a:off x="5880263" y="1603323"/>
              <a:ext cx="38826" cy="40810"/>
            </a:xfrm>
            <a:custGeom>
              <a:avLst/>
              <a:gdLst/>
              <a:ahLst/>
              <a:cxnLst/>
              <a:rect l="l" t="t" r="r" b="b"/>
              <a:pathLst>
                <a:path w="1370" h="1440" extrusionOk="0">
                  <a:moveTo>
                    <a:pt x="684" y="0"/>
                  </a:moveTo>
                  <a:cubicBezTo>
                    <a:pt x="296" y="23"/>
                    <a:pt x="45" y="297"/>
                    <a:pt x="22" y="662"/>
                  </a:cubicBezTo>
                  <a:cubicBezTo>
                    <a:pt x="22" y="708"/>
                    <a:pt x="22" y="730"/>
                    <a:pt x="22" y="776"/>
                  </a:cubicBezTo>
                  <a:cubicBezTo>
                    <a:pt x="0" y="1108"/>
                    <a:pt x="321" y="1439"/>
                    <a:pt x="652" y="1439"/>
                  </a:cubicBezTo>
                  <a:cubicBezTo>
                    <a:pt x="663" y="1439"/>
                    <a:pt x="674" y="1439"/>
                    <a:pt x="684" y="1438"/>
                  </a:cubicBezTo>
                  <a:cubicBezTo>
                    <a:pt x="1027" y="1415"/>
                    <a:pt x="1369" y="1141"/>
                    <a:pt x="1346" y="776"/>
                  </a:cubicBezTo>
                  <a:cubicBezTo>
                    <a:pt x="1323" y="730"/>
                    <a:pt x="1323" y="708"/>
                    <a:pt x="1323" y="662"/>
                  </a:cubicBezTo>
                  <a:cubicBezTo>
                    <a:pt x="1301" y="320"/>
                    <a:pt x="1050" y="0"/>
                    <a:pt x="6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5813;p42">
              <a:extLst>
                <a:ext uri="{FF2B5EF4-FFF2-40B4-BE49-F238E27FC236}">
                  <a16:creationId xmlns:a16="http://schemas.microsoft.com/office/drawing/2014/main" id="{5661CE35-0EC1-9A5F-7122-A49EDE3A2C25}"/>
                </a:ext>
              </a:extLst>
            </p:cNvPr>
            <p:cNvSpPr/>
            <p:nvPr/>
          </p:nvSpPr>
          <p:spPr>
            <a:xfrm>
              <a:off x="5972736" y="1766334"/>
              <a:ext cx="48546" cy="37522"/>
            </a:xfrm>
            <a:custGeom>
              <a:avLst/>
              <a:gdLst/>
              <a:ahLst/>
              <a:cxnLst/>
              <a:rect l="l" t="t" r="r" b="b"/>
              <a:pathLst>
                <a:path w="1713" h="1324" extrusionOk="0">
                  <a:moveTo>
                    <a:pt x="868" y="0"/>
                  </a:moveTo>
                  <a:cubicBezTo>
                    <a:pt x="1" y="0"/>
                    <a:pt x="1" y="1324"/>
                    <a:pt x="868" y="1324"/>
                  </a:cubicBezTo>
                  <a:cubicBezTo>
                    <a:pt x="1713" y="1324"/>
                    <a:pt x="1713" y="0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5814;p42">
              <a:extLst>
                <a:ext uri="{FF2B5EF4-FFF2-40B4-BE49-F238E27FC236}">
                  <a16:creationId xmlns:a16="http://schemas.microsoft.com/office/drawing/2014/main" id="{E5BE041E-74AF-3283-B6C9-85FA5825062B}"/>
                </a:ext>
              </a:extLst>
            </p:cNvPr>
            <p:cNvSpPr/>
            <p:nvPr/>
          </p:nvSpPr>
          <p:spPr>
            <a:xfrm>
              <a:off x="5762510" y="1933767"/>
              <a:ext cx="37550" cy="40328"/>
            </a:xfrm>
            <a:custGeom>
              <a:avLst/>
              <a:gdLst/>
              <a:ahLst/>
              <a:cxnLst/>
              <a:rect l="l" t="t" r="r" b="b"/>
              <a:pathLst>
                <a:path w="1325" h="1423" extrusionOk="0">
                  <a:moveTo>
                    <a:pt x="713" y="0"/>
                  </a:moveTo>
                  <a:cubicBezTo>
                    <a:pt x="696" y="0"/>
                    <a:pt x="679" y="1"/>
                    <a:pt x="662" y="4"/>
                  </a:cubicBezTo>
                  <a:cubicBezTo>
                    <a:pt x="297" y="4"/>
                    <a:pt x="46" y="278"/>
                    <a:pt x="23" y="643"/>
                  </a:cubicBezTo>
                  <a:cubicBezTo>
                    <a:pt x="0" y="689"/>
                    <a:pt x="23" y="734"/>
                    <a:pt x="23" y="780"/>
                  </a:cubicBezTo>
                  <a:cubicBezTo>
                    <a:pt x="46" y="962"/>
                    <a:pt x="92" y="1099"/>
                    <a:pt x="206" y="1236"/>
                  </a:cubicBezTo>
                  <a:cubicBezTo>
                    <a:pt x="308" y="1339"/>
                    <a:pt x="465" y="1422"/>
                    <a:pt x="612" y="1422"/>
                  </a:cubicBezTo>
                  <a:cubicBezTo>
                    <a:pt x="629" y="1422"/>
                    <a:pt x="646" y="1421"/>
                    <a:pt x="662" y="1419"/>
                  </a:cubicBezTo>
                  <a:cubicBezTo>
                    <a:pt x="822" y="1419"/>
                    <a:pt x="1005" y="1373"/>
                    <a:pt x="1119" y="1236"/>
                  </a:cubicBezTo>
                  <a:cubicBezTo>
                    <a:pt x="1233" y="1099"/>
                    <a:pt x="1279" y="962"/>
                    <a:pt x="1301" y="780"/>
                  </a:cubicBezTo>
                  <a:cubicBezTo>
                    <a:pt x="1301" y="734"/>
                    <a:pt x="1324" y="689"/>
                    <a:pt x="1301" y="643"/>
                  </a:cubicBezTo>
                  <a:cubicBezTo>
                    <a:pt x="1301" y="460"/>
                    <a:pt x="1256" y="301"/>
                    <a:pt x="1119" y="186"/>
                  </a:cubicBezTo>
                  <a:cubicBezTo>
                    <a:pt x="1017" y="84"/>
                    <a:pt x="859" y="0"/>
                    <a:pt x="7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5815;p42">
              <a:extLst>
                <a:ext uri="{FF2B5EF4-FFF2-40B4-BE49-F238E27FC236}">
                  <a16:creationId xmlns:a16="http://schemas.microsoft.com/office/drawing/2014/main" id="{D3879622-DABA-886A-0E06-FF0C8610E8B4}"/>
                </a:ext>
              </a:extLst>
            </p:cNvPr>
            <p:cNvSpPr/>
            <p:nvPr/>
          </p:nvSpPr>
          <p:spPr>
            <a:xfrm>
              <a:off x="5591081" y="1799322"/>
              <a:ext cx="46619" cy="36247"/>
            </a:xfrm>
            <a:custGeom>
              <a:avLst/>
              <a:gdLst/>
              <a:ahLst/>
              <a:cxnLst/>
              <a:rect l="l" t="t" r="r" b="b"/>
              <a:pathLst>
                <a:path w="1645" h="1279" extrusionOk="0">
                  <a:moveTo>
                    <a:pt x="822" y="0"/>
                  </a:moveTo>
                  <a:cubicBezTo>
                    <a:pt x="1" y="0"/>
                    <a:pt x="1" y="1278"/>
                    <a:pt x="822" y="1278"/>
                  </a:cubicBezTo>
                  <a:cubicBezTo>
                    <a:pt x="1644" y="1278"/>
                    <a:pt x="1644" y="0"/>
                    <a:pt x="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5816;p42">
              <a:extLst>
                <a:ext uri="{FF2B5EF4-FFF2-40B4-BE49-F238E27FC236}">
                  <a16:creationId xmlns:a16="http://schemas.microsoft.com/office/drawing/2014/main" id="{4C1E5398-789C-017E-12BD-7C07C8C5F659}"/>
                </a:ext>
              </a:extLst>
            </p:cNvPr>
            <p:cNvSpPr/>
            <p:nvPr/>
          </p:nvSpPr>
          <p:spPr>
            <a:xfrm>
              <a:off x="4400206" y="1312214"/>
              <a:ext cx="239360" cy="225530"/>
            </a:xfrm>
            <a:custGeom>
              <a:avLst/>
              <a:gdLst/>
              <a:ahLst/>
              <a:cxnLst/>
              <a:rect l="l" t="t" r="r" b="b"/>
              <a:pathLst>
                <a:path w="8446" h="7958" extrusionOk="0">
                  <a:moveTo>
                    <a:pt x="5136" y="1"/>
                  </a:moveTo>
                  <a:cubicBezTo>
                    <a:pt x="4406" y="1"/>
                    <a:pt x="4109" y="571"/>
                    <a:pt x="4040" y="1210"/>
                  </a:cubicBezTo>
                  <a:cubicBezTo>
                    <a:pt x="3721" y="708"/>
                    <a:pt x="3333" y="297"/>
                    <a:pt x="2762" y="160"/>
                  </a:cubicBezTo>
                  <a:cubicBezTo>
                    <a:pt x="2714" y="150"/>
                    <a:pt x="2668" y="145"/>
                    <a:pt x="2625" y="145"/>
                  </a:cubicBezTo>
                  <a:cubicBezTo>
                    <a:pt x="2297" y="145"/>
                    <a:pt x="2106" y="434"/>
                    <a:pt x="2146" y="777"/>
                  </a:cubicBezTo>
                  <a:cubicBezTo>
                    <a:pt x="2237" y="1393"/>
                    <a:pt x="2488" y="1918"/>
                    <a:pt x="2808" y="2420"/>
                  </a:cubicBezTo>
                  <a:cubicBezTo>
                    <a:pt x="2762" y="2420"/>
                    <a:pt x="2739" y="2443"/>
                    <a:pt x="2717" y="2443"/>
                  </a:cubicBezTo>
                  <a:cubicBezTo>
                    <a:pt x="2508" y="2378"/>
                    <a:pt x="2282" y="2345"/>
                    <a:pt x="2059" y="2345"/>
                  </a:cubicBezTo>
                  <a:cubicBezTo>
                    <a:pt x="1573" y="2345"/>
                    <a:pt x="1102" y="2502"/>
                    <a:pt x="868" y="2831"/>
                  </a:cubicBezTo>
                  <a:cubicBezTo>
                    <a:pt x="434" y="3470"/>
                    <a:pt x="799" y="3949"/>
                    <a:pt x="1370" y="4246"/>
                  </a:cubicBezTo>
                  <a:cubicBezTo>
                    <a:pt x="1438" y="4315"/>
                    <a:pt x="1507" y="4360"/>
                    <a:pt x="1598" y="4406"/>
                  </a:cubicBezTo>
                  <a:cubicBezTo>
                    <a:pt x="1370" y="4520"/>
                    <a:pt x="1142" y="4680"/>
                    <a:pt x="959" y="4862"/>
                  </a:cubicBezTo>
                  <a:cubicBezTo>
                    <a:pt x="525" y="5251"/>
                    <a:pt x="0" y="5958"/>
                    <a:pt x="388" y="6552"/>
                  </a:cubicBezTo>
                  <a:cubicBezTo>
                    <a:pt x="559" y="6827"/>
                    <a:pt x="828" y="6937"/>
                    <a:pt x="1112" y="6937"/>
                  </a:cubicBezTo>
                  <a:cubicBezTo>
                    <a:pt x="1322" y="6937"/>
                    <a:pt x="1541" y="6877"/>
                    <a:pt x="1735" y="6780"/>
                  </a:cubicBezTo>
                  <a:cubicBezTo>
                    <a:pt x="1802" y="6758"/>
                    <a:pt x="2685" y="6047"/>
                    <a:pt x="2779" y="6047"/>
                  </a:cubicBezTo>
                  <a:cubicBezTo>
                    <a:pt x="2782" y="6047"/>
                    <a:pt x="2784" y="6048"/>
                    <a:pt x="2785" y="6049"/>
                  </a:cubicBezTo>
                  <a:cubicBezTo>
                    <a:pt x="2831" y="6072"/>
                    <a:pt x="2831" y="6666"/>
                    <a:pt x="2853" y="6780"/>
                  </a:cubicBezTo>
                  <a:cubicBezTo>
                    <a:pt x="2994" y="7131"/>
                    <a:pt x="3310" y="7374"/>
                    <a:pt x="3656" y="7374"/>
                  </a:cubicBezTo>
                  <a:cubicBezTo>
                    <a:pt x="3760" y="7374"/>
                    <a:pt x="3867" y="7352"/>
                    <a:pt x="3972" y="7305"/>
                  </a:cubicBezTo>
                  <a:cubicBezTo>
                    <a:pt x="4314" y="7168"/>
                    <a:pt x="4428" y="6871"/>
                    <a:pt x="4497" y="6552"/>
                  </a:cubicBezTo>
                  <a:cubicBezTo>
                    <a:pt x="4588" y="6552"/>
                    <a:pt x="4680" y="6529"/>
                    <a:pt x="4771" y="6506"/>
                  </a:cubicBezTo>
                  <a:cubicBezTo>
                    <a:pt x="5184" y="7215"/>
                    <a:pt x="5768" y="7958"/>
                    <a:pt x="6463" y="7958"/>
                  </a:cubicBezTo>
                  <a:cubicBezTo>
                    <a:pt x="6573" y="7958"/>
                    <a:pt x="6686" y="7939"/>
                    <a:pt x="6802" y="7898"/>
                  </a:cubicBezTo>
                  <a:cubicBezTo>
                    <a:pt x="7715" y="7579"/>
                    <a:pt x="7647" y="6689"/>
                    <a:pt x="7419" y="5867"/>
                  </a:cubicBezTo>
                  <a:cubicBezTo>
                    <a:pt x="7601" y="5867"/>
                    <a:pt x="7784" y="5867"/>
                    <a:pt x="7989" y="5844"/>
                  </a:cubicBezTo>
                  <a:cubicBezTo>
                    <a:pt x="8240" y="5798"/>
                    <a:pt x="8446" y="5502"/>
                    <a:pt x="8423" y="5273"/>
                  </a:cubicBezTo>
                  <a:cubicBezTo>
                    <a:pt x="8400" y="4657"/>
                    <a:pt x="8080" y="4429"/>
                    <a:pt x="7670" y="4018"/>
                  </a:cubicBezTo>
                  <a:cubicBezTo>
                    <a:pt x="7533" y="3858"/>
                    <a:pt x="7145" y="3790"/>
                    <a:pt x="7373" y="3447"/>
                  </a:cubicBezTo>
                  <a:cubicBezTo>
                    <a:pt x="7419" y="3379"/>
                    <a:pt x="7624" y="3356"/>
                    <a:pt x="7692" y="3310"/>
                  </a:cubicBezTo>
                  <a:cubicBezTo>
                    <a:pt x="7898" y="3196"/>
                    <a:pt x="8080" y="3036"/>
                    <a:pt x="8217" y="2831"/>
                  </a:cubicBezTo>
                  <a:cubicBezTo>
                    <a:pt x="8446" y="2443"/>
                    <a:pt x="8423" y="1918"/>
                    <a:pt x="8058" y="1621"/>
                  </a:cubicBezTo>
                  <a:cubicBezTo>
                    <a:pt x="7859" y="1453"/>
                    <a:pt x="7592" y="1392"/>
                    <a:pt x="7314" y="1392"/>
                  </a:cubicBezTo>
                  <a:cubicBezTo>
                    <a:pt x="6952" y="1392"/>
                    <a:pt x="6571" y="1495"/>
                    <a:pt x="6300" y="1598"/>
                  </a:cubicBezTo>
                  <a:cubicBezTo>
                    <a:pt x="6163" y="1644"/>
                    <a:pt x="6026" y="1713"/>
                    <a:pt x="5912" y="1758"/>
                  </a:cubicBezTo>
                  <a:cubicBezTo>
                    <a:pt x="5844" y="1781"/>
                    <a:pt x="5798" y="1827"/>
                    <a:pt x="5729" y="1850"/>
                  </a:cubicBezTo>
                  <a:cubicBezTo>
                    <a:pt x="5775" y="1735"/>
                    <a:pt x="5798" y="1576"/>
                    <a:pt x="5798" y="1576"/>
                  </a:cubicBezTo>
                  <a:cubicBezTo>
                    <a:pt x="5821" y="1347"/>
                    <a:pt x="5866" y="1096"/>
                    <a:pt x="5866" y="868"/>
                  </a:cubicBezTo>
                  <a:cubicBezTo>
                    <a:pt x="5866" y="389"/>
                    <a:pt x="5638" y="1"/>
                    <a:pt x="5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5817;p42">
              <a:extLst>
                <a:ext uri="{FF2B5EF4-FFF2-40B4-BE49-F238E27FC236}">
                  <a16:creationId xmlns:a16="http://schemas.microsoft.com/office/drawing/2014/main" id="{9536636A-564D-C0E5-1EBD-0A4AF11BEF85}"/>
                </a:ext>
              </a:extLst>
            </p:cNvPr>
            <p:cNvSpPr/>
            <p:nvPr/>
          </p:nvSpPr>
          <p:spPr>
            <a:xfrm>
              <a:off x="4603971" y="1278575"/>
              <a:ext cx="31712" cy="33016"/>
            </a:xfrm>
            <a:custGeom>
              <a:avLst/>
              <a:gdLst/>
              <a:ahLst/>
              <a:cxnLst/>
              <a:rect l="l" t="t" r="r" b="b"/>
              <a:pathLst>
                <a:path w="1119" h="1165" extrusionOk="0">
                  <a:moveTo>
                    <a:pt x="571" y="1"/>
                  </a:moveTo>
                  <a:cubicBezTo>
                    <a:pt x="251" y="24"/>
                    <a:pt x="46" y="252"/>
                    <a:pt x="23" y="526"/>
                  </a:cubicBezTo>
                  <a:cubicBezTo>
                    <a:pt x="23" y="571"/>
                    <a:pt x="23" y="594"/>
                    <a:pt x="23" y="617"/>
                  </a:cubicBezTo>
                  <a:cubicBezTo>
                    <a:pt x="0" y="914"/>
                    <a:pt x="274" y="1165"/>
                    <a:pt x="571" y="1165"/>
                  </a:cubicBezTo>
                  <a:cubicBezTo>
                    <a:pt x="845" y="1142"/>
                    <a:pt x="1119" y="914"/>
                    <a:pt x="1096" y="617"/>
                  </a:cubicBezTo>
                  <a:cubicBezTo>
                    <a:pt x="1096" y="594"/>
                    <a:pt x="1096" y="571"/>
                    <a:pt x="1096" y="526"/>
                  </a:cubicBezTo>
                  <a:cubicBezTo>
                    <a:pt x="1073" y="252"/>
                    <a:pt x="868" y="1"/>
                    <a:pt x="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5818;p42">
              <a:extLst>
                <a:ext uri="{FF2B5EF4-FFF2-40B4-BE49-F238E27FC236}">
                  <a16:creationId xmlns:a16="http://schemas.microsoft.com/office/drawing/2014/main" id="{58A39D3D-12B6-7FCE-FD27-AF9311623259}"/>
                </a:ext>
              </a:extLst>
            </p:cNvPr>
            <p:cNvSpPr/>
            <p:nvPr/>
          </p:nvSpPr>
          <p:spPr>
            <a:xfrm>
              <a:off x="4679015" y="1409902"/>
              <a:ext cx="39478" cy="30437"/>
            </a:xfrm>
            <a:custGeom>
              <a:avLst/>
              <a:gdLst/>
              <a:ahLst/>
              <a:cxnLst/>
              <a:rect l="l" t="t" r="r" b="b"/>
              <a:pathLst>
                <a:path w="1393" h="1074" extrusionOk="0">
                  <a:moveTo>
                    <a:pt x="685" y="0"/>
                  </a:moveTo>
                  <a:cubicBezTo>
                    <a:pt x="0" y="0"/>
                    <a:pt x="0" y="1073"/>
                    <a:pt x="685" y="1073"/>
                  </a:cubicBezTo>
                  <a:cubicBezTo>
                    <a:pt x="1392" y="1073"/>
                    <a:pt x="13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5819;p42">
              <a:extLst>
                <a:ext uri="{FF2B5EF4-FFF2-40B4-BE49-F238E27FC236}">
                  <a16:creationId xmlns:a16="http://schemas.microsoft.com/office/drawing/2014/main" id="{C9CABF12-8CBE-AAF5-2B49-CC43A0B3730B}"/>
                </a:ext>
              </a:extLst>
            </p:cNvPr>
            <p:cNvSpPr/>
            <p:nvPr/>
          </p:nvSpPr>
          <p:spPr>
            <a:xfrm>
              <a:off x="4510165" y="1544432"/>
              <a:ext cx="29785" cy="33044"/>
            </a:xfrm>
            <a:custGeom>
              <a:avLst/>
              <a:gdLst/>
              <a:ahLst/>
              <a:cxnLst/>
              <a:rect l="l" t="t" r="r" b="b"/>
              <a:pathLst>
                <a:path w="1051" h="1166" extrusionOk="0">
                  <a:moveTo>
                    <a:pt x="526" y="1"/>
                  </a:moveTo>
                  <a:cubicBezTo>
                    <a:pt x="206" y="24"/>
                    <a:pt x="23" y="229"/>
                    <a:pt x="1" y="526"/>
                  </a:cubicBezTo>
                  <a:cubicBezTo>
                    <a:pt x="1" y="572"/>
                    <a:pt x="1" y="594"/>
                    <a:pt x="1" y="640"/>
                  </a:cubicBezTo>
                  <a:cubicBezTo>
                    <a:pt x="23" y="777"/>
                    <a:pt x="46" y="914"/>
                    <a:pt x="160" y="1005"/>
                  </a:cubicBezTo>
                  <a:cubicBezTo>
                    <a:pt x="252" y="1097"/>
                    <a:pt x="389" y="1165"/>
                    <a:pt x="526" y="1165"/>
                  </a:cubicBezTo>
                  <a:cubicBezTo>
                    <a:pt x="640" y="1142"/>
                    <a:pt x="777" y="1119"/>
                    <a:pt x="891" y="1005"/>
                  </a:cubicBezTo>
                  <a:cubicBezTo>
                    <a:pt x="982" y="891"/>
                    <a:pt x="1028" y="777"/>
                    <a:pt x="1028" y="640"/>
                  </a:cubicBezTo>
                  <a:cubicBezTo>
                    <a:pt x="1028" y="594"/>
                    <a:pt x="1051" y="572"/>
                    <a:pt x="1028" y="526"/>
                  </a:cubicBezTo>
                  <a:cubicBezTo>
                    <a:pt x="1028" y="389"/>
                    <a:pt x="982" y="252"/>
                    <a:pt x="891" y="161"/>
                  </a:cubicBezTo>
                  <a:cubicBezTo>
                    <a:pt x="800" y="69"/>
                    <a:pt x="640" y="1"/>
                    <a:pt x="5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5820;p42">
              <a:extLst>
                <a:ext uri="{FF2B5EF4-FFF2-40B4-BE49-F238E27FC236}">
                  <a16:creationId xmlns:a16="http://schemas.microsoft.com/office/drawing/2014/main" id="{891A1AB3-B9CA-A52E-3B9E-27E621235CF7}"/>
                </a:ext>
              </a:extLst>
            </p:cNvPr>
            <p:cNvSpPr/>
            <p:nvPr/>
          </p:nvSpPr>
          <p:spPr>
            <a:xfrm>
              <a:off x="4371753" y="1436429"/>
              <a:ext cx="37522" cy="29134"/>
            </a:xfrm>
            <a:custGeom>
              <a:avLst/>
              <a:gdLst/>
              <a:ahLst/>
              <a:cxnLst/>
              <a:rect l="l" t="t" r="r" b="b"/>
              <a:pathLst>
                <a:path w="1324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24" y="1027"/>
                    <a:pt x="1324" y="0"/>
                    <a:pt x="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5821;p42">
              <a:extLst>
                <a:ext uri="{FF2B5EF4-FFF2-40B4-BE49-F238E27FC236}">
                  <a16:creationId xmlns:a16="http://schemas.microsoft.com/office/drawing/2014/main" id="{9DB9587D-22D3-4E37-00F5-06CB258867C6}"/>
                </a:ext>
              </a:extLst>
            </p:cNvPr>
            <p:cNvSpPr/>
            <p:nvPr/>
          </p:nvSpPr>
          <p:spPr>
            <a:xfrm>
              <a:off x="5027654" y="1308984"/>
              <a:ext cx="25903" cy="19441"/>
            </a:xfrm>
            <a:custGeom>
              <a:avLst/>
              <a:gdLst/>
              <a:ahLst/>
              <a:cxnLst/>
              <a:rect l="l" t="t" r="r" b="b"/>
              <a:pathLst>
                <a:path w="914" h="686" fill="none" extrusionOk="0">
                  <a:moveTo>
                    <a:pt x="1" y="685"/>
                  </a:moveTo>
                  <a:cubicBezTo>
                    <a:pt x="298" y="434"/>
                    <a:pt x="594" y="206"/>
                    <a:pt x="914" y="1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5822;p42">
              <a:extLst>
                <a:ext uri="{FF2B5EF4-FFF2-40B4-BE49-F238E27FC236}">
                  <a16:creationId xmlns:a16="http://schemas.microsoft.com/office/drawing/2014/main" id="{FE5C3DD0-26C4-F584-9232-6E75BF8ECD40}"/>
                </a:ext>
              </a:extLst>
            </p:cNvPr>
            <p:cNvSpPr/>
            <p:nvPr/>
          </p:nvSpPr>
          <p:spPr>
            <a:xfrm>
              <a:off x="5107884" y="1234591"/>
              <a:ext cx="738087" cy="509752"/>
            </a:xfrm>
            <a:custGeom>
              <a:avLst/>
              <a:gdLst/>
              <a:ahLst/>
              <a:cxnLst/>
              <a:rect l="l" t="t" r="r" b="b"/>
              <a:pathLst>
                <a:path w="26044" h="17987" fill="none" extrusionOk="0">
                  <a:moveTo>
                    <a:pt x="0" y="1530"/>
                  </a:moveTo>
                  <a:cubicBezTo>
                    <a:pt x="3378" y="1"/>
                    <a:pt x="7464" y="1"/>
                    <a:pt x="10774" y="1667"/>
                  </a:cubicBezTo>
                  <a:cubicBezTo>
                    <a:pt x="15111" y="3858"/>
                    <a:pt x="17872" y="8766"/>
                    <a:pt x="17530" y="13605"/>
                  </a:cubicBezTo>
                  <a:cubicBezTo>
                    <a:pt x="17393" y="15522"/>
                    <a:pt x="16366" y="17782"/>
                    <a:pt x="14426" y="17896"/>
                  </a:cubicBezTo>
                  <a:cubicBezTo>
                    <a:pt x="13033" y="17987"/>
                    <a:pt x="11778" y="16777"/>
                    <a:pt x="11459" y="15408"/>
                  </a:cubicBezTo>
                  <a:cubicBezTo>
                    <a:pt x="11139" y="14038"/>
                    <a:pt x="11527" y="12600"/>
                    <a:pt x="12143" y="11322"/>
                  </a:cubicBezTo>
                  <a:cubicBezTo>
                    <a:pt x="14540" y="6278"/>
                    <a:pt x="20589" y="3356"/>
                    <a:pt x="26044" y="4269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5823;p42">
              <a:extLst>
                <a:ext uri="{FF2B5EF4-FFF2-40B4-BE49-F238E27FC236}">
                  <a16:creationId xmlns:a16="http://schemas.microsoft.com/office/drawing/2014/main" id="{D97CB491-9529-28A6-2E93-6E8C229A190A}"/>
                </a:ext>
              </a:extLst>
            </p:cNvPr>
            <p:cNvSpPr/>
            <p:nvPr/>
          </p:nvSpPr>
          <p:spPr>
            <a:xfrm>
              <a:off x="5877004" y="1362036"/>
              <a:ext cx="30437" cy="9721"/>
            </a:xfrm>
            <a:custGeom>
              <a:avLst/>
              <a:gdLst/>
              <a:ahLst/>
              <a:cxnLst/>
              <a:rect l="l" t="t" r="r" b="b"/>
              <a:pathLst>
                <a:path w="1074" h="343" fill="none" extrusionOk="0">
                  <a:moveTo>
                    <a:pt x="0" y="0"/>
                  </a:moveTo>
                  <a:cubicBezTo>
                    <a:pt x="366" y="92"/>
                    <a:pt x="731" y="206"/>
                    <a:pt x="1073" y="343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5824;p42">
              <a:extLst>
                <a:ext uri="{FF2B5EF4-FFF2-40B4-BE49-F238E27FC236}">
                  <a16:creationId xmlns:a16="http://schemas.microsoft.com/office/drawing/2014/main" id="{70FA7262-DBE0-9132-7131-109020139784}"/>
                </a:ext>
              </a:extLst>
            </p:cNvPr>
            <p:cNvSpPr/>
            <p:nvPr/>
          </p:nvSpPr>
          <p:spPr>
            <a:xfrm>
              <a:off x="3405995" y="1506799"/>
              <a:ext cx="525905" cy="362922"/>
            </a:xfrm>
            <a:custGeom>
              <a:avLst/>
              <a:gdLst/>
              <a:ahLst/>
              <a:cxnLst/>
              <a:rect l="l" t="t" r="r" b="b"/>
              <a:pathLst>
                <a:path w="18557" h="12806" fill="none" extrusionOk="0">
                  <a:moveTo>
                    <a:pt x="0" y="11984"/>
                  </a:moveTo>
                  <a:cubicBezTo>
                    <a:pt x="5159" y="12806"/>
                    <a:pt x="10682" y="9793"/>
                    <a:pt x="12782" y="4999"/>
                  </a:cubicBezTo>
                  <a:cubicBezTo>
                    <a:pt x="13398" y="3607"/>
                    <a:pt x="13627" y="1735"/>
                    <a:pt x="12463" y="754"/>
                  </a:cubicBezTo>
                  <a:cubicBezTo>
                    <a:pt x="11572" y="1"/>
                    <a:pt x="10157" y="138"/>
                    <a:pt x="9267" y="891"/>
                  </a:cubicBezTo>
                  <a:cubicBezTo>
                    <a:pt x="8377" y="1644"/>
                    <a:pt x="7989" y="2854"/>
                    <a:pt x="8035" y="4018"/>
                  </a:cubicBezTo>
                  <a:cubicBezTo>
                    <a:pt x="8080" y="5136"/>
                    <a:pt x="8468" y="6232"/>
                    <a:pt x="9153" y="7099"/>
                  </a:cubicBezTo>
                  <a:cubicBezTo>
                    <a:pt x="10203" y="8446"/>
                    <a:pt x="11824" y="9222"/>
                    <a:pt x="13490" y="9542"/>
                  </a:cubicBezTo>
                  <a:cubicBezTo>
                    <a:pt x="15156" y="9861"/>
                    <a:pt x="16868" y="9793"/>
                    <a:pt x="18557" y="9724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5825;p42">
              <a:extLst>
                <a:ext uri="{FF2B5EF4-FFF2-40B4-BE49-F238E27FC236}">
                  <a16:creationId xmlns:a16="http://schemas.microsoft.com/office/drawing/2014/main" id="{0AFE1579-1B6D-C51E-B6F1-E8281D8C44A3}"/>
                </a:ext>
              </a:extLst>
            </p:cNvPr>
            <p:cNvSpPr/>
            <p:nvPr/>
          </p:nvSpPr>
          <p:spPr>
            <a:xfrm>
              <a:off x="5815514" y="3874631"/>
              <a:ext cx="357764" cy="308566"/>
            </a:xfrm>
            <a:custGeom>
              <a:avLst/>
              <a:gdLst/>
              <a:ahLst/>
              <a:cxnLst/>
              <a:rect l="l" t="t" r="r" b="b"/>
              <a:pathLst>
                <a:path w="12624" h="10888" fill="none" extrusionOk="0">
                  <a:moveTo>
                    <a:pt x="1188" y="2693"/>
                  </a:moveTo>
                  <a:cubicBezTo>
                    <a:pt x="1" y="4497"/>
                    <a:pt x="138" y="7076"/>
                    <a:pt x="1507" y="8742"/>
                  </a:cubicBezTo>
                  <a:cubicBezTo>
                    <a:pt x="2535" y="9975"/>
                    <a:pt x="4110" y="10659"/>
                    <a:pt x="5684" y="10751"/>
                  </a:cubicBezTo>
                  <a:cubicBezTo>
                    <a:pt x="7990" y="10888"/>
                    <a:pt x="10386" y="9724"/>
                    <a:pt x="11505" y="7715"/>
                  </a:cubicBezTo>
                  <a:cubicBezTo>
                    <a:pt x="12623" y="5684"/>
                    <a:pt x="12281" y="2899"/>
                    <a:pt x="10569" y="1347"/>
                  </a:cubicBezTo>
                  <a:cubicBezTo>
                    <a:pt x="9519" y="411"/>
                    <a:pt x="7876" y="0"/>
                    <a:pt x="6643" y="662"/>
                  </a:cubicBezTo>
                  <a:cubicBezTo>
                    <a:pt x="6027" y="1004"/>
                    <a:pt x="5548" y="1552"/>
                    <a:pt x="5228" y="2168"/>
                  </a:cubicBezTo>
                  <a:cubicBezTo>
                    <a:pt x="4840" y="2876"/>
                    <a:pt x="4635" y="3721"/>
                    <a:pt x="4794" y="4519"/>
                  </a:cubicBezTo>
                  <a:cubicBezTo>
                    <a:pt x="4954" y="5318"/>
                    <a:pt x="5502" y="6072"/>
                    <a:pt x="6278" y="6300"/>
                  </a:cubicBezTo>
                  <a:cubicBezTo>
                    <a:pt x="7054" y="6551"/>
                    <a:pt x="8013" y="6209"/>
                    <a:pt x="8332" y="5455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5826;p42">
              <a:extLst>
                <a:ext uri="{FF2B5EF4-FFF2-40B4-BE49-F238E27FC236}">
                  <a16:creationId xmlns:a16="http://schemas.microsoft.com/office/drawing/2014/main" id="{50B7B97B-7FCF-3110-A75B-96582A16BFDD}"/>
                </a:ext>
              </a:extLst>
            </p:cNvPr>
            <p:cNvSpPr/>
            <p:nvPr/>
          </p:nvSpPr>
          <p:spPr>
            <a:xfrm>
              <a:off x="3789564" y="2095589"/>
              <a:ext cx="492294" cy="274303"/>
            </a:xfrm>
            <a:custGeom>
              <a:avLst/>
              <a:gdLst/>
              <a:ahLst/>
              <a:cxnLst/>
              <a:rect l="l" t="t" r="r" b="b"/>
              <a:pathLst>
                <a:path w="17371" h="9679" fill="none" extrusionOk="0">
                  <a:moveTo>
                    <a:pt x="0" y="1210"/>
                  </a:moveTo>
                  <a:cubicBezTo>
                    <a:pt x="1119" y="457"/>
                    <a:pt x="2465" y="0"/>
                    <a:pt x="3812" y="69"/>
                  </a:cubicBezTo>
                  <a:cubicBezTo>
                    <a:pt x="5182" y="160"/>
                    <a:pt x="6505" y="799"/>
                    <a:pt x="7282" y="1917"/>
                  </a:cubicBezTo>
                  <a:cubicBezTo>
                    <a:pt x="8149" y="3127"/>
                    <a:pt x="8240" y="4702"/>
                    <a:pt x="8811" y="6072"/>
                  </a:cubicBezTo>
                  <a:cubicBezTo>
                    <a:pt x="9518" y="7829"/>
                    <a:pt x="11139" y="9267"/>
                    <a:pt x="13033" y="9473"/>
                  </a:cubicBezTo>
                  <a:cubicBezTo>
                    <a:pt x="14905" y="9678"/>
                    <a:pt x="16937" y="8445"/>
                    <a:pt x="17370" y="6597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5827;p42">
              <a:extLst>
                <a:ext uri="{FF2B5EF4-FFF2-40B4-BE49-F238E27FC236}">
                  <a16:creationId xmlns:a16="http://schemas.microsoft.com/office/drawing/2014/main" id="{E3E497E9-B4B5-55B1-69B0-160DDD79C331}"/>
                </a:ext>
              </a:extLst>
            </p:cNvPr>
            <p:cNvSpPr/>
            <p:nvPr/>
          </p:nvSpPr>
          <p:spPr>
            <a:xfrm>
              <a:off x="5531567" y="2350450"/>
              <a:ext cx="228392" cy="368732"/>
            </a:xfrm>
            <a:custGeom>
              <a:avLst/>
              <a:gdLst/>
              <a:ahLst/>
              <a:cxnLst/>
              <a:rect l="l" t="t" r="r" b="b"/>
              <a:pathLst>
                <a:path w="8059" h="13011" fill="none" extrusionOk="0">
                  <a:moveTo>
                    <a:pt x="8058" y="0"/>
                  </a:moveTo>
                  <a:cubicBezTo>
                    <a:pt x="4840" y="1530"/>
                    <a:pt x="1690" y="3858"/>
                    <a:pt x="571" y="7259"/>
                  </a:cubicBezTo>
                  <a:cubicBezTo>
                    <a:pt x="1" y="8948"/>
                    <a:pt x="138" y="11116"/>
                    <a:pt x="1576" y="12212"/>
                  </a:cubicBezTo>
                  <a:cubicBezTo>
                    <a:pt x="2078" y="12577"/>
                    <a:pt x="2671" y="12782"/>
                    <a:pt x="3288" y="12874"/>
                  </a:cubicBezTo>
                  <a:cubicBezTo>
                    <a:pt x="4543" y="13011"/>
                    <a:pt x="5935" y="12509"/>
                    <a:pt x="6460" y="11367"/>
                  </a:cubicBezTo>
                  <a:cubicBezTo>
                    <a:pt x="7008" y="10249"/>
                    <a:pt x="6232" y="8605"/>
                    <a:pt x="4977" y="8628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5828;p42">
              <a:extLst>
                <a:ext uri="{FF2B5EF4-FFF2-40B4-BE49-F238E27FC236}">
                  <a16:creationId xmlns:a16="http://schemas.microsoft.com/office/drawing/2014/main" id="{9AC86A7D-5FDE-BD17-7CFD-474EEB2F8598}"/>
                </a:ext>
              </a:extLst>
            </p:cNvPr>
            <p:cNvSpPr/>
            <p:nvPr/>
          </p:nvSpPr>
          <p:spPr>
            <a:xfrm>
              <a:off x="3909867" y="3461123"/>
              <a:ext cx="298250" cy="381683"/>
            </a:xfrm>
            <a:custGeom>
              <a:avLst/>
              <a:gdLst/>
              <a:ahLst/>
              <a:cxnLst/>
              <a:rect l="l" t="t" r="r" b="b"/>
              <a:pathLst>
                <a:path w="10524" h="13468" fill="none" extrusionOk="0">
                  <a:moveTo>
                    <a:pt x="1" y="434"/>
                  </a:moveTo>
                  <a:cubicBezTo>
                    <a:pt x="1439" y="0"/>
                    <a:pt x="3037" y="228"/>
                    <a:pt x="4383" y="868"/>
                  </a:cubicBezTo>
                  <a:cubicBezTo>
                    <a:pt x="5753" y="1507"/>
                    <a:pt x="6917" y="2534"/>
                    <a:pt x="7875" y="3698"/>
                  </a:cubicBezTo>
                  <a:cubicBezTo>
                    <a:pt x="9222" y="5319"/>
                    <a:pt x="10249" y="7259"/>
                    <a:pt x="10432" y="9359"/>
                  </a:cubicBezTo>
                  <a:cubicBezTo>
                    <a:pt x="10523" y="10363"/>
                    <a:pt x="10386" y="11459"/>
                    <a:pt x="9770" y="12280"/>
                  </a:cubicBezTo>
                  <a:cubicBezTo>
                    <a:pt x="9131" y="13079"/>
                    <a:pt x="7921" y="13467"/>
                    <a:pt x="7054" y="12942"/>
                  </a:cubicBezTo>
                  <a:cubicBezTo>
                    <a:pt x="6072" y="12326"/>
                    <a:pt x="5981" y="10934"/>
                    <a:pt x="6095" y="9769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6" name="TextBox 185">
            <a:extLst>
              <a:ext uri="{FF2B5EF4-FFF2-40B4-BE49-F238E27FC236}">
                <a16:creationId xmlns:a16="http://schemas.microsoft.com/office/drawing/2014/main" id="{7BBCF521-C680-B903-9466-31D837B70F78}"/>
              </a:ext>
            </a:extLst>
          </p:cNvPr>
          <p:cNvSpPr txBox="1"/>
          <p:nvPr/>
        </p:nvSpPr>
        <p:spPr>
          <a:xfrm>
            <a:off x="2853521" y="1682985"/>
            <a:ext cx="6023147" cy="13324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93700" algn="just">
              <a:lnSpc>
                <a:spcPct val="115000"/>
              </a:lnSpc>
              <a:spcAft>
                <a:spcPts val="500"/>
              </a:spcAft>
            </a:pPr>
            <a:r>
              <a:rPr lang="vi-VN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1.</a:t>
            </a:r>
            <a:r>
              <a:rPr lang="vi-VN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	Có hai ống nghiệm không nhãn đựng dung dịch NaOH và dung dịch HC</a:t>
            </a:r>
            <a:r>
              <a:rPr lang="en-US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l</a:t>
            </a:r>
            <a:r>
              <a:rPr lang="vi-VN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r>
              <a:rPr lang="en-US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vi-VN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H</a:t>
            </a:r>
            <a:r>
              <a:rPr lang="en-US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ã</a:t>
            </a:r>
            <a:r>
              <a:rPr lang="vi-VN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y nêu cách nhận biết hai dung dịch trên.</a:t>
            </a:r>
          </a:p>
        </p:txBody>
      </p:sp>
    </p:spTree>
    <p:extLst>
      <p:ext uri="{BB962C8B-B14F-4D97-AF65-F5344CB8AC3E}">
        <p14:creationId xmlns:p14="http://schemas.microsoft.com/office/powerpoint/2010/main" val="3823131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A50C2FE3-D49C-88F5-7C7C-BB8E15531F54}"/>
              </a:ext>
            </a:extLst>
          </p:cNvPr>
          <p:cNvSpPr/>
          <p:nvPr/>
        </p:nvSpPr>
        <p:spPr>
          <a:xfrm>
            <a:off x="4473739" y="962324"/>
            <a:ext cx="1988022" cy="677519"/>
          </a:xfrm>
          <a:prstGeom prst="roundRect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MỞ ĐẦU</a:t>
            </a:r>
            <a:endParaRPr lang="vi-VN" sz="3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28E7F14-9959-E611-1059-19E6511EBD42}"/>
              </a:ext>
            </a:extLst>
          </p:cNvPr>
          <p:cNvSpPr txBox="1"/>
          <p:nvPr/>
        </p:nvSpPr>
        <p:spPr>
          <a:xfrm>
            <a:off x="3099224" y="2009955"/>
            <a:ext cx="5603358" cy="10436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indent="215900" algn="just">
              <a:lnSpc>
                <a:spcPct val="115000"/>
              </a:lnSpc>
              <a:spcBef>
                <a:spcPts val="0"/>
              </a:spcBef>
              <a:spcAft>
                <a:spcPts val="3600"/>
              </a:spcAft>
            </a:pP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Tại sao khi bị ong hoặc kiến đốt, người ta thường bôi vôi vào vết đốt?</a:t>
            </a:r>
            <a:endParaRPr lang="en-US" sz="28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C5E86069-730C-5ED7-E434-1212A68479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94744" y="3053574"/>
            <a:ext cx="2785732" cy="1706238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8974120E-080A-A972-F837-56124DEB878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511526" y="3096271"/>
            <a:ext cx="2283218" cy="165004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Diagonal Corners Rounded 1">
            <a:extLst>
              <a:ext uri="{FF2B5EF4-FFF2-40B4-BE49-F238E27FC236}">
                <a16:creationId xmlns:a16="http://schemas.microsoft.com/office/drawing/2014/main" id="{9E19916C-E380-82C5-2604-80B8D32C6897}"/>
              </a:ext>
            </a:extLst>
          </p:cNvPr>
          <p:cNvSpPr/>
          <p:nvPr/>
        </p:nvSpPr>
        <p:spPr>
          <a:xfrm>
            <a:off x="2174277" y="191519"/>
            <a:ext cx="4950162" cy="902387"/>
          </a:xfrm>
          <a:prstGeom prst="round2DiagRect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02222A4-CF69-26E5-2C4C-60178602F2D6}"/>
              </a:ext>
            </a:extLst>
          </p:cNvPr>
          <p:cNvSpPr txBox="1">
            <a:spLocks/>
          </p:cNvSpPr>
          <p:nvPr/>
        </p:nvSpPr>
        <p:spPr>
          <a:xfrm>
            <a:off x="2453050" y="348218"/>
            <a:ext cx="6004500" cy="5727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HỎI VÀ BÀI TẬP</a:t>
            </a:r>
          </a:p>
        </p:txBody>
      </p:sp>
      <p:grpSp>
        <p:nvGrpSpPr>
          <p:cNvPr id="4" name="Google Shape;5647;p42">
            <a:extLst>
              <a:ext uri="{FF2B5EF4-FFF2-40B4-BE49-F238E27FC236}">
                <a16:creationId xmlns:a16="http://schemas.microsoft.com/office/drawing/2014/main" id="{EF696A5C-F34F-C380-6047-BFB8251422BA}"/>
              </a:ext>
            </a:extLst>
          </p:cNvPr>
          <p:cNvGrpSpPr/>
          <p:nvPr/>
        </p:nvGrpSpPr>
        <p:grpSpPr>
          <a:xfrm>
            <a:off x="-3093" y="1264654"/>
            <a:ext cx="3098364" cy="2614191"/>
            <a:chOff x="2787246" y="1234591"/>
            <a:chExt cx="3386032" cy="3277719"/>
          </a:xfrm>
        </p:grpSpPr>
        <p:sp>
          <p:nvSpPr>
            <p:cNvPr id="5" name="Google Shape;5648;p42">
              <a:extLst>
                <a:ext uri="{FF2B5EF4-FFF2-40B4-BE49-F238E27FC236}">
                  <a16:creationId xmlns:a16="http://schemas.microsoft.com/office/drawing/2014/main" id="{59B3455A-1649-F6F5-42A5-5E5AAD5BA62C}"/>
                </a:ext>
              </a:extLst>
            </p:cNvPr>
            <p:cNvSpPr/>
            <p:nvPr/>
          </p:nvSpPr>
          <p:spPr>
            <a:xfrm>
              <a:off x="3836779" y="4325975"/>
              <a:ext cx="1480708" cy="186336"/>
            </a:xfrm>
            <a:custGeom>
              <a:avLst/>
              <a:gdLst/>
              <a:ahLst/>
              <a:cxnLst/>
              <a:rect l="l" t="t" r="r" b="b"/>
              <a:pathLst>
                <a:path w="52248" h="6575" extrusionOk="0">
                  <a:moveTo>
                    <a:pt x="26135" y="1"/>
                  </a:moveTo>
                  <a:cubicBezTo>
                    <a:pt x="11710" y="1"/>
                    <a:pt x="0" y="1484"/>
                    <a:pt x="0" y="3287"/>
                  </a:cubicBezTo>
                  <a:cubicBezTo>
                    <a:pt x="0" y="5113"/>
                    <a:pt x="11710" y="6574"/>
                    <a:pt x="26135" y="6574"/>
                  </a:cubicBezTo>
                  <a:cubicBezTo>
                    <a:pt x="40561" y="6574"/>
                    <a:pt x="52248" y="5113"/>
                    <a:pt x="52248" y="3287"/>
                  </a:cubicBezTo>
                  <a:cubicBezTo>
                    <a:pt x="52248" y="1484"/>
                    <a:pt x="40561" y="1"/>
                    <a:pt x="26135" y="1"/>
                  </a:cubicBezTo>
                  <a:close/>
                </a:path>
              </a:pathLst>
            </a:custGeom>
            <a:solidFill>
              <a:srgbClr val="D3D6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5649;p42">
              <a:extLst>
                <a:ext uri="{FF2B5EF4-FFF2-40B4-BE49-F238E27FC236}">
                  <a16:creationId xmlns:a16="http://schemas.microsoft.com/office/drawing/2014/main" id="{E5E8E4E0-9255-64A8-EBF4-EA9F7D233271}"/>
                </a:ext>
              </a:extLst>
            </p:cNvPr>
            <p:cNvSpPr/>
            <p:nvPr/>
          </p:nvSpPr>
          <p:spPr>
            <a:xfrm>
              <a:off x="3374922" y="1923508"/>
              <a:ext cx="2451665" cy="2485305"/>
            </a:xfrm>
            <a:custGeom>
              <a:avLst/>
              <a:gdLst/>
              <a:ahLst/>
              <a:cxnLst/>
              <a:rect l="l" t="t" r="r" b="b"/>
              <a:pathLst>
                <a:path w="86509" h="87696" extrusionOk="0">
                  <a:moveTo>
                    <a:pt x="37205" y="1"/>
                  </a:moveTo>
                  <a:lnTo>
                    <a:pt x="41588" y="38735"/>
                  </a:lnTo>
                  <a:lnTo>
                    <a:pt x="10682" y="14974"/>
                  </a:lnTo>
                  <a:lnTo>
                    <a:pt x="38917" y="41816"/>
                  </a:lnTo>
                  <a:lnTo>
                    <a:pt x="0" y="43483"/>
                  </a:lnTo>
                  <a:lnTo>
                    <a:pt x="38895" y="45902"/>
                  </a:lnTo>
                  <a:lnTo>
                    <a:pt x="10135" y="72220"/>
                  </a:lnTo>
                  <a:lnTo>
                    <a:pt x="41474" y="49052"/>
                  </a:lnTo>
                  <a:lnTo>
                    <a:pt x="36361" y="87695"/>
                  </a:lnTo>
                  <a:lnTo>
                    <a:pt x="45491" y="49805"/>
                  </a:lnTo>
                  <a:lnTo>
                    <a:pt x="66399" y="82697"/>
                  </a:lnTo>
                  <a:lnTo>
                    <a:pt x="49052" y="47797"/>
                  </a:lnTo>
                  <a:lnTo>
                    <a:pt x="86211" y="59552"/>
                  </a:lnTo>
                  <a:lnTo>
                    <a:pt x="50490" y="43985"/>
                  </a:lnTo>
                  <a:lnTo>
                    <a:pt x="86508" y="29103"/>
                  </a:lnTo>
                  <a:lnTo>
                    <a:pt x="86508" y="29103"/>
                  </a:lnTo>
                  <a:lnTo>
                    <a:pt x="49120" y="40127"/>
                  </a:lnTo>
                  <a:lnTo>
                    <a:pt x="67152" y="5593"/>
                  </a:lnTo>
                  <a:lnTo>
                    <a:pt x="45605" y="38050"/>
                  </a:lnTo>
                  <a:lnTo>
                    <a:pt x="372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5650;p42">
              <a:extLst>
                <a:ext uri="{FF2B5EF4-FFF2-40B4-BE49-F238E27FC236}">
                  <a16:creationId xmlns:a16="http://schemas.microsoft.com/office/drawing/2014/main" id="{A3382567-8296-684F-D642-C14699EA65FB}"/>
                </a:ext>
              </a:extLst>
            </p:cNvPr>
            <p:cNvSpPr/>
            <p:nvPr/>
          </p:nvSpPr>
          <p:spPr>
            <a:xfrm>
              <a:off x="3405954" y="3454633"/>
              <a:ext cx="423740" cy="392679"/>
            </a:xfrm>
            <a:custGeom>
              <a:avLst/>
              <a:gdLst/>
              <a:ahLst/>
              <a:cxnLst/>
              <a:rect l="l" t="t" r="r" b="b"/>
              <a:pathLst>
                <a:path w="14952" h="13856" extrusionOk="0">
                  <a:moveTo>
                    <a:pt x="3356" y="1"/>
                  </a:moveTo>
                  <a:lnTo>
                    <a:pt x="1" y="3904"/>
                  </a:lnTo>
                  <a:lnTo>
                    <a:pt x="11596" y="13856"/>
                  </a:lnTo>
                  <a:lnTo>
                    <a:pt x="14951" y="99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651;p42">
              <a:extLst>
                <a:ext uri="{FF2B5EF4-FFF2-40B4-BE49-F238E27FC236}">
                  <a16:creationId xmlns:a16="http://schemas.microsoft.com/office/drawing/2014/main" id="{327F44C9-D7D5-416F-EBB8-C3CC65FC9DE7}"/>
                </a:ext>
              </a:extLst>
            </p:cNvPr>
            <p:cNvSpPr/>
            <p:nvPr/>
          </p:nvSpPr>
          <p:spPr>
            <a:xfrm>
              <a:off x="3734585" y="3736673"/>
              <a:ext cx="150740" cy="143627"/>
            </a:xfrm>
            <a:custGeom>
              <a:avLst/>
              <a:gdLst/>
              <a:ahLst/>
              <a:cxnLst/>
              <a:rect l="l" t="t" r="r" b="b"/>
              <a:pathLst>
                <a:path w="5319" h="5068" extrusionOk="0">
                  <a:moveTo>
                    <a:pt x="3355" y="1"/>
                  </a:moveTo>
                  <a:lnTo>
                    <a:pt x="0" y="3904"/>
                  </a:lnTo>
                  <a:lnTo>
                    <a:pt x="5318" y="5068"/>
                  </a:lnTo>
                  <a:lnTo>
                    <a:pt x="335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652;p42">
              <a:extLst>
                <a:ext uri="{FF2B5EF4-FFF2-40B4-BE49-F238E27FC236}">
                  <a16:creationId xmlns:a16="http://schemas.microsoft.com/office/drawing/2014/main" id="{74B4591C-C99F-E65A-F095-623CA7352015}"/>
                </a:ext>
              </a:extLst>
            </p:cNvPr>
            <p:cNvSpPr/>
            <p:nvPr/>
          </p:nvSpPr>
          <p:spPr>
            <a:xfrm>
              <a:off x="3820596" y="3810414"/>
              <a:ext cx="64729" cy="69886"/>
            </a:xfrm>
            <a:custGeom>
              <a:avLst/>
              <a:gdLst/>
              <a:ahLst/>
              <a:cxnLst/>
              <a:rect l="l" t="t" r="r" b="b"/>
              <a:pathLst>
                <a:path w="2284" h="2466" extrusionOk="0">
                  <a:moveTo>
                    <a:pt x="1325" y="1"/>
                  </a:moveTo>
                  <a:cubicBezTo>
                    <a:pt x="731" y="526"/>
                    <a:pt x="366" y="1256"/>
                    <a:pt x="1" y="1964"/>
                  </a:cubicBezTo>
                  <a:lnTo>
                    <a:pt x="2283" y="2466"/>
                  </a:lnTo>
                  <a:lnTo>
                    <a:pt x="13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653;p42">
              <a:extLst>
                <a:ext uri="{FF2B5EF4-FFF2-40B4-BE49-F238E27FC236}">
                  <a16:creationId xmlns:a16="http://schemas.microsoft.com/office/drawing/2014/main" id="{372D05D6-296F-2884-FF23-84F2EBC001A5}"/>
                </a:ext>
              </a:extLst>
            </p:cNvPr>
            <p:cNvSpPr/>
            <p:nvPr/>
          </p:nvSpPr>
          <p:spPr>
            <a:xfrm>
              <a:off x="3359391" y="3422156"/>
              <a:ext cx="192797" cy="187129"/>
            </a:xfrm>
            <a:custGeom>
              <a:avLst/>
              <a:gdLst/>
              <a:ahLst/>
              <a:cxnLst/>
              <a:rect l="l" t="t" r="r" b="b"/>
              <a:pathLst>
                <a:path w="6803" h="6603" extrusionOk="0">
                  <a:moveTo>
                    <a:pt x="3075" y="0"/>
                  </a:moveTo>
                  <a:cubicBezTo>
                    <a:pt x="2616" y="0"/>
                    <a:pt x="2155" y="197"/>
                    <a:pt x="1826" y="576"/>
                  </a:cubicBezTo>
                  <a:lnTo>
                    <a:pt x="594" y="2014"/>
                  </a:lnTo>
                  <a:cubicBezTo>
                    <a:pt x="0" y="2699"/>
                    <a:pt x="92" y="3726"/>
                    <a:pt x="754" y="4297"/>
                  </a:cubicBezTo>
                  <a:lnTo>
                    <a:pt x="3447" y="6602"/>
                  </a:lnTo>
                  <a:lnTo>
                    <a:pt x="6802" y="2699"/>
                  </a:lnTo>
                  <a:lnTo>
                    <a:pt x="4109" y="394"/>
                  </a:lnTo>
                  <a:cubicBezTo>
                    <a:pt x="3813" y="129"/>
                    <a:pt x="3445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654;p42">
              <a:extLst>
                <a:ext uri="{FF2B5EF4-FFF2-40B4-BE49-F238E27FC236}">
                  <a16:creationId xmlns:a16="http://schemas.microsoft.com/office/drawing/2014/main" id="{EA52F295-5718-21F4-868B-D611CB94DDC8}"/>
                </a:ext>
              </a:extLst>
            </p:cNvPr>
            <p:cNvSpPr/>
            <p:nvPr/>
          </p:nvSpPr>
          <p:spPr>
            <a:xfrm>
              <a:off x="3405954" y="3454633"/>
              <a:ext cx="146234" cy="154651"/>
            </a:xfrm>
            <a:custGeom>
              <a:avLst/>
              <a:gdLst/>
              <a:ahLst/>
              <a:cxnLst/>
              <a:rect l="l" t="t" r="r" b="b"/>
              <a:pathLst>
                <a:path w="5160" h="5457" extrusionOk="0">
                  <a:moveTo>
                    <a:pt x="3356" y="1"/>
                  </a:moveTo>
                  <a:lnTo>
                    <a:pt x="1" y="3904"/>
                  </a:lnTo>
                  <a:lnTo>
                    <a:pt x="1804" y="5456"/>
                  </a:lnTo>
                  <a:lnTo>
                    <a:pt x="5159" y="15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655;p42">
              <a:extLst>
                <a:ext uri="{FF2B5EF4-FFF2-40B4-BE49-F238E27FC236}">
                  <a16:creationId xmlns:a16="http://schemas.microsoft.com/office/drawing/2014/main" id="{E11F012B-7A73-1085-B096-C899ACE86E1C}"/>
                </a:ext>
              </a:extLst>
            </p:cNvPr>
            <p:cNvSpPr/>
            <p:nvPr/>
          </p:nvSpPr>
          <p:spPr>
            <a:xfrm>
              <a:off x="3393683" y="3417423"/>
              <a:ext cx="491642" cy="462877"/>
            </a:xfrm>
            <a:custGeom>
              <a:avLst/>
              <a:gdLst/>
              <a:ahLst/>
              <a:cxnLst/>
              <a:rect l="l" t="t" r="r" b="b"/>
              <a:pathLst>
                <a:path w="17348" h="16333" extrusionOk="0">
                  <a:moveTo>
                    <a:pt x="1813" y="0"/>
                  </a:moveTo>
                  <a:cubicBezTo>
                    <a:pt x="1470" y="0"/>
                    <a:pt x="1131" y="145"/>
                    <a:pt x="890" y="424"/>
                  </a:cubicBezTo>
                  <a:lnTo>
                    <a:pt x="0" y="1451"/>
                  </a:lnTo>
                  <a:lnTo>
                    <a:pt x="17347" y="16333"/>
                  </a:lnTo>
                  <a:lnTo>
                    <a:pt x="17347" y="16333"/>
                  </a:lnTo>
                  <a:lnTo>
                    <a:pt x="15384" y="11266"/>
                  </a:lnTo>
                  <a:lnTo>
                    <a:pt x="2602" y="287"/>
                  </a:lnTo>
                  <a:cubicBezTo>
                    <a:pt x="2368" y="94"/>
                    <a:pt x="2089" y="0"/>
                    <a:pt x="1813" y="0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656;p42">
              <a:extLst>
                <a:ext uri="{FF2B5EF4-FFF2-40B4-BE49-F238E27FC236}">
                  <a16:creationId xmlns:a16="http://schemas.microsoft.com/office/drawing/2014/main" id="{D4AB0083-F517-B850-F166-9ADB7DAA9054}"/>
                </a:ext>
              </a:extLst>
            </p:cNvPr>
            <p:cNvSpPr/>
            <p:nvPr/>
          </p:nvSpPr>
          <p:spPr>
            <a:xfrm>
              <a:off x="4101361" y="2937145"/>
              <a:ext cx="417902" cy="503290"/>
            </a:xfrm>
            <a:custGeom>
              <a:avLst/>
              <a:gdLst/>
              <a:ahLst/>
              <a:cxnLst/>
              <a:rect l="l" t="t" r="r" b="b"/>
              <a:pathLst>
                <a:path w="14746" h="17759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574"/>
                    <a:pt x="548" y="7830"/>
                    <a:pt x="1438" y="8766"/>
                  </a:cubicBezTo>
                  <a:cubicBezTo>
                    <a:pt x="776" y="9450"/>
                    <a:pt x="365" y="10386"/>
                    <a:pt x="365" y="11413"/>
                  </a:cubicBezTo>
                  <a:cubicBezTo>
                    <a:pt x="365" y="13536"/>
                    <a:pt x="2100" y="15248"/>
                    <a:pt x="4223" y="15248"/>
                  </a:cubicBezTo>
                  <a:cubicBezTo>
                    <a:pt x="4702" y="15248"/>
                    <a:pt x="5159" y="15157"/>
                    <a:pt x="5592" y="14997"/>
                  </a:cubicBezTo>
                  <a:cubicBezTo>
                    <a:pt x="6049" y="16595"/>
                    <a:pt x="7532" y="17759"/>
                    <a:pt x="9267" y="17759"/>
                  </a:cubicBezTo>
                  <a:cubicBezTo>
                    <a:pt x="11390" y="17759"/>
                    <a:pt x="13125" y="16047"/>
                    <a:pt x="13125" y="13901"/>
                  </a:cubicBezTo>
                  <a:cubicBezTo>
                    <a:pt x="13125" y="13605"/>
                    <a:pt x="13079" y="13285"/>
                    <a:pt x="13010" y="13011"/>
                  </a:cubicBezTo>
                  <a:cubicBezTo>
                    <a:pt x="14083" y="12007"/>
                    <a:pt x="14745" y="10592"/>
                    <a:pt x="14745" y="9017"/>
                  </a:cubicBezTo>
                  <a:cubicBezTo>
                    <a:pt x="14745" y="6278"/>
                    <a:pt x="12737" y="4041"/>
                    <a:pt x="10134" y="3630"/>
                  </a:cubicBezTo>
                  <a:cubicBezTo>
                    <a:pt x="9473" y="1530"/>
                    <a:pt x="7510" y="1"/>
                    <a:pt x="518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657;p42">
              <a:extLst>
                <a:ext uri="{FF2B5EF4-FFF2-40B4-BE49-F238E27FC236}">
                  <a16:creationId xmlns:a16="http://schemas.microsoft.com/office/drawing/2014/main" id="{1678D1D9-D4C2-AD6B-A0D2-609646F90C26}"/>
                </a:ext>
              </a:extLst>
            </p:cNvPr>
            <p:cNvSpPr/>
            <p:nvPr/>
          </p:nvSpPr>
          <p:spPr>
            <a:xfrm>
              <a:off x="4156992" y="2937145"/>
              <a:ext cx="362270" cy="366805"/>
            </a:xfrm>
            <a:custGeom>
              <a:avLst/>
              <a:gdLst/>
              <a:ahLst/>
              <a:cxnLst/>
              <a:rect l="l" t="t" r="r" b="b"/>
              <a:pathLst>
                <a:path w="12783" h="12943" extrusionOk="0">
                  <a:moveTo>
                    <a:pt x="3218" y="1"/>
                  </a:moveTo>
                  <a:cubicBezTo>
                    <a:pt x="2283" y="1"/>
                    <a:pt x="1392" y="252"/>
                    <a:pt x="639" y="686"/>
                  </a:cubicBezTo>
                  <a:cubicBezTo>
                    <a:pt x="23" y="2238"/>
                    <a:pt x="0" y="4064"/>
                    <a:pt x="205" y="5616"/>
                  </a:cubicBezTo>
                  <a:cubicBezTo>
                    <a:pt x="808" y="7387"/>
                    <a:pt x="2318" y="9159"/>
                    <a:pt x="4201" y="9159"/>
                  </a:cubicBezTo>
                  <a:cubicBezTo>
                    <a:pt x="4745" y="9159"/>
                    <a:pt x="5319" y="9012"/>
                    <a:pt x="5912" y="8674"/>
                  </a:cubicBezTo>
                  <a:cubicBezTo>
                    <a:pt x="7213" y="10797"/>
                    <a:pt x="9084" y="11984"/>
                    <a:pt x="11116" y="12943"/>
                  </a:cubicBezTo>
                  <a:cubicBezTo>
                    <a:pt x="12143" y="11938"/>
                    <a:pt x="12782" y="10569"/>
                    <a:pt x="12782" y="9017"/>
                  </a:cubicBezTo>
                  <a:cubicBezTo>
                    <a:pt x="12782" y="6278"/>
                    <a:pt x="10774" y="4041"/>
                    <a:pt x="8171" y="3630"/>
                  </a:cubicBezTo>
                  <a:cubicBezTo>
                    <a:pt x="7510" y="1530"/>
                    <a:pt x="5547" y="1"/>
                    <a:pt x="321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658;p42">
              <a:extLst>
                <a:ext uri="{FF2B5EF4-FFF2-40B4-BE49-F238E27FC236}">
                  <a16:creationId xmlns:a16="http://schemas.microsoft.com/office/drawing/2014/main" id="{3FD0772E-D18E-2176-FDB2-0A85CC967475}"/>
                </a:ext>
              </a:extLst>
            </p:cNvPr>
            <p:cNvSpPr/>
            <p:nvPr/>
          </p:nvSpPr>
          <p:spPr>
            <a:xfrm>
              <a:off x="4770865" y="2828489"/>
              <a:ext cx="417902" cy="527861"/>
            </a:xfrm>
            <a:custGeom>
              <a:avLst/>
              <a:gdLst/>
              <a:ahLst/>
              <a:cxnLst/>
              <a:rect l="l" t="t" r="r" b="b"/>
              <a:pathLst>
                <a:path w="14746" h="18626" extrusionOk="0">
                  <a:moveTo>
                    <a:pt x="9564" y="0"/>
                  </a:moveTo>
                  <a:cubicBezTo>
                    <a:pt x="7236" y="0"/>
                    <a:pt x="5273" y="1598"/>
                    <a:pt x="4611" y="3789"/>
                  </a:cubicBezTo>
                  <a:cubicBezTo>
                    <a:pt x="2009" y="4223"/>
                    <a:pt x="0" y="6597"/>
                    <a:pt x="0" y="9450"/>
                  </a:cubicBezTo>
                  <a:cubicBezTo>
                    <a:pt x="0" y="11093"/>
                    <a:pt x="685" y="12577"/>
                    <a:pt x="1735" y="13627"/>
                  </a:cubicBezTo>
                  <a:cubicBezTo>
                    <a:pt x="1666" y="13946"/>
                    <a:pt x="1621" y="14266"/>
                    <a:pt x="1621" y="14585"/>
                  </a:cubicBezTo>
                  <a:cubicBezTo>
                    <a:pt x="1621" y="16822"/>
                    <a:pt x="3356" y="18626"/>
                    <a:pt x="5478" y="18626"/>
                  </a:cubicBezTo>
                  <a:cubicBezTo>
                    <a:pt x="7213" y="18626"/>
                    <a:pt x="8697" y="17393"/>
                    <a:pt x="9153" y="15727"/>
                  </a:cubicBezTo>
                  <a:cubicBezTo>
                    <a:pt x="9587" y="15909"/>
                    <a:pt x="10043" y="16001"/>
                    <a:pt x="10523" y="16001"/>
                  </a:cubicBezTo>
                  <a:cubicBezTo>
                    <a:pt x="12645" y="16001"/>
                    <a:pt x="14380" y="14197"/>
                    <a:pt x="14380" y="11961"/>
                  </a:cubicBezTo>
                  <a:cubicBezTo>
                    <a:pt x="14380" y="10888"/>
                    <a:pt x="13969" y="9906"/>
                    <a:pt x="13307" y="9176"/>
                  </a:cubicBezTo>
                  <a:cubicBezTo>
                    <a:pt x="14198" y="8194"/>
                    <a:pt x="14745" y="6893"/>
                    <a:pt x="14745" y="5433"/>
                  </a:cubicBezTo>
                  <a:cubicBezTo>
                    <a:pt x="14745" y="2420"/>
                    <a:pt x="12417" y="0"/>
                    <a:pt x="9564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659;p42">
              <a:extLst>
                <a:ext uri="{FF2B5EF4-FFF2-40B4-BE49-F238E27FC236}">
                  <a16:creationId xmlns:a16="http://schemas.microsoft.com/office/drawing/2014/main" id="{B72A6A63-AC1C-A2DE-C415-8A3044D40A92}"/>
                </a:ext>
              </a:extLst>
            </p:cNvPr>
            <p:cNvSpPr/>
            <p:nvPr/>
          </p:nvSpPr>
          <p:spPr>
            <a:xfrm>
              <a:off x="4770865" y="2828489"/>
              <a:ext cx="359691" cy="461885"/>
            </a:xfrm>
            <a:custGeom>
              <a:avLst/>
              <a:gdLst/>
              <a:ahLst/>
              <a:cxnLst/>
              <a:rect l="l" t="t" r="r" b="b"/>
              <a:pathLst>
                <a:path w="12692" h="16298" extrusionOk="0">
                  <a:moveTo>
                    <a:pt x="9564" y="0"/>
                  </a:moveTo>
                  <a:cubicBezTo>
                    <a:pt x="7236" y="0"/>
                    <a:pt x="5273" y="1598"/>
                    <a:pt x="4611" y="3789"/>
                  </a:cubicBezTo>
                  <a:cubicBezTo>
                    <a:pt x="2009" y="4223"/>
                    <a:pt x="0" y="6597"/>
                    <a:pt x="0" y="9450"/>
                  </a:cubicBezTo>
                  <a:cubicBezTo>
                    <a:pt x="0" y="11093"/>
                    <a:pt x="685" y="12577"/>
                    <a:pt x="1735" y="13627"/>
                  </a:cubicBezTo>
                  <a:cubicBezTo>
                    <a:pt x="1666" y="13946"/>
                    <a:pt x="1621" y="14266"/>
                    <a:pt x="1621" y="14585"/>
                  </a:cubicBezTo>
                  <a:cubicBezTo>
                    <a:pt x="1621" y="15202"/>
                    <a:pt x="1758" y="15772"/>
                    <a:pt x="1986" y="16297"/>
                  </a:cubicBezTo>
                  <a:cubicBezTo>
                    <a:pt x="6254" y="15407"/>
                    <a:pt x="9541" y="11253"/>
                    <a:pt x="9541" y="6460"/>
                  </a:cubicBezTo>
                  <a:cubicBezTo>
                    <a:pt x="9541" y="5592"/>
                    <a:pt x="11276" y="6460"/>
                    <a:pt x="12417" y="3743"/>
                  </a:cubicBezTo>
                  <a:cubicBezTo>
                    <a:pt x="12645" y="2808"/>
                    <a:pt x="12691" y="1895"/>
                    <a:pt x="12600" y="1027"/>
                  </a:cubicBezTo>
                  <a:cubicBezTo>
                    <a:pt x="11755" y="388"/>
                    <a:pt x="10705" y="0"/>
                    <a:pt x="9564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660;p42">
              <a:extLst>
                <a:ext uri="{FF2B5EF4-FFF2-40B4-BE49-F238E27FC236}">
                  <a16:creationId xmlns:a16="http://schemas.microsoft.com/office/drawing/2014/main" id="{E2BDDC74-3983-C836-733A-6DE608088A95}"/>
                </a:ext>
              </a:extLst>
            </p:cNvPr>
            <p:cNvSpPr/>
            <p:nvPr/>
          </p:nvSpPr>
          <p:spPr>
            <a:xfrm>
              <a:off x="5010196" y="2726154"/>
              <a:ext cx="126170" cy="141530"/>
            </a:xfrm>
            <a:custGeom>
              <a:avLst/>
              <a:gdLst/>
              <a:ahLst/>
              <a:cxnLst/>
              <a:rect l="l" t="t" r="r" b="b"/>
              <a:pathLst>
                <a:path w="4452" h="4994" extrusionOk="0">
                  <a:moveTo>
                    <a:pt x="956" y="0"/>
                  </a:moveTo>
                  <a:cubicBezTo>
                    <a:pt x="720" y="0"/>
                    <a:pt x="480" y="142"/>
                    <a:pt x="343" y="347"/>
                  </a:cubicBezTo>
                  <a:cubicBezTo>
                    <a:pt x="138" y="598"/>
                    <a:pt x="92" y="941"/>
                    <a:pt x="69" y="1283"/>
                  </a:cubicBezTo>
                  <a:cubicBezTo>
                    <a:pt x="1" y="2150"/>
                    <a:pt x="69" y="3040"/>
                    <a:pt x="297" y="3885"/>
                  </a:cubicBezTo>
                  <a:cubicBezTo>
                    <a:pt x="424" y="4391"/>
                    <a:pt x="686" y="4994"/>
                    <a:pt x="1211" y="4994"/>
                  </a:cubicBezTo>
                  <a:cubicBezTo>
                    <a:pt x="1254" y="4994"/>
                    <a:pt x="1300" y="4989"/>
                    <a:pt x="1347" y="4981"/>
                  </a:cubicBezTo>
                  <a:cubicBezTo>
                    <a:pt x="1918" y="4867"/>
                    <a:pt x="2762" y="3976"/>
                    <a:pt x="3196" y="3588"/>
                  </a:cubicBezTo>
                  <a:cubicBezTo>
                    <a:pt x="3790" y="2995"/>
                    <a:pt x="4269" y="2264"/>
                    <a:pt x="4406" y="1443"/>
                  </a:cubicBezTo>
                  <a:cubicBezTo>
                    <a:pt x="4429" y="1283"/>
                    <a:pt x="4452" y="1100"/>
                    <a:pt x="4360" y="963"/>
                  </a:cubicBezTo>
                  <a:cubicBezTo>
                    <a:pt x="4261" y="844"/>
                    <a:pt x="4109" y="776"/>
                    <a:pt x="3950" y="776"/>
                  </a:cubicBezTo>
                  <a:cubicBezTo>
                    <a:pt x="3927" y="776"/>
                    <a:pt x="3904" y="778"/>
                    <a:pt x="3881" y="781"/>
                  </a:cubicBezTo>
                  <a:cubicBezTo>
                    <a:pt x="3698" y="804"/>
                    <a:pt x="3539" y="895"/>
                    <a:pt x="3402" y="986"/>
                  </a:cubicBezTo>
                  <a:cubicBezTo>
                    <a:pt x="2352" y="1648"/>
                    <a:pt x="1576" y="2630"/>
                    <a:pt x="914" y="3657"/>
                  </a:cubicBezTo>
                  <a:cubicBezTo>
                    <a:pt x="1370" y="2858"/>
                    <a:pt x="1621" y="1945"/>
                    <a:pt x="1621" y="1032"/>
                  </a:cubicBezTo>
                  <a:cubicBezTo>
                    <a:pt x="1621" y="644"/>
                    <a:pt x="1530" y="210"/>
                    <a:pt x="1188" y="50"/>
                  </a:cubicBezTo>
                  <a:cubicBezTo>
                    <a:pt x="1113" y="16"/>
                    <a:pt x="1035" y="0"/>
                    <a:pt x="9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661;p42">
              <a:extLst>
                <a:ext uri="{FF2B5EF4-FFF2-40B4-BE49-F238E27FC236}">
                  <a16:creationId xmlns:a16="http://schemas.microsoft.com/office/drawing/2014/main" id="{6BBD0AB5-692A-C4A9-A5FD-A43981D64BBE}"/>
                </a:ext>
              </a:extLst>
            </p:cNvPr>
            <p:cNvSpPr/>
            <p:nvPr/>
          </p:nvSpPr>
          <p:spPr>
            <a:xfrm>
              <a:off x="4909929" y="2781898"/>
              <a:ext cx="168226" cy="168878"/>
            </a:xfrm>
            <a:custGeom>
              <a:avLst/>
              <a:gdLst/>
              <a:ahLst/>
              <a:cxnLst/>
              <a:rect l="l" t="t" r="r" b="b"/>
              <a:pathLst>
                <a:path w="5936" h="5959" extrusionOk="0">
                  <a:moveTo>
                    <a:pt x="2968" y="1"/>
                  </a:moveTo>
                  <a:cubicBezTo>
                    <a:pt x="1325" y="1"/>
                    <a:pt x="1" y="1325"/>
                    <a:pt x="1" y="2968"/>
                  </a:cubicBezTo>
                  <a:cubicBezTo>
                    <a:pt x="1" y="4611"/>
                    <a:pt x="1325" y="5958"/>
                    <a:pt x="2968" y="5958"/>
                  </a:cubicBezTo>
                  <a:cubicBezTo>
                    <a:pt x="4611" y="5958"/>
                    <a:pt x="5935" y="4611"/>
                    <a:pt x="5935" y="2968"/>
                  </a:cubicBezTo>
                  <a:cubicBezTo>
                    <a:pt x="5935" y="1325"/>
                    <a:pt x="4611" y="1"/>
                    <a:pt x="2968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662;p42">
              <a:extLst>
                <a:ext uri="{FF2B5EF4-FFF2-40B4-BE49-F238E27FC236}">
                  <a16:creationId xmlns:a16="http://schemas.microsoft.com/office/drawing/2014/main" id="{58108C27-F575-1C12-7F88-F14FB8C5E8CC}"/>
                </a:ext>
              </a:extLst>
            </p:cNvPr>
            <p:cNvSpPr/>
            <p:nvPr/>
          </p:nvSpPr>
          <p:spPr>
            <a:xfrm>
              <a:off x="4999852" y="2816785"/>
              <a:ext cx="54044" cy="72522"/>
            </a:xfrm>
            <a:custGeom>
              <a:avLst/>
              <a:gdLst/>
              <a:ahLst/>
              <a:cxnLst/>
              <a:rect l="l" t="t" r="r" b="b"/>
              <a:pathLst>
                <a:path w="1907" h="2559" extrusionOk="0">
                  <a:moveTo>
                    <a:pt x="292" y="0"/>
                  </a:moveTo>
                  <a:cubicBezTo>
                    <a:pt x="117" y="0"/>
                    <a:pt x="0" y="25"/>
                    <a:pt x="0" y="25"/>
                  </a:cubicBezTo>
                  <a:cubicBezTo>
                    <a:pt x="229" y="48"/>
                    <a:pt x="411" y="116"/>
                    <a:pt x="594" y="231"/>
                  </a:cubicBezTo>
                  <a:cubicBezTo>
                    <a:pt x="868" y="436"/>
                    <a:pt x="1895" y="1258"/>
                    <a:pt x="639" y="2559"/>
                  </a:cubicBezTo>
                  <a:cubicBezTo>
                    <a:pt x="639" y="2559"/>
                    <a:pt x="1438" y="2034"/>
                    <a:pt x="1575" y="1440"/>
                  </a:cubicBezTo>
                  <a:cubicBezTo>
                    <a:pt x="1758" y="1828"/>
                    <a:pt x="1872" y="2125"/>
                    <a:pt x="1872" y="2125"/>
                  </a:cubicBezTo>
                  <a:cubicBezTo>
                    <a:pt x="1906" y="233"/>
                    <a:pt x="827" y="0"/>
                    <a:pt x="292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663;p42">
              <a:extLst>
                <a:ext uri="{FF2B5EF4-FFF2-40B4-BE49-F238E27FC236}">
                  <a16:creationId xmlns:a16="http://schemas.microsoft.com/office/drawing/2014/main" id="{4FEF8092-BDEB-F066-5FE4-0B5E7C0D7E27}"/>
                </a:ext>
              </a:extLst>
            </p:cNvPr>
            <p:cNvSpPr/>
            <p:nvPr/>
          </p:nvSpPr>
          <p:spPr>
            <a:xfrm>
              <a:off x="4195790" y="2978550"/>
              <a:ext cx="168226" cy="168850"/>
            </a:xfrm>
            <a:custGeom>
              <a:avLst/>
              <a:gdLst/>
              <a:ahLst/>
              <a:cxnLst/>
              <a:rect l="l" t="t" r="r" b="b"/>
              <a:pathLst>
                <a:path w="5936" h="5958" extrusionOk="0">
                  <a:moveTo>
                    <a:pt x="2968" y="1"/>
                  </a:moveTo>
                  <a:cubicBezTo>
                    <a:pt x="1324" y="1"/>
                    <a:pt x="1" y="1347"/>
                    <a:pt x="1" y="2968"/>
                  </a:cubicBezTo>
                  <a:cubicBezTo>
                    <a:pt x="1" y="4611"/>
                    <a:pt x="1324" y="5958"/>
                    <a:pt x="2968" y="5958"/>
                  </a:cubicBezTo>
                  <a:cubicBezTo>
                    <a:pt x="4611" y="5958"/>
                    <a:pt x="5935" y="4611"/>
                    <a:pt x="5935" y="2968"/>
                  </a:cubicBezTo>
                  <a:cubicBezTo>
                    <a:pt x="5935" y="1347"/>
                    <a:pt x="4611" y="1"/>
                    <a:pt x="2968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664;p42">
              <a:extLst>
                <a:ext uri="{FF2B5EF4-FFF2-40B4-BE49-F238E27FC236}">
                  <a16:creationId xmlns:a16="http://schemas.microsoft.com/office/drawing/2014/main" id="{E6C7B784-8DB3-E6CB-9088-4C81C5203696}"/>
                </a:ext>
              </a:extLst>
            </p:cNvPr>
            <p:cNvSpPr/>
            <p:nvPr/>
          </p:nvSpPr>
          <p:spPr>
            <a:xfrm>
              <a:off x="4300591" y="3307804"/>
              <a:ext cx="350622" cy="359266"/>
            </a:xfrm>
            <a:custGeom>
              <a:avLst/>
              <a:gdLst/>
              <a:ahLst/>
              <a:cxnLst/>
              <a:rect l="l" t="t" r="r" b="b"/>
              <a:pathLst>
                <a:path w="12372" h="12677" extrusionOk="0">
                  <a:moveTo>
                    <a:pt x="4634" y="1"/>
                  </a:moveTo>
                  <a:cubicBezTo>
                    <a:pt x="4634" y="1"/>
                    <a:pt x="0" y="8606"/>
                    <a:pt x="2671" y="12258"/>
                  </a:cubicBezTo>
                  <a:cubicBezTo>
                    <a:pt x="2671" y="12258"/>
                    <a:pt x="3208" y="12677"/>
                    <a:pt x="4120" y="12677"/>
                  </a:cubicBezTo>
                  <a:cubicBezTo>
                    <a:pt x="5292" y="12677"/>
                    <a:pt x="7086" y="11983"/>
                    <a:pt x="9153" y="8811"/>
                  </a:cubicBezTo>
                  <a:cubicBezTo>
                    <a:pt x="9153" y="8811"/>
                    <a:pt x="11732" y="4315"/>
                    <a:pt x="12372" y="2511"/>
                  </a:cubicBezTo>
                  <a:lnTo>
                    <a:pt x="46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665;p42">
              <a:extLst>
                <a:ext uri="{FF2B5EF4-FFF2-40B4-BE49-F238E27FC236}">
                  <a16:creationId xmlns:a16="http://schemas.microsoft.com/office/drawing/2014/main" id="{267AB6CE-F1EE-7150-B7DC-EE9CDEB592FC}"/>
                </a:ext>
              </a:extLst>
            </p:cNvPr>
            <p:cNvSpPr/>
            <p:nvPr/>
          </p:nvSpPr>
          <p:spPr>
            <a:xfrm>
              <a:off x="4652489" y="3285812"/>
              <a:ext cx="358388" cy="363064"/>
            </a:xfrm>
            <a:custGeom>
              <a:avLst/>
              <a:gdLst/>
              <a:ahLst/>
              <a:cxnLst/>
              <a:rect l="l" t="t" r="r" b="b"/>
              <a:pathLst>
                <a:path w="12646" h="12811" extrusionOk="0">
                  <a:moveTo>
                    <a:pt x="7738" y="1"/>
                  </a:moveTo>
                  <a:lnTo>
                    <a:pt x="0" y="2534"/>
                  </a:lnTo>
                  <a:cubicBezTo>
                    <a:pt x="639" y="4337"/>
                    <a:pt x="3219" y="8834"/>
                    <a:pt x="3219" y="8834"/>
                  </a:cubicBezTo>
                  <a:cubicBezTo>
                    <a:pt x="5364" y="12126"/>
                    <a:pt x="7316" y="12811"/>
                    <a:pt x="8568" y="12811"/>
                  </a:cubicBezTo>
                  <a:cubicBezTo>
                    <a:pt x="9460" y="12811"/>
                    <a:pt x="9998" y="12463"/>
                    <a:pt x="9998" y="12463"/>
                  </a:cubicBezTo>
                  <a:cubicBezTo>
                    <a:pt x="12645" y="8811"/>
                    <a:pt x="7738" y="1"/>
                    <a:pt x="77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666;p42">
              <a:extLst>
                <a:ext uri="{FF2B5EF4-FFF2-40B4-BE49-F238E27FC236}">
                  <a16:creationId xmlns:a16="http://schemas.microsoft.com/office/drawing/2014/main" id="{EED79147-E351-60E2-4EF3-575AA4503C99}"/>
                </a:ext>
              </a:extLst>
            </p:cNvPr>
            <p:cNvSpPr/>
            <p:nvPr/>
          </p:nvSpPr>
          <p:spPr>
            <a:xfrm>
              <a:off x="4383372" y="3264472"/>
              <a:ext cx="561529" cy="429549"/>
            </a:xfrm>
            <a:custGeom>
              <a:avLst/>
              <a:gdLst/>
              <a:ahLst/>
              <a:cxnLst/>
              <a:rect l="l" t="t" r="r" b="b"/>
              <a:pathLst>
                <a:path w="19814" h="15157" extrusionOk="0">
                  <a:moveTo>
                    <a:pt x="14860" y="0"/>
                  </a:moveTo>
                  <a:lnTo>
                    <a:pt x="3995" y="411"/>
                  </a:lnTo>
                  <a:lnTo>
                    <a:pt x="1" y="15156"/>
                  </a:lnTo>
                  <a:cubicBezTo>
                    <a:pt x="1" y="15156"/>
                    <a:pt x="9884" y="14038"/>
                    <a:pt x="19813" y="13855"/>
                  </a:cubicBezTo>
                  <a:lnTo>
                    <a:pt x="14860" y="0"/>
                  </a:lnTo>
                  <a:close/>
                </a:path>
              </a:pathLst>
            </a:custGeom>
            <a:solidFill>
              <a:srgbClr val="FFB5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667;p42">
              <a:extLst>
                <a:ext uri="{FF2B5EF4-FFF2-40B4-BE49-F238E27FC236}">
                  <a16:creationId xmlns:a16="http://schemas.microsoft.com/office/drawing/2014/main" id="{32C2A182-D064-04C7-4B9A-EBF946E69E8A}"/>
                </a:ext>
              </a:extLst>
            </p:cNvPr>
            <p:cNvSpPr/>
            <p:nvPr/>
          </p:nvSpPr>
          <p:spPr>
            <a:xfrm>
              <a:off x="4418315" y="3234715"/>
              <a:ext cx="465116" cy="148813"/>
            </a:xfrm>
            <a:custGeom>
              <a:avLst/>
              <a:gdLst/>
              <a:ahLst/>
              <a:cxnLst/>
              <a:rect l="l" t="t" r="r" b="b"/>
              <a:pathLst>
                <a:path w="16412" h="5251" extrusionOk="0">
                  <a:moveTo>
                    <a:pt x="15362" y="0"/>
                  </a:moveTo>
                  <a:lnTo>
                    <a:pt x="1096" y="617"/>
                  </a:lnTo>
                  <a:lnTo>
                    <a:pt x="685" y="1050"/>
                  </a:lnTo>
                  <a:cubicBezTo>
                    <a:pt x="0" y="1781"/>
                    <a:pt x="343" y="2968"/>
                    <a:pt x="1301" y="3242"/>
                  </a:cubicBezTo>
                  <a:lnTo>
                    <a:pt x="8628" y="5250"/>
                  </a:lnTo>
                  <a:lnTo>
                    <a:pt x="15225" y="2648"/>
                  </a:lnTo>
                  <a:cubicBezTo>
                    <a:pt x="16321" y="2146"/>
                    <a:pt x="16412" y="617"/>
                    <a:pt x="15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668;p42">
              <a:extLst>
                <a:ext uri="{FF2B5EF4-FFF2-40B4-BE49-F238E27FC236}">
                  <a16:creationId xmlns:a16="http://schemas.microsoft.com/office/drawing/2014/main" id="{420B389C-EE2A-A2F2-D773-25C7F9452189}"/>
                </a:ext>
              </a:extLst>
            </p:cNvPr>
            <p:cNvSpPr/>
            <p:nvPr/>
          </p:nvSpPr>
          <p:spPr>
            <a:xfrm>
              <a:off x="4818079" y="2604008"/>
              <a:ext cx="222554" cy="309246"/>
            </a:xfrm>
            <a:custGeom>
              <a:avLst/>
              <a:gdLst/>
              <a:ahLst/>
              <a:cxnLst/>
              <a:rect l="l" t="t" r="r" b="b"/>
              <a:pathLst>
                <a:path w="7853" h="10912" extrusionOk="0">
                  <a:moveTo>
                    <a:pt x="5707" y="1"/>
                  </a:moveTo>
                  <a:lnTo>
                    <a:pt x="0" y="1804"/>
                  </a:lnTo>
                  <a:lnTo>
                    <a:pt x="6597" y="10911"/>
                  </a:lnTo>
                  <a:cubicBezTo>
                    <a:pt x="7852" y="2101"/>
                    <a:pt x="5707" y="1"/>
                    <a:pt x="570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669;p42">
              <a:extLst>
                <a:ext uri="{FF2B5EF4-FFF2-40B4-BE49-F238E27FC236}">
                  <a16:creationId xmlns:a16="http://schemas.microsoft.com/office/drawing/2014/main" id="{EDD02E7D-249C-F636-CF66-D19AB20D41DB}"/>
                </a:ext>
              </a:extLst>
            </p:cNvPr>
            <p:cNvSpPr/>
            <p:nvPr/>
          </p:nvSpPr>
          <p:spPr>
            <a:xfrm>
              <a:off x="4271486" y="2569745"/>
              <a:ext cx="734204" cy="734856"/>
            </a:xfrm>
            <a:custGeom>
              <a:avLst/>
              <a:gdLst/>
              <a:ahLst/>
              <a:cxnLst/>
              <a:rect l="l" t="t" r="r" b="b"/>
              <a:pathLst>
                <a:path w="25907" h="25930" extrusionOk="0">
                  <a:moveTo>
                    <a:pt x="12942" y="0"/>
                  </a:moveTo>
                  <a:cubicBezTo>
                    <a:pt x="5798" y="0"/>
                    <a:pt x="0" y="5798"/>
                    <a:pt x="0" y="12965"/>
                  </a:cubicBezTo>
                  <a:cubicBezTo>
                    <a:pt x="0" y="13855"/>
                    <a:pt x="91" y="14745"/>
                    <a:pt x="251" y="15590"/>
                  </a:cubicBezTo>
                  <a:cubicBezTo>
                    <a:pt x="1461" y="21479"/>
                    <a:pt x="6688" y="25930"/>
                    <a:pt x="12942" y="25930"/>
                  </a:cubicBezTo>
                  <a:cubicBezTo>
                    <a:pt x="20109" y="25930"/>
                    <a:pt x="25907" y="20109"/>
                    <a:pt x="25907" y="12965"/>
                  </a:cubicBezTo>
                  <a:cubicBezTo>
                    <a:pt x="25907" y="10020"/>
                    <a:pt x="24925" y="7327"/>
                    <a:pt x="23282" y="5136"/>
                  </a:cubicBezTo>
                  <a:cubicBezTo>
                    <a:pt x="20908" y="2031"/>
                    <a:pt x="17165" y="0"/>
                    <a:pt x="12942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670;p42">
              <a:extLst>
                <a:ext uri="{FF2B5EF4-FFF2-40B4-BE49-F238E27FC236}">
                  <a16:creationId xmlns:a16="http://schemas.microsoft.com/office/drawing/2014/main" id="{4A548B51-8004-318A-0FE8-79B1CD7ED438}"/>
                </a:ext>
              </a:extLst>
            </p:cNvPr>
            <p:cNvSpPr/>
            <p:nvPr/>
          </p:nvSpPr>
          <p:spPr>
            <a:xfrm>
              <a:off x="4197745" y="3012841"/>
              <a:ext cx="87996" cy="78955"/>
            </a:xfrm>
            <a:custGeom>
              <a:avLst/>
              <a:gdLst/>
              <a:ahLst/>
              <a:cxnLst/>
              <a:rect l="l" t="t" r="r" b="b"/>
              <a:pathLst>
                <a:path w="3105" h="2786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2168" y="0"/>
                    <a:pt x="0" y="685"/>
                    <a:pt x="1643" y="2785"/>
                  </a:cubicBezTo>
                  <a:cubicBezTo>
                    <a:pt x="1643" y="2785"/>
                    <a:pt x="1552" y="2465"/>
                    <a:pt x="1506" y="2032"/>
                  </a:cubicBezTo>
                  <a:lnTo>
                    <a:pt x="1506" y="2032"/>
                  </a:lnTo>
                  <a:cubicBezTo>
                    <a:pt x="2009" y="2488"/>
                    <a:pt x="3104" y="2488"/>
                    <a:pt x="3104" y="2488"/>
                  </a:cubicBezTo>
                  <a:cubicBezTo>
                    <a:pt x="1050" y="2055"/>
                    <a:pt x="1552" y="799"/>
                    <a:pt x="1712" y="502"/>
                  </a:cubicBezTo>
                  <a:cubicBezTo>
                    <a:pt x="1826" y="297"/>
                    <a:pt x="1963" y="137"/>
                    <a:pt x="2168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671;p42">
              <a:extLst>
                <a:ext uri="{FF2B5EF4-FFF2-40B4-BE49-F238E27FC236}">
                  <a16:creationId xmlns:a16="http://schemas.microsoft.com/office/drawing/2014/main" id="{38C5BB46-C094-4355-8A0B-5162B4D75A0F}"/>
                </a:ext>
              </a:extLst>
            </p:cNvPr>
            <p:cNvSpPr/>
            <p:nvPr/>
          </p:nvSpPr>
          <p:spPr>
            <a:xfrm>
              <a:off x="4412506" y="2858246"/>
              <a:ext cx="69886" cy="62773"/>
            </a:xfrm>
            <a:custGeom>
              <a:avLst/>
              <a:gdLst/>
              <a:ahLst/>
              <a:cxnLst/>
              <a:rect l="l" t="t" r="r" b="b"/>
              <a:pathLst>
                <a:path w="2466" h="221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2260" y="91"/>
                    <a:pt x="1803" y="708"/>
                    <a:pt x="1575" y="776"/>
                  </a:cubicBezTo>
                  <a:cubicBezTo>
                    <a:pt x="1430" y="820"/>
                    <a:pt x="1276" y="835"/>
                    <a:pt x="1125" y="835"/>
                  </a:cubicBezTo>
                  <a:cubicBezTo>
                    <a:pt x="1038" y="835"/>
                    <a:pt x="951" y="830"/>
                    <a:pt x="867" y="822"/>
                  </a:cubicBezTo>
                  <a:cubicBezTo>
                    <a:pt x="741" y="806"/>
                    <a:pt x="615" y="779"/>
                    <a:pt x="489" y="779"/>
                  </a:cubicBezTo>
                  <a:cubicBezTo>
                    <a:pt x="433" y="779"/>
                    <a:pt x="376" y="785"/>
                    <a:pt x="320" y="799"/>
                  </a:cubicBezTo>
                  <a:cubicBezTo>
                    <a:pt x="160" y="845"/>
                    <a:pt x="0" y="1027"/>
                    <a:pt x="46" y="1187"/>
                  </a:cubicBezTo>
                  <a:cubicBezTo>
                    <a:pt x="63" y="1308"/>
                    <a:pt x="318" y="1470"/>
                    <a:pt x="660" y="1470"/>
                  </a:cubicBezTo>
                  <a:cubicBezTo>
                    <a:pt x="768" y="1470"/>
                    <a:pt x="884" y="1454"/>
                    <a:pt x="1004" y="1415"/>
                  </a:cubicBezTo>
                  <a:lnTo>
                    <a:pt x="1004" y="1415"/>
                  </a:lnTo>
                  <a:cubicBezTo>
                    <a:pt x="1004" y="1484"/>
                    <a:pt x="616" y="1507"/>
                    <a:pt x="411" y="1644"/>
                  </a:cubicBezTo>
                  <a:cubicBezTo>
                    <a:pt x="320" y="1712"/>
                    <a:pt x="228" y="1803"/>
                    <a:pt x="205" y="1917"/>
                  </a:cubicBezTo>
                  <a:cubicBezTo>
                    <a:pt x="183" y="2077"/>
                    <a:pt x="388" y="2214"/>
                    <a:pt x="548" y="2214"/>
                  </a:cubicBezTo>
                  <a:cubicBezTo>
                    <a:pt x="1758" y="2214"/>
                    <a:pt x="2442" y="639"/>
                    <a:pt x="2465" y="0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672;p42">
              <a:extLst>
                <a:ext uri="{FF2B5EF4-FFF2-40B4-BE49-F238E27FC236}">
                  <a16:creationId xmlns:a16="http://schemas.microsoft.com/office/drawing/2014/main" id="{778475F8-4AD2-7F98-32D7-516D7320BD9F}"/>
                </a:ext>
              </a:extLst>
            </p:cNvPr>
            <p:cNvSpPr/>
            <p:nvPr/>
          </p:nvSpPr>
          <p:spPr>
            <a:xfrm>
              <a:off x="4450651" y="2848214"/>
              <a:ext cx="130704" cy="146036"/>
            </a:xfrm>
            <a:custGeom>
              <a:avLst/>
              <a:gdLst/>
              <a:ahLst/>
              <a:cxnLst/>
              <a:rect l="l" t="t" r="r" b="b"/>
              <a:pathLst>
                <a:path w="4612" h="5153" extrusionOk="0">
                  <a:moveTo>
                    <a:pt x="2136" y="1"/>
                  </a:moveTo>
                  <a:cubicBezTo>
                    <a:pt x="2026" y="1"/>
                    <a:pt x="1915" y="12"/>
                    <a:pt x="1804" y="35"/>
                  </a:cubicBezTo>
                  <a:cubicBezTo>
                    <a:pt x="685" y="263"/>
                    <a:pt x="1" y="1587"/>
                    <a:pt x="275" y="2979"/>
                  </a:cubicBezTo>
                  <a:cubicBezTo>
                    <a:pt x="544" y="4263"/>
                    <a:pt x="1490" y="5153"/>
                    <a:pt x="2499" y="5153"/>
                  </a:cubicBezTo>
                  <a:cubicBezTo>
                    <a:pt x="2601" y="5153"/>
                    <a:pt x="2705" y="5144"/>
                    <a:pt x="2808" y="5125"/>
                  </a:cubicBezTo>
                  <a:cubicBezTo>
                    <a:pt x="3927" y="4896"/>
                    <a:pt x="4611" y="3572"/>
                    <a:pt x="4338" y="2180"/>
                  </a:cubicBezTo>
                  <a:cubicBezTo>
                    <a:pt x="4070" y="905"/>
                    <a:pt x="3136" y="1"/>
                    <a:pt x="2136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673;p42">
              <a:extLst>
                <a:ext uri="{FF2B5EF4-FFF2-40B4-BE49-F238E27FC236}">
                  <a16:creationId xmlns:a16="http://schemas.microsoft.com/office/drawing/2014/main" id="{1F3B24AA-7771-D045-56A2-A696AC7636CD}"/>
                </a:ext>
              </a:extLst>
            </p:cNvPr>
            <p:cNvSpPr/>
            <p:nvPr/>
          </p:nvSpPr>
          <p:spPr>
            <a:xfrm>
              <a:off x="4453882" y="2852777"/>
              <a:ext cx="130052" cy="149862"/>
            </a:xfrm>
            <a:custGeom>
              <a:avLst/>
              <a:gdLst/>
              <a:ahLst/>
              <a:cxnLst/>
              <a:rect l="l" t="t" r="r" b="b"/>
              <a:pathLst>
                <a:path w="4589" h="5288" extrusionOk="0">
                  <a:moveTo>
                    <a:pt x="2101" y="1"/>
                  </a:moveTo>
                  <a:cubicBezTo>
                    <a:pt x="1995" y="1"/>
                    <a:pt x="1888" y="12"/>
                    <a:pt x="1781" y="33"/>
                  </a:cubicBezTo>
                  <a:cubicBezTo>
                    <a:pt x="686" y="262"/>
                    <a:pt x="1" y="1608"/>
                    <a:pt x="298" y="3046"/>
                  </a:cubicBezTo>
                  <a:cubicBezTo>
                    <a:pt x="568" y="4356"/>
                    <a:pt x="1520" y="5287"/>
                    <a:pt x="2533" y="5287"/>
                  </a:cubicBezTo>
                  <a:cubicBezTo>
                    <a:pt x="2632" y="5287"/>
                    <a:pt x="2732" y="5279"/>
                    <a:pt x="2831" y="5260"/>
                  </a:cubicBezTo>
                  <a:cubicBezTo>
                    <a:pt x="3927" y="5032"/>
                    <a:pt x="4589" y="3685"/>
                    <a:pt x="4315" y="2247"/>
                  </a:cubicBezTo>
                  <a:cubicBezTo>
                    <a:pt x="4046" y="947"/>
                    <a:pt x="3106" y="1"/>
                    <a:pt x="2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674;p42">
              <a:extLst>
                <a:ext uri="{FF2B5EF4-FFF2-40B4-BE49-F238E27FC236}">
                  <a16:creationId xmlns:a16="http://schemas.microsoft.com/office/drawing/2014/main" id="{A75979DE-D693-2DCD-EEDE-AC9905F52CC2}"/>
                </a:ext>
              </a:extLst>
            </p:cNvPr>
            <p:cNvSpPr/>
            <p:nvPr/>
          </p:nvSpPr>
          <p:spPr>
            <a:xfrm>
              <a:off x="4482987" y="2856433"/>
              <a:ext cx="100947" cy="122656"/>
            </a:xfrm>
            <a:custGeom>
              <a:avLst/>
              <a:gdLst/>
              <a:ahLst/>
              <a:cxnLst/>
              <a:rect l="l" t="t" r="r" b="b"/>
              <a:pathLst>
                <a:path w="3562" h="4328" extrusionOk="0">
                  <a:moveTo>
                    <a:pt x="1434" y="1"/>
                  </a:moveTo>
                  <a:cubicBezTo>
                    <a:pt x="1336" y="1"/>
                    <a:pt x="1238" y="14"/>
                    <a:pt x="1142" y="41"/>
                  </a:cubicBezTo>
                  <a:cubicBezTo>
                    <a:pt x="366" y="270"/>
                    <a:pt x="1" y="1411"/>
                    <a:pt x="366" y="2598"/>
                  </a:cubicBezTo>
                  <a:cubicBezTo>
                    <a:pt x="667" y="3622"/>
                    <a:pt x="1410" y="4328"/>
                    <a:pt x="2112" y="4328"/>
                  </a:cubicBezTo>
                  <a:cubicBezTo>
                    <a:pt x="2209" y="4328"/>
                    <a:pt x="2304" y="4314"/>
                    <a:pt x="2398" y="4287"/>
                  </a:cubicBezTo>
                  <a:cubicBezTo>
                    <a:pt x="3197" y="4059"/>
                    <a:pt x="3562" y="2917"/>
                    <a:pt x="3197" y="1753"/>
                  </a:cubicBezTo>
                  <a:cubicBezTo>
                    <a:pt x="2895" y="709"/>
                    <a:pt x="2153" y="1"/>
                    <a:pt x="1434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675;p42">
              <a:extLst>
                <a:ext uri="{FF2B5EF4-FFF2-40B4-BE49-F238E27FC236}">
                  <a16:creationId xmlns:a16="http://schemas.microsoft.com/office/drawing/2014/main" id="{6C783918-89F7-8A83-0174-D68496326C9B}"/>
                </a:ext>
              </a:extLst>
            </p:cNvPr>
            <p:cNvSpPr/>
            <p:nvPr/>
          </p:nvSpPr>
          <p:spPr>
            <a:xfrm>
              <a:off x="4853023" y="2790202"/>
              <a:ext cx="83461" cy="43133"/>
            </a:xfrm>
            <a:custGeom>
              <a:avLst/>
              <a:gdLst/>
              <a:ahLst/>
              <a:cxnLst/>
              <a:rect l="l" t="t" r="r" b="b"/>
              <a:pathLst>
                <a:path w="2945" h="1522" extrusionOk="0">
                  <a:moveTo>
                    <a:pt x="2317" y="1"/>
                  </a:moveTo>
                  <a:cubicBezTo>
                    <a:pt x="2297" y="1"/>
                    <a:pt x="2278" y="2"/>
                    <a:pt x="2260" y="4"/>
                  </a:cubicBezTo>
                  <a:cubicBezTo>
                    <a:pt x="2100" y="50"/>
                    <a:pt x="1940" y="164"/>
                    <a:pt x="1803" y="256"/>
                  </a:cubicBezTo>
                  <a:cubicBezTo>
                    <a:pt x="1598" y="370"/>
                    <a:pt x="1370" y="484"/>
                    <a:pt x="1141" y="529"/>
                  </a:cubicBezTo>
                  <a:cubicBezTo>
                    <a:pt x="1133" y="530"/>
                    <a:pt x="1125" y="531"/>
                    <a:pt x="1116" y="531"/>
                  </a:cubicBezTo>
                  <a:cubicBezTo>
                    <a:pt x="848" y="531"/>
                    <a:pt x="221" y="209"/>
                    <a:pt x="0" y="187"/>
                  </a:cubicBezTo>
                  <a:lnTo>
                    <a:pt x="0" y="187"/>
                  </a:lnTo>
                  <a:cubicBezTo>
                    <a:pt x="245" y="659"/>
                    <a:pt x="1178" y="1521"/>
                    <a:pt x="2100" y="1521"/>
                  </a:cubicBezTo>
                  <a:cubicBezTo>
                    <a:pt x="2293" y="1521"/>
                    <a:pt x="2485" y="1484"/>
                    <a:pt x="2671" y="1397"/>
                  </a:cubicBezTo>
                  <a:cubicBezTo>
                    <a:pt x="2830" y="1328"/>
                    <a:pt x="2945" y="1123"/>
                    <a:pt x="2853" y="963"/>
                  </a:cubicBezTo>
                  <a:cubicBezTo>
                    <a:pt x="2785" y="872"/>
                    <a:pt x="2671" y="849"/>
                    <a:pt x="2556" y="826"/>
                  </a:cubicBezTo>
                  <a:cubicBezTo>
                    <a:pt x="2519" y="819"/>
                    <a:pt x="2479" y="817"/>
                    <a:pt x="2439" y="817"/>
                  </a:cubicBezTo>
                  <a:cubicBezTo>
                    <a:pt x="2262" y="817"/>
                    <a:pt x="2065" y="869"/>
                    <a:pt x="1972" y="869"/>
                  </a:cubicBezTo>
                  <a:cubicBezTo>
                    <a:pt x="1942" y="869"/>
                    <a:pt x="1922" y="863"/>
                    <a:pt x="1917" y="849"/>
                  </a:cubicBezTo>
                  <a:cubicBezTo>
                    <a:pt x="2442" y="780"/>
                    <a:pt x="2739" y="392"/>
                    <a:pt x="2693" y="233"/>
                  </a:cubicBezTo>
                  <a:cubicBezTo>
                    <a:pt x="2673" y="89"/>
                    <a:pt x="2487" y="1"/>
                    <a:pt x="2317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676;p42">
              <a:extLst>
                <a:ext uri="{FF2B5EF4-FFF2-40B4-BE49-F238E27FC236}">
                  <a16:creationId xmlns:a16="http://schemas.microsoft.com/office/drawing/2014/main" id="{220C0234-D28C-8A97-210E-49AAA1921EA0}"/>
                </a:ext>
              </a:extLst>
            </p:cNvPr>
            <p:cNvSpPr/>
            <p:nvPr/>
          </p:nvSpPr>
          <p:spPr>
            <a:xfrm>
              <a:off x="4783136" y="2794736"/>
              <a:ext cx="132660" cy="145129"/>
            </a:xfrm>
            <a:custGeom>
              <a:avLst/>
              <a:gdLst/>
              <a:ahLst/>
              <a:cxnLst/>
              <a:rect l="l" t="t" r="r" b="b"/>
              <a:pathLst>
                <a:path w="4681" h="5121" extrusionOk="0">
                  <a:moveTo>
                    <a:pt x="2116" y="0"/>
                  </a:moveTo>
                  <a:cubicBezTo>
                    <a:pt x="1981" y="0"/>
                    <a:pt x="1846" y="16"/>
                    <a:pt x="1713" y="50"/>
                  </a:cubicBezTo>
                  <a:cubicBezTo>
                    <a:pt x="594" y="324"/>
                    <a:pt x="1" y="1670"/>
                    <a:pt x="343" y="3063"/>
                  </a:cubicBezTo>
                  <a:cubicBezTo>
                    <a:pt x="644" y="4285"/>
                    <a:pt x="1596" y="5121"/>
                    <a:pt x="2565" y="5121"/>
                  </a:cubicBezTo>
                  <a:cubicBezTo>
                    <a:pt x="2700" y="5121"/>
                    <a:pt x="2835" y="5105"/>
                    <a:pt x="2968" y="5071"/>
                  </a:cubicBezTo>
                  <a:cubicBezTo>
                    <a:pt x="4064" y="4798"/>
                    <a:pt x="4680" y="3451"/>
                    <a:pt x="4338" y="2058"/>
                  </a:cubicBezTo>
                  <a:cubicBezTo>
                    <a:pt x="4037" y="836"/>
                    <a:pt x="3085" y="0"/>
                    <a:pt x="2116" y="0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677;p42">
              <a:extLst>
                <a:ext uri="{FF2B5EF4-FFF2-40B4-BE49-F238E27FC236}">
                  <a16:creationId xmlns:a16="http://schemas.microsoft.com/office/drawing/2014/main" id="{EEFE3A25-9B82-3537-C08E-59DFC5909BC7}"/>
                </a:ext>
              </a:extLst>
            </p:cNvPr>
            <p:cNvSpPr/>
            <p:nvPr/>
          </p:nvSpPr>
          <p:spPr>
            <a:xfrm>
              <a:off x="4783136" y="2799951"/>
              <a:ext cx="132660" cy="148927"/>
            </a:xfrm>
            <a:custGeom>
              <a:avLst/>
              <a:gdLst/>
              <a:ahLst/>
              <a:cxnLst/>
              <a:rect l="l" t="t" r="r" b="b"/>
              <a:pathLst>
                <a:path w="4681" h="5255" extrusionOk="0">
                  <a:moveTo>
                    <a:pt x="2078" y="1"/>
                  </a:moveTo>
                  <a:cubicBezTo>
                    <a:pt x="1948" y="1"/>
                    <a:pt x="1819" y="16"/>
                    <a:pt x="1690" y="48"/>
                  </a:cubicBezTo>
                  <a:cubicBezTo>
                    <a:pt x="594" y="322"/>
                    <a:pt x="1" y="1692"/>
                    <a:pt x="343" y="3130"/>
                  </a:cubicBezTo>
                  <a:cubicBezTo>
                    <a:pt x="666" y="4379"/>
                    <a:pt x="1628" y="5255"/>
                    <a:pt x="2603" y="5255"/>
                  </a:cubicBezTo>
                  <a:cubicBezTo>
                    <a:pt x="2733" y="5255"/>
                    <a:pt x="2862" y="5239"/>
                    <a:pt x="2991" y="5207"/>
                  </a:cubicBezTo>
                  <a:cubicBezTo>
                    <a:pt x="4087" y="4933"/>
                    <a:pt x="4680" y="3564"/>
                    <a:pt x="4315" y="2126"/>
                  </a:cubicBezTo>
                  <a:cubicBezTo>
                    <a:pt x="4013" y="876"/>
                    <a:pt x="3053" y="1"/>
                    <a:pt x="20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678;p42">
              <a:extLst>
                <a:ext uri="{FF2B5EF4-FFF2-40B4-BE49-F238E27FC236}">
                  <a16:creationId xmlns:a16="http://schemas.microsoft.com/office/drawing/2014/main" id="{5F956461-072A-6761-7482-159FF9C37A4E}"/>
                </a:ext>
              </a:extLst>
            </p:cNvPr>
            <p:cNvSpPr/>
            <p:nvPr/>
          </p:nvSpPr>
          <p:spPr>
            <a:xfrm>
              <a:off x="4814197" y="2801708"/>
              <a:ext cx="98992" cy="124073"/>
            </a:xfrm>
            <a:custGeom>
              <a:avLst/>
              <a:gdLst/>
              <a:ahLst/>
              <a:cxnLst/>
              <a:rect l="l" t="t" r="r" b="b"/>
              <a:pathLst>
                <a:path w="3493" h="4378" extrusionOk="0">
                  <a:moveTo>
                    <a:pt x="1460" y="1"/>
                  </a:moveTo>
                  <a:cubicBezTo>
                    <a:pt x="1376" y="1"/>
                    <a:pt x="1293" y="11"/>
                    <a:pt x="1210" y="32"/>
                  </a:cubicBezTo>
                  <a:cubicBezTo>
                    <a:pt x="411" y="238"/>
                    <a:pt x="1" y="1356"/>
                    <a:pt x="297" y="2543"/>
                  </a:cubicBezTo>
                  <a:cubicBezTo>
                    <a:pt x="563" y="3607"/>
                    <a:pt x="1306" y="4378"/>
                    <a:pt x="2033" y="4378"/>
                  </a:cubicBezTo>
                  <a:cubicBezTo>
                    <a:pt x="2117" y="4378"/>
                    <a:pt x="2200" y="4367"/>
                    <a:pt x="2283" y="4346"/>
                  </a:cubicBezTo>
                  <a:cubicBezTo>
                    <a:pt x="3082" y="4141"/>
                    <a:pt x="3493" y="3022"/>
                    <a:pt x="3196" y="1835"/>
                  </a:cubicBezTo>
                  <a:cubicBezTo>
                    <a:pt x="2910" y="771"/>
                    <a:pt x="2183" y="1"/>
                    <a:pt x="1460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679;p42">
              <a:extLst>
                <a:ext uri="{FF2B5EF4-FFF2-40B4-BE49-F238E27FC236}">
                  <a16:creationId xmlns:a16="http://schemas.microsoft.com/office/drawing/2014/main" id="{FFAC4FC4-8355-5C89-B059-B145B30143A1}"/>
                </a:ext>
              </a:extLst>
            </p:cNvPr>
            <p:cNvSpPr/>
            <p:nvPr/>
          </p:nvSpPr>
          <p:spPr>
            <a:xfrm>
              <a:off x="4688707" y="2949586"/>
              <a:ext cx="64077" cy="65210"/>
            </a:xfrm>
            <a:custGeom>
              <a:avLst/>
              <a:gdLst/>
              <a:ahLst/>
              <a:cxnLst/>
              <a:rect l="l" t="t" r="r" b="b"/>
              <a:pathLst>
                <a:path w="2261" h="2301" extrusionOk="0">
                  <a:moveTo>
                    <a:pt x="755" y="0"/>
                  </a:moveTo>
                  <a:cubicBezTo>
                    <a:pt x="540" y="0"/>
                    <a:pt x="289" y="57"/>
                    <a:pt x="0" y="201"/>
                  </a:cubicBezTo>
                  <a:cubicBezTo>
                    <a:pt x="0" y="201"/>
                    <a:pt x="217" y="142"/>
                    <a:pt x="498" y="142"/>
                  </a:cubicBezTo>
                  <a:cubicBezTo>
                    <a:pt x="936" y="142"/>
                    <a:pt x="1532" y="286"/>
                    <a:pt x="1712" y="1023"/>
                  </a:cubicBezTo>
                  <a:cubicBezTo>
                    <a:pt x="1712" y="1023"/>
                    <a:pt x="1826" y="1844"/>
                    <a:pt x="868" y="2301"/>
                  </a:cubicBezTo>
                  <a:cubicBezTo>
                    <a:pt x="868" y="2301"/>
                    <a:pt x="2260" y="2050"/>
                    <a:pt x="1849" y="726"/>
                  </a:cubicBezTo>
                  <a:cubicBezTo>
                    <a:pt x="1849" y="726"/>
                    <a:pt x="1528" y="0"/>
                    <a:pt x="75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680;p42">
              <a:extLst>
                <a:ext uri="{FF2B5EF4-FFF2-40B4-BE49-F238E27FC236}">
                  <a16:creationId xmlns:a16="http://schemas.microsoft.com/office/drawing/2014/main" id="{24FADE67-CAC9-33E0-3E41-06C4294AE9F6}"/>
                </a:ext>
              </a:extLst>
            </p:cNvPr>
            <p:cNvSpPr/>
            <p:nvPr/>
          </p:nvSpPr>
          <p:spPr>
            <a:xfrm>
              <a:off x="4553497" y="3014768"/>
              <a:ext cx="304712" cy="118801"/>
            </a:xfrm>
            <a:custGeom>
              <a:avLst/>
              <a:gdLst/>
              <a:ahLst/>
              <a:cxnLst/>
              <a:rect l="l" t="t" r="r" b="b"/>
              <a:pathLst>
                <a:path w="10752" h="4192" extrusionOk="0">
                  <a:moveTo>
                    <a:pt x="10638" y="1"/>
                  </a:moveTo>
                  <a:cubicBezTo>
                    <a:pt x="10227" y="2420"/>
                    <a:pt x="6780" y="3539"/>
                    <a:pt x="6780" y="3539"/>
                  </a:cubicBezTo>
                  <a:cubicBezTo>
                    <a:pt x="6023" y="3756"/>
                    <a:pt x="5335" y="3848"/>
                    <a:pt x="4714" y="3848"/>
                  </a:cubicBezTo>
                  <a:cubicBezTo>
                    <a:pt x="1423" y="3848"/>
                    <a:pt x="1" y="1280"/>
                    <a:pt x="1" y="1279"/>
                  </a:cubicBezTo>
                  <a:lnTo>
                    <a:pt x="1" y="1279"/>
                  </a:lnTo>
                  <a:cubicBezTo>
                    <a:pt x="814" y="3673"/>
                    <a:pt x="3100" y="4192"/>
                    <a:pt x="4828" y="4192"/>
                  </a:cubicBezTo>
                  <a:cubicBezTo>
                    <a:pt x="5769" y="4192"/>
                    <a:pt x="6544" y="4038"/>
                    <a:pt x="6826" y="3950"/>
                  </a:cubicBezTo>
                  <a:cubicBezTo>
                    <a:pt x="10751" y="2808"/>
                    <a:pt x="10638" y="1"/>
                    <a:pt x="10638" y="1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681;p42">
              <a:extLst>
                <a:ext uri="{FF2B5EF4-FFF2-40B4-BE49-F238E27FC236}">
                  <a16:creationId xmlns:a16="http://schemas.microsoft.com/office/drawing/2014/main" id="{5F7C8299-5E90-63F1-DE7F-9EF73D71B591}"/>
                </a:ext>
              </a:extLst>
            </p:cNvPr>
            <p:cNvSpPr/>
            <p:nvPr/>
          </p:nvSpPr>
          <p:spPr>
            <a:xfrm>
              <a:off x="4271486" y="3916944"/>
              <a:ext cx="637820" cy="106615"/>
            </a:xfrm>
            <a:custGeom>
              <a:avLst/>
              <a:gdLst/>
              <a:ahLst/>
              <a:cxnLst/>
              <a:rect l="l" t="t" r="r" b="b"/>
              <a:pathLst>
                <a:path w="22506" h="3762" extrusionOk="0">
                  <a:moveTo>
                    <a:pt x="4270" y="1"/>
                  </a:moveTo>
                  <a:cubicBezTo>
                    <a:pt x="1825" y="1"/>
                    <a:pt x="106" y="453"/>
                    <a:pt x="0" y="1697"/>
                  </a:cubicBezTo>
                  <a:cubicBezTo>
                    <a:pt x="0" y="1697"/>
                    <a:pt x="3097" y="3761"/>
                    <a:pt x="12951" y="3761"/>
                  </a:cubicBezTo>
                  <a:cubicBezTo>
                    <a:pt x="15617" y="3761"/>
                    <a:pt x="18778" y="3610"/>
                    <a:pt x="22506" y="3226"/>
                  </a:cubicBezTo>
                  <a:cubicBezTo>
                    <a:pt x="22506" y="3226"/>
                    <a:pt x="10799" y="1"/>
                    <a:pt x="4270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682;p42">
              <a:extLst>
                <a:ext uri="{FF2B5EF4-FFF2-40B4-BE49-F238E27FC236}">
                  <a16:creationId xmlns:a16="http://schemas.microsoft.com/office/drawing/2014/main" id="{E3DDF4C1-DDAA-BB28-B895-ADC698BC1186}"/>
                </a:ext>
              </a:extLst>
            </p:cNvPr>
            <p:cNvSpPr/>
            <p:nvPr/>
          </p:nvSpPr>
          <p:spPr>
            <a:xfrm>
              <a:off x="4540744" y="3046622"/>
              <a:ext cx="28963" cy="24457"/>
            </a:xfrm>
            <a:custGeom>
              <a:avLst/>
              <a:gdLst/>
              <a:ahLst/>
              <a:cxnLst/>
              <a:rect l="l" t="t" r="r" b="b"/>
              <a:pathLst>
                <a:path w="1022" h="863" extrusionOk="0">
                  <a:moveTo>
                    <a:pt x="812" y="1"/>
                  </a:moveTo>
                  <a:cubicBezTo>
                    <a:pt x="1" y="1"/>
                    <a:pt x="40" y="863"/>
                    <a:pt x="40" y="863"/>
                  </a:cubicBezTo>
                  <a:cubicBezTo>
                    <a:pt x="258" y="69"/>
                    <a:pt x="839" y="17"/>
                    <a:pt x="987" y="17"/>
                  </a:cubicBezTo>
                  <a:cubicBezTo>
                    <a:pt x="1009" y="17"/>
                    <a:pt x="1022" y="18"/>
                    <a:pt x="1022" y="18"/>
                  </a:cubicBezTo>
                  <a:cubicBezTo>
                    <a:pt x="946" y="6"/>
                    <a:pt x="876" y="1"/>
                    <a:pt x="812" y="1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683;p42">
              <a:extLst>
                <a:ext uri="{FF2B5EF4-FFF2-40B4-BE49-F238E27FC236}">
                  <a16:creationId xmlns:a16="http://schemas.microsoft.com/office/drawing/2014/main" id="{B0B7A21E-94D6-30CD-C84F-28BF57E156E0}"/>
                </a:ext>
              </a:extLst>
            </p:cNvPr>
            <p:cNvSpPr/>
            <p:nvPr/>
          </p:nvSpPr>
          <p:spPr>
            <a:xfrm>
              <a:off x="4838144" y="3012756"/>
              <a:ext cx="30409" cy="18874"/>
            </a:xfrm>
            <a:custGeom>
              <a:avLst/>
              <a:gdLst/>
              <a:ahLst/>
              <a:cxnLst/>
              <a:rect l="l" t="t" r="r" b="b"/>
              <a:pathLst>
                <a:path w="1073" h="666" extrusionOk="0">
                  <a:moveTo>
                    <a:pt x="501" y="0"/>
                  </a:moveTo>
                  <a:cubicBezTo>
                    <a:pt x="365" y="0"/>
                    <a:pt x="200" y="64"/>
                    <a:pt x="0" y="232"/>
                  </a:cubicBezTo>
                  <a:cubicBezTo>
                    <a:pt x="0" y="232"/>
                    <a:pt x="167" y="148"/>
                    <a:pt x="378" y="148"/>
                  </a:cubicBezTo>
                  <a:cubicBezTo>
                    <a:pt x="609" y="148"/>
                    <a:pt x="894" y="248"/>
                    <a:pt x="1073" y="665"/>
                  </a:cubicBezTo>
                  <a:cubicBezTo>
                    <a:pt x="1073" y="665"/>
                    <a:pt x="940" y="0"/>
                    <a:pt x="501" y="0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684;p42">
              <a:extLst>
                <a:ext uri="{FF2B5EF4-FFF2-40B4-BE49-F238E27FC236}">
                  <a16:creationId xmlns:a16="http://schemas.microsoft.com/office/drawing/2014/main" id="{57D358CB-9CB8-9E93-093E-AB8F4C2DCDB0}"/>
                </a:ext>
              </a:extLst>
            </p:cNvPr>
            <p:cNvSpPr/>
            <p:nvPr/>
          </p:nvSpPr>
          <p:spPr>
            <a:xfrm>
              <a:off x="4262417" y="4040053"/>
              <a:ext cx="168226" cy="194101"/>
            </a:xfrm>
            <a:custGeom>
              <a:avLst/>
              <a:gdLst/>
              <a:ahLst/>
              <a:cxnLst/>
              <a:rect l="l" t="t" r="r" b="b"/>
              <a:pathLst>
                <a:path w="5936" h="6849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" y="4657"/>
                    <a:pt x="5730" y="6848"/>
                    <a:pt x="5730" y="6848"/>
                  </a:cubicBezTo>
                  <a:cubicBezTo>
                    <a:pt x="5935" y="3128"/>
                    <a:pt x="1211" y="1"/>
                    <a:pt x="1210" y="1"/>
                  </a:cubicBez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685;p42">
              <a:extLst>
                <a:ext uri="{FF2B5EF4-FFF2-40B4-BE49-F238E27FC236}">
                  <a16:creationId xmlns:a16="http://schemas.microsoft.com/office/drawing/2014/main" id="{F3A231A6-C618-E0A0-C986-4315954606C7}"/>
                </a:ext>
              </a:extLst>
            </p:cNvPr>
            <p:cNvSpPr/>
            <p:nvPr/>
          </p:nvSpPr>
          <p:spPr>
            <a:xfrm>
              <a:off x="4710047" y="4145421"/>
              <a:ext cx="240011" cy="76121"/>
            </a:xfrm>
            <a:custGeom>
              <a:avLst/>
              <a:gdLst/>
              <a:ahLst/>
              <a:cxnLst/>
              <a:rect l="l" t="t" r="r" b="b"/>
              <a:pathLst>
                <a:path w="8469" h="2686" extrusionOk="0">
                  <a:moveTo>
                    <a:pt x="5591" y="1"/>
                  </a:moveTo>
                  <a:cubicBezTo>
                    <a:pt x="1768" y="1"/>
                    <a:pt x="1" y="1601"/>
                    <a:pt x="1" y="1601"/>
                  </a:cubicBezTo>
                  <a:cubicBezTo>
                    <a:pt x="1678" y="2392"/>
                    <a:pt x="3054" y="2686"/>
                    <a:pt x="4172" y="2686"/>
                  </a:cubicBezTo>
                  <a:cubicBezTo>
                    <a:pt x="7378" y="2686"/>
                    <a:pt x="8469" y="277"/>
                    <a:pt x="8469" y="277"/>
                  </a:cubicBezTo>
                  <a:cubicBezTo>
                    <a:pt x="7404" y="81"/>
                    <a:pt x="6446" y="1"/>
                    <a:pt x="5591" y="1"/>
                  </a:cubicBez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686;p42">
              <a:extLst>
                <a:ext uri="{FF2B5EF4-FFF2-40B4-BE49-F238E27FC236}">
                  <a16:creationId xmlns:a16="http://schemas.microsoft.com/office/drawing/2014/main" id="{F4F9C5A4-B322-5F1B-C46F-B3FDB085ADEB}"/>
                </a:ext>
              </a:extLst>
            </p:cNvPr>
            <p:cNvSpPr/>
            <p:nvPr/>
          </p:nvSpPr>
          <p:spPr>
            <a:xfrm>
              <a:off x="4694517" y="3164233"/>
              <a:ext cx="52429" cy="16806"/>
            </a:xfrm>
            <a:custGeom>
              <a:avLst/>
              <a:gdLst/>
              <a:ahLst/>
              <a:cxnLst/>
              <a:rect l="l" t="t" r="r" b="b"/>
              <a:pathLst>
                <a:path w="1850" h="593" extrusionOk="0">
                  <a:moveTo>
                    <a:pt x="866" y="0"/>
                  </a:moveTo>
                  <a:cubicBezTo>
                    <a:pt x="580" y="0"/>
                    <a:pt x="272" y="146"/>
                    <a:pt x="1" y="593"/>
                  </a:cubicBezTo>
                  <a:cubicBezTo>
                    <a:pt x="1" y="593"/>
                    <a:pt x="384" y="199"/>
                    <a:pt x="968" y="199"/>
                  </a:cubicBezTo>
                  <a:cubicBezTo>
                    <a:pt x="1227" y="199"/>
                    <a:pt x="1527" y="277"/>
                    <a:pt x="1850" y="502"/>
                  </a:cubicBezTo>
                  <a:cubicBezTo>
                    <a:pt x="1850" y="502"/>
                    <a:pt x="1396" y="0"/>
                    <a:pt x="86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687;p42">
              <a:extLst>
                <a:ext uri="{FF2B5EF4-FFF2-40B4-BE49-F238E27FC236}">
                  <a16:creationId xmlns:a16="http://schemas.microsoft.com/office/drawing/2014/main" id="{0BC05FAD-03BF-5EB0-7F1D-CADBB7FE9FF6}"/>
                </a:ext>
              </a:extLst>
            </p:cNvPr>
            <p:cNvSpPr/>
            <p:nvPr/>
          </p:nvSpPr>
          <p:spPr>
            <a:xfrm>
              <a:off x="4246235" y="3629321"/>
              <a:ext cx="697362" cy="641703"/>
            </a:xfrm>
            <a:custGeom>
              <a:avLst/>
              <a:gdLst/>
              <a:ahLst/>
              <a:cxnLst/>
              <a:rect l="l" t="t" r="r" b="b"/>
              <a:pathLst>
                <a:path w="24607" h="22643" extrusionOk="0">
                  <a:moveTo>
                    <a:pt x="17696" y="0"/>
                  </a:moveTo>
                  <a:cubicBezTo>
                    <a:pt x="10965" y="0"/>
                    <a:pt x="7012" y="1651"/>
                    <a:pt x="6917" y="1689"/>
                  </a:cubicBezTo>
                  <a:cubicBezTo>
                    <a:pt x="6803" y="1712"/>
                    <a:pt x="5205" y="12029"/>
                    <a:pt x="5205" y="12029"/>
                  </a:cubicBezTo>
                  <a:cubicBezTo>
                    <a:pt x="5205" y="12029"/>
                    <a:pt x="2535" y="13421"/>
                    <a:pt x="868" y="16708"/>
                  </a:cubicBezTo>
                  <a:cubicBezTo>
                    <a:pt x="1" y="18374"/>
                    <a:pt x="4497" y="22642"/>
                    <a:pt x="4497" y="22642"/>
                  </a:cubicBezTo>
                  <a:lnTo>
                    <a:pt x="11254" y="15247"/>
                  </a:lnTo>
                  <a:cubicBezTo>
                    <a:pt x="12235" y="14174"/>
                    <a:pt x="12943" y="12873"/>
                    <a:pt x="13354" y="11481"/>
                  </a:cubicBezTo>
                  <a:lnTo>
                    <a:pt x="15522" y="3720"/>
                  </a:lnTo>
                  <a:lnTo>
                    <a:pt x="15522" y="3720"/>
                  </a:lnTo>
                  <a:cubicBezTo>
                    <a:pt x="15043" y="8285"/>
                    <a:pt x="17051" y="22642"/>
                    <a:pt x="17051" y="22642"/>
                  </a:cubicBezTo>
                  <a:lnTo>
                    <a:pt x="24607" y="21981"/>
                  </a:lnTo>
                  <a:cubicBezTo>
                    <a:pt x="22940" y="13878"/>
                    <a:pt x="22096" y="228"/>
                    <a:pt x="22096" y="228"/>
                  </a:cubicBezTo>
                  <a:cubicBezTo>
                    <a:pt x="20522" y="67"/>
                    <a:pt x="19053" y="0"/>
                    <a:pt x="17696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688;p42">
              <a:extLst>
                <a:ext uri="{FF2B5EF4-FFF2-40B4-BE49-F238E27FC236}">
                  <a16:creationId xmlns:a16="http://schemas.microsoft.com/office/drawing/2014/main" id="{BA10BFA8-16A1-C21F-FA51-0A6E79548F76}"/>
                </a:ext>
              </a:extLst>
            </p:cNvPr>
            <p:cNvSpPr/>
            <p:nvPr/>
          </p:nvSpPr>
          <p:spPr>
            <a:xfrm>
              <a:off x="4246235" y="4047818"/>
              <a:ext cx="185684" cy="223206"/>
            </a:xfrm>
            <a:custGeom>
              <a:avLst/>
              <a:gdLst/>
              <a:ahLst/>
              <a:cxnLst/>
              <a:rect l="l" t="t" r="r" b="b"/>
              <a:pathLst>
                <a:path w="6552" h="7876" extrusionOk="0">
                  <a:moveTo>
                    <a:pt x="2101" y="1"/>
                  </a:moveTo>
                  <a:cubicBezTo>
                    <a:pt x="1667" y="549"/>
                    <a:pt x="1233" y="1188"/>
                    <a:pt x="868" y="1941"/>
                  </a:cubicBezTo>
                  <a:cubicBezTo>
                    <a:pt x="1" y="3607"/>
                    <a:pt x="4497" y="7875"/>
                    <a:pt x="4497" y="7875"/>
                  </a:cubicBezTo>
                  <a:lnTo>
                    <a:pt x="6552" y="5639"/>
                  </a:lnTo>
                  <a:cubicBezTo>
                    <a:pt x="4178" y="4657"/>
                    <a:pt x="2512" y="2512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689;p42">
              <a:extLst>
                <a:ext uri="{FF2B5EF4-FFF2-40B4-BE49-F238E27FC236}">
                  <a16:creationId xmlns:a16="http://schemas.microsoft.com/office/drawing/2014/main" id="{CB6DB705-8D24-FB35-D0F9-E5045677B82E}"/>
                </a:ext>
              </a:extLst>
            </p:cNvPr>
            <p:cNvSpPr/>
            <p:nvPr/>
          </p:nvSpPr>
          <p:spPr>
            <a:xfrm>
              <a:off x="4716509" y="4148737"/>
              <a:ext cx="227088" cy="122287"/>
            </a:xfrm>
            <a:custGeom>
              <a:avLst/>
              <a:gdLst/>
              <a:ahLst/>
              <a:cxnLst/>
              <a:rect l="l" t="t" r="r" b="b"/>
              <a:pathLst>
                <a:path w="8013" h="4315" extrusionOk="0">
                  <a:moveTo>
                    <a:pt x="7373" y="0"/>
                  </a:moveTo>
                  <a:cubicBezTo>
                    <a:pt x="6199" y="861"/>
                    <a:pt x="4672" y="1199"/>
                    <a:pt x="3107" y="1199"/>
                  </a:cubicBezTo>
                  <a:cubicBezTo>
                    <a:pt x="2057" y="1199"/>
                    <a:pt x="991" y="1047"/>
                    <a:pt x="1" y="799"/>
                  </a:cubicBezTo>
                  <a:lnTo>
                    <a:pt x="1" y="799"/>
                  </a:lnTo>
                  <a:cubicBezTo>
                    <a:pt x="252" y="2899"/>
                    <a:pt x="457" y="4314"/>
                    <a:pt x="457" y="4314"/>
                  </a:cubicBezTo>
                  <a:lnTo>
                    <a:pt x="8013" y="3653"/>
                  </a:lnTo>
                  <a:cubicBezTo>
                    <a:pt x="7784" y="2534"/>
                    <a:pt x="7579" y="1279"/>
                    <a:pt x="73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690;p42">
              <a:extLst>
                <a:ext uri="{FF2B5EF4-FFF2-40B4-BE49-F238E27FC236}">
                  <a16:creationId xmlns:a16="http://schemas.microsoft.com/office/drawing/2014/main" id="{6945DAA0-BE3A-0B82-E412-0B8690AC1955}"/>
                </a:ext>
              </a:extLst>
            </p:cNvPr>
            <p:cNvSpPr/>
            <p:nvPr/>
          </p:nvSpPr>
          <p:spPr>
            <a:xfrm>
              <a:off x="4393745" y="3629321"/>
              <a:ext cx="515561" cy="425695"/>
            </a:xfrm>
            <a:custGeom>
              <a:avLst/>
              <a:gdLst/>
              <a:ahLst/>
              <a:cxnLst/>
              <a:rect l="l" t="t" r="r" b="b"/>
              <a:pathLst>
                <a:path w="18192" h="15021" extrusionOk="0">
                  <a:moveTo>
                    <a:pt x="12491" y="0"/>
                  </a:moveTo>
                  <a:cubicBezTo>
                    <a:pt x="5760" y="0"/>
                    <a:pt x="1807" y="1651"/>
                    <a:pt x="1712" y="1689"/>
                  </a:cubicBezTo>
                  <a:cubicBezTo>
                    <a:pt x="1598" y="1712"/>
                    <a:pt x="91" y="11458"/>
                    <a:pt x="0" y="12006"/>
                  </a:cubicBezTo>
                  <a:cubicBezTo>
                    <a:pt x="2214" y="12873"/>
                    <a:pt x="4519" y="13649"/>
                    <a:pt x="6870" y="14220"/>
                  </a:cubicBezTo>
                  <a:cubicBezTo>
                    <a:pt x="7418" y="13375"/>
                    <a:pt x="7875" y="12462"/>
                    <a:pt x="8149" y="11481"/>
                  </a:cubicBezTo>
                  <a:lnTo>
                    <a:pt x="10317" y="3720"/>
                  </a:lnTo>
                  <a:lnTo>
                    <a:pt x="10317" y="3720"/>
                  </a:lnTo>
                  <a:cubicBezTo>
                    <a:pt x="10066" y="6003"/>
                    <a:pt x="10454" y="10751"/>
                    <a:pt x="10911" y="14905"/>
                  </a:cubicBezTo>
                  <a:cubicBezTo>
                    <a:pt x="11662" y="14981"/>
                    <a:pt x="12412" y="15021"/>
                    <a:pt x="13156" y="15021"/>
                  </a:cubicBezTo>
                  <a:cubicBezTo>
                    <a:pt x="14875" y="15021"/>
                    <a:pt x="16567" y="14805"/>
                    <a:pt x="18192" y="14311"/>
                  </a:cubicBezTo>
                  <a:cubicBezTo>
                    <a:pt x="17324" y="7327"/>
                    <a:pt x="16891" y="228"/>
                    <a:pt x="16891" y="228"/>
                  </a:cubicBezTo>
                  <a:cubicBezTo>
                    <a:pt x="15317" y="67"/>
                    <a:pt x="13848" y="0"/>
                    <a:pt x="12491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691;p42">
              <a:extLst>
                <a:ext uri="{FF2B5EF4-FFF2-40B4-BE49-F238E27FC236}">
                  <a16:creationId xmlns:a16="http://schemas.microsoft.com/office/drawing/2014/main" id="{3998C6E1-693D-9AE1-8048-E7722C7DE149}"/>
                </a:ext>
              </a:extLst>
            </p:cNvPr>
            <p:cNvSpPr/>
            <p:nvPr/>
          </p:nvSpPr>
          <p:spPr>
            <a:xfrm>
              <a:off x="4354919" y="3026359"/>
              <a:ext cx="117753" cy="52797"/>
            </a:xfrm>
            <a:custGeom>
              <a:avLst/>
              <a:gdLst/>
              <a:ahLst/>
              <a:cxnLst/>
              <a:rect l="l" t="t" r="r" b="b"/>
              <a:pathLst>
                <a:path w="4155" h="1863" extrusionOk="0">
                  <a:moveTo>
                    <a:pt x="2610" y="0"/>
                  </a:moveTo>
                  <a:cubicBezTo>
                    <a:pt x="2404" y="0"/>
                    <a:pt x="2187" y="16"/>
                    <a:pt x="1964" y="48"/>
                  </a:cubicBezTo>
                  <a:cubicBezTo>
                    <a:pt x="845" y="231"/>
                    <a:pt x="1" y="756"/>
                    <a:pt x="92" y="1235"/>
                  </a:cubicBezTo>
                  <a:cubicBezTo>
                    <a:pt x="146" y="1613"/>
                    <a:pt x="752" y="1863"/>
                    <a:pt x="1542" y="1863"/>
                  </a:cubicBezTo>
                  <a:cubicBezTo>
                    <a:pt x="1755" y="1863"/>
                    <a:pt x="1982" y="1845"/>
                    <a:pt x="2215" y="1806"/>
                  </a:cubicBezTo>
                  <a:cubicBezTo>
                    <a:pt x="3333" y="1646"/>
                    <a:pt x="4155" y="1121"/>
                    <a:pt x="4086" y="619"/>
                  </a:cubicBezTo>
                  <a:cubicBezTo>
                    <a:pt x="4032" y="237"/>
                    <a:pt x="3413" y="0"/>
                    <a:pt x="2610" y="0"/>
                  </a:cubicBez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692;p42">
              <a:extLst>
                <a:ext uri="{FF2B5EF4-FFF2-40B4-BE49-F238E27FC236}">
                  <a16:creationId xmlns:a16="http://schemas.microsoft.com/office/drawing/2014/main" id="{217C05EA-FC6B-D6A4-4F2B-B34A9192B303}"/>
                </a:ext>
              </a:extLst>
            </p:cNvPr>
            <p:cNvSpPr/>
            <p:nvPr/>
          </p:nvSpPr>
          <p:spPr>
            <a:xfrm>
              <a:off x="4271486" y="3624673"/>
              <a:ext cx="774957" cy="398290"/>
            </a:xfrm>
            <a:custGeom>
              <a:avLst/>
              <a:gdLst/>
              <a:ahLst/>
              <a:cxnLst/>
              <a:rect l="l" t="t" r="r" b="b"/>
              <a:pathLst>
                <a:path w="27345" h="14054" extrusionOk="0">
                  <a:moveTo>
                    <a:pt x="14272" y="0"/>
                  </a:moveTo>
                  <a:cubicBezTo>
                    <a:pt x="12680" y="0"/>
                    <a:pt x="10900" y="72"/>
                    <a:pt x="8948" y="255"/>
                  </a:cubicBezTo>
                  <a:cubicBezTo>
                    <a:pt x="7510" y="392"/>
                    <a:pt x="6003" y="597"/>
                    <a:pt x="4383" y="849"/>
                  </a:cubicBezTo>
                  <a:cubicBezTo>
                    <a:pt x="4383" y="849"/>
                    <a:pt x="4131" y="1191"/>
                    <a:pt x="3721" y="1876"/>
                  </a:cubicBezTo>
                  <a:cubicBezTo>
                    <a:pt x="2853" y="3382"/>
                    <a:pt x="1278" y="6623"/>
                    <a:pt x="0" y="12010"/>
                  </a:cubicBezTo>
                  <a:cubicBezTo>
                    <a:pt x="0" y="12010"/>
                    <a:pt x="814" y="11387"/>
                    <a:pt x="3054" y="11387"/>
                  </a:cubicBezTo>
                  <a:cubicBezTo>
                    <a:pt x="4836" y="11387"/>
                    <a:pt x="7519" y="11781"/>
                    <a:pt x="11413" y="13197"/>
                  </a:cubicBezTo>
                  <a:cubicBezTo>
                    <a:pt x="11413" y="13197"/>
                    <a:pt x="14390" y="14053"/>
                    <a:pt x="18016" y="14053"/>
                  </a:cubicBezTo>
                  <a:cubicBezTo>
                    <a:pt x="21140" y="14053"/>
                    <a:pt x="24746" y="13418"/>
                    <a:pt x="27345" y="11051"/>
                  </a:cubicBezTo>
                  <a:cubicBezTo>
                    <a:pt x="27345" y="11051"/>
                    <a:pt x="27276" y="7970"/>
                    <a:pt x="23716" y="1077"/>
                  </a:cubicBezTo>
                  <a:cubicBezTo>
                    <a:pt x="23716" y="1077"/>
                    <a:pt x="23670" y="1054"/>
                    <a:pt x="23579" y="1031"/>
                  </a:cubicBezTo>
                  <a:cubicBezTo>
                    <a:pt x="23076" y="894"/>
                    <a:pt x="21502" y="483"/>
                    <a:pt x="18877" y="209"/>
                  </a:cubicBezTo>
                  <a:cubicBezTo>
                    <a:pt x="17589" y="89"/>
                    <a:pt x="16047" y="0"/>
                    <a:pt x="142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693;p42">
              <a:extLst>
                <a:ext uri="{FF2B5EF4-FFF2-40B4-BE49-F238E27FC236}">
                  <a16:creationId xmlns:a16="http://schemas.microsoft.com/office/drawing/2014/main" id="{D6427079-0202-7B31-520E-95E6ABA711A8}"/>
                </a:ext>
              </a:extLst>
            </p:cNvPr>
            <p:cNvSpPr/>
            <p:nvPr/>
          </p:nvSpPr>
          <p:spPr>
            <a:xfrm>
              <a:off x="4114284" y="4040053"/>
              <a:ext cx="310521" cy="402031"/>
            </a:xfrm>
            <a:custGeom>
              <a:avLst/>
              <a:gdLst/>
              <a:ahLst/>
              <a:cxnLst/>
              <a:rect l="l" t="t" r="r" b="b"/>
              <a:pathLst>
                <a:path w="10957" h="14186" extrusionOk="0">
                  <a:moveTo>
                    <a:pt x="6437" y="1"/>
                  </a:moveTo>
                  <a:lnTo>
                    <a:pt x="526" y="5684"/>
                  </a:lnTo>
                  <a:cubicBezTo>
                    <a:pt x="183" y="6004"/>
                    <a:pt x="1" y="6483"/>
                    <a:pt x="69" y="6963"/>
                  </a:cubicBezTo>
                  <a:cubicBezTo>
                    <a:pt x="206" y="8218"/>
                    <a:pt x="731" y="10752"/>
                    <a:pt x="2603" y="13445"/>
                  </a:cubicBezTo>
                  <a:cubicBezTo>
                    <a:pt x="2952" y="13943"/>
                    <a:pt x="3494" y="14185"/>
                    <a:pt x="4034" y="14185"/>
                  </a:cubicBezTo>
                  <a:cubicBezTo>
                    <a:pt x="4656" y="14185"/>
                    <a:pt x="5275" y="13863"/>
                    <a:pt x="5593" y="13239"/>
                  </a:cubicBezTo>
                  <a:cubicBezTo>
                    <a:pt x="5775" y="12829"/>
                    <a:pt x="5958" y="12326"/>
                    <a:pt x="6095" y="11665"/>
                  </a:cubicBezTo>
                  <a:lnTo>
                    <a:pt x="10957" y="6848"/>
                  </a:lnTo>
                  <a:cubicBezTo>
                    <a:pt x="10957" y="6848"/>
                    <a:pt x="6118" y="4201"/>
                    <a:pt x="64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694;p42">
              <a:extLst>
                <a:ext uri="{FF2B5EF4-FFF2-40B4-BE49-F238E27FC236}">
                  <a16:creationId xmlns:a16="http://schemas.microsoft.com/office/drawing/2014/main" id="{64747DAE-09C1-E409-E186-AF5CB23C1739}"/>
                </a:ext>
              </a:extLst>
            </p:cNvPr>
            <p:cNvSpPr/>
            <p:nvPr/>
          </p:nvSpPr>
          <p:spPr>
            <a:xfrm>
              <a:off x="4710047" y="4153271"/>
              <a:ext cx="333165" cy="322056"/>
            </a:xfrm>
            <a:custGeom>
              <a:avLst/>
              <a:gdLst/>
              <a:ahLst/>
              <a:cxnLst/>
              <a:rect l="l" t="t" r="r" b="b"/>
              <a:pathLst>
                <a:path w="11756" h="11364" extrusionOk="0">
                  <a:moveTo>
                    <a:pt x="8469" y="0"/>
                  </a:moveTo>
                  <a:cubicBezTo>
                    <a:pt x="7252" y="1498"/>
                    <a:pt x="5386" y="1906"/>
                    <a:pt x="3714" y="1906"/>
                  </a:cubicBezTo>
                  <a:cubicBezTo>
                    <a:pt x="1718" y="1906"/>
                    <a:pt x="1" y="1324"/>
                    <a:pt x="1" y="1324"/>
                  </a:cubicBezTo>
                  <a:lnTo>
                    <a:pt x="1" y="1324"/>
                  </a:lnTo>
                  <a:lnTo>
                    <a:pt x="868" y="9359"/>
                  </a:lnTo>
                  <a:cubicBezTo>
                    <a:pt x="914" y="9747"/>
                    <a:pt x="1142" y="10066"/>
                    <a:pt x="1461" y="10272"/>
                  </a:cubicBezTo>
                  <a:cubicBezTo>
                    <a:pt x="2902" y="11102"/>
                    <a:pt x="4484" y="11363"/>
                    <a:pt x="5904" y="11363"/>
                  </a:cubicBezTo>
                  <a:cubicBezTo>
                    <a:pt x="8309" y="11363"/>
                    <a:pt x="10249" y="10614"/>
                    <a:pt x="10249" y="10614"/>
                  </a:cubicBezTo>
                  <a:cubicBezTo>
                    <a:pt x="11756" y="9610"/>
                    <a:pt x="9382" y="7350"/>
                    <a:pt x="9382" y="7350"/>
                  </a:cubicBezTo>
                  <a:lnTo>
                    <a:pt x="84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695;p42">
              <a:extLst>
                <a:ext uri="{FF2B5EF4-FFF2-40B4-BE49-F238E27FC236}">
                  <a16:creationId xmlns:a16="http://schemas.microsoft.com/office/drawing/2014/main" id="{B74A7CAD-B5AD-8979-7714-CF8602D862C6}"/>
                </a:ext>
              </a:extLst>
            </p:cNvPr>
            <p:cNvSpPr/>
            <p:nvPr/>
          </p:nvSpPr>
          <p:spPr>
            <a:xfrm>
              <a:off x="4880172" y="2943550"/>
              <a:ext cx="118405" cy="52571"/>
            </a:xfrm>
            <a:custGeom>
              <a:avLst/>
              <a:gdLst/>
              <a:ahLst/>
              <a:cxnLst/>
              <a:rect l="l" t="t" r="r" b="b"/>
              <a:pathLst>
                <a:path w="4178" h="1855" extrusionOk="0">
                  <a:moveTo>
                    <a:pt x="2610" y="1"/>
                  </a:moveTo>
                  <a:cubicBezTo>
                    <a:pt x="2404" y="1"/>
                    <a:pt x="2187" y="16"/>
                    <a:pt x="1964" y="49"/>
                  </a:cubicBezTo>
                  <a:cubicBezTo>
                    <a:pt x="845" y="208"/>
                    <a:pt x="1" y="756"/>
                    <a:pt x="92" y="1236"/>
                  </a:cubicBezTo>
                  <a:cubicBezTo>
                    <a:pt x="147" y="1617"/>
                    <a:pt x="766" y="1854"/>
                    <a:pt x="1569" y="1854"/>
                  </a:cubicBezTo>
                  <a:cubicBezTo>
                    <a:pt x="1774" y="1854"/>
                    <a:pt x="1992" y="1839"/>
                    <a:pt x="2215" y="1806"/>
                  </a:cubicBezTo>
                  <a:cubicBezTo>
                    <a:pt x="3333" y="1646"/>
                    <a:pt x="4178" y="1099"/>
                    <a:pt x="4086" y="619"/>
                  </a:cubicBezTo>
                  <a:cubicBezTo>
                    <a:pt x="4032" y="238"/>
                    <a:pt x="3413" y="1"/>
                    <a:pt x="2610" y="1"/>
                  </a:cubicBez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696;p42">
              <a:extLst>
                <a:ext uri="{FF2B5EF4-FFF2-40B4-BE49-F238E27FC236}">
                  <a16:creationId xmlns:a16="http://schemas.microsoft.com/office/drawing/2014/main" id="{501280C3-354D-1B1A-C815-67C788065853}"/>
                </a:ext>
              </a:extLst>
            </p:cNvPr>
            <p:cNvSpPr/>
            <p:nvPr/>
          </p:nvSpPr>
          <p:spPr>
            <a:xfrm>
              <a:off x="4376911" y="3592422"/>
              <a:ext cx="562804" cy="222696"/>
            </a:xfrm>
            <a:custGeom>
              <a:avLst/>
              <a:gdLst/>
              <a:ahLst/>
              <a:cxnLst/>
              <a:rect l="l" t="t" r="r" b="b"/>
              <a:pathLst>
                <a:path w="19859" h="7858" extrusionOk="0">
                  <a:moveTo>
                    <a:pt x="9679" y="1"/>
                  </a:moveTo>
                  <a:lnTo>
                    <a:pt x="4429" y="2329"/>
                  </a:lnTo>
                  <a:cubicBezTo>
                    <a:pt x="4703" y="2055"/>
                    <a:pt x="4977" y="1735"/>
                    <a:pt x="5228" y="1393"/>
                  </a:cubicBezTo>
                  <a:lnTo>
                    <a:pt x="5228" y="1393"/>
                  </a:lnTo>
                  <a:cubicBezTo>
                    <a:pt x="3790" y="1530"/>
                    <a:pt x="2283" y="1735"/>
                    <a:pt x="663" y="1987"/>
                  </a:cubicBezTo>
                  <a:cubicBezTo>
                    <a:pt x="663" y="1987"/>
                    <a:pt x="411" y="2329"/>
                    <a:pt x="1" y="3014"/>
                  </a:cubicBezTo>
                  <a:cubicBezTo>
                    <a:pt x="438" y="3512"/>
                    <a:pt x="1085" y="3800"/>
                    <a:pt x="1770" y="3800"/>
                  </a:cubicBezTo>
                  <a:cubicBezTo>
                    <a:pt x="2121" y="3800"/>
                    <a:pt x="2483" y="3724"/>
                    <a:pt x="2831" y="3562"/>
                  </a:cubicBezTo>
                  <a:cubicBezTo>
                    <a:pt x="3151" y="3402"/>
                    <a:pt x="3493" y="3196"/>
                    <a:pt x="3790" y="2922"/>
                  </a:cubicBezTo>
                  <a:lnTo>
                    <a:pt x="4200" y="6574"/>
                  </a:lnTo>
                  <a:cubicBezTo>
                    <a:pt x="4200" y="6574"/>
                    <a:pt x="3794" y="7857"/>
                    <a:pt x="7864" y="7857"/>
                  </a:cubicBezTo>
                  <a:cubicBezTo>
                    <a:pt x="8000" y="7857"/>
                    <a:pt x="8140" y="7856"/>
                    <a:pt x="8286" y="7853"/>
                  </a:cubicBezTo>
                  <a:cubicBezTo>
                    <a:pt x="8286" y="7853"/>
                    <a:pt x="16115" y="7373"/>
                    <a:pt x="19265" y="5707"/>
                  </a:cubicBezTo>
                  <a:lnTo>
                    <a:pt x="19265" y="4269"/>
                  </a:lnTo>
                  <a:lnTo>
                    <a:pt x="19585" y="3813"/>
                  </a:lnTo>
                  <a:lnTo>
                    <a:pt x="19288" y="2671"/>
                  </a:lnTo>
                  <a:cubicBezTo>
                    <a:pt x="19493" y="2534"/>
                    <a:pt x="19699" y="2375"/>
                    <a:pt x="19859" y="2169"/>
                  </a:cubicBezTo>
                  <a:cubicBezTo>
                    <a:pt x="19356" y="2032"/>
                    <a:pt x="17782" y="1621"/>
                    <a:pt x="15157" y="1347"/>
                  </a:cubicBezTo>
                  <a:lnTo>
                    <a:pt x="15157" y="1347"/>
                  </a:lnTo>
                  <a:cubicBezTo>
                    <a:pt x="15202" y="1416"/>
                    <a:pt x="15271" y="1484"/>
                    <a:pt x="15316" y="1530"/>
                  </a:cubicBezTo>
                  <a:lnTo>
                    <a:pt x="9679" y="1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697;p42">
              <a:extLst>
                <a:ext uri="{FF2B5EF4-FFF2-40B4-BE49-F238E27FC236}">
                  <a16:creationId xmlns:a16="http://schemas.microsoft.com/office/drawing/2014/main" id="{17B744DA-7A31-CF55-D613-0085B1C0EF31}"/>
                </a:ext>
              </a:extLst>
            </p:cNvPr>
            <p:cNvSpPr/>
            <p:nvPr/>
          </p:nvSpPr>
          <p:spPr>
            <a:xfrm>
              <a:off x="4510817" y="3662876"/>
              <a:ext cx="403023" cy="141927"/>
            </a:xfrm>
            <a:custGeom>
              <a:avLst/>
              <a:gdLst/>
              <a:ahLst/>
              <a:cxnLst/>
              <a:rect l="l" t="t" r="r" b="b"/>
              <a:pathLst>
                <a:path w="14221" h="5008" extrusionOk="0">
                  <a:moveTo>
                    <a:pt x="13155" y="0"/>
                  </a:moveTo>
                  <a:cubicBezTo>
                    <a:pt x="1998" y="0"/>
                    <a:pt x="293" y="2669"/>
                    <a:pt x="69" y="3769"/>
                  </a:cubicBezTo>
                  <a:cubicBezTo>
                    <a:pt x="0" y="4088"/>
                    <a:pt x="115" y="4431"/>
                    <a:pt x="388" y="4591"/>
                  </a:cubicBezTo>
                  <a:cubicBezTo>
                    <a:pt x="835" y="4888"/>
                    <a:pt x="1645" y="5008"/>
                    <a:pt x="2658" y="5008"/>
                  </a:cubicBezTo>
                  <a:cubicBezTo>
                    <a:pt x="6770" y="5008"/>
                    <a:pt x="14221" y="3038"/>
                    <a:pt x="14221" y="3038"/>
                  </a:cubicBezTo>
                  <a:lnTo>
                    <a:pt x="13718" y="3"/>
                  </a:lnTo>
                  <a:cubicBezTo>
                    <a:pt x="13528" y="1"/>
                    <a:pt x="13340" y="0"/>
                    <a:pt x="13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698;p42">
              <a:extLst>
                <a:ext uri="{FF2B5EF4-FFF2-40B4-BE49-F238E27FC236}">
                  <a16:creationId xmlns:a16="http://schemas.microsoft.com/office/drawing/2014/main" id="{53EC889E-F3EB-6188-96E7-841985A5F137}"/>
                </a:ext>
              </a:extLst>
            </p:cNvPr>
            <p:cNvSpPr/>
            <p:nvPr/>
          </p:nvSpPr>
          <p:spPr>
            <a:xfrm>
              <a:off x="4475364" y="3638957"/>
              <a:ext cx="427481" cy="148757"/>
            </a:xfrm>
            <a:custGeom>
              <a:avLst/>
              <a:gdLst/>
              <a:ahLst/>
              <a:cxnLst/>
              <a:rect l="l" t="t" r="r" b="b"/>
              <a:pathLst>
                <a:path w="15084" h="5249" extrusionOk="0">
                  <a:moveTo>
                    <a:pt x="14090" y="1"/>
                  </a:moveTo>
                  <a:cubicBezTo>
                    <a:pt x="0" y="1"/>
                    <a:pt x="1297" y="4293"/>
                    <a:pt x="1297" y="4293"/>
                  </a:cubicBezTo>
                  <a:cubicBezTo>
                    <a:pt x="1291" y="4995"/>
                    <a:pt x="2344" y="5248"/>
                    <a:pt x="3871" y="5248"/>
                  </a:cubicBezTo>
                  <a:cubicBezTo>
                    <a:pt x="7861" y="5248"/>
                    <a:pt x="15084" y="3517"/>
                    <a:pt x="15084" y="3517"/>
                  </a:cubicBezTo>
                  <a:lnTo>
                    <a:pt x="14536" y="2"/>
                  </a:lnTo>
                  <a:cubicBezTo>
                    <a:pt x="14386" y="1"/>
                    <a:pt x="14237" y="1"/>
                    <a:pt x="1409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99;p42">
              <a:extLst>
                <a:ext uri="{FF2B5EF4-FFF2-40B4-BE49-F238E27FC236}">
                  <a16:creationId xmlns:a16="http://schemas.microsoft.com/office/drawing/2014/main" id="{F2DAC6F0-5C94-50B5-92A0-68320EC2C9D9}"/>
                </a:ext>
              </a:extLst>
            </p:cNvPr>
            <p:cNvSpPr/>
            <p:nvPr/>
          </p:nvSpPr>
          <p:spPr>
            <a:xfrm>
              <a:off x="4455186" y="3201245"/>
              <a:ext cx="458655" cy="577513"/>
            </a:xfrm>
            <a:custGeom>
              <a:avLst/>
              <a:gdLst/>
              <a:ahLst/>
              <a:cxnLst/>
              <a:rect l="l" t="t" r="r" b="b"/>
              <a:pathLst>
                <a:path w="16184" h="20378" extrusionOk="0">
                  <a:moveTo>
                    <a:pt x="10681" y="0"/>
                  </a:moveTo>
                  <a:cubicBezTo>
                    <a:pt x="7170" y="0"/>
                    <a:pt x="1445" y="285"/>
                    <a:pt x="0" y="2072"/>
                  </a:cubicBezTo>
                  <a:lnTo>
                    <a:pt x="2009" y="20377"/>
                  </a:lnTo>
                  <a:cubicBezTo>
                    <a:pt x="2146" y="18437"/>
                    <a:pt x="16184" y="17570"/>
                    <a:pt x="16184" y="17570"/>
                  </a:cubicBezTo>
                  <a:lnTo>
                    <a:pt x="13490" y="63"/>
                  </a:lnTo>
                  <a:cubicBezTo>
                    <a:pt x="13490" y="63"/>
                    <a:pt x="12330" y="0"/>
                    <a:pt x="106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00;p42">
              <a:extLst>
                <a:ext uri="{FF2B5EF4-FFF2-40B4-BE49-F238E27FC236}">
                  <a16:creationId xmlns:a16="http://schemas.microsoft.com/office/drawing/2014/main" id="{A03A4CBA-C437-C9C7-384C-28ADC17F525F}"/>
                </a:ext>
              </a:extLst>
            </p:cNvPr>
            <p:cNvSpPr/>
            <p:nvPr/>
          </p:nvSpPr>
          <p:spPr>
            <a:xfrm>
              <a:off x="4481060" y="3218703"/>
              <a:ext cx="421784" cy="515420"/>
            </a:xfrm>
            <a:custGeom>
              <a:avLst/>
              <a:gdLst/>
              <a:ahLst/>
              <a:cxnLst/>
              <a:rect l="l" t="t" r="r" b="b"/>
              <a:pathLst>
                <a:path w="14883" h="18187" extrusionOk="0">
                  <a:moveTo>
                    <a:pt x="9991" y="1"/>
                  </a:moveTo>
                  <a:cubicBezTo>
                    <a:pt x="7237" y="1"/>
                    <a:pt x="2425" y="196"/>
                    <a:pt x="0" y="1456"/>
                  </a:cubicBezTo>
                  <a:lnTo>
                    <a:pt x="1598" y="18186"/>
                  </a:lnTo>
                  <a:cubicBezTo>
                    <a:pt x="1598" y="18186"/>
                    <a:pt x="5755" y="16324"/>
                    <a:pt x="13087" y="16324"/>
                  </a:cubicBezTo>
                  <a:cubicBezTo>
                    <a:pt x="13666" y="16324"/>
                    <a:pt x="14265" y="16335"/>
                    <a:pt x="14883" y="16360"/>
                  </a:cubicBezTo>
                  <a:lnTo>
                    <a:pt x="12052" y="40"/>
                  </a:lnTo>
                  <a:cubicBezTo>
                    <a:pt x="12052" y="40"/>
                    <a:pt x="11230" y="1"/>
                    <a:pt x="99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701;p42">
              <a:extLst>
                <a:ext uri="{FF2B5EF4-FFF2-40B4-BE49-F238E27FC236}">
                  <a16:creationId xmlns:a16="http://schemas.microsoft.com/office/drawing/2014/main" id="{1AA9EA47-800D-818C-C717-61DC3615358D}"/>
                </a:ext>
              </a:extLst>
            </p:cNvPr>
            <p:cNvSpPr/>
            <p:nvPr/>
          </p:nvSpPr>
          <p:spPr>
            <a:xfrm>
              <a:off x="4526348" y="3250812"/>
              <a:ext cx="319562" cy="291193"/>
            </a:xfrm>
            <a:custGeom>
              <a:avLst/>
              <a:gdLst/>
              <a:ahLst/>
              <a:cxnLst/>
              <a:rect l="l" t="t" r="r" b="b"/>
              <a:pathLst>
                <a:path w="11276" h="10275" extrusionOk="0">
                  <a:moveTo>
                    <a:pt x="8756" y="0"/>
                  </a:moveTo>
                  <a:cubicBezTo>
                    <a:pt x="7051" y="0"/>
                    <a:pt x="3453" y="181"/>
                    <a:pt x="0" y="1509"/>
                  </a:cubicBezTo>
                  <a:lnTo>
                    <a:pt x="639" y="10274"/>
                  </a:lnTo>
                  <a:cubicBezTo>
                    <a:pt x="639" y="10274"/>
                    <a:pt x="4442" y="9191"/>
                    <a:pt x="10268" y="9191"/>
                  </a:cubicBezTo>
                  <a:cubicBezTo>
                    <a:pt x="10597" y="9191"/>
                    <a:pt x="10934" y="9194"/>
                    <a:pt x="11276" y="9202"/>
                  </a:cubicBezTo>
                  <a:lnTo>
                    <a:pt x="9769" y="26"/>
                  </a:lnTo>
                  <a:cubicBezTo>
                    <a:pt x="9769" y="26"/>
                    <a:pt x="9396" y="0"/>
                    <a:pt x="87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702;p42">
              <a:extLst>
                <a:ext uri="{FF2B5EF4-FFF2-40B4-BE49-F238E27FC236}">
                  <a16:creationId xmlns:a16="http://schemas.microsoft.com/office/drawing/2014/main" id="{2B3CA0F7-575D-3BBA-7409-60AD5705E373}"/>
                </a:ext>
              </a:extLst>
            </p:cNvPr>
            <p:cNvSpPr/>
            <p:nvPr/>
          </p:nvSpPr>
          <p:spPr>
            <a:xfrm>
              <a:off x="4543153" y="3265776"/>
              <a:ext cx="286602" cy="252283"/>
            </a:xfrm>
            <a:custGeom>
              <a:avLst/>
              <a:gdLst/>
              <a:ahLst/>
              <a:cxnLst/>
              <a:rect l="l" t="t" r="r" b="b"/>
              <a:pathLst>
                <a:path w="10113" h="8902" extrusionOk="0">
                  <a:moveTo>
                    <a:pt x="7830" y="1"/>
                  </a:moveTo>
                  <a:cubicBezTo>
                    <a:pt x="6300" y="1"/>
                    <a:pt x="3084" y="157"/>
                    <a:pt x="1" y="1301"/>
                  </a:cubicBezTo>
                  <a:lnTo>
                    <a:pt x="549" y="8902"/>
                  </a:lnTo>
                  <a:cubicBezTo>
                    <a:pt x="549" y="8902"/>
                    <a:pt x="3908" y="7977"/>
                    <a:pt x="9078" y="7977"/>
                  </a:cubicBezTo>
                  <a:cubicBezTo>
                    <a:pt x="9415" y="7977"/>
                    <a:pt x="9760" y="7980"/>
                    <a:pt x="10112" y="7989"/>
                  </a:cubicBezTo>
                  <a:lnTo>
                    <a:pt x="8743" y="23"/>
                  </a:lnTo>
                  <a:cubicBezTo>
                    <a:pt x="8743" y="23"/>
                    <a:pt x="8406" y="1"/>
                    <a:pt x="783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703;p42">
              <a:extLst>
                <a:ext uri="{FF2B5EF4-FFF2-40B4-BE49-F238E27FC236}">
                  <a16:creationId xmlns:a16="http://schemas.microsoft.com/office/drawing/2014/main" id="{30EB6F4F-3E41-E071-BFA0-7FB5BECC7DB0}"/>
                </a:ext>
              </a:extLst>
            </p:cNvPr>
            <p:cNvSpPr/>
            <p:nvPr/>
          </p:nvSpPr>
          <p:spPr>
            <a:xfrm>
              <a:off x="4531505" y="3719867"/>
              <a:ext cx="357764" cy="48546"/>
            </a:xfrm>
            <a:custGeom>
              <a:avLst/>
              <a:gdLst/>
              <a:ahLst/>
              <a:cxnLst/>
              <a:rect l="l" t="t" r="r" b="b"/>
              <a:pathLst>
                <a:path w="12624" h="1713" extrusionOk="0">
                  <a:moveTo>
                    <a:pt x="12623" y="0"/>
                  </a:moveTo>
                  <a:cubicBezTo>
                    <a:pt x="12622" y="0"/>
                    <a:pt x="6049" y="1119"/>
                    <a:pt x="1" y="1712"/>
                  </a:cubicBezTo>
                  <a:cubicBezTo>
                    <a:pt x="1" y="1712"/>
                    <a:pt x="6164" y="1644"/>
                    <a:pt x="1262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704;p42">
              <a:extLst>
                <a:ext uri="{FF2B5EF4-FFF2-40B4-BE49-F238E27FC236}">
                  <a16:creationId xmlns:a16="http://schemas.microsoft.com/office/drawing/2014/main" id="{0A72C386-DAF8-318B-3441-ACE477827613}"/>
                </a:ext>
              </a:extLst>
            </p:cNvPr>
            <p:cNvSpPr/>
            <p:nvPr/>
          </p:nvSpPr>
          <p:spPr>
            <a:xfrm>
              <a:off x="4487522" y="3376387"/>
              <a:ext cx="142352" cy="290457"/>
            </a:xfrm>
            <a:custGeom>
              <a:avLst/>
              <a:gdLst/>
              <a:ahLst/>
              <a:cxnLst/>
              <a:rect l="l" t="t" r="r" b="b"/>
              <a:pathLst>
                <a:path w="5023" h="10249" extrusionOk="0">
                  <a:moveTo>
                    <a:pt x="5022" y="0"/>
                  </a:moveTo>
                  <a:lnTo>
                    <a:pt x="1" y="7144"/>
                  </a:lnTo>
                  <a:lnTo>
                    <a:pt x="434" y="10249"/>
                  </a:lnTo>
                  <a:cubicBezTo>
                    <a:pt x="4178" y="7396"/>
                    <a:pt x="5022" y="1"/>
                    <a:pt x="5022" y="0"/>
                  </a:cubicBez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705;p42">
              <a:extLst>
                <a:ext uri="{FF2B5EF4-FFF2-40B4-BE49-F238E27FC236}">
                  <a16:creationId xmlns:a16="http://schemas.microsoft.com/office/drawing/2014/main" id="{5B85B63C-EB51-3DB7-D879-B213D808564A}"/>
                </a:ext>
              </a:extLst>
            </p:cNvPr>
            <p:cNvSpPr/>
            <p:nvPr/>
          </p:nvSpPr>
          <p:spPr>
            <a:xfrm>
              <a:off x="4688707" y="3360856"/>
              <a:ext cx="221250" cy="313780"/>
            </a:xfrm>
            <a:custGeom>
              <a:avLst/>
              <a:gdLst/>
              <a:ahLst/>
              <a:cxnLst/>
              <a:rect l="l" t="t" r="r" b="b"/>
              <a:pathLst>
                <a:path w="7807" h="11072" extrusionOk="0">
                  <a:moveTo>
                    <a:pt x="0" y="0"/>
                  </a:moveTo>
                  <a:cubicBezTo>
                    <a:pt x="0" y="1"/>
                    <a:pt x="1128" y="11072"/>
                    <a:pt x="7686" y="11072"/>
                  </a:cubicBezTo>
                  <a:cubicBezTo>
                    <a:pt x="7726" y="11072"/>
                    <a:pt x="7766" y="11071"/>
                    <a:pt x="7807" y="11071"/>
                  </a:cubicBezTo>
                  <a:lnTo>
                    <a:pt x="7168" y="67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706;p42">
              <a:extLst>
                <a:ext uri="{FF2B5EF4-FFF2-40B4-BE49-F238E27FC236}">
                  <a16:creationId xmlns:a16="http://schemas.microsoft.com/office/drawing/2014/main" id="{CFAC2FF4-3D28-598D-9D46-6F7661619B6B}"/>
                </a:ext>
              </a:extLst>
            </p:cNvPr>
            <p:cNvSpPr/>
            <p:nvPr/>
          </p:nvSpPr>
          <p:spPr>
            <a:xfrm>
              <a:off x="4489109" y="3202832"/>
              <a:ext cx="177635" cy="190388"/>
            </a:xfrm>
            <a:custGeom>
              <a:avLst/>
              <a:gdLst/>
              <a:ahLst/>
              <a:cxnLst/>
              <a:rect l="l" t="t" r="r" b="b"/>
              <a:pathLst>
                <a:path w="6268" h="6718" extrusionOk="0">
                  <a:moveTo>
                    <a:pt x="2845" y="1"/>
                  </a:moveTo>
                  <a:cubicBezTo>
                    <a:pt x="2728" y="1"/>
                    <a:pt x="2607" y="35"/>
                    <a:pt x="2501" y="98"/>
                  </a:cubicBezTo>
                  <a:cubicBezTo>
                    <a:pt x="2296" y="235"/>
                    <a:pt x="2159" y="463"/>
                    <a:pt x="2067" y="692"/>
                  </a:cubicBezTo>
                  <a:cubicBezTo>
                    <a:pt x="1918" y="1107"/>
                    <a:pt x="1889" y="1570"/>
                    <a:pt x="1902" y="2029"/>
                  </a:cubicBezTo>
                  <a:lnTo>
                    <a:pt x="1902" y="2029"/>
                  </a:lnTo>
                  <a:cubicBezTo>
                    <a:pt x="1837" y="1583"/>
                    <a:pt x="1664" y="1153"/>
                    <a:pt x="1383" y="806"/>
                  </a:cubicBezTo>
                  <a:cubicBezTo>
                    <a:pt x="1244" y="608"/>
                    <a:pt x="1037" y="427"/>
                    <a:pt x="806" y="427"/>
                  </a:cubicBezTo>
                  <a:cubicBezTo>
                    <a:pt x="770" y="427"/>
                    <a:pt x="734" y="432"/>
                    <a:pt x="698" y="441"/>
                  </a:cubicBezTo>
                  <a:cubicBezTo>
                    <a:pt x="424" y="509"/>
                    <a:pt x="310" y="829"/>
                    <a:pt x="264" y="1103"/>
                  </a:cubicBezTo>
                  <a:cubicBezTo>
                    <a:pt x="1" y="2723"/>
                    <a:pt x="744" y="6717"/>
                    <a:pt x="2926" y="6717"/>
                  </a:cubicBezTo>
                  <a:cubicBezTo>
                    <a:pt x="3202" y="6717"/>
                    <a:pt x="3502" y="6653"/>
                    <a:pt x="3825" y="6512"/>
                  </a:cubicBezTo>
                  <a:cubicBezTo>
                    <a:pt x="4190" y="6352"/>
                    <a:pt x="4487" y="6101"/>
                    <a:pt x="4761" y="5827"/>
                  </a:cubicBezTo>
                  <a:cubicBezTo>
                    <a:pt x="5103" y="5462"/>
                    <a:pt x="5423" y="5074"/>
                    <a:pt x="5720" y="4686"/>
                  </a:cubicBezTo>
                  <a:cubicBezTo>
                    <a:pt x="6016" y="4275"/>
                    <a:pt x="6267" y="3705"/>
                    <a:pt x="6016" y="3271"/>
                  </a:cubicBezTo>
                  <a:cubicBezTo>
                    <a:pt x="5971" y="3202"/>
                    <a:pt x="5902" y="3134"/>
                    <a:pt x="5834" y="3111"/>
                  </a:cubicBezTo>
                  <a:cubicBezTo>
                    <a:pt x="5808" y="3103"/>
                    <a:pt x="5782" y="3099"/>
                    <a:pt x="5755" y="3099"/>
                  </a:cubicBezTo>
                  <a:cubicBezTo>
                    <a:pt x="5639" y="3099"/>
                    <a:pt x="5516" y="3170"/>
                    <a:pt x="5423" y="3225"/>
                  </a:cubicBezTo>
                  <a:cubicBezTo>
                    <a:pt x="5149" y="3431"/>
                    <a:pt x="4875" y="3613"/>
                    <a:pt x="4601" y="3796"/>
                  </a:cubicBezTo>
                  <a:cubicBezTo>
                    <a:pt x="5240" y="3225"/>
                    <a:pt x="5537" y="2289"/>
                    <a:pt x="5354" y="1422"/>
                  </a:cubicBezTo>
                  <a:cubicBezTo>
                    <a:pt x="5332" y="1285"/>
                    <a:pt x="5286" y="1148"/>
                    <a:pt x="5149" y="1057"/>
                  </a:cubicBezTo>
                  <a:cubicBezTo>
                    <a:pt x="5058" y="988"/>
                    <a:pt x="4921" y="988"/>
                    <a:pt x="4807" y="988"/>
                  </a:cubicBezTo>
                  <a:cubicBezTo>
                    <a:pt x="4396" y="1057"/>
                    <a:pt x="4053" y="1331"/>
                    <a:pt x="3848" y="1696"/>
                  </a:cubicBezTo>
                  <a:cubicBezTo>
                    <a:pt x="3620" y="2038"/>
                    <a:pt x="3528" y="2426"/>
                    <a:pt x="3414" y="2837"/>
                  </a:cubicBezTo>
                  <a:cubicBezTo>
                    <a:pt x="3620" y="2084"/>
                    <a:pt x="3620" y="1262"/>
                    <a:pt x="3391" y="509"/>
                  </a:cubicBezTo>
                  <a:cubicBezTo>
                    <a:pt x="3346" y="372"/>
                    <a:pt x="3300" y="235"/>
                    <a:pt x="3209" y="144"/>
                  </a:cubicBezTo>
                  <a:cubicBezTo>
                    <a:pt x="3111" y="46"/>
                    <a:pt x="2980" y="1"/>
                    <a:pt x="2845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707;p42">
              <a:extLst>
                <a:ext uri="{FF2B5EF4-FFF2-40B4-BE49-F238E27FC236}">
                  <a16:creationId xmlns:a16="http://schemas.microsoft.com/office/drawing/2014/main" id="{707820FE-29C8-2DA7-375F-B8F87F6513F1}"/>
                </a:ext>
              </a:extLst>
            </p:cNvPr>
            <p:cNvSpPr/>
            <p:nvPr/>
          </p:nvSpPr>
          <p:spPr>
            <a:xfrm>
              <a:off x="4633076" y="3180784"/>
              <a:ext cx="177607" cy="190445"/>
            </a:xfrm>
            <a:custGeom>
              <a:avLst/>
              <a:gdLst/>
              <a:ahLst/>
              <a:cxnLst/>
              <a:rect l="l" t="t" r="r" b="b"/>
              <a:pathLst>
                <a:path w="6267" h="6720" extrusionOk="0">
                  <a:moveTo>
                    <a:pt x="3410" y="0"/>
                  </a:moveTo>
                  <a:cubicBezTo>
                    <a:pt x="3279" y="0"/>
                    <a:pt x="3154" y="40"/>
                    <a:pt x="3059" y="123"/>
                  </a:cubicBezTo>
                  <a:cubicBezTo>
                    <a:pt x="2968" y="237"/>
                    <a:pt x="2922" y="374"/>
                    <a:pt x="2876" y="511"/>
                  </a:cubicBezTo>
                  <a:cubicBezTo>
                    <a:pt x="2648" y="1264"/>
                    <a:pt x="2648" y="2086"/>
                    <a:pt x="2854" y="2839"/>
                  </a:cubicBezTo>
                  <a:cubicBezTo>
                    <a:pt x="2739" y="2428"/>
                    <a:pt x="2648" y="2040"/>
                    <a:pt x="2420" y="1675"/>
                  </a:cubicBezTo>
                  <a:cubicBezTo>
                    <a:pt x="2214" y="1333"/>
                    <a:pt x="1872" y="1036"/>
                    <a:pt x="1461" y="990"/>
                  </a:cubicBezTo>
                  <a:cubicBezTo>
                    <a:pt x="1347" y="990"/>
                    <a:pt x="1210" y="990"/>
                    <a:pt x="1119" y="1059"/>
                  </a:cubicBezTo>
                  <a:cubicBezTo>
                    <a:pt x="982" y="1127"/>
                    <a:pt x="936" y="1287"/>
                    <a:pt x="913" y="1424"/>
                  </a:cubicBezTo>
                  <a:cubicBezTo>
                    <a:pt x="731" y="2269"/>
                    <a:pt x="1028" y="3227"/>
                    <a:pt x="1667" y="3798"/>
                  </a:cubicBezTo>
                  <a:cubicBezTo>
                    <a:pt x="1393" y="3615"/>
                    <a:pt x="1119" y="3433"/>
                    <a:pt x="845" y="3227"/>
                  </a:cubicBezTo>
                  <a:cubicBezTo>
                    <a:pt x="752" y="3172"/>
                    <a:pt x="629" y="3101"/>
                    <a:pt x="513" y="3101"/>
                  </a:cubicBezTo>
                  <a:cubicBezTo>
                    <a:pt x="486" y="3101"/>
                    <a:pt x="460" y="3105"/>
                    <a:pt x="434" y="3113"/>
                  </a:cubicBezTo>
                  <a:cubicBezTo>
                    <a:pt x="366" y="3136"/>
                    <a:pt x="297" y="3204"/>
                    <a:pt x="252" y="3273"/>
                  </a:cubicBezTo>
                  <a:cubicBezTo>
                    <a:pt x="0" y="3707"/>
                    <a:pt x="252" y="4254"/>
                    <a:pt x="548" y="4688"/>
                  </a:cubicBezTo>
                  <a:cubicBezTo>
                    <a:pt x="845" y="5076"/>
                    <a:pt x="1165" y="5464"/>
                    <a:pt x="1507" y="5807"/>
                  </a:cubicBezTo>
                  <a:cubicBezTo>
                    <a:pt x="1781" y="6103"/>
                    <a:pt x="2078" y="6354"/>
                    <a:pt x="2443" y="6514"/>
                  </a:cubicBezTo>
                  <a:cubicBezTo>
                    <a:pt x="2766" y="6655"/>
                    <a:pt x="3066" y="6719"/>
                    <a:pt x="3342" y="6719"/>
                  </a:cubicBezTo>
                  <a:cubicBezTo>
                    <a:pt x="5523" y="6719"/>
                    <a:pt x="6267" y="2725"/>
                    <a:pt x="6003" y="1105"/>
                  </a:cubicBezTo>
                  <a:cubicBezTo>
                    <a:pt x="5958" y="831"/>
                    <a:pt x="5844" y="511"/>
                    <a:pt x="5570" y="443"/>
                  </a:cubicBezTo>
                  <a:cubicBezTo>
                    <a:pt x="5533" y="433"/>
                    <a:pt x="5497" y="429"/>
                    <a:pt x="5462" y="429"/>
                  </a:cubicBezTo>
                  <a:cubicBezTo>
                    <a:pt x="5231" y="429"/>
                    <a:pt x="5024" y="610"/>
                    <a:pt x="4885" y="808"/>
                  </a:cubicBezTo>
                  <a:cubicBezTo>
                    <a:pt x="4604" y="1155"/>
                    <a:pt x="4431" y="1585"/>
                    <a:pt x="4365" y="2030"/>
                  </a:cubicBezTo>
                  <a:lnTo>
                    <a:pt x="4365" y="2030"/>
                  </a:lnTo>
                  <a:cubicBezTo>
                    <a:pt x="4378" y="1572"/>
                    <a:pt x="4350" y="1109"/>
                    <a:pt x="4200" y="694"/>
                  </a:cubicBezTo>
                  <a:cubicBezTo>
                    <a:pt x="4109" y="465"/>
                    <a:pt x="3972" y="237"/>
                    <a:pt x="3767" y="100"/>
                  </a:cubicBezTo>
                  <a:cubicBezTo>
                    <a:pt x="3657" y="34"/>
                    <a:pt x="3531" y="0"/>
                    <a:pt x="3410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708;p42">
              <a:extLst>
                <a:ext uri="{FF2B5EF4-FFF2-40B4-BE49-F238E27FC236}">
                  <a16:creationId xmlns:a16="http://schemas.microsoft.com/office/drawing/2014/main" id="{74B96C98-0E47-AEFC-613B-B2DA0AAB3CA2}"/>
                </a:ext>
              </a:extLst>
            </p:cNvPr>
            <p:cNvSpPr/>
            <p:nvPr/>
          </p:nvSpPr>
          <p:spPr>
            <a:xfrm>
              <a:off x="4271486" y="2569745"/>
              <a:ext cx="659812" cy="441821"/>
            </a:xfrm>
            <a:custGeom>
              <a:avLst/>
              <a:gdLst/>
              <a:ahLst/>
              <a:cxnLst/>
              <a:rect l="l" t="t" r="r" b="b"/>
              <a:pathLst>
                <a:path w="23282" h="15590" extrusionOk="0">
                  <a:moveTo>
                    <a:pt x="12942" y="0"/>
                  </a:moveTo>
                  <a:cubicBezTo>
                    <a:pt x="5798" y="0"/>
                    <a:pt x="0" y="5798"/>
                    <a:pt x="0" y="12965"/>
                  </a:cubicBezTo>
                  <a:cubicBezTo>
                    <a:pt x="0" y="13855"/>
                    <a:pt x="91" y="14745"/>
                    <a:pt x="251" y="15590"/>
                  </a:cubicBezTo>
                  <a:cubicBezTo>
                    <a:pt x="2032" y="14038"/>
                    <a:pt x="6003" y="10020"/>
                    <a:pt x="7030" y="4086"/>
                  </a:cubicBezTo>
                  <a:cubicBezTo>
                    <a:pt x="7030" y="4086"/>
                    <a:pt x="9702" y="7509"/>
                    <a:pt x="15305" y="7509"/>
                  </a:cubicBezTo>
                  <a:cubicBezTo>
                    <a:pt x="15561" y="7509"/>
                    <a:pt x="15823" y="7502"/>
                    <a:pt x="16092" y="7487"/>
                  </a:cubicBezTo>
                  <a:cubicBezTo>
                    <a:pt x="16092" y="7487"/>
                    <a:pt x="13627" y="6323"/>
                    <a:pt x="13627" y="4702"/>
                  </a:cubicBezTo>
                  <a:lnTo>
                    <a:pt x="13627" y="4702"/>
                  </a:lnTo>
                  <a:cubicBezTo>
                    <a:pt x="13627" y="4702"/>
                    <a:pt x="16115" y="5888"/>
                    <a:pt x="19249" y="5888"/>
                  </a:cubicBezTo>
                  <a:cubicBezTo>
                    <a:pt x="20528" y="5888"/>
                    <a:pt x="21913" y="5691"/>
                    <a:pt x="23282" y="5136"/>
                  </a:cubicBezTo>
                  <a:cubicBezTo>
                    <a:pt x="20908" y="2031"/>
                    <a:pt x="17165" y="0"/>
                    <a:pt x="12942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709;p42">
              <a:extLst>
                <a:ext uri="{FF2B5EF4-FFF2-40B4-BE49-F238E27FC236}">
                  <a16:creationId xmlns:a16="http://schemas.microsoft.com/office/drawing/2014/main" id="{932839A6-29A3-3370-D1C9-022CC5C1AC2C}"/>
                </a:ext>
              </a:extLst>
            </p:cNvPr>
            <p:cNvSpPr/>
            <p:nvPr/>
          </p:nvSpPr>
          <p:spPr>
            <a:xfrm>
              <a:off x="4358150" y="3327642"/>
              <a:ext cx="271724" cy="351161"/>
            </a:xfrm>
            <a:custGeom>
              <a:avLst/>
              <a:gdLst/>
              <a:ahLst/>
              <a:cxnLst/>
              <a:rect l="l" t="t" r="r" b="b"/>
              <a:pathLst>
                <a:path w="9588" h="12391" extrusionOk="0">
                  <a:moveTo>
                    <a:pt x="5873" y="1"/>
                  </a:moveTo>
                  <a:cubicBezTo>
                    <a:pt x="5574" y="1"/>
                    <a:pt x="5266" y="38"/>
                    <a:pt x="4954" y="122"/>
                  </a:cubicBezTo>
                  <a:cubicBezTo>
                    <a:pt x="4201" y="1355"/>
                    <a:pt x="1" y="8476"/>
                    <a:pt x="115" y="10280"/>
                  </a:cubicBezTo>
                  <a:cubicBezTo>
                    <a:pt x="203" y="11544"/>
                    <a:pt x="1277" y="12390"/>
                    <a:pt x="2434" y="12390"/>
                  </a:cubicBezTo>
                  <a:cubicBezTo>
                    <a:pt x="2780" y="12390"/>
                    <a:pt x="3134" y="12314"/>
                    <a:pt x="3470" y="12151"/>
                  </a:cubicBezTo>
                  <a:cubicBezTo>
                    <a:pt x="7328" y="10302"/>
                    <a:pt x="9587" y="1720"/>
                    <a:pt x="9587" y="1720"/>
                  </a:cubicBezTo>
                  <a:cubicBezTo>
                    <a:pt x="9587" y="1720"/>
                    <a:pt x="7920" y="1"/>
                    <a:pt x="5873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710;p42">
              <a:extLst>
                <a:ext uri="{FF2B5EF4-FFF2-40B4-BE49-F238E27FC236}">
                  <a16:creationId xmlns:a16="http://schemas.microsoft.com/office/drawing/2014/main" id="{8B28877C-91A5-0A3D-D64C-153A217CBF75}"/>
                </a:ext>
              </a:extLst>
            </p:cNvPr>
            <p:cNvSpPr/>
            <p:nvPr/>
          </p:nvSpPr>
          <p:spPr>
            <a:xfrm>
              <a:off x="4483639" y="3327642"/>
              <a:ext cx="146234" cy="99218"/>
            </a:xfrm>
            <a:custGeom>
              <a:avLst/>
              <a:gdLst/>
              <a:ahLst/>
              <a:cxnLst/>
              <a:rect l="l" t="t" r="r" b="b"/>
              <a:pathLst>
                <a:path w="5160" h="3501" extrusionOk="0">
                  <a:moveTo>
                    <a:pt x="1445" y="1"/>
                  </a:moveTo>
                  <a:cubicBezTo>
                    <a:pt x="1146" y="1"/>
                    <a:pt x="838" y="38"/>
                    <a:pt x="526" y="122"/>
                  </a:cubicBezTo>
                  <a:cubicBezTo>
                    <a:pt x="434" y="305"/>
                    <a:pt x="229" y="602"/>
                    <a:pt x="1" y="1013"/>
                  </a:cubicBezTo>
                  <a:cubicBezTo>
                    <a:pt x="1850" y="1195"/>
                    <a:pt x="3493" y="2108"/>
                    <a:pt x="4611" y="3500"/>
                  </a:cubicBezTo>
                  <a:cubicBezTo>
                    <a:pt x="4977" y="2428"/>
                    <a:pt x="5159" y="1720"/>
                    <a:pt x="5159" y="1720"/>
                  </a:cubicBezTo>
                  <a:cubicBezTo>
                    <a:pt x="5159" y="1720"/>
                    <a:pt x="3492" y="1"/>
                    <a:pt x="14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711;p42">
              <a:extLst>
                <a:ext uri="{FF2B5EF4-FFF2-40B4-BE49-F238E27FC236}">
                  <a16:creationId xmlns:a16="http://schemas.microsoft.com/office/drawing/2014/main" id="{58EE7336-018C-FB17-6E53-148CE90C12F0}"/>
                </a:ext>
              </a:extLst>
            </p:cNvPr>
            <p:cNvSpPr/>
            <p:nvPr/>
          </p:nvSpPr>
          <p:spPr>
            <a:xfrm>
              <a:off x="4684825" y="3305650"/>
              <a:ext cx="271724" cy="351728"/>
            </a:xfrm>
            <a:custGeom>
              <a:avLst/>
              <a:gdLst/>
              <a:ahLst/>
              <a:cxnLst/>
              <a:rect l="l" t="t" r="r" b="b"/>
              <a:pathLst>
                <a:path w="9588" h="12411" extrusionOk="0">
                  <a:moveTo>
                    <a:pt x="3699" y="1"/>
                  </a:moveTo>
                  <a:cubicBezTo>
                    <a:pt x="1668" y="1"/>
                    <a:pt x="0" y="1720"/>
                    <a:pt x="0" y="1720"/>
                  </a:cubicBezTo>
                  <a:cubicBezTo>
                    <a:pt x="0" y="1720"/>
                    <a:pt x="2260" y="10302"/>
                    <a:pt x="6095" y="12174"/>
                  </a:cubicBezTo>
                  <a:cubicBezTo>
                    <a:pt x="6433" y="12335"/>
                    <a:pt x="6787" y="12410"/>
                    <a:pt x="7133" y="12410"/>
                  </a:cubicBezTo>
                  <a:cubicBezTo>
                    <a:pt x="8304" y="12410"/>
                    <a:pt x="9385" y="11553"/>
                    <a:pt x="9473" y="10302"/>
                  </a:cubicBezTo>
                  <a:cubicBezTo>
                    <a:pt x="9587" y="8522"/>
                    <a:pt x="4611" y="122"/>
                    <a:pt x="4611" y="122"/>
                  </a:cubicBezTo>
                  <a:cubicBezTo>
                    <a:pt x="4302" y="38"/>
                    <a:pt x="3997" y="1"/>
                    <a:pt x="369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712;p42">
              <a:extLst>
                <a:ext uri="{FF2B5EF4-FFF2-40B4-BE49-F238E27FC236}">
                  <a16:creationId xmlns:a16="http://schemas.microsoft.com/office/drawing/2014/main" id="{5EDC7B9D-4925-CB6C-7ED9-4FAE5F44CAA7}"/>
                </a:ext>
              </a:extLst>
            </p:cNvPr>
            <p:cNvSpPr/>
            <p:nvPr/>
          </p:nvSpPr>
          <p:spPr>
            <a:xfrm>
              <a:off x="4684825" y="3305650"/>
              <a:ext cx="143627" cy="78530"/>
            </a:xfrm>
            <a:custGeom>
              <a:avLst/>
              <a:gdLst/>
              <a:ahLst/>
              <a:cxnLst/>
              <a:rect l="l" t="t" r="r" b="b"/>
              <a:pathLst>
                <a:path w="5068" h="2771" extrusionOk="0">
                  <a:moveTo>
                    <a:pt x="3699" y="1"/>
                  </a:moveTo>
                  <a:cubicBezTo>
                    <a:pt x="1668" y="1"/>
                    <a:pt x="0" y="1720"/>
                    <a:pt x="0" y="1720"/>
                  </a:cubicBezTo>
                  <a:cubicBezTo>
                    <a:pt x="0" y="1720"/>
                    <a:pt x="92" y="2131"/>
                    <a:pt x="297" y="2770"/>
                  </a:cubicBezTo>
                  <a:cubicBezTo>
                    <a:pt x="1553" y="1537"/>
                    <a:pt x="3333" y="921"/>
                    <a:pt x="5068" y="898"/>
                  </a:cubicBezTo>
                  <a:cubicBezTo>
                    <a:pt x="4794" y="419"/>
                    <a:pt x="4611" y="122"/>
                    <a:pt x="4611" y="122"/>
                  </a:cubicBezTo>
                  <a:cubicBezTo>
                    <a:pt x="4302" y="38"/>
                    <a:pt x="3997" y="1"/>
                    <a:pt x="36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713;p42">
              <a:extLst>
                <a:ext uri="{FF2B5EF4-FFF2-40B4-BE49-F238E27FC236}">
                  <a16:creationId xmlns:a16="http://schemas.microsoft.com/office/drawing/2014/main" id="{15DBD75F-BD9D-2915-D66F-CD92E987463E}"/>
                </a:ext>
              </a:extLst>
            </p:cNvPr>
            <p:cNvSpPr/>
            <p:nvPr/>
          </p:nvSpPr>
          <p:spPr>
            <a:xfrm>
              <a:off x="4376911" y="3338864"/>
              <a:ext cx="117101" cy="231594"/>
            </a:xfrm>
            <a:custGeom>
              <a:avLst/>
              <a:gdLst/>
              <a:ahLst/>
              <a:cxnLst/>
              <a:rect l="l" t="t" r="r" b="b"/>
              <a:pathLst>
                <a:path w="4132" h="8172" extrusionOk="0">
                  <a:moveTo>
                    <a:pt x="4132" y="0"/>
                  </a:moveTo>
                  <a:lnTo>
                    <a:pt x="4132" y="0"/>
                  </a:lnTo>
                  <a:cubicBezTo>
                    <a:pt x="4131" y="1"/>
                    <a:pt x="1073" y="4360"/>
                    <a:pt x="1" y="8172"/>
                  </a:cubicBezTo>
                  <a:cubicBezTo>
                    <a:pt x="411" y="6962"/>
                    <a:pt x="2009" y="3561"/>
                    <a:pt x="4132" y="0"/>
                  </a:cubicBezTo>
                  <a:close/>
                </a:path>
              </a:pathLst>
            </a:custGeom>
            <a:solidFill>
              <a:srgbClr val="DAB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714;p42">
              <a:extLst>
                <a:ext uri="{FF2B5EF4-FFF2-40B4-BE49-F238E27FC236}">
                  <a16:creationId xmlns:a16="http://schemas.microsoft.com/office/drawing/2014/main" id="{D29DFA43-2E9C-22F3-0FCD-81C55A17FACA}"/>
                </a:ext>
              </a:extLst>
            </p:cNvPr>
            <p:cNvSpPr/>
            <p:nvPr/>
          </p:nvSpPr>
          <p:spPr>
            <a:xfrm>
              <a:off x="4815501" y="3309107"/>
              <a:ext cx="132631" cy="261351"/>
            </a:xfrm>
            <a:custGeom>
              <a:avLst/>
              <a:gdLst/>
              <a:ahLst/>
              <a:cxnLst/>
              <a:rect l="l" t="t" r="r" b="b"/>
              <a:pathLst>
                <a:path w="4680" h="9222" extrusionOk="0">
                  <a:moveTo>
                    <a:pt x="0" y="0"/>
                  </a:moveTo>
                  <a:cubicBezTo>
                    <a:pt x="1621" y="3264"/>
                    <a:pt x="4679" y="9222"/>
                    <a:pt x="4679" y="9222"/>
                  </a:cubicBezTo>
                  <a:cubicBezTo>
                    <a:pt x="3881" y="664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AB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715;p42">
              <a:extLst>
                <a:ext uri="{FF2B5EF4-FFF2-40B4-BE49-F238E27FC236}">
                  <a16:creationId xmlns:a16="http://schemas.microsoft.com/office/drawing/2014/main" id="{EC45E077-15D7-4EF9-0773-D3F34010433A}"/>
                </a:ext>
              </a:extLst>
            </p:cNvPr>
            <p:cNvSpPr/>
            <p:nvPr/>
          </p:nvSpPr>
          <p:spPr>
            <a:xfrm>
              <a:off x="4270834" y="3104691"/>
              <a:ext cx="30437" cy="30437"/>
            </a:xfrm>
            <a:custGeom>
              <a:avLst/>
              <a:gdLst/>
              <a:ahLst/>
              <a:cxnLst/>
              <a:rect l="l" t="t" r="r" b="b"/>
              <a:pathLst>
                <a:path w="1074" h="1074" extrusionOk="0">
                  <a:moveTo>
                    <a:pt x="525" y="1"/>
                  </a:moveTo>
                  <a:cubicBezTo>
                    <a:pt x="251" y="1"/>
                    <a:pt x="0" y="229"/>
                    <a:pt x="0" y="525"/>
                  </a:cubicBezTo>
                  <a:cubicBezTo>
                    <a:pt x="0" y="822"/>
                    <a:pt x="251" y="1073"/>
                    <a:pt x="525" y="1073"/>
                  </a:cubicBezTo>
                  <a:cubicBezTo>
                    <a:pt x="822" y="1073"/>
                    <a:pt x="1073" y="822"/>
                    <a:pt x="1073" y="525"/>
                  </a:cubicBezTo>
                  <a:cubicBezTo>
                    <a:pt x="1073" y="229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716;p42">
              <a:extLst>
                <a:ext uri="{FF2B5EF4-FFF2-40B4-BE49-F238E27FC236}">
                  <a16:creationId xmlns:a16="http://schemas.microsoft.com/office/drawing/2014/main" id="{888B2F59-C390-BDFE-8B9A-2978011B1249}"/>
                </a:ext>
              </a:extLst>
            </p:cNvPr>
            <p:cNvSpPr/>
            <p:nvPr/>
          </p:nvSpPr>
          <p:spPr>
            <a:xfrm>
              <a:off x="5011500" y="2902882"/>
              <a:ext cx="29785" cy="29757"/>
            </a:xfrm>
            <a:custGeom>
              <a:avLst/>
              <a:gdLst/>
              <a:ahLst/>
              <a:cxnLst/>
              <a:rect l="l" t="t" r="r" b="b"/>
              <a:pathLst>
                <a:path w="1051" h="1050" extrusionOk="0">
                  <a:moveTo>
                    <a:pt x="525" y="0"/>
                  </a:moveTo>
                  <a:cubicBezTo>
                    <a:pt x="228" y="0"/>
                    <a:pt x="0" y="228"/>
                    <a:pt x="0" y="525"/>
                  </a:cubicBezTo>
                  <a:cubicBezTo>
                    <a:pt x="0" y="822"/>
                    <a:pt x="228" y="1050"/>
                    <a:pt x="525" y="1050"/>
                  </a:cubicBezTo>
                  <a:cubicBezTo>
                    <a:pt x="822" y="1050"/>
                    <a:pt x="1050" y="822"/>
                    <a:pt x="1050" y="525"/>
                  </a:cubicBezTo>
                  <a:cubicBezTo>
                    <a:pt x="1050" y="228"/>
                    <a:pt x="822" y="0"/>
                    <a:pt x="5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717;p42">
              <a:extLst>
                <a:ext uri="{FF2B5EF4-FFF2-40B4-BE49-F238E27FC236}">
                  <a16:creationId xmlns:a16="http://schemas.microsoft.com/office/drawing/2014/main" id="{050A3BAA-753F-9957-0526-B107ACAF53F6}"/>
                </a:ext>
              </a:extLst>
            </p:cNvPr>
            <p:cNvSpPr/>
            <p:nvPr/>
          </p:nvSpPr>
          <p:spPr>
            <a:xfrm>
              <a:off x="4419166" y="2781898"/>
              <a:ext cx="110441" cy="70822"/>
            </a:xfrm>
            <a:custGeom>
              <a:avLst/>
              <a:gdLst/>
              <a:ahLst/>
              <a:cxnLst/>
              <a:rect l="l" t="t" r="r" b="b"/>
              <a:pathLst>
                <a:path w="3897" h="2499" extrusionOk="0">
                  <a:moveTo>
                    <a:pt x="3099" y="0"/>
                  </a:moveTo>
                  <a:cubicBezTo>
                    <a:pt x="2896" y="0"/>
                    <a:pt x="2672" y="39"/>
                    <a:pt x="2458" y="92"/>
                  </a:cubicBezTo>
                  <a:cubicBezTo>
                    <a:pt x="1682" y="320"/>
                    <a:pt x="998" y="754"/>
                    <a:pt x="495" y="1393"/>
                  </a:cubicBezTo>
                  <a:cubicBezTo>
                    <a:pt x="176" y="1781"/>
                    <a:pt x="107" y="2055"/>
                    <a:pt x="16" y="2397"/>
                  </a:cubicBezTo>
                  <a:cubicBezTo>
                    <a:pt x="1" y="2458"/>
                    <a:pt x="57" y="2499"/>
                    <a:pt x="109" y="2499"/>
                  </a:cubicBezTo>
                  <a:cubicBezTo>
                    <a:pt x="135" y="2499"/>
                    <a:pt x="161" y="2489"/>
                    <a:pt x="176" y="2466"/>
                  </a:cubicBezTo>
                  <a:cubicBezTo>
                    <a:pt x="1089" y="1119"/>
                    <a:pt x="2732" y="1370"/>
                    <a:pt x="3508" y="959"/>
                  </a:cubicBezTo>
                  <a:cubicBezTo>
                    <a:pt x="3805" y="800"/>
                    <a:pt x="3896" y="412"/>
                    <a:pt x="3668" y="183"/>
                  </a:cubicBezTo>
                  <a:cubicBezTo>
                    <a:pt x="3535" y="50"/>
                    <a:pt x="3330" y="0"/>
                    <a:pt x="3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718;p42">
              <a:extLst>
                <a:ext uri="{FF2B5EF4-FFF2-40B4-BE49-F238E27FC236}">
                  <a16:creationId xmlns:a16="http://schemas.microsoft.com/office/drawing/2014/main" id="{AE526889-50F6-7475-C886-A58414CE5230}"/>
                </a:ext>
              </a:extLst>
            </p:cNvPr>
            <p:cNvSpPr/>
            <p:nvPr/>
          </p:nvSpPr>
          <p:spPr>
            <a:xfrm>
              <a:off x="4774096" y="2733324"/>
              <a:ext cx="124498" cy="38599"/>
            </a:xfrm>
            <a:custGeom>
              <a:avLst/>
              <a:gdLst/>
              <a:ahLst/>
              <a:cxnLst/>
              <a:rect l="l" t="t" r="r" b="b"/>
              <a:pathLst>
                <a:path w="4393" h="1362" extrusionOk="0">
                  <a:moveTo>
                    <a:pt x="1649" y="1"/>
                  </a:moveTo>
                  <a:cubicBezTo>
                    <a:pt x="1503" y="1"/>
                    <a:pt x="1357" y="9"/>
                    <a:pt x="1210" y="26"/>
                  </a:cubicBezTo>
                  <a:cubicBezTo>
                    <a:pt x="731" y="94"/>
                    <a:pt x="274" y="231"/>
                    <a:pt x="114" y="596"/>
                  </a:cubicBezTo>
                  <a:cubicBezTo>
                    <a:pt x="0" y="893"/>
                    <a:pt x="229" y="1190"/>
                    <a:pt x="571" y="1235"/>
                  </a:cubicBezTo>
                  <a:cubicBezTo>
                    <a:pt x="616" y="1240"/>
                    <a:pt x="661" y="1242"/>
                    <a:pt x="708" y="1242"/>
                  </a:cubicBezTo>
                  <a:cubicBezTo>
                    <a:pt x="1276" y="1242"/>
                    <a:pt x="2018" y="934"/>
                    <a:pt x="2818" y="934"/>
                  </a:cubicBezTo>
                  <a:cubicBezTo>
                    <a:pt x="3275" y="934"/>
                    <a:pt x="3750" y="1034"/>
                    <a:pt x="4223" y="1350"/>
                  </a:cubicBezTo>
                  <a:cubicBezTo>
                    <a:pt x="4236" y="1358"/>
                    <a:pt x="4250" y="1362"/>
                    <a:pt x="4265" y="1362"/>
                  </a:cubicBezTo>
                  <a:cubicBezTo>
                    <a:pt x="4328" y="1362"/>
                    <a:pt x="4393" y="1291"/>
                    <a:pt x="4337" y="1235"/>
                  </a:cubicBezTo>
                  <a:cubicBezTo>
                    <a:pt x="4132" y="961"/>
                    <a:pt x="3949" y="733"/>
                    <a:pt x="3515" y="482"/>
                  </a:cubicBezTo>
                  <a:cubicBezTo>
                    <a:pt x="2938" y="165"/>
                    <a:pt x="2299" y="1"/>
                    <a:pt x="16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719;p42">
              <a:extLst>
                <a:ext uri="{FF2B5EF4-FFF2-40B4-BE49-F238E27FC236}">
                  <a16:creationId xmlns:a16="http://schemas.microsoft.com/office/drawing/2014/main" id="{51E2CE06-CD91-B388-B8DF-6B87023AECF2}"/>
                </a:ext>
              </a:extLst>
            </p:cNvPr>
            <p:cNvSpPr/>
            <p:nvPr/>
          </p:nvSpPr>
          <p:spPr>
            <a:xfrm>
              <a:off x="4089713" y="2851898"/>
              <a:ext cx="144279" cy="127955"/>
            </a:xfrm>
            <a:custGeom>
              <a:avLst/>
              <a:gdLst/>
              <a:ahLst/>
              <a:cxnLst/>
              <a:rect l="l" t="t" r="r" b="b"/>
              <a:pathLst>
                <a:path w="5091" h="4515" extrusionOk="0">
                  <a:moveTo>
                    <a:pt x="1743" y="0"/>
                  </a:moveTo>
                  <a:cubicBezTo>
                    <a:pt x="1675" y="0"/>
                    <a:pt x="1610" y="13"/>
                    <a:pt x="1552" y="41"/>
                  </a:cubicBezTo>
                  <a:cubicBezTo>
                    <a:pt x="1393" y="110"/>
                    <a:pt x="1301" y="293"/>
                    <a:pt x="1301" y="475"/>
                  </a:cubicBezTo>
                  <a:cubicBezTo>
                    <a:pt x="1301" y="658"/>
                    <a:pt x="1370" y="818"/>
                    <a:pt x="1438" y="977"/>
                  </a:cubicBezTo>
                  <a:cubicBezTo>
                    <a:pt x="1940" y="2096"/>
                    <a:pt x="2785" y="3032"/>
                    <a:pt x="3698" y="3830"/>
                  </a:cubicBezTo>
                  <a:cubicBezTo>
                    <a:pt x="2990" y="3260"/>
                    <a:pt x="2123" y="2895"/>
                    <a:pt x="1210" y="2735"/>
                  </a:cubicBezTo>
                  <a:cubicBezTo>
                    <a:pt x="1123" y="2724"/>
                    <a:pt x="1029" y="2717"/>
                    <a:pt x="934" y="2717"/>
                  </a:cubicBezTo>
                  <a:cubicBezTo>
                    <a:pt x="632" y="2717"/>
                    <a:pt x="316" y="2788"/>
                    <a:pt x="160" y="3032"/>
                  </a:cubicBezTo>
                  <a:cubicBezTo>
                    <a:pt x="0" y="3305"/>
                    <a:pt x="91" y="3694"/>
                    <a:pt x="343" y="3922"/>
                  </a:cubicBezTo>
                  <a:cubicBezTo>
                    <a:pt x="571" y="4150"/>
                    <a:pt x="890" y="4241"/>
                    <a:pt x="1210" y="4310"/>
                  </a:cubicBezTo>
                  <a:cubicBezTo>
                    <a:pt x="1796" y="4449"/>
                    <a:pt x="2392" y="4514"/>
                    <a:pt x="2985" y="4514"/>
                  </a:cubicBezTo>
                  <a:cubicBezTo>
                    <a:pt x="3269" y="4514"/>
                    <a:pt x="3553" y="4499"/>
                    <a:pt x="3835" y="4470"/>
                  </a:cubicBezTo>
                  <a:cubicBezTo>
                    <a:pt x="4405" y="4424"/>
                    <a:pt x="5090" y="4219"/>
                    <a:pt x="5067" y="3602"/>
                  </a:cubicBezTo>
                  <a:cubicBezTo>
                    <a:pt x="5045" y="3009"/>
                    <a:pt x="4291" y="2027"/>
                    <a:pt x="3972" y="1571"/>
                  </a:cubicBezTo>
                  <a:cubicBezTo>
                    <a:pt x="3470" y="886"/>
                    <a:pt x="2831" y="315"/>
                    <a:pt x="2032" y="64"/>
                  </a:cubicBezTo>
                  <a:cubicBezTo>
                    <a:pt x="1939" y="25"/>
                    <a:pt x="1838" y="0"/>
                    <a:pt x="17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720;p42">
              <a:extLst>
                <a:ext uri="{FF2B5EF4-FFF2-40B4-BE49-F238E27FC236}">
                  <a16:creationId xmlns:a16="http://schemas.microsoft.com/office/drawing/2014/main" id="{A926F2DE-E6DE-CE21-1665-2F9B8D161339}"/>
                </a:ext>
              </a:extLst>
            </p:cNvPr>
            <p:cNvSpPr/>
            <p:nvPr/>
          </p:nvSpPr>
          <p:spPr>
            <a:xfrm>
              <a:off x="4182867" y="2394604"/>
              <a:ext cx="855188" cy="604039"/>
            </a:xfrm>
            <a:custGeom>
              <a:avLst/>
              <a:gdLst/>
              <a:ahLst/>
              <a:cxnLst/>
              <a:rect l="l" t="t" r="r" b="b"/>
              <a:pathLst>
                <a:path w="30176" h="21314" extrusionOk="0">
                  <a:moveTo>
                    <a:pt x="16130" y="1"/>
                  </a:moveTo>
                  <a:cubicBezTo>
                    <a:pt x="8431" y="1"/>
                    <a:pt x="292" y="3773"/>
                    <a:pt x="68" y="13667"/>
                  </a:cubicBezTo>
                  <a:cubicBezTo>
                    <a:pt x="23" y="15264"/>
                    <a:pt x="0" y="19145"/>
                    <a:pt x="2511" y="21313"/>
                  </a:cubicBezTo>
                  <a:cubicBezTo>
                    <a:pt x="2511" y="21313"/>
                    <a:pt x="8445" y="17182"/>
                    <a:pt x="9769" y="9490"/>
                  </a:cubicBezTo>
                  <a:cubicBezTo>
                    <a:pt x="9769" y="9490"/>
                    <a:pt x="13398" y="13005"/>
                    <a:pt x="19196" y="13370"/>
                  </a:cubicBezTo>
                  <a:cubicBezTo>
                    <a:pt x="19196" y="13370"/>
                    <a:pt x="16617" y="11864"/>
                    <a:pt x="16617" y="10243"/>
                  </a:cubicBezTo>
                  <a:lnTo>
                    <a:pt x="16617" y="10243"/>
                  </a:lnTo>
                  <a:cubicBezTo>
                    <a:pt x="16617" y="10243"/>
                    <a:pt x="18829" y="11125"/>
                    <a:pt x="21707" y="11125"/>
                  </a:cubicBezTo>
                  <a:cubicBezTo>
                    <a:pt x="24025" y="11125"/>
                    <a:pt x="26775" y="10553"/>
                    <a:pt x="29148" y="8485"/>
                  </a:cubicBezTo>
                  <a:cubicBezTo>
                    <a:pt x="30175" y="7595"/>
                    <a:pt x="29764" y="6317"/>
                    <a:pt x="29057" y="5153"/>
                  </a:cubicBezTo>
                  <a:cubicBezTo>
                    <a:pt x="27175" y="2026"/>
                    <a:pt x="21770" y="1"/>
                    <a:pt x="16130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721;p42">
              <a:extLst>
                <a:ext uri="{FF2B5EF4-FFF2-40B4-BE49-F238E27FC236}">
                  <a16:creationId xmlns:a16="http://schemas.microsoft.com/office/drawing/2014/main" id="{08558E12-95A4-07D4-DF4D-49E2323D2DA3}"/>
                </a:ext>
              </a:extLst>
            </p:cNvPr>
            <p:cNvSpPr/>
            <p:nvPr/>
          </p:nvSpPr>
          <p:spPr>
            <a:xfrm>
              <a:off x="4182867" y="2462365"/>
              <a:ext cx="855188" cy="536278"/>
            </a:xfrm>
            <a:custGeom>
              <a:avLst/>
              <a:gdLst/>
              <a:ahLst/>
              <a:cxnLst/>
              <a:rect l="l" t="t" r="r" b="b"/>
              <a:pathLst>
                <a:path w="30176" h="18923" extrusionOk="0">
                  <a:moveTo>
                    <a:pt x="26067" y="0"/>
                  </a:moveTo>
                  <a:lnTo>
                    <a:pt x="26067" y="0"/>
                  </a:lnTo>
                  <a:cubicBezTo>
                    <a:pt x="26363" y="1849"/>
                    <a:pt x="25313" y="3766"/>
                    <a:pt x="23647" y="4885"/>
                  </a:cubicBezTo>
                  <a:cubicBezTo>
                    <a:pt x="22034" y="5958"/>
                    <a:pt x="20229" y="6460"/>
                    <a:pt x="18436" y="6460"/>
                  </a:cubicBezTo>
                  <a:cubicBezTo>
                    <a:pt x="15156" y="6460"/>
                    <a:pt x="11915" y="4778"/>
                    <a:pt x="9952" y="1826"/>
                  </a:cubicBezTo>
                  <a:lnTo>
                    <a:pt x="9952" y="1826"/>
                  </a:lnTo>
                  <a:cubicBezTo>
                    <a:pt x="10340" y="5638"/>
                    <a:pt x="6916" y="9062"/>
                    <a:pt x="3492" y="10203"/>
                  </a:cubicBezTo>
                  <a:cubicBezTo>
                    <a:pt x="2535" y="10462"/>
                    <a:pt x="1542" y="10600"/>
                    <a:pt x="530" y="10600"/>
                  </a:cubicBezTo>
                  <a:cubicBezTo>
                    <a:pt x="384" y="10600"/>
                    <a:pt x="238" y="10597"/>
                    <a:pt x="91" y="10591"/>
                  </a:cubicBezTo>
                  <a:cubicBezTo>
                    <a:pt x="91" y="10819"/>
                    <a:pt x="68" y="11047"/>
                    <a:pt x="68" y="11276"/>
                  </a:cubicBezTo>
                  <a:cubicBezTo>
                    <a:pt x="23" y="12873"/>
                    <a:pt x="0" y="16754"/>
                    <a:pt x="2511" y="18922"/>
                  </a:cubicBezTo>
                  <a:cubicBezTo>
                    <a:pt x="2511" y="18922"/>
                    <a:pt x="8445" y="14791"/>
                    <a:pt x="9769" y="7099"/>
                  </a:cubicBezTo>
                  <a:cubicBezTo>
                    <a:pt x="9769" y="7099"/>
                    <a:pt x="13398" y="10614"/>
                    <a:pt x="19196" y="10979"/>
                  </a:cubicBezTo>
                  <a:cubicBezTo>
                    <a:pt x="19196" y="10979"/>
                    <a:pt x="16617" y="9473"/>
                    <a:pt x="16617" y="7852"/>
                  </a:cubicBezTo>
                  <a:lnTo>
                    <a:pt x="16617" y="7852"/>
                  </a:lnTo>
                  <a:cubicBezTo>
                    <a:pt x="16617" y="7852"/>
                    <a:pt x="18829" y="8734"/>
                    <a:pt x="21707" y="8734"/>
                  </a:cubicBezTo>
                  <a:cubicBezTo>
                    <a:pt x="24025" y="8734"/>
                    <a:pt x="26775" y="8162"/>
                    <a:pt x="29148" y="6094"/>
                  </a:cubicBezTo>
                  <a:cubicBezTo>
                    <a:pt x="30175" y="5204"/>
                    <a:pt x="29764" y="3926"/>
                    <a:pt x="29057" y="2762"/>
                  </a:cubicBezTo>
                  <a:cubicBezTo>
                    <a:pt x="28418" y="1689"/>
                    <a:pt x="27390" y="776"/>
                    <a:pt x="26067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722;p42">
              <a:extLst>
                <a:ext uri="{FF2B5EF4-FFF2-40B4-BE49-F238E27FC236}">
                  <a16:creationId xmlns:a16="http://schemas.microsoft.com/office/drawing/2014/main" id="{CDED4EDB-25B8-BE7D-8410-778DDEC2D81C}"/>
                </a:ext>
              </a:extLst>
            </p:cNvPr>
            <p:cNvSpPr/>
            <p:nvPr/>
          </p:nvSpPr>
          <p:spPr>
            <a:xfrm>
              <a:off x="4257231" y="4118328"/>
              <a:ext cx="16210" cy="12328"/>
            </a:xfrm>
            <a:custGeom>
              <a:avLst/>
              <a:gdLst/>
              <a:ahLst/>
              <a:cxnLst/>
              <a:rect l="l" t="t" r="r" b="b"/>
              <a:pathLst>
                <a:path w="572" h="435" extrusionOk="0">
                  <a:moveTo>
                    <a:pt x="298" y="1"/>
                  </a:moveTo>
                  <a:cubicBezTo>
                    <a:pt x="1" y="1"/>
                    <a:pt x="1" y="434"/>
                    <a:pt x="298" y="434"/>
                  </a:cubicBezTo>
                  <a:cubicBezTo>
                    <a:pt x="572" y="434"/>
                    <a:pt x="572" y="1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723;p42">
              <a:extLst>
                <a:ext uri="{FF2B5EF4-FFF2-40B4-BE49-F238E27FC236}">
                  <a16:creationId xmlns:a16="http://schemas.microsoft.com/office/drawing/2014/main" id="{1EBFD894-B736-4400-377E-8CF58257FB23}"/>
                </a:ext>
              </a:extLst>
            </p:cNvPr>
            <p:cNvSpPr/>
            <p:nvPr/>
          </p:nvSpPr>
          <p:spPr>
            <a:xfrm>
              <a:off x="4298636" y="4158429"/>
              <a:ext cx="27858" cy="22020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1"/>
                  </a:moveTo>
                  <a:cubicBezTo>
                    <a:pt x="1" y="1"/>
                    <a:pt x="1" y="777"/>
                    <a:pt x="503" y="777"/>
                  </a:cubicBezTo>
                  <a:cubicBezTo>
                    <a:pt x="982" y="777"/>
                    <a:pt x="982" y="1"/>
                    <a:pt x="5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724;p42">
              <a:extLst>
                <a:ext uri="{FF2B5EF4-FFF2-40B4-BE49-F238E27FC236}">
                  <a16:creationId xmlns:a16="http://schemas.microsoft.com/office/drawing/2014/main" id="{441B0A9D-CE71-2AEE-2C9E-B795CC4A3694}"/>
                </a:ext>
              </a:extLst>
            </p:cNvPr>
            <p:cNvSpPr/>
            <p:nvPr/>
          </p:nvSpPr>
          <p:spPr>
            <a:xfrm>
              <a:off x="4207437" y="4164267"/>
              <a:ext cx="25903" cy="21680"/>
            </a:xfrm>
            <a:custGeom>
              <a:avLst/>
              <a:gdLst/>
              <a:ahLst/>
              <a:cxnLst/>
              <a:rect l="l" t="t" r="r" b="b"/>
              <a:pathLst>
                <a:path w="914" h="765" extrusionOk="0">
                  <a:moveTo>
                    <a:pt x="457" y="0"/>
                  </a:moveTo>
                  <a:cubicBezTo>
                    <a:pt x="92" y="0"/>
                    <a:pt x="0" y="411"/>
                    <a:pt x="183" y="662"/>
                  </a:cubicBezTo>
                  <a:lnTo>
                    <a:pt x="206" y="662"/>
                  </a:lnTo>
                  <a:cubicBezTo>
                    <a:pt x="263" y="731"/>
                    <a:pt x="360" y="765"/>
                    <a:pt x="457" y="765"/>
                  </a:cubicBezTo>
                  <a:cubicBezTo>
                    <a:pt x="554" y="765"/>
                    <a:pt x="651" y="731"/>
                    <a:pt x="708" y="662"/>
                  </a:cubicBezTo>
                  <a:lnTo>
                    <a:pt x="731" y="662"/>
                  </a:lnTo>
                  <a:cubicBezTo>
                    <a:pt x="913" y="411"/>
                    <a:pt x="799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725;p42">
              <a:extLst>
                <a:ext uri="{FF2B5EF4-FFF2-40B4-BE49-F238E27FC236}">
                  <a16:creationId xmlns:a16="http://schemas.microsoft.com/office/drawing/2014/main" id="{5D0A3F48-7DE4-92A0-C381-DFC98EFA2ED3}"/>
                </a:ext>
              </a:extLst>
            </p:cNvPr>
            <p:cNvSpPr/>
            <p:nvPr/>
          </p:nvSpPr>
          <p:spPr>
            <a:xfrm>
              <a:off x="4252725" y="4205672"/>
              <a:ext cx="23947" cy="18789"/>
            </a:xfrm>
            <a:custGeom>
              <a:avLst/>
              <a:gdLst/>
              <a:ahLst/>
              <a:cxnLst/>
              <a:rect l="l" t="t" r="r" b="b"/>
              <a:pathLst>
                <a:path w="845" h="663" extrusionOk="0">
                  <a:moveTo>
                    <a:pt x="434" y="0"/>
                  </a:moveTo>
                  <a:cubicBezTo>
                    <a:pt x="0" y="0"/>
                    <a:pt x="0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726;p42">
              <a:extLst>
                <a:ext uri="{FF2B5EF4-FFF2-40B4-BE49-F238E27FC236}">
                  <a16:creationId xmlns:a16="http://schemas.microsoft.com/office/drawing/2014/main" id="{E5B532B9-D7A3-D4CC-626B-2C6F161D70DC}"/>
                </a:ext>
              </a:extLst>
            </p:cNvPr>
            <p:cNvSpPr/>
            <p:nvPr/>
          </p:nvSpPr>
          <p:spPr>
            <a:xfrm>
              <a:off x="4149227" y="4200485"/>
              <a:ext cx="27178" cy="20717"/>
            </a:xfrm>
            <a:custGeom>
              <a:avLst/>
              <a:gdLst/>
              <a:ahLst/>
              <a:cxnLst/>
              <a:rect l="l" t="t" r="r" b="b"/>
              <a:pathLst>
                <a:path w="959" h="731" extrusionOk="0">
                  <a:moveTo>
                    <a:pt x="479" y="1"/>
                  </a:moveTo>
                  <a:cubicBezTo>
                    <a:pt x="0" y="1"/>
                    <a:pt x="0" y="731"/>
                    <a:pt x="479" y="731"/>
                  </a:cubicBezTo>
                  <a:cubicBezTo>
                    <a:pt x="959" y="731"/>
                    <a:pt x="959" y="1"/>
                    <a:pt x="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727;p42">
              <a:extLst>
                <a:ext uri="{FF2B5EF4-FFF2-40B4-BE49-F238E27FC236}">
                  <a16:creationId xmlns:a16="http://schemas.microsoft.com/office/drawing/2014/main" id="{ED00A34B-2561-2FD6-3ABE-B1F05BEE04D3}"/>
                </a:ext>
              </a:extLst>
            </p:cNvPr>
            <p:cNvSpPr/>
            <p:nvPr/>
          </p:nvSpPr>
          <p:spPr>
            <a:xfrm>
              <a:off x="4210016" y="4241890"/>
              <a:ext cx="22020" cy="17486"/>
            </a:xfrm>
            <a:custGeom>
              <a:avLst/>
              <a:gdLst/>
              <a:ahLst/>
              <a:cxnLst/>
              <a:rect l="l" t="t" r="r" b="b"/>
              <a:pathLst>
                <a:path w="777" h="617" extrusionOk="0">
                  <a:moveTo>
                    <a:pt x="389" y="0"/>
                  </a:moveTo>
                  <a:cubicBezTo>
                    <a:pt x="1" y="0"/>
                    <a:pt x="1" y="617"/>
                    <a:pt x="389" y="617"/>
                  </a:cubicBezTo>
                  <a:cubicBezTo>
                    <a:pt x="777" y="617"/>
                    <a:pt x="777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728;p42">
              <a:extLst>
                <a:ext uri="{FF2B5EF4-FFF2-40B4-BE49-F238E27FC236}">
                  <a16:creationId xmlns:a16="http://schemas.microsoft.com/office/drawing/2014/main" id="{31AE3D70-DA6C-3CEA-8CFA-F4EF2CF4EA9D}"/>
                </a:ext>
              </a:extLst>
            </p:cNvPr>
            <p:cNvSpPr/>
            <p:nvPr/>
          </p:nvSpPr>
          <p:spPr>
            <a:xfrm>
              <a:off x="4167988" y="4281339"/>
              <a:ext cx="23947" cy="18138"/>
            </a:xfrm>
            <a:custGeom>
              <a:avLst/>
              <a:gdLst/>
              <a:ahLst/>
              <a:cxnLst/>
              <a:rect l="l" t="t" r="r" b="b"/>
              <a:pathLst>
                <a:path w="845" h="640" extrusionOk="0">
                  <a:moveTo>
                    <a:pt x="411" y="1"/>
                  </a:moveTo>
                  <a:cubicBezTo>
                    <a:pt x="0" y="1"/>
                    <a:pt x="0" y="640"/>
                    <a:pt x="411" y="640"/>
                  </a:cubicBezTo>
                  <a:cubicBezTo>
                    <a:pt x="845" y="640"/>
                    <a:pt x="845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729;p42">
              <a:extLst>
                <a:ext uri="{FF2B5EF4-FFF2-40B4-BE49-F238E27FC236}">
                  <a16:creationId xmlns:a16="http://schemas.microsoft.com/office/drawing/2014/main" id="{39466B5C-E4A8-85C6-A337-FBEDC1101D58}"/>
                </a:ext>
              </a:extLst>
            </p:cNvPr>
            <p:cNvSpPr/>
            <p:nvPr/>
          </p:nvSpPr>
          <p:spPr>
            <a:xfrm>
              <a:off x="4206134" y="4336971"/>
              <a:ext cx="25903" cy="20093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730;p42">
              <a:extLst>
                <a:ext uri="{FF2B5EF4-FFF2-40B4-BE49-F238E27FC236}">
                  <a16:creationId xmlns:a16="http://schemas.microsoft.com/office/drawing/2014/main" id="{D0C924AE-4A5A-D5EE-C3DC-1F6C1B08F965}"/>
                </a:ext>
              </a:extLst>
            </p:cNvPr>
            <p:cNvSpPr/>
            <p:nvPr/>
          </p:nvSpPr>
          <p:spPr>
            <a:xfrm>
              <a:off x="4202903" y="4386793"/>
              <a:ext cx="18789" cy="14907"/>
            </a:xfrm>
            <a:custGeom>
              <a:avLst/>
              <a:gdLst/>
              <a:ahLst/>
              <a:cxnLst/>
              <a:rect l="l" t="t" r="r" b="b"/>
              <a:pathLst>
                <a:path w="663" h="526" extrusionOk="0">
                  <a:moveTo>
                    <a:pt x="320" y="0"/>
                  </a:moveTo>
                  <a:cubicBezTo>
                    <a:pt x="1" y="0"/>
                    <a:pt x="1" y="525"/>
                    <a:pt x="320" y="525"/>
                  </a:cubicBezTo>
                  <a:cubicBezTo>
                    <a:pt x="663" y="525"/>
                    <a:pt x="663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731;p42">
              <a:extLst>
                <a:ext uri="{FF2B5EF4-FFF2-40B4-BE49-F238E27FC236}">
                  <a16:creationId xmlns:a16="http://schemas.microsoft.com/office/drawing/2014/main" id="{1CF87585-64EE-F3E9-C41F-1107CFCE5911}"/>
                </a:ext>
              </a:extLst>
            </p:cNvPr>
            <p:cNvSpPr/>
            <p:nvPr/>
          </p:nvSpPr>
          <p:spPr>
            <a:xfrm>
              <a:off x="4264996" y="4311096"/>
              <a:ext cx="31741" cy="24599"/>
            </a:xfrm>
            <a:custGeom>
              <a:avLst/>
              <a:gdLst/>
              <a:ahLst/>
              <a:cxnLst/>
              <a:rect l="l" t="t" r="r" b="b"/>
              <a:pathLst>
                <a:path w="1120" h="868" extrusionOk="0">
                  <a:moveTo>
                    <a:pt x="571" y="1"/>
                  </a:moveTo>
                  <a:cubicBezTo>
                    <a:pt x="24" y="1"/>
                    <a:pt x="1" y="868"/>
                    <a:pt x="571" y="868"/>
                  </a:cubicBezTo>
                  <a:cubicBezTo>
                    <a:pt x="1119" y="868"/>
                    <a:pt x="1119" y="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732;p42">
              <a:extLst>
                <a:ext uri="{FF2B5EF4-FFF2-40B4-BE49-F238E27FC236}">
                  <a16:creationId xmlns:a16="http://schemas.microsoft.com/office/drawing/2014/main" id="{FAFA7D34-45E9-1435-5183-152A43332243}"/>
                </a:ext>
              </a:extLst>
            </p:cNvPr>
            <p:cNvSpPr/>
            <p:nvPr/>
          </p:nvSpPr>
          <p:spPr>
            <a:xfrm>
              <a:off x="4252725" y="4264534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88" y="0"/>
                  </a:moveTo>
                  <a:cubicBezTo>
                    <a:pt x="0" y="0"/>
                    <a:pt x="0" y="594"/>
                    <a:pt x="388" y="594"/>
                  </a:cubicBezTo>
                  <a:cubicBezTo>
                    <a:pt x="753" y="594"/>
                    <a:pt x="753" y="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733;p42">
              <a:extLst>
                <a:ext uri="{FF2B5EF4-FFF2-40B4-BE49-F238E27FC236}">
                  <a16:creationId xmlns:a16="http://schemas.microsoft.com/office/drawing/2014/main" id="{FA623B79-EEDF-37AA-600D-E8AA7FA3C882}"/>
                </a:ext>
              </a:extLst>
            </p:cNvPr>
            <p:cNvSpPr/>
            <p:nvPr/>
          </p:nvSpPr>
          <p:spPr>
            <a:xfrm>
              <a:off x="4338113" y="4254190"/>
              <a:ext cx="25903" cy="20065"/>
            </a:xfrm>
            <a:custGeom>
              <a:avLst/>
              <a:gdLst/>
              <a:ahLst/>
              <a:cxnLst/>
              <a:rect l="l" t="t" r="r" b="b"/>
              <a:pathLst>
                <a:path w="914" h="708" extrusionOk="0">
                  <a:moveTo>
                    <a:pt x="457" y="0"/>
                  </a:moveTo>
                  <a:cubicBezTo>
                    <a:pt x="0" y="0"/>
                    <a:pt x="0" y="708"/>
                    <a:pt x="457" y="708"/>
                  </a:cubicBezTo>
                  <a:cubicBezTo>
                    <a:pt x="913" y="708"/>
                    <a:pt x="913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734;p42">
              <a:extLst>
                <a:ext uri="{FF2B5EF4-FFF2-40B4-BE49-F238E27FC236}">
                  <a16:creationId xmlns:a16="http://schemas.microsoft.com/office/drawing/2014/main" id="{34FFFA19-8634-10FF-D0CB-0F50301ED725}"/>
                </a:ext>
              </a:extLst>
            </p:cNvPr>
            <p:cNvSpPr/>
            <p:nvPr/>
          </p:nvSpPr>
          <p:spPr>
            <a:xfrm>
              <a:off x="4334854" y="4212785"/>
              <a:ext cx="20093" cy="15530"/>
            </a:xfrm>
            <a:custGeom>
              <a:avLst/>
              <a:gdLst/>
              <a:ahLst/>
              <a:cxnLst/>
              <a:rect l="l" t="t" r="r" b="b"/>
              <a:pathLst>
                <a:path w="709" h="548" extrusionOk="0">
                  <a:moveTo>
                    <a:pt x="366" y="0"/>
                  </a:moveTo>
                  <a:cubicBezTo>
                    <a:pt x="1" y="0"/>
                    <a:pt x="1" y="548"/>
                    <a:pt x="366" y="548"/>
                  </a:cubicBezTo>
                  <a:cubicBezTo>
                    <a:pt x="709" y="548"/>
                    <a:pt x="70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735;p42">
              <a:extLst>
                <a:ext uri="{FF2B5EF4-FFF2-40B4-BE49-F238E27FC236}">
                  <a16:creationId xmlns:a16="http://schemas.microsoft.com/office/drawing/2014/main" id="{EB42F1B5-5B32-CEF4-4A86-F54AEBE6B153}"/>
                </a:ext>
              </a:extLst>
            </p:cNvPr>
            <p:cNvSpPr/>
            <p:nvPr/>
          </p:nvSpPr>
          <p:spPr>
            <a:xfrm>
              <a:off x="4382749" y="4232821"/>
              <a:ext cx="14907" cy="1167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1" y="1"/>
                  </a:moveTo>
                  <a:cubicBezTo>
                    <a:pt x="0" y="1"/>
                    <a:pt x="0" y="412"/>
                    <a:pt x="251" y="412"/>
                  </a:cubicBezTo>
                  <a:cubicBezTo>
                    <a:pt x="525" y="412"/>
                    <a:pt x="525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736;p42">
              <a:extLst>
                <a:ext uri="{FF2B5EF4-FFF2-40B4-BE49-F238E27FC236}">
                  <a16:creationId xmlns:a16="http://schemas.microsoft.com/office/drawing/2014/main" id="{4060F686-A771-16F5-DE10-B22A4D29B438}"/>
                </a:ext>
              </a:extLst>
            </p:cNvPr>
            <p:cNvSpPr/>
            <p:nvPr/>
          </p:nvSpPr>
          <p:spPr>
            <a:xfrm>
              <a:off x="4135624" y="4252886"/>
              <a:ext cx="14907" cy="1167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0"/>
                  </a:moveTo>
                  <a:cubicBezTo>
                    <a:pt x="1" y="0"/>
                    <a:pt x="1" y="411"/>
                    <a:pt x="252" y="411"/>
                  </a:cubicBezTo>
                  <a:cubicBezTo>
                    <a:pt x="526" y="411"/>
                    <a:pt x="526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737;p42">
              <a:extLst>
                <a:ext uri="{FF2B5EF4-FFF2-40B4-BE49-F238E27FC236}">
                  <a16:creationId xmlns:a16="http://schemas.microsoft.com/office/drawing/2014/main" id="{A089FB6E-80A3-FD2F-2B83-997F0485BBEA}"/>
                </a:ext>
              </a:extLst>
            </p:cNvPr>
            <p:cNvSpPr/>
            <p:nvPr/>
          </p:nvSpPr>
          <p:spPr>
            <a:xfrm>
              <a:off x="4225547" y="4124789"/>
              <a:ext cx="12328" cy="10401"/>
            </a:xfrm>
            <a:custGeom>
              <a:avLst/>
              <a:gdLst/>
              <a:ahLst/>
              <a:cxnLst/>
              <a:rect l="l" t="t" r="r" b="b"/>
              <a:pathLst>
                <a:path w="435" h="367" extrusionOk="0">
                  <a:moveTo>
                    <a:pt x="229" y="1"/>
                  </a:moveTo>
                  <a:cubicBezTo>
                    <a:pt x="0" y="1"/>
                    <a:pt x="0" y="366"/>
                    <a:pt x="229" y="366"/>
                  </a:cubicBezTo>
                  <a:cubicBezTo>
                    <a:pt x="434" y="366"/>
                    <a:pt x="434" y="1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738;p42">
              <a:extLst>
                <a:ext uri="{FF2B5EF4-FFF2-40B4-BE49-F238E27FC236}">
                  <a16:creationId xmlns:a16="http://schemas.microsoft.com/office/drawing/2014/main" id="{B5254C13-CEDE-BA2F-58CD-E8B8B2DC87E3}"/>
                </a:ext>
              </a:extLst>
            </p:cNvPr>
            <p:cNvSpPr/>
            <p:nvPr/>
          </p:nvSpPr>
          <p:spPr>
            <a:xfrm>
              <a:off x="4264373" y="4083413"/>
              <a:ext cx="17486" cy="13603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79"/>
                    <a:pt x="297" y="479"/>
                  </a:cubicBezTo>
                  <a:cubicBezTo>
                    <a:pt x="616" y="479"/>
                    <a:pt x="616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739;p42">
              <a:extLst>
                <a:ext uri="{FF2B5EF4-FFF2-40B4-BE49-F238E27FC236}">
                  <a16:creationId xmlns:a16="http://schemas.microsoft.com/office/drawing/2014/main" id="{5609958A-D7C9-C775-388B-4F15EF582DB6}"/>
                </a:ext>
              </a:extLst>
            </p:cNvPr>
            <p:cNvSpPr/>
            <p:nvPr/>
          </p:nvSpPr>
          <p:spPr>
            <a:xfrm>
              <a:off x="4299287" y="4259999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740;p42">
              <a:extLst>
                <a:ext uri="{FF2B5EF4-FFF2-40B4-BE49-F238E27FC236}">
                  <a16:creationId xmlns:a16="http://schemas.microsoft.com/office/drawing/2014/main" id="{841E7A0B-0C3B-F851-EE12-33ACC807B3C8}"/>
                </a:ext>
              </a:extLst>
            </p:cNvPr>
            <p:cNvSpPr/>
            <p:nvPr/>
          </p:nvSpPr>
          <p:spPr>
            <a:xfrm>
              <a:off x="4719116" y="4217943"/>
              <a:ext cx="22020" cy="16862"/>
            </a:xfrm>
            <a:custGeom>
              <a:avLst/>
              <a:gdLst/>
              <a:ahLst/>
              <a:cxnLst/>
              <a:rect l="l" t="t" r="r" b="b"/>
              <a:pathLst>
                <a:path w="777" h="595" extrusionOk="0">
                  <a:moveTo>
                    <a:pt x="388" y="1"/>
                  </a:moveTo>
                  <a:cubicBezTo>
                    <a:pt x="0" y="1"/>
                    <a:pt x="0" y="594"/>
                    <a:pt x="388" y="594"/>
                  </a:cubicBezTo>
                  <a:cubicBezTo>
                    <a:pt x="776" y="594"/>
                    <a:pt x="776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741;p42">
              <a:extLst>
                <a:ext uri="{FF2B5EF4-FFF2-40B4-BE49-F238E27FC236}">
                  <a16:creationId xmlns:a16="http://schemas.microsoft.com/office/drawing/2014/main" id="{359D5899-D7B2-F01A-FD7F-7C6F952117E4}"/>
                </a:ext>
              </a:extLst>
            </p:cNvPr>
            <p:cNvSpPr/>
            <p:nvPr/>
          </p:nvSpPr>
          <p:spPr>
            <a:xfrm>
              <a:off x="4760521" y="4253538"/>
              <a:ext cx="19413" cy="14907"/>
            </a:xfrm>
            <a:custGeom>
              <a:avLst/>
              <a:gdLst/>
              <a:ahLst/>
              <a:cxnLst/>
              <a:rect l="l" t="t" r="r" b="b"/>
              <a:pathLst>
                <a:path w="685" h="526" extrusionOk="0">
                  <a:moveTo>
                    <a:pt x="342" y="0"/>
                  </a:moveTo>
                  <a:cubicBezTo>
                    <a:pt x="0" y="0"/>
                    <a:pt x="0" y="525"/>
                    <a:pt x="342" y="525"/>
                  </a:cubicBezTo>
                  <a:cubicBezTo>
                    <a:pt x="685" y="525"/>
                    <a:pt x="685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742;p42">
              <a:extLst>
                <a:ext uri="{FF2B5EF4-FFF2-40B4-BE49-F238E27FC236}">
                  <a16:creationId xmlns:a16="http://schemas.microsoft.com/office/drawing/2014/main" id="{27501E9E-1747-2079-C48C-580F0D0F7117}"/>
                </a:ext>
              </a:extLst>
            </p:cNvPr>
            <p:cNvSpPr/>
            <p:nvPr/>
          </p:nvSpPr>
          <p:spPr>
            <a:xfrm>
              <a:off x="4785092" y="4227663"/>
              <a:ext cx="22672" cy="17486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743;p42">
              <a:extLst>
                <a:ext uri="{FF2B5EF4-FFF2-40B4-BE49-F238E27FC236}">
                  <a16:creationId xmlns:a16="http://schemas.microsoft.com/office/drawing/2014/main" id="{63F32238-5E0D-3B0B-1919-B834941FBD30}"/>
                </a:ext>
              </a:extLst>
            </p:cNvPr>
            <p:cNvSpPr/>
            <p:nvPr/>
          </p:nvSpPr>
          <p:spPr>
            <a:xfrm>
              <a:off x="4820658" y="4265186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89" y="0"/>
                  </a:moveTo>
                  <a:cubicBezTo>
                    <a:pt x="1" y="0"/>
                    <a:pt x="1" y="593"/>
                    <a:pt x="389" y="593"/>
                  </a:cubicBezTo>
                  <a:cubicBezTo>
                    <a:pt x="754" y="593"/>
                    <a:pt x="754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744;p42">
              <a:extLst>
                <a:ext uri="{FF2B5EF4-FFF2-40B4-BE49-F238E27FC236}">
                  <a16:creationId xmlns:a16="http://schemas.microsoft.com/office/drawing/2014/main" id="{407857EF-EA70-84D1-333A-05DD33CD85B7}"/>
                </a:ext>
              </a:extLst>
            </p:cNvPr>
            <p:cNvSpPr/>
            <p:nvPr/>
          </p:nvSpPr>
          <p:spPr>
            <a:xfrm>
              <a:off x="4853646" y="4226360"/>
              <a:ext cx="23324" cy="17486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1"/>
                  </a:moveTo>
                  <a:cubicBezTo>
                    <a:pt x="1" y="1"/>
                    <a:pt x="1" y="617"/>
                    <a:pt x="412" y="617"/>
                  </a:cubicBezTo>
                  <a:cubicBezTo>
                    <a:pt x="823" y="617"/>
                    <a:pt x="823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745;p42">
              <a:extLst>
                <a:ext uri="{FF2B5EF4-FFF2-40B4-BE49-F238E27FC236}">
                  <a16:creationId xmlns:a16="http://schemas.microsoft.com/office/drawing/2014/main" id="{EEC527B7-9468-C2E1-2D96-FB34F163912D}"/>
                </a:ext>
              </a:extLst>
            </p:cNvPr>
            <p:cNvSpPr/>
            <p:nvPr/>
          </p:nvSpPr>
          <p:spPr>
            <a:xfrm>
              <a:off x="4893124" y="4246425"/>
              <a:ext cx="23295" cy="18138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39"/>
                    <a:pt x="411" y="639"/>
                  </a:cubicBezTo>
                  <a:cubicBezTo>
                    <a:pt x="822" y="639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746;p42">
              <a:extLst>
                <a:ext uri="{FF2B5EF4-FFF2-40B4-BE49-F238E27FC236}">
                  <a16:creationId xmlns:a16="http://schemas.microsoft.com/office/drawing/2014/main" id="{8C425D19-72DF-FA2C-4DF0-E46171717BB1}"/>
                </a:ext>
              </a:extLst>
            </p:cNvPr>
            <p:cNvSpPr/>
            <p:nvPr/>
          </p:nvSpPr>
          <p:spPr>
            <a:xfrm>
              <a:off x="4919650" y="4193372"/>
              <a:ext cx="24599" cy="18789"/>
            </a:xfrm>
            <a:custGeom>
              <a:avLst/>
              <a:gdLst/>
              <a:ahLst/>
              <a:cxnLst/>
              <a:rect l="l" t="t" r="r" b="b"/>
              <a:pathLst>
                <a:path w="868" h="663" extrusionOk="0">
                  <a:moveTo>
                    <a:pt x="434" y="0"/>
                  </a:moveTo>
                  <a:cubicBezTo>
                    <a:pt x="0" y="0"/>
                    <a:pt x="0" y="662"/>
                    <a:pt x="434" y="662"/>
                  </a:cubicBezTo>
                  <a:cubicBezTo>
                    <a:pt x="845" y="662"/>
                    <a:pt x="867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747;p42">
              <a:extLst>
                <a:ext uri="{FF2B5EF4-FFF2-40B4-BE49-F238E27FC236}">
                  <a16:creationId xmlns:a16="http://schemas.microsoft.com/office/drawing/2014/main" id="{3378FF4C-2B93-04D2-A2DF-7EE25C23E44F}"/>
                </a:ext>
              </a:extLst>
            </p:cNvPr>
            <p:cNvSpPr/>
            <p:nvPr/>
          </p:nvSpPr>
          <p:spPr>
            <a:xfrm>
              <a:off x="4940338" y="4236052"/>
              <a:ext cx="22020" cy="17514"/>
            </a:xfrm>
            <a:custGeom>
              <a:avLst/>
              <a:gdLst/>
              <a:ahLst/>
              <a:cxnLst/>
              <a:rect l="l" t="t" r="r" b="b"/>
              <a:pathLst>
                <a:path w="777" h="618" extrusionOk="0">
                  <a:moveTo>
                    <a:pt x="388" y="1"/>
                  </a:moveTo>
                  <a:cubicBezTo>
                    <a:pt x="0" y="1"/>
                    <a:pt x="0" y="617"/>
                    <a:pt x="388" y="617"/>
                  </a:cubicBezTo>
                  <a:cubicBezTo>
                    <a:pt x="777" y="617"/>
                    <a:pt x="777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748;p42">
              <a:extLst>
                <a:ext uri="{FF2B5EF4-FFF2-40B4-BE49-F238E27FC236}">
                  <a16:creationId xmlns:a16="http://schemas.microsoft.com/office/drawing/2014/main" id="{D5012E55-BEEE-CFBA-E7BC-23F32EA5F3BB}"/>
                </a:ext>
              </a:extLst>
            </p:cNvPr>
            <p:cNvSpPr/>
            <p:nvPr/>
          </p:nvSpPr>
          <p:spPr>
            <a:xfrm>
              <a:off x="4733995" y="4287177"/>
              <a:ext cx="21368" cy="16182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5" y="0"/>
                  </a:moveTo>
                  <a:cubicBezTo>
                    <a:pt x="0" y="0"/>
                    <a:pt x="0" y="571"/>
                    <a:pt x="365" y="571"/>
                  </a:cubicBezTo>
                  <a:cubicBezTo>
                    <a:pt x="753" y="571"/>
                    <a:pt x="75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749;p42">
              <a:extLst>
                <a:ext uri="{FF2B5EF4-FFF2-40B4-BE49-F238E27FC236}">
                  <a16:creationId xmlns:a16="http://schemas.microsoft.com/office/drawing/2014/main" id="{B29D1A11-A818-5B96-1306-BD8564BD23AF}"/>
                </a:ext>
              </a:extLst>
            </p:cNvPr>
            <p:cNvSpPr/>
            <p:nvPr/>
          </p:nvSpPr>
          <p:spPr>
            <a:xfrm>
              <a:off x="4766331" y="4325323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1"/>
                  </a:moveTo>
                  <a:cubicBezTo>
                    <a:pt x="0" y="1"/>
                    <a:pt x="0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750;p42">
              <a:extLst>
                <a:ext uri="{FF2B5EF4-FFF2-40B4-BE49-F238E27FC236}">
                  <a16:creationId xmlns:a16="http://schemas.microsoft.com/office/drawing/2014/main" id="{9EF69D3B-E220-252C-0F39-52F8C76671A6}"/>
                </a:ext>
              </a:extLst>
            </p:cNvPr>
            <p:cNvSpPr/>
            <p:nvPr/>
          </p:nvSpPr>
          <p:spPr>
            <a:xfrm>
              <a:off x="4787671" y="4300752"/>
              <a:ext cx="20093" cy="15559"/>
            </a:xfrm>
            <a:custGeom>
              <a:avLst/>
              <a:gdLst/>
              <a:ahLst/>
              <a:cxnLst/>
              <a:rect l="l" t="t" r="r" b="b"/>
              <a:pathLst>
                <a:path w="709" h="549" extrusionOk="0">
                  <a:moveTo>
                    <a:pt x="366" y="0"/>
                  </a:moveTo>
                  <a:cubicBezTo>
                    <a:pt x="1" y="0"/>
                    <a:pt x="1" y="548"/>
                    <a:pt x="366" y="548"/>
                  </a:cubicBezTo>
                  <a:cubicBezTo>
                    <a:pt x="708" y="548"/>
                    <a:pt x="708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751;p42">
              <a:extLst>
                <a:ext uri="{FF2B5EF4-FFF2-40B4-BE49-F238E27FC236}">
                  <a16:creationId xmlns:a16="http://schemas.microsoft.com/office/drawing/2014/main" id="{2A42D34E-1F45-4621-9915-3E99B79EFA1A}"/>
                </a:ext>
              </a:extLst>
            </p:cNvPr>
            <p:cNvSpPr/>
            <p:nvPr/>
          </p:nvSpPr>
          <p:spPr>
            <a:xfrm>
              <a:off x="4839419" y="4328554"/>
              <a:ext cx="22020" cy="16862"/>
            </a:xfrm>
            <a:custGeom>
              <a:avLst/>
              <a:gdLst/>
              <a:ahLst/>
              <a:cxnLst/>
              <a:rect l="l" t="t" r="r" b="b"/>
              <a:pathLst>
                <a:path w="777" h="595" extrusionOk="0">
                  <a:moveTo>
                    <a:pt x="389" y="1"/>
                  </a:moveTo>
                  <a:cubicBezTo>
                    <a:pt x="1" y="1"/>
                    <a:pt x="1" y="594"/>
                    <a:pt x="389" y="594"/>
                  </a:cubicBezTo>
                  <a:cubicBezTo>
                    <a:pt x="777" y="594"/>
                    <a:pt x="777" y="1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752;p42">
              <a:extLst>
                <a:ext uri="{FF2B5EF4-FFF2-40B4-BE49-F238E27FC236}">
                  <a16:creationId xmlns:a16="http://schemas.microsoft.com/office/drawing/2014/main" id="{42438AE6-AEB8-E542-9D3A-21E7B08C9E44}"/>
                </a:ext>
              </a:extLst>
            </p:cNvPr>
            <p:cNvSpPr/>
            <p:nvPr/>
          </p:nvSpPr>
          <p:spPr>
            <a:xfrm>
              <a:off x="4860760" y="4291684"/>
              <a:ext cx="21397" cy="16862"/>
            </a:xfrm>
            <a:custGeom>
              <a:avLst/>
              <a:gdLst/>
              <a:ahLst/>
              <a:cxnLst/>
              <a:rect l="l" t="t" r="r" b="b"/>
              <a:pathLst>
                <a:path w="755" h="595" extrusionOk="0">
                  <a:moveTo>
                    <a:pt x="366" y="1"/>
                  </a:moveTo>
                  <a:cubicBezTo>
                    <a:pt x="1" y="1"/>
                    <a:pt x="1" y="594"/>
                    <a:pt x="366" y="594"/>
                  </a:cubicBezTo>
                  <a:cubicBezTo>
                    <a:pt x="754" y="594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753;p42">
              <a:extLst>
                <a:ext uri="{FF2B5EF4-FFF2-40B4-BE49-F238E27FC236}">
                  <a16:creationId xmlns:a16="http://schemas.microsoft.com/office/drawing/2014/main" id="{80A3B828-6325-4DEC-0868-9C455F988EBD}"/>
                </a:ext>
              </a:extLst>
            </p:cNvPr>
            <p:cNvSpPr/>
            <p:nvPr/>
          </p:nvSpPr>
          <p:spPr>
            <a:xfrm>
              <a:off x="4908002" y="4308517"/>
              <a:ext cx="25251" cy="19441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0"/>
                  </a:moveTo>
                  <a:cubicBezTo>
                    <a:pt x="0" y="0"/>
                    <a:pt x="0" y="685"/>
                    <a:pt x="434" y="685"/>
                  </a:cubicBezTo>
                  <a:cubicBezTo>
                    <a:pt x="890" y="685"/>
                    <a:pt x="890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754;p42">
              <a:extLst>
                <a:ext uri="{FF2B5EF4-FFF2-40B4-BE49-F238E27FC236}">
                  <a16:creationId xmlns:a16="http://schemas.microsoft.com/office/drawing/2014/main" id="{B08D8C04-5B42-0871-AF5C-0D391385DD56}"/>
                </a:ext>
              </a:extLst>
            </p:cNvPr>
            <p:cNvSpPr/>
            <p:nvPr/>
          </p:nvSpPr>
          <p:spPr>
            <a:xfrm>
              <a:off x="4928690" y="4284570"/>
              <a:ext cx="25251" cy="19441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1" y="1"/>
                    <a:pt x="1" y="686"/>
                    <a:pt x="434" y="686"/>
                  </a:cubicBezTo>
                  <a:cubicBezTo>
                    <a:pt x="891" y="686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755;p42">
              <a:extLst>
                <a:ext uri="{FF2B5EF4-FFF2-40B4-BE49-F238E27FC236}">
                  <a16:creationId xmlns:a16="http://schemas.microsoft.com/office/drawing/2014/main" id="{2B166E2F-F1BB-29BB-5285-A7B05CE7FF63}"/>
                </a:ext>
              </a:extLst>
            </p:cNvPr>
            <p:cNvSpPr/>
            <p:nvPr/>
          </p:nvSpPr>
          <p:spPr>
            <a:xfrm>
              <a:off x="4947452" y="4358963"/>
              <a:ext cx="25903" cy="20093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756;p42">
              <a:extLst>
                <a:ext uri="{FF2B5EF4-FFF2-40B4-BE49-F238E27FC236}">
                  <a16:creationId xmlns:a16="http://schemas.microsoft.com/office/drawing/2014/main" id="{BB0E92AF-8AC8-69C1-E31D-7EBD982FC7D5}"/>
                </a:ext>
              </a:extLst>
            </p:cNvPr>
            <p:cNvSpPr/>
            <p:nvPr/>
          </p:nvSpPr>
          <p:spPr>
            <a:xfrm>
              <a:off x="4867901" y="4366728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88" y="1"/>
                  </a:moveTo>
                  <a:cubicBezTo>
                    <a:pt x="23" y="1"/>
                    <a:pt x="0" y="571"/>
                    <a:pt x="388" y="571"/>
                  </a:cubicBezTo>
                  <a:cubicBezTo>
                    <a:pt x="753" y="571"/>
                    <a:pt x="753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757;p42">
              <a:extLst>
                <a:ext uri="{FF2B5EF4-FFF2-40B4-BE49-F238E27FC236}">
                  <a16:creationId xmlns:a16="http://schemas.microsoft.com/office/drawing/2014/main" id="{6A825EE3-D4C9-2944-9222-F399791ECC12}"/>
                </a:ext>
              </a:extLst>
            </p:cNvPr>
            <p:cNvSpPr/>
            <p:nvPr/>
          </p:nvSpPr>
          <p:spPr>
            <a:xfrm>
              <a:off x="4873059" y="4392602"/>
              <a:ext cx="23324" cy="18138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411" y="1"/>
                  </a:moveTo>
                  <a:cubicBezTo>
                    <a:pt x="1" y="1"/>
                    <a:pt x="1" y="640"/>
                    <a:pt x="411" y="640"/>
                  </a:cubicBezTo>
                  <a:cubicBezTo>
                    <a:pt x="822" y="640"/>
                    <a:pt x="822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758;p42">
              <a:extLst>
                <a:ext uri="{FF2B5EF4-FFF2-40B4-BE49-F238E27FC236}">
                  <a16:creationId xmlns:a16="http://schemas.microsoft.com/office/drawing/2014/main" id="{A3A53F7D-3CF7-DFD4-5497-331F12DAFB0B}"/>
                </a:ext>
              </a:extLst>
            </p:cNvPr>
            <p:cNvSpPr/>
            <p:nvPr/>
          </p:nvSpPr>
          <p:spPr>
            <a:xfrm>
              <a:off x="4794132" y="4362193"/>
              <a:ext cx="23324" cy="18138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412" y="1"/>
                  </a:moveTo>
                  <a:cubicBezTo>
                    <a:pt x="1" y="1"/>
                    <a:pt x="1" y="640"/>
                    <a:pt x="412" y="640"/>
                  </a:cubicBezTo>
                  <a:cubicBezTo>
                    <a:pt x="823" y="640"/>
                    <a:pt x="823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759;p42">
              <a:extLst>
                <a:ext uri="{FF2B5EF4-FFF2-40B4-BE49-F238E27FC236}">
                  <a16:creationId xmlns:a16="http://schemas.microsoft.com/office/drawing/2014/main" id="{A407946C-8C56-7414-49AD-4DE592B4A5B2}"/>
                </a:ext>
              </a:extLst>
            </p:cNvPr>
            <p:cNvSpPr/>
            <p:nvPr/>
          </p:nvSpPr>
          <p:spPr>
            <a:xfrm>
              <a:off x="4798667" y="4415898"/>
              <a:ext cx="16210" cy="12300"/>
            </a:xfrm>
            <a:custGeom>
              <a:avLst/>
              <a:gdLst/>
              <a:ahLst/>
              <a:cxnLst/>
              <a:rect l="l" t="t" r="r" b="b"/>
              <a:pathLst>
                <a:path w="572" h="434" extrusionOk="0">
                  <a:moveTo>
                    <a:pt x="275" y="0"/>
                  </a:moveTo>
                  <a:cubicBezTo>
                    <a:pt x="1" y="0"/>
                    <a:pt x="1" y="434"/>
                    <a:pt x="275" y="434"/>
                  </a:cubicBezTo>
                  <a:cubicBezTo>
                    <a:pt x="571" y="434"/>
                    <a:pt x="571" y="0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760;p42">
              <a:extLst>
                <a:ext uri="{FF2B5EF4-FFF2-40B4-BE49-F238E27FC236}">
                  <a16:creationId xmlns:a16="http://schemas.microsoft.com/office/drawing/2014/main" id="{5EDB2D69-38B9-6F8A-0369-9016CB29C22C}"/>
                </a:ext>
              </a:extLst>
            </p:cNvPr>
            <p:cNvSpPr/>
            <p:nvPr/>
          </p:nvSpPr>
          <p:spPr>
            <a:xfrm>
              <a:off x="4754683" y="4383562"/>
              <a:ext cx="11676" cy="9069"/>
            </a:xfrm>
            <a:custGeom>
              <a:avLst/>
              <a:gdLst/>
              <a:ahLst/>
              <a:cxnLst/>
              <a:rect l="l" t="t" r="r" b="b"/>
              <a:pathLst>
                <a:path w="412" h="320" extrusionOk="0">
                  <a:moveTo>
                    <a:pt x="206" y="0"/>
                  </a:moveTo>
                  <a:cubicBezTo>
                    <a:pt x="1" y="0"/>
                    <a:pt x="1" y="320"/>
                    <a:pt x="206" y="320"/>
                  </a:cubicBezTo>
                  <a:cubicBezTo>
                    <a:pt x="411" y="320"/>
                    <a:pt x="411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761;p42">
              <a:extLst>
                <a:ext uri="{FF2B5EF4-FFF2-40B4-BE49-F238E27FC236}">
                  <a16:creationId xmlns:a16="http://schemas.microsoft.com/office/drawing/2014/main" id="{64B8BB1C-B000-5BBC-97D5-3B89755563FA}"/>
                </a:ext>
              </a:extLst>
            </p:cNvPr>
            <p:cNvSpPr/>
            <p:nvPr/>
          </p:nvSpPr>
          <p:spPr>
            <a:xfrm>
              <a:off x="4766982" y="4431428"/>
              <a:ext cx="5186" cy="3911"/>
            </a:xfrm>
            <a:custGeom>
              <a:avLst/>
              <a:gdLst/>
              <a:ahLst/>
              <a:cxnLst/>
              <a:rect l="l" t="t" r="r" b="b"/>
              <a:pathLst>
                <a:path w="183" h="138" extrusionOk="0">
                  <a:moveTo>
                    <a:pt x="92" y="0"/>
                  </a:moveTo>
                  <a:cubicBezTo>
                    <a:pt x="0" y="0"/>
                    <a:pt x="0" y="137"/>
                    <a:pt x="92" y="137"/>
                  </a:cubicBezTo>
                  <a:cubicBezTo>
                    <a:pt x="183" y="137"/>
                    <a:pt x="183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762;p42">
              <a:extLst>
                <a:ext uri="{FF2B5EF4-FFF2-40B4-BE49-F238E27FC236}">
                  <a16:creationId xmlns:a16="http://schemas.microsoft.com/office/drawing/2014/main" id="{B3556009-AAEB-AE43-9433-1E2CAAB415CF}"/>
                </a:ext>
              </a:extLst>
            </p:cNvPr>
            <p:cNvSpPr/>
            <p:nvPr/>
          </p:nvSpPr>
          <p:spPr>
            <a:xfrm>
              <a:off x="4836189" y="4451464"/>
              <a:ext cx="20093" cy="14907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66" y="1"/>
                  </a:moveTo>
                  <a:cubicBezTo>
                    <a:pt x="23" y="1"/>
                    <a:pt x="1" y="526"/>
                    <a:pt x="366" y="526"/>
                  </a:cubicBezTo>
                  <a:cubicBezTo>
                    <a:pt x="708" y="526"/>
                    <a:pt x="708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5763;p42">
              <a:extLst>
                <a:ext uri="{FF2B5EF4-FFF2-40B4-BE49-F238E27FC236}">
                  <a16:creationId xmlns:a16="http://schemas.microsoft.com/office/drawing/2014/main" id="{640EA912-80C0-A072-2CA4-BC138F9C59B5}"/>
                </a:ext>
              </a:extLst>
            </p:cNvPr>
            <p:cNvSpPr/>
            <p:nvPr/>
          </p:nvSpPr>
          <p:spPr>
            <a:xfrm>
              <a:off x="4839419" y="4406829"/>
              <a:ext cx="20745" cy="16210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764;p42">
              <a:extLst>
                <a:ext uri="{FF2B5EF4-FFF2-40B4-BE49-F238E27FC236}">
                  <a16:creationId xmlns:a16="http://schemas.microsoft.com/office/drawing/2014/main" id="{64C43C41-61E9-AE30-EEA3-A71E35FEC73F}"/>
                </a:ext>
              </a:extLst>
            </p:cNvPr>
            <p:cNvSpPr/>
            <p:nvPr/>
          </p:nvSpPr>
          <p:spPr>
            <a:xfrm>
              <a:off x="4929881" y="4432363"/>
              <a:ext cx="18251" cy="17089"/>
            </a:xfrm>
            <a:custGeom>
              <a:avLst/>
              <a:gdLst/>
              <a:ahLst/>
              <a:cxnLst/>
              <a:rect l="l" t="t" r="r" b="b"/>
              <a:pathLst>
                <a:path w="644" h="603" extrusionOk="0">
                  <a:moveTo>
                    <a:pt x="315" y="1"/>
                  </a:moveTo>
                  <a:cubicBezTo>
                    <a:pt x="195" y="1"/>
                    <a:pt x="80" y="67"/>
                    <a:pt x="50" y="218"/>
                  </a:cubicBezTo>
                  <a:cubicBezTo>
                    <a:pt x="50" y="218"/>
                    <a:pt x="50" y="218"/>
                    <a:pt x="50" y="241"/>
                  </a:cubicBezTo>
                  <a:cubicBezTo>
                    <a:pt x="1" y="475"/>
                    <a:pt x="177" y="603"/>
                    <a:pt x="350" y="603"/>
                  </a:cubicBezTo>
                  <a:cubicBezTo>
                    <a:pt x="498" y="603"/>
                    <a:pt x="643" y="509"/>
                    <a:pt x="643" y="310"/>
                  </a:cubicBezTo>
                  <a:cubicBezTo>
                    <a:pt x="643" y="310"/>
                    <a:pt x="643" y="310"/>
                    <a:pt x="643" y="287"/>
                  </a:cubicBezTo>
                  <a:cubicBezTo>
                    <a:pt x="631" y="108"/>
                    <a:pt x="468" y="1"/>
                    <a:pt x="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765;p42">
              <a:extLst>
                <a:ext uri="{FF2B5EF4-FFF2-40B4-BE49-F238E27FC236}">
                  <a16:creationId xmlns:a16="http://schemas.microsoft.com/office/drawing/2014/main" id="{C70D5CCF-2859-1A29-BACC-7B793EA62C0F}"/>
                </a:ext>
              </a:extLst>
            </p:cNvPr>
            <p:cNvSpPr/>
            <p:nvPr/>
          </p:nvSpPr>
          <p:spPr>
            <a:xfrm>
              <a:off x="4935152" y="4401671"/>
              <a:ext cx="17514" cy="13603"/>
            </a:xfrm>
            <a:custGeom>
              <a:avLst/>
              <a:gdLst/>
              <a:ahLst/>
              <a:cxnLst/>
              <a:rect l="l" t="t" r="r" b="b"/>
              <a:pathLst>
                <a:path w="618" h="480" extrusionOk="0">
                  <a:moveTo>
                    <a:pt x="320" y="0"/>
                  </a:moveTo>
                  <a:cubicBezTo>
                    <a:pt x="1" y="0"/>
                    <a:pt x="1" y="479"/>
                    <a:pt x="320" y="479"/>
                  </a:cubicBezTo>
                  <a:cubicBezTo>
                    <a:pt x="617" y="479"/>
                    <a:pt x="617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766;p42">
              <a:extLst>
                <a:ext uri="{FF2B5EF4-FFF2-40B4-BE49-F238E27FC236}">
                  <a16:creationId xmlns:a16="http://schemas.microsoft.com/office/drawing/2014/main" id="{2A95BC02-5E3D-F02D-57EA-0EC0DD66F61C}"/>
                </a:ext>
              </a:extLst>
            </p:cNvPr>
            <p:cNvSpPr/>
            <p:nvPr/>
          </p:nvSpPr>
          <p:spPr>
            <a:xfrm>
              <a:off x="4974630" y="4423663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65" y="0"/>
                  </a:moveTo>
                  <a:cubicBezTo>
                    <a:pt x="0" y="0"/>
                    <a:pt x="0" y="594"/>
                    <a:pt x="365" y="594"/>
                  </a:cubicBezTo>
                  <a:cubicBezTo>
                    <a:pt x="753" y="594"/>
                    <a:pt x="75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767;p42">
              <a:extLst>
                <a:ext uri="{FF2B5EF4-FFF2-40B4-BE49-F238E27FC236}">
                  <a16:creationId xmlns:a16="http://schemas.microsoft.com/office/drawing/2014/main" id="{DDD146DA-B149-D6B6-1812-3569C2236F9D}"/>
                </a:ext>
              </a:extLst>
            </p:cNvPr>
            <p:cNvSpPr/>
            <p:nvPr/>
          </p:nvSpPr>
          <p:spPr>
            <a:xfrm>
              <a:off x="4259838" y="4384837"/>
              <a:ext cx="8417" cy="6490"/>
            </a:xfrm>
            <a:custGeom>
              <a:avLst/>
              <a:gdLst/>
              <a:ahLst/>
              <a:cxnLst/>
              <a:rect l="l" t="t" r="r" b="b"/>
              <a:pathLst>
                <a:path w="297" h="229" extrusionOk="0">
                  <a:moveTo>
                    <a:pt x="160" y="1"/>
                  </a:moveTo>
                  <a:cubicBezTo>
                    <a:pt x="0" y="1"/>
                    <a:pt x="0" y="229"/>
                    <a:pt x="160" y="229"/>
                  </a:cubicBezTo>
                  <a:cubicBezTo>
                    <a:pt x="297" y="229"/>
                    <a:pt x="297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768;p42">
              <a:extLst>
                <a:ext uri="{FF2B5EF4-FFF2-40B4-BE49-F238E27FC236}">
                  <a16:creationId xmlns:a16="http://schemas.microsoft.com/office/drawing/2014/main" id="{EF798372-C935-DC79-C8E6-59CCBF87605E}"/>
                </a:ext>
              </a:extLst>
            </p:cNvPr>
            <p:cNvSpPr/>
            <p:nvPr/>
          </p:nvSpPr>
          <p:spPr>
            <a:xfrm>
              <a:off x="4167336" y="4333740"/>
              <a:ext cx="19413" cy="14907"/>
            </a:xfrm>
            <a:custGeom>
              <a:avLst/>
              <a:gdLst/>
              <a:ahLst/>
              <a:cxnLst/>
              <a:rect l="l" t="t" r="r" b="b"/>
              <a:pathLst>
                <a:path w="685" h="526" extrusionOk="0">
                  <a:moveTo>
                    <a:pt x="343" y="1"/>
                  </a:moveTo>
                  <a:cubicBezTo>
                    <a:pt x="0" y="1"/>
                    <a:pt x="0" y="525"/>
                    <a:pt x="343" y="525"/>
                  </a:cubicBezTo>
                  <a:cubicBezTo>
                    <a:pt x="685" y="525"/>
                    <a:pt x="685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769;p42">
              <a:extLst>
                <a:ext uri="{FF2B5EF4-FFF2-40B4-BE49-F238E27FC236}">
                  <a16:creationId xmlns:a16="http://schemas.microsoft.com/office/drawing/2014/main" id="{0E057899-F857-4913-D249-B5C0A5BD029A}"/>
                </a:ext>
              </a:extLst>
            </p:cNvPr>
            <p:cNvSpPr/>
            <p:nvPr/>
          </p:nvSpPr>
          <p:spPr>
            <a:xfrm>
              <a:off x="4215854" y="4290408"/>
              <a:ext cx="20065" cy="16182"/>
            </a:xfrm>
            <a:custGeom>
              <a:avLst/>
              <a:gdLst/>
              <a:ahLst/>
              <a:cxnLst/>
              <a:rect l="l" t="t" r="r" b="b"/>
              <a:pathLst>
                <a:path w="708" h="571" extrusionOk="0">
                  <a:moveTo>
                    <a:pt x="342" y="0"/>
                  </a:moveTo>
                  <a:cubicBezTo>
                    <a:pt x="0" y="0"/>
                    <a:pt x="0" y="571"/>
                    <a:pt x="342" y="571"/>
                  </a:cubicBezTo>
                  <a:cubicBezTo>
                    <a:pt x="708" y="571"/>
                    <a:pt x="708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770;p42">
              <a:extLst>
                <a:ext uri="{FF2B5EF4-FFF2-40B4-BE49-F238E27FC236}">
                  <a16:creationId xmlns:a16="http://schemas.microsoft.com/office/drawing/2014/main" id="{10D573B7-6F71-261C-321C-E1260D47C873}"/>
                </a:ext>
              </a:extLst>
            </p:cNvPr>
            <p:cNvSpPr/>
            <p:nvPr/>
          </p:nvSpPr>
          <p:spPr>
            <a:xfrm>
              <a:off x="4315470" y="4292335"/>
              <a:ext cx="17486" cy="13632"/>
            </a:xfrm>
            <a:custGeom>
              <a:avLst/>
              <a:gdLst/>
              <a:ahLst/>
              <a:cxnLst/>
              <a:rect l="l" t="t" r="r" b="b"/>
              <a:pathLst>
                <a:path w="617" h="481" extrusionOk="0">
                  <a:moveTo>
                    <a:pt x="297" y="1"/>
                  </a:moveTo>
                  <a:cubicBezTo>
                    <a:pt x="0" y="1"/>
                    <a:pt x="0" y="480"/>
                    <a:pt x="297" y="480"/>
                  </a:cubicBezTo>
                  <a:cubicBezTo>
                    <a:pt x="616" y="480"/>
                    <a:pt x="616" y="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5771;p42">
              <a:extLst>
                <a:ext uri="{FF2B5EF4-FFF2-40B4-BE49-F238E27FC236}">
                  <a16:creationId xmlns:a16="http://schemas.microsoft.com/office/drawing/2014/main" id="{5DB106D5-A386-7551-2CC8-B45FC7E1E07C}"/>
                </a:ext>
              </a:extLst>
            </p:cNvPr>
            <p:cNvSpPr/>
            <p:nvPr/>
          </p:nvSpPr>
          <p:spPr>
            <a:xfrm>
              <a:off x="4195138" y="4210178"/>
              <a:ext cx="14255" cy="11024"/>
            </a:xfrm>
            <a:custGeom>
              <a:avLst/>
              <a:gdLst/>
              <a:ahLst/>
              <a:cxnLst/>
              <a:rect l="l" t="t" r="r" b="b"/>
              <a:pathLst>
                <a:path w="503" h="389" extrusionOk="0">
                  <a:moveTo>
                    <a:pt x="252" y="1"/>
                  </a:moveTo>
                  <a:cubicBezTo>
                    <a:pt x="1" y="1"/>
                    <a:pt x="1" y="389"/>
                    <a:pt x="252" y="389"/>
                  </a:cubicBezTo>
                  <a:cubicBezTo>
                    <a:pt x="503" y="389"/>
                    <a:pt x="503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5772;p42">
              <a:extLst>
                <a:ext uri="{FF2B5EF4-FFF2-40B4-BE49-F238E27FC236}">
                  <a16:creationId xmlns:a16="http://schemas.microsoft.com/office/drawing/2014/main" id="{14BF4D5B-BBC9-E07C-8A9F-1529AA02D6DF}"/>
                </a:ext>
              </a:extLst>
            </p:cNvPr>
            <p:cNvSpPr/>
            <p:nvPr/>
          </p:nvSpPr>
          <p:spPr>
            <a:xfrm>
              <a:off x="4264996" y="4157154"/>
              <a:ext cx="10401" cy="7793"/>
            </a:xfrm>
            <a:custGeom>
              <a:avLst/>
              <a:gdLst/>
              <a:ahLst/>
              <a:cxnLst/>
              <a:rect l="l" t="t" r="r" b="b"/>
              <a:pathLst>
                <a:path w="367" h="275" extrusionOk="0">
                  <a:moveTo>
                    <a:pt x="183" y="0"/>
                  </a:moveTo>
                  <a:cubicBezTo>
                    <a:pt x="1" y="0"/>
                    <a:pt x="1" y="274"/>
                    <a:pt x="183" y="274"/>
                  </a:cubicBezTo>
                  <a:cubicBezTo>
                    <a:pt x="366" y="274"/>
                    <a:pt x="36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5773;p42">
              <a:extLst>
                <a:ext uri="{FF2B5EF4-FFF2-40B4-BE49-F238E27FC236}">
                  <a16:creationId xmlns:a16="http://schemas.microsoft.com/office/drawing/2014/main" id="{EE6A0C34-6C21-EC44-00D3-40AD2AAFDC5A}"/>
                </a:ext>
              </a:extLst>
            </p:cNvPr>
            <p:cNvSpPr/>
            <p:nvPr/>
          </p:nvSpPr>
          <p:spPr>
            <a:xfrm>
              <a:off x="4177567" y="4166392"/>
              <a:ext cx="10259" cy="7198"/>
            </a:xfrm>
            <a:custGeom>
              <a:avLst/>
              <a:gdLst/>
              <a:ahLst/>
              <a:cxnLst/>
              <a:rect l="l" t="t" r="r" b="b"/>
              <a:pathLst>
                <a:path w="362" h="254" extrusionOk="0">
                  <a:moveTo>
                    <a:pt x="175" y="0"/>
                  </a:moveTo>
                  <a:cubicBezTo>
                    <a:pt x="80" y="0"/>
                    <a:pt x="1" y="127"/>
                    <a:pt x="96" y="222"/>
                  </a:cubicBezTo>
                  <a:cubicBezTo>
                    <a:pt x="118" y="244"/>
                    <a:pt x="142" y="253"/>
                    <a:pt x="166" y="253"/>
                  </a:cubicBezTo>
                  <a:cubicBezTo>
                    <a:pt x="267" y="253"/>
                    <a:pt x="362" y="90"/>
                    <a:pt x="233" y="17"/>
                  </a:cubicBezTo>
                  <a:cubicBezTo>
                    <a:pt x="214" y="5"/>
                    <a:pt x="194" y="0"/>
                    <a:pt x="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774;p42">
              <a:extLst>
                <a:ext uri="{FF2B5EF4-FFF2-40B4-BE49-F238E27FC236}">
                  <a16:creationId xmlns:a16="http://schemas.microsoft.com/office/drawing/2014/main" id="{0D01802B-403A-BC1C-CA8B-E931E0F219D2}"/>
                </a:ext>
              </a:extLst>
            </p:cNvPr>
            <p:cNvSpPr/>
            <p:nvPr/>
          </p:nvSpPr>
          <p:spPr>
            <a:xfrm>
              <a:off x="4124628" y="4210829"/>
              <a:ext cx="16210" cy="12328"/>
            </a:xfrm>
            <a:custGeom>
              <a:avLst/>
              <a:gdLst/>
              <a:ahLst/>
              <a:cxnLst/>
              <a:rect l="l" t="t" r="r" b="b"/>
              <a:pathLst>
                <a:path w="572" h="435" extrusionOk="0">
                  <a:moveTo>
                    <a:pt x="275" y="1"/>
                  </a:moveTo>
                  <a:cubicBezTo>
                    <a:pt x="1" y="1"/>
                    <a:pt x="1" y="434"/>
                    <a:pt x="275" y="434"/>
                  </a:cubicBezTo>
                  <a:cubicBezTo>
                    <a:pt x="571" y="434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775;p42">
              <a:extLst>
                <a:ext uri="{FF2B5EF4-FFF2-40B4-BE49-F238E27FC236}">
                  <a16:creationId xmlns:a16="http://schemas.microsoft.com/office/drawing/2014/main" id="{95AEE0B6-8B94-5A7D-04B6-1A330B43FB5A}"/>
                </a:ext>
              </a:extLst>
            </p:cNvPr>
            <p:cNvSpPr/>
            <p:nvPr/>
          </p:nvSpPr>
          <p:spPr>
            <a:xfrm>
              <a:off x="4297984" y="4214712"/>
              <a:ext cx="16862" cy="12980"/>
            </a:xfrm>
            <a:custGeom>
              <a:avLst/>
              <a:gdLst/>
              <a:ahLst/>
              <a:cxnLst/>
              <a:rect l="l" t="t" r="r" b="b"/>
              <a:pathLst>
                <a:path w="595" h="458" extrusionOk="0">
                  <a:moveTo>
                    <a:pt x="298" y="1"/>
                  </a:moveTo>
                  <a:cubicBezTo>
                    <a:pt x="1" y="1"/>
                    <a:pt x="1" y="457"/>
                    <a:pt x="298" y="457"/>
                  </a:cubicBezTo>
                  <a:cubicBezTo>
                    <a:pt x="594" y="457"/>
                    <a:pt x="594" y="1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5776;p42">
              <a:extLst>
                <a:ext uri="{FF2B5EF4-FFF2-40B4-BE49-F238E27FC236}">
                  <a16:creationId xmlns:a16="http://schemas.microsoft.com/office/drawing/2014/main" id="{575D6E48-5F0E-38EF-2E42-339FF53C0709}"/>
                </a:ext>
              </a:extLst>
            </p:cNvPr>
            <p:cNvSpPr/>
            <p:nvPr/>
          </p:nvSpPr>
          <p:spPr>
            <a:xfrm>
              <a:off x="5589154" y="2541433"/>
              <a:ext cx="401719" cy="536108"/>
            </a:xfrm>
            <a:custGeom>
              <a:avLst/>
              <a:gdLst/>
              <a:ahLst/>
              <a:cxnLst/>
              <a:rect l="l" t="t" r="r" b="b"/>
              <a:pathLst>
                <a:path w="14175" h="18917" extrusionOk="0">
                  <a:moveTo>
                    <a:pt x="11677" y="0"/>
                  </a:moveTo>
                  <a:cubicBezTo>
                    <a:pt x="10969" y="0"/>
                    <a:pt x="10280" y="353"/>
                    <a:pt x="9884" y="999"/>
                  </a:cubicBezTo>
                  <a:lnTo>
                    <a:pt x="46" y="17114"/>
                  </a:lnTo>
                  <a:cubicBezTo>
                    <a:pt x="0" y="17205"/>
                    <a:pt x="23" y="17319"/>
                    <a:pt x="114" y="17365"/>
                  </a:cubicBezTo>
                  <a:lnTo>
                    <a:pt x="2465" y="18894"/>
                  </a:lnTo>
                  <a:cubicBezTo>
                    <a:pt x="2496" y="18909"/>
                    <a:pt x="2529" y="18917"/>
                    <a:pt x="2561" y="18917"/>
                  </a:cubicBezTo>
                  <a:cubicBezTo>
                    <a:pt x="2625" y="18917"/>
                    <a:pt x="2686" y="18886"/>
                    <a:pt x="2716" y="18826"/>
                  </a:cubicBezTo>
                  <a:lnTo>
                    <a:pt x="13444" y="3510"/>
                  </a:lnTo>
                  <a:cubicBezTo>
                    <a:pt x="14175" y="2483"/>
                    <a:pt x="13901" y="1022"/>
                    <a:pt x="12828" y="337"/>
                  </a:cubicBezTo>
                  <a:cubicBezTo>
                    <a:pt x="12470" y="109"/>
                    <a:pt x="12070" y="0"/>
                    <a:pt x="1167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5777;p42">
              <a:extLst>
                <a:ext uri="{FF2B5EF4-FFF2-40B4-BE49-F238E27FC236}">
                  <a16:creationId xmlns:a16="http://schemas.microsoft.com/office/drawing/2014/main" id="{280C0730-A4D8-9FDD-7053-6C4B85D0E838}"/>
                </a:ext>
              </a:extLst>
            </p:cNvPr>
            <p:cNvSpPr/>
            <p:nvPr/>
          </p:nvSpPr>
          <p:spPr>
            <a:xfrm>
              <a:off x="5519636" y="3005869"/>
              <a:ext cx="158817" cy="258177"/>
            </a:xfrm>
            <a:custGeom>
              <a:avLst/>
              <a:gdLst/>
              <a:ahLst/>
              <a:cxnLst/>
              <a:rect l="l" t="t" r="r" b="b"/>
              <a:pathLst>
                <a:path w="5604" h="9110" extrusionOk="0">
                  <a:moveTo>
                    <a:pt x="4570" y="0"/>
                  </a:moveTo>
                  <a:cubicBezTo>
                    <a:pt x="3547" y="0"/>
                    <a:pt x="1224" y="1456"/>
                    <a:pt x="673" y="2620"/>
                  </a:cubicBezTo>
                  <a:cubicBezTo>
                    <a:pt x="330" y="3351"/>
                    <a:pt x="376" y="4172"/>
                    <a:pt x="490" y="4971"/>
                  </a:cubicBezTo>
                  <a:cubicBezTo>
                    <a:pt x="582" y="5770"/>
                    <a:pt x="787" y="6546"/>
                    <a:pt x="696" y="7345"/>
                  </a:cubicBezTo>
                  <a:cubicBezTo>
                    <a:pt x="650" y="7893"/>
                    <a:pt x="445" y="8441"/>
                    <a:pt x="102" y="8851"/>
                  </a:cubicBezTo>
                  <a:cubicBezTo>
                    <a:pt x="0" y="8953"/>
                    <a:pt x="80" y="9110"/>
                    <a:pt x="212" y="9110"/>
                  </a:cubicBezTo>
                  <a:cubicBezTo>
                    <a:pt x="228" y="9110"/>
                    <a:pt x="245" y="9107"/>
                    <a:pt x="262" y="9103"/>
                  </a:cubicBezTo>
                  <a:cubicBezTo>
                    <a:pt x="1814" y="8532"/>
                    <a:pt x="3092" y="7277"/>
                    <a:pt x="3914" y="5816"/>
                  </a:cubicBezTo>
                  <a:cubicBezTo>
                    <a:pt x="4462" y="4880"/>
                    <a:pt x="4804" y="3647"/>
                    <a:pt x="5078" y="2597"/>
                  </a:cubicBezTo>
                  <a:cubicBezTo>
                    <a:pt x="5215" y="2050"/>
                    <a:pt x="5352" y="1707"/>
                    <a:pt x="5466" y="1159"/>
                  </a:cubicBezTo>
                  <a:cubicBezTo>
                    <a:pt x="5603" y="406"/>
                    <a:pt x="5580" y="475"/>
                    <a:pt x="4873" y="64"/>
                  </a:cubicBezTo>
                  <a:cubicBezTo>
                    <a:pt x="4793" y="20"/>
                    <a:pt x="4691" y="0"/>
                    <a:pt x="4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778;p42">
              <a:extLst>
                <a:ext uri="{FF2B5EF4-FFF2-40B4-BE49-F238E27FC236}">
                  <a16:creationId xmlns:a16="http://schemas.microsoft.com/office/drawing/2014/main" id="{06479D07-B939-BE35-BCE8-C15A0355FF08}"/>
                </a:ext>
              </a:extLst>
            </p:cNvPr>
            <p:cNvSpPr/>
            <p:nvPr/>
          </p:nvSpPr>
          <p:spPr>
            <a:xfrm>
              <a:off x="5587851" y="2973363"/>
              <a:ext cx="113218" cy="106133"/>
            </a:xfrm>
            <a:custGeom>
              <a:avLst/>
              <a:gdLst/>
              <a:ahLst/>
              <a:cxnLst/>
              <a:rect l="l" t="t" r="r" b="b"/>
              <a:pathLst>
                <a:path w="3995" h="3745" extrusionOk="0">
                  <a:moveTo>
                    <a:pt x="1210" y="1"/>
                  </a:moveTo>
                  <a:lnTo>
                    <a:pt x="1" y="2032"/>
                  </a:lnTo>
                  <a:cubicBezTo>
                    <a:pt x="1" y="2032"/>
                    <a:pt x="708" y="2284"/>
                    <a:pt x="1439" y="2740"/>
                  </a:cubicBezTo>
                  <a:cubicBezTo>
                    <a:pt x="2306" y="3265"/>
                    <a:pt x="2671" y="3744"/>
                    <a:pt x="2671" y="3744"/>
                  </a:cubicBezTo>
                  <a:lnTo>
                    <a:pt x="3995" y="1850"/>
                  </a:lnTo>
                  <a:cubicBezTo>
                    <a:pt x="3995" y="1850"/>
                    <a:pt x="3675" y="1348"/>
                    <a:pt x="2717" y="731"/>
                  </a:cubicBezTo>
                  <a:cubicBezTo>
                    <a:pt x="1872" y="184"/>
                    <a:pt x="1210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5779;p42">
              <a:extLst>
                <a:ext uri="{FF2B5EF4-FFF2-40B4-BE49-F238E27FC236}">
                  <a16:creationId xmlns:a16="http://schemas.microsoft.com/office/drawing/2014/main" id="{BECF9F8C-01C4-6680-0F45-023394B9F529}"/>
                </a:ext>
              </a:extLst>
            </p:cNvPr>
            <p:cNvSpPr/>
            <p:nvPr/>
          </p:nvSpPr>
          <p:spPr>
            <a:xfrm>
              <a:off x="5628603" y="2552259"/>
              <a:ext cx="361618" cy="525282"/>
            </a:xfrm>
            <a:custGeom>
              <a:avLst/>
              <a:gdLst/>
              <a:ahLst/>
              <a:cxnLst/>
              <a:rect l="l" t="t" r="r" b="b"/>
              <a:pathLst>
                <a:path w="12760" h="18535" extrusionOk="0">
                  <a:moveTo>
                    <a:pt x="11505" y="1"/>
                  </a:moveTo>
                  <a:lnTo>
                    <a:pt x="1" y="17827"/>
                  </a:lnTo>
                  <a:lnTo>
                    <a:pt x="1073" y="18512"/>
                  </a:lnTo>
                  <a:cubicBezTo>
                    <a:pt x="1104" y="18527"/>
                    <a:pt x="1137" y="18535"/>
                    <a:pt x="1169" y="18535"/>
                  </a:cubicBezTo>
                  <a:cubicBezTo>
                    <a:pt x="1233" y="18535"/>
                    <a:pt x="1294" y="18504"/>
                    <a:pt x="1324" y="18444"/>
                  </a:cubicBezTo>
                  <a:lnTo>
                    <a:pt x="12052" y="3128"/>
                  </a:lnTo>
                  <a:cubicBezTo>
                    <a:pt x="12760" y="2123"/>
                    <a:pt x="12509" y="708"/>
                    <a:pt x="11505" y="1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5780;p42">
              <a:extLst>
                <a:ext uri="{FF2B5EF4-FFF2-40B4-BE49-F238E27FC236}">
                  <a16:creationId xmlns:a16="http://schemas.microsoft.com/office/drawing/2014/main" id="{11B460E4-79FF-379B-D114-8CEE046C288B}"/>
                </a:ext>
              </a:extLst>
            </p:cNvPr>
            <p:cNvSpPr/>
            <p:nvPr/>
          </p:nvSpPr>
          <p:spPr>
            <a:xfrm>
              <a:off x="4625311" y="1541853"/>
              <a:ext cx="709010" cy="585448"/>
            </a:xfrm>
            <a:custGeom>
              <a:avLst/>
              <a:gdLst/>
              <a:ahLst/>
              <a:cxnLst/>
              <a:rect l="l" t="t" r="r" b="b"/>
              <a:pathLst>
                <a:path w="25018" h="20658" extrusionOk="0">
                  <a:moveTo>
                    <a:pt x="17873" y="4543"/>
                  </a:moveTo>
                  <a:lnTo>
                    <a:pt x="8537" y="15682"/>
                  </a:lnTo>
                  <a:lnTo>
                    <a:pt x="4474" y="8263"/>
                  </a:lnTo>
                  <a:lnTo>
                    <a:pt x="17873" y="4543"/>
                  </a:lnTo>
                  <a:close/>
                  <a:moveTo>
                    <a:pt x="25017" y="1"/>
                  </a:moveTo>
                  <a:lnTo>
                    <a:pt x="1" y="6095"/>
                  </a:lnTo>
                  <a:lnTo>
                    <a:pt x="7989" y="20658"/>
                  </a:lnTo>
                  <a:lnTo>
                    <a:pt x="250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5781;p42">
              <a:extLst>
                <a:ext uri="{FF2B5EF4-FFF2-40B4-BE49-F238E27FC236}">
                  <a16:creationId xmlns:a16="http://schemas.microsoft.com/office/drawing/2014/main" id="{AD20ED1A-BCCF-DF19-08BE-9BBA94B0EB35}"/>
                </a:ext>
              </a:extLst>
            </p:cNvPr>
            <p:cNvSpPr/>
            <p:nvPr/>
          </p:nvSpPr>
          <p:spPr>
            <a:xfrm>
              <a:off x="4667367" y="1703958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1"/>
                  </a:moveTo>
                  <a:cubicBezTo>
                    <a:pt x="93" y="1"/>
                    <a:pt x="81" y="4"/>
                    <a:pt x="69" y="10"/>
                  </a:cubicBezTo>
                  <a:cubicBezTo>
                    <a:pt x="23" y="33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45" y="1813"/>
                    <a:pt x="868" y="1813"/>
                    <a:pt x="890" y="1836"/>
                  </a:cubicBezTo>
                  <a:lnTo>
                    <a:pt x="959" y="1836"/>
                  </a:lnTo>
                  <a:cubicBezTo>
                    <a:pt x="1004" y="1813"/>
                    <a:pt x="1027" y="1745"/>
                    <a:pt x="1004" y="1699"/>
                  </a:cubicBezTo>
                  <a:lnTo>
                    <a:pt x="183" y="55"/>
                  </a:lnTo>
                  <a:cubicBezTo>
                    <a:pt x="166" y="22"/>
                    <a:pt x="137" y="1"/>
                    <a:pt x="105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782;p42">
              <a:extLst>
                <a:ext uri="{FF2B5EF4-FFF2-40B4-BE49-F238E27FC236}">
                  <a16:creationId xmlns:a16="http://schemas.microsoft.com/office/drawing/2014/main" id="{9FE47333-26B8-0CEC-E742-5838A7739872}"/>
                </a:ext>
              </a:extLst>
            </p:cNvPr>
            <p:cNvSpPr/>
            <p:nvPr/>
          </p:nvSpPr>
          <p:spPr>
            <a:xfrm>
              <a:off x="4755987" y="1684404"/>
              <a:ext cx="29134" cy="51550"/>
            </a:xfrm>
            <a:custGeom>
              <a:avLst/>
              <a:gdLst/>
              <a:ahLst/>
              <a:cxnLst/>
              <a:rect l="l" t="t" r="r" b="b"/>
              <a:pathLst>
                <a:path w="1028" h="1819" extrusionOk="0">
                  <a:moveTo>
                    <a:pt x="125" y="0"/>
                  </a:moveTo>
                  <a:cubicBezTo>
                    <a:pt x="107" y="0"/>
                    <a:pt x="88" y="6"/>
                    <a:pt x="69" y="15"/>
                  </a:cubicBezTo>
                  <a:cubicBezTo>
                    <a:pt x="23" y="38"/>
                    <a:pt x="0" y="84"/>
                    <a:pt x="23" y="129"/>
                  </a:cubicBezTo>
                  <a:lnTo>
                    <a:pt x="845" y="1773"/>
                  </a:lnTo>
                  <a:cubicBezTo>
                    <a:pt x="845" y="1795"/>
                    <a:pt x="868" y="1795"/>
                    <a:pt x="890" y="1818"/>
                  </a:cubicBezTo>
                  <a:lnTo>
                    <a:pt x="982" y="1818"/>
                  </a:lnTo>
                  <a:cubicBezTo>
                    <a:pt x="1027" y="1795"/>
                    <a:pt x="1027" y="1727"/>
                    <a:pt x="1005" y="1681"/>
                  </a:cubicBezTo>
                  <a:lnTo>
                    <a:pt x="206" y="38"/>
                  </a:lnTo>
                  <a:cubicBezTo>
                    <a:pt x="179" y="11"/>
                    <a:pt x="152" y="0"/>
                    <a:pt x="12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783;p42">
              <a:extLst>
                <a:ext uri="{FF2B5EF4-FFF2-40B4-BE49-F238E27FC236}">
                  <a16:creationId xmlns:a16="http://schemas.microsoft.com/office/drawing/2014/main" id="{8FADB2D4-714F-9FA7-1C70-D17396052680}"/>
                </a:ext>
              </a:extLst>
            </p:cNvPr>
            <p:cNvSpPr/>
            <p:nvPr/>
          </p:nvSpPr>
          <p:spPr>
            <a:xfrm>
              <a:off x="4842650" y="1662582"/>
              <a:ext cx="29134" cy="51380"/>
            </a:xfrm>
            <a:custGeom>
              <a:avLst/>
              <a:gdLst/>
              <a:ahLst/>
              <a:cxnLst/>
              <a:rect l="l" t="t" r="r" b="b"/>
              <a:pathLst>
                <a:path w="1028" h="1813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77"/>
                    <a:pt x="24" y="123"/>
                  </a:cubicBezTo>
                  <a:lnTo>
                    <a:pt x="823" y="1767"/>
                  </a:lnTo>
                  <a:cubicBezTo>
                    <a:pt x="845" y="1789"/>
                    <a:pt x="868" y="1812"/>
                    <a:pt x="868" y="1812"/>
                  </a:cubicBezTo>
                  <a:lnTo>
                    <a:pt x="959" y="1812"/>
                  </a:lnTo>
                  <a:cubicBezTo>
                    <a:pt x="1005" y="1789"/>
                    <a:pt x="1028" y="1721"/>
                    <a:pt x="1005" y="1675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784;p42">
              <a:extLst>
                <a:ext uri="{FF2B5EF4-FFF2-40B4-BE49-F238E27FC236}">
                  <a16:creationId xmlns:a16="http://schemas.microsoft.com/office/drawing/2014/main" id="{2ADE7E5E-8463-DFC4-177D-7ED3792FB7DA}"/>
                </a:ext>
              </a:extLst>
            </p:cNvPr>
            <p:cNvSpPr/>
            <p:nvPr/>
          </p:nvSpPr>
          <p:spPr>
            <a:xfrm>
              <a:off x="4937107" y="1639286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0"/>
                  </a:moveTo>
                  <a:cubicBezTo>
                    <a:pt x="93" y="0"/>
                    <a:pt x="81" y="3"/>
                    <a:pt x="69" y="9"/>
                  </a:cubicBezTo>
                  <a:cubicBezTo>
                    <a:pt x="23" y="55"/>
                    <a:pt x="0" y="101"/>
                    <a:pt x="23" y="146"/>
                  </a:cubicBezTo>
                  <a:lnTo>
                    <a:pt x="845" y="1790"/>
                  </a:lnTo>
                  <a:cubicBezTo>
                    <a:pt x="845" y="1812"/>
                    <a:pt x="868" y="1812"/>
                    <a:pt x="891" y="1835"/>
                  </a:cubicBezTo>
                  <a:lnTo>
                    <a:pt x="959" y="1835"/>
                  </a:lnTo>
                  <a:cubicBezTo>
                    <a:pt x="1005" y="1812"/>
                    <a:pt x="1027" y="1744"/>
                    <a:pt x="1005" y="1698"/>
                  </a:cubicBezTo>
                  <a:lnTo>
                    <a:pt x="183" y="55"/>
                  </a:lnTo>
                  <a:cubicBezTo>
                    <a:pt x="166" y="22"/>
                    <a:pt x="137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785;p42">
              <a:extLst>
                <a:ext uri="{FF2B5EF4-FFF2-40B4-BE49-F238E27FC236}">
                  <a16:creationId xmlns:a16="http://schemas.microsoft.com/office/drawing/2014/main" id="{EBD08A7D-FE8F-A8EE-3526-2352FB3F4C09}"/>
                </a:ext>
              </a:extLst>
            </p:cNvPr>
            <p:cNvSpPr/>
            <p:nvPr/>
          </p:nvSpPr>
          <p:spPr>
            <a:xfrm>
              <a:off x="5034144" y="1615991"/>
              <a:ext cx="29785" cy="52032"/>
            </a:xfrm>
            <a:custGeom>
              <a:avLst/>
              <a:gdLst/>
              <a:ahLst/>
              <a:cxnLst/>
              <a:rect l="l" t="t" r="r" b="b"/>
              <a:pathLst>
                <a:path w="1051" h="1836" extrusionOk="0">
                  <a:moveTo>
                    <a:pt x="109" y="1"/>
                  </a:moveTo>
                  <a:cubicBezTo>
                    <a:pt x="95" y="1"/>
                    <a:pt x="81" y="3"/>
                    <a:pt x="69" y="10"/>
                  </a:cubicBezTo>
                  <a:cubicBezTo>
                    <a:pt x="23" y="32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67" y="1813"/>
                    <a:pt x="867" y="1813"/>
                    <a:pt x="890" y="1836"/>
                  </a:cubicBezTo>
                  <a:cubicBezTo>
                    <a:pt x="913" y="1836"/>
                    <a:pt x="959" y="1836"/>
                    <a:pt x="982" y="1813"/>
                  </a:cubicBezTo>
                  <a:cubicBezTo>
                    <a:pt x="1027" y="1790"/>
                    <a:pt x="1050" y="1744"/>
                    <a:pt x="1027" y="1699"/>
                  </a:cubicBezTo>
                  <a:lnTo>
                    <a:pt x="206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786;p42">
              <a:extLst>
                <a:ext uri="{FF2B5EF4-FFF2-40B4-BE49-F238E27FC236}">
                  <a16:creationId xmlns:a16="http://schemas.microsoft.com/office/drawing/2014/main" id="{1DE74E00-15DA-9D92-48C4-E7045D9B2765}"/>
                </a:ext>
              </a:extLst>
            </p:cNvPr>
            <p:cNvSpPr/>
            <p:nvPr/>
          </p:nvSpPr>
          <p:spPr>
            <a:xfrm>
              <a:off x="5136989" y="1590768"/>
              <a:ext cx="29785" cy="51862"/>
            </a:xfrm>
            <a:custGeom>
              <a:avLst/>
              <a:gdLst/>
              <a:ahLst/>
              <a:cxnLst/>
              <a:rect l="l" t="t" r="r" b="b"/>
              <a:pathLst>
                <a:path w="1051" h="1830" extrusionOk="0">
                  <a:moveTo>
                    <a:pt x="109" y="0"/>
                  </a:moveTo>
                  <a:cubicBezTo>
                    <a:pt x="95" y="0"/>
                    <a:pt x="81" y="3"/>
                    <a:pt x="69" y="9"/>
                  </a:cubicBezTo>
                  <a:cubicBezTo>
                    <a:pt x="23" y="32"/>
                    <a:pt x="0" y="78"/>
                    <a:pt x="46" y="124"/>
                  </a:cubicBezTo>
                  <a:lnTo>
                    <a:pt x="845" y="1767"/>
                  </a:lnTo>
                  <a:cubicBezTo>
                    <a:pt x="868" y="1790"/>
                    <a:pt x="891" y="1813"/>
                    <a:pt x="891" y="1813"/>
                  </a:cubicBezTo>
                  <a:cubicBezTo>
                    <a:pt x="902" y="1824"/>
                    <a:pt x="919" y="1830"/>
                    <a:pt x="936" y="1830"/>
                  </a:cubicBezTo>
                  <a:cubicBezTo>
                    <a:pt x="953" y="1830"/>
                    <a:pt x="970" y="1824"/>
                    <a:pt x="982" y="1813"/>
                  </a:cubicBezTo>
                  <a:cubicBezTo>
                    <a:pt x="1027" y="1790"/>
                    <a:pt x="1050" y="1721"/>
                    <a:pt x="1027" y="1676"/>
                  </a:cubicBezTo>
                  <a:lnTo>
                    <a:pt x="206" y="55"/>
                  </a:lnTo>
                  <a:cubicBezTo>
                    <a:pt x="189" y="22"/>
                    <a:pt x="148" y="0"/>
                    <a:pt x="109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787;p42">
              <a:extLst>
                <a:ext uri="{FF2B5EF4-FFF2-40B4-BE49-F238E27FC236}">
                  <a16:creationId xmlns:a16="http://schemas.microsoft.com/office/drawing/2014/main" id="{28288D93-FA4B-A665-68C3-363BB9C9E7D9}"/>
                </a:ext>
              </a:extLst>
            </p:cNvPr>
            <p:cNvSpPr/>
            <p:nvPr/>
          </p:nvSpPr>
          <p:spPr>
            <a:xfrm>
              <a:off x="4709396" y="1695569"/>
              <a:ext cx="20093" cy="34546"/>
            </a:xfrm>
            <a:custGeom>
              <a:avLst/>
              <a:gdLst/>
              <a:ahLst/>
              <a:cxnLst/>
              <a:rect l="l" t="t" r="r" b="b"/>
              <a:pathLst>
                <a:path w="709" h="1219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100"/>
                    <a:pt x="24" y="146"/>
                  </a:cubicBezTo>
                  <a:lnTo>
                    <a:pt x="526" y="1173"/>
                  </a:lnTo>
                  <a:cubicBezTo>
                    <a:pt x="526" y="1196"/>
                    <a:pt x="549" y="1196"/>
                    <a:pt x="571" y="1219"/>
                  </a:cubicBezTo>
                  <a:lnTo>
                    <a:pt x="663" y="1219"/>
                  </a:lnTo>
                  <a:cubicBezTo>
                    <a:pt x="708" y="1173"/>
                    <a:pt x="708" y="1128"/>
                    <a:pt x="686" y="1082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5788;p42">
              <a:extLst>
                <a:ext uri="{FF2B5EF4-FFF2-40B4-BE49-F238E27FC236}">
                  <a16:creationId xmlns:a16="http://schemas.microsoft.com/office/drawing/2014/main" id="{B2B18E8E-7AA5-5D4D-33B6-D844954481B6}"/>
                </a:ext>
              </a:extLst>
            </p:cNvPr>
            <p:cNvSpPr/>
            <p:nvPr/>
          </p:nvSpPr>
          <p:spPr>
            <a:xfrm>
              <a:off x="4798015" y="1673578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06" y="0"/>
                  </a:moveTo>
                  <a:cubicBezTo>
                    <a:pt x="94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26" y="1150"/>
                  </a:lnTo>
                  <a:cubicBezTo>
                    <a:pt x="549" y="1173"/>
                    <a:pt x="549" y="1196"/>
                    <a:pt x="572" y="1196"/>
                  </a:cubicBezTo>
                  <a:cubicBezTo>
                    <a:pt x="583" y="1207"/>
                    <a:pt x="600" y="1213"/>
                    <a:pt x="617" y="1213"/>
                  </a:cubicBezTo>
                  <a:cubicBezTo>
                    <a:pt x="634" y="1213"/>
                    <a:pt x="651" y="1207"/>
                    <a:pt x="663" y="1196"/>
                  </a:cubicBezTo>
                  <a:cubicBezTo>
                    <a:pt x="708" y="1173"/>
                    <a:pt x="731" y="1127"/>
                    <a:pt x="708" y="1082"/>
                  </a:cubicBezTo>
                  <a:lnTo>
                    <a:pt x="183" y="55"/>
                  </a:lnTo>
                  <a:cubicBezTo>
                    <a:pt x="167" y="21"/>
                    <a:pt x="138" y="0"/>
                    <a:pt x="106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5789;p42">
              <a:extLst>
                <a:ext uri="{FF2B5EF4-FFF2-40B4-BE49-F238E27FC236}">
                  <a16:creationId xmlns:a16="http://schemas.microsoft.com/office/drawing/2014/main" id="{F31BC815-AC82-4DC3-A37B-40DB1426FD64}"/>
                </a:ext>
              </a:extLst>
            </p:cNvPr>
            <p:cNvSpPr/>
            <p:nvPr/>
          </p:nvSpPr>
          <p:spPr>
            <a:xfrm>
              <a:off x="4887286" y="1651444"/>
              <a:ext cx="20745" cy="34036"/>
            </a:xfrm>
            <a:custGeom>
              <a:avLst/>
              <a:gdLst/>
              <a:ahLst/>
              <a:cxnLst/>
              <a:rect l="l" t="t" r="r" b="b"/>
              <a:pathLst>
                <a:path w="732" h="1201" extrusionOk="0">
                  <a:moveTo>
                    <a:pt x="118" y="0"/>
                  </a:moveTo>
                  <a:cubicBezTo>
                    <a:pt x="103" y="0"/>
                    <a:pt x="86" y="6"/>
                    <a:pt x="69" y="14"/>
                  </a:cubicBezTo>
                  <a:cubicBezTo>
                    <a:pt x="24" y="37"/>
                    <a:pt x="1" y="82"/>
                    <a:pt x="24" y="128"/>
                  </a:cubicBezTo>
                  <a:lnTo>
                    <a:pt x="526" y="1155"/>
                  </a:lnTo>
                  <a:cubicBezTo>
                    <a:pt x="549" y="1178"/>
                    <a:pt x="571" y="1178"/>
                    <a:pt x="571" y="1201"/>
                  </a:cubicBezTo>
                  <a:lnTo>
                    <a:pt x="663" y="1201"/>
                  </a:lnTo>
                  <a:cubicBezTo>
                    <a:pt x="708" y="1178"/>
                    <a:pt x="731" y="1110"/>
                    <a:pt x="708" y="1064"/>
                  </a:cubicBezTo>
                  <a:lnTo>
                    <a:pt x="183" y="60"/>
                  </a:lnTo>
                  <a:cubicBezTo>
                    <a:pt x="169" y="16"/>
                    <a:pt x="145" y="0"/>
                    <a:pt x="11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5790;p42">
              <a:extLst>
                <a:ext uri="{FF2B5EF4-FFF2-40B4-BE49-F238E27FC236}">
                  <a16:creationId xmlns:a16="http://schemas.microsoft.com/office/drawing/2014/main" id="{CCC4DB0A-56EC-8DB1-0C73-924C44F156A5}"/>
                </a:ext>
              </a:extLst>
            </p:cNvPr>
            <p:cNvSpPr/>
            <p:nvPr/>
          </p:nvSpPr>
          <p:spPr>
            <a:xfrm>
              <a:off x="4984322" y="1628290"/>
              <a:ext cx="20717" cy="34405"/>
            </a:xfrm>
            <a:custGeom>
              <a:avLst/>
              <a:gdLst/>
              <a:ahLst/>
              <a:cxnLst/>
              <a:rect l="l" t="t" r="r" b="b"/>
              <a:pathLst>
                <a:path w="731" h="1214" extrusionOk="0">
                  <a:moveTo>
                    <a:pt x="105" y="0"/>
                  </a:moveTo>
                  <a:cubicBezTo>
                    <a:pt x="94" y="0"/>
                    <a:pt x="81" y="3"/>
                    <a:pt x="69" y="9"/>
                  </a:cubicBezTo>
                  <a:cubicBezTo>
                    <a:pt x="23" y="32"/>
                    <a:pt x="1" y="101"/>
                    <a:pt x="23" y="146"/>
                  </a:cubicBezTo>
                  <a:lnTo>
                    <a:pt x="526" y="1173"/>
                  </a:lnTo>
                  <a:cubicBezTo>
                    <a:pt x="548" y="1173"/>
                    <a:pt x="548" y="1196"/>
                    <a:pt x="571" y="1196"/>
                  </a:cubicBezTo>
                  <a:cubicBezTo>
                    <a:pt x="583" y="1208"/>
                    <a:pt x="594" y="1213"/>
                    <a:pt x="608" y="1213"/>
                  </a:cubicBezTo>
                  <a:cubicBezTo>
                    <a:pt x="623" y="1213"/>
                    <a:pt x="640" y="1208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183" y="55"/>
                  </a:lnTo>
                  <a:cubicBezTo>
                    <a:pt x="166" y="22"/>
                    <a:pt x="138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5791;p42">
              <a:extLst>
                <a:ext uri="{FF2B5EF4-FFF2-40B4-BE49-F238E27FC236}">
                  <a16:creationId xmlns:a16="http://schemas.microsoft.com/office/drawing/2014/main" id="{D33F83DF-EF12-3A13-9D3C-F8F51B7F93A4}"/>
                </a:ext>
              </a:extLst>
            </p:cNvPr>
            <p:cNvSpPr/>
            <p:nvPr/>
          </p:nvSpPr>
          <p:spPr>
            <a:xfrm>
              <a:off x="5082662" y="1604343"/>
              <a:ext cx="20717" cy="33923"/>
            </a:xfrm>
            <a:custGeom>
              <a:avLst/>
              <a:gdLst/>
              <a:ahLst/>
              <a:cxnLst/>
              <a:rect l="l" t="t" r="r" b="b"/>
              <a:pathLst>
                <a:path w="731" h="1197" extrusionOk="0">
                  <a:moveTo>
                    <a:pt x="109" y="1"/>
                  </a:moveTo>
                  <a:cubicBezTo>
                    <a:pt x="95" y="1"/>
                    <a:pt x="81" y="4"/>
                    <a:pt x="68" y="10"/>
                  </a:cubicBezTo>
                  <a:cubicBezTo>
                    <a:pt x="23" y="33"/>
                    <a:pt x="0" y="78"/>
                    <a:pt x="23" y="124"/>
                  </a:cubicBezTo>
                  <a:lnTo>
                    <a:pt x="548" y="1151"/>
                  </a:lnTo>
                  <a:cubicBezTo>
                    <a:pt x="548" y="1174"/>
                    <a:pt x="571" y="1197"/>
                    <a:pt x="571" y="1197"/>
                  </a:cubicBezTo>
                  <a:lnTo>
                    <a:pt x="662" y="1197"/>
                  </a:lnTo>
                  <a:cubicBezTo>
                    <a:pt x="708" y="1174"/>
                    <a:pt x="730" y="1105"/>
                    <a:pt x="708" y="1060"/>
                  </a:cubicBezTo>
                  <a:lnTo>
                    <a:pt x="205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5792;p42">
              <a:extLst>
                <a:ext uri="{FF2B5EF4-FFF2-40B4-BE49-F238E27FC236}">
                  <a16:creationId xmlns:a16="http://schemas.microsoft.com/office/drawing/2014/main" id="{808163C8-6B23-A825-F01C-BA01E3E110C3}"/>
                </a:ext>
              </a:extLst>
            </p:cNvPr>
            <p:cNvSpPr/>
            <p:nvPr/>
          </p:nvSpPr>
          <p:spPr>
            <a:xfrm>
              <a:off x="5194548" y="1577193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10" y="0"/>
                  </a:moveTo>
                  <a:cubicBezTo>
                    <a:pt x="95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49" y="1150"/>
                  </a:lnTo>
                  <a:cubicBezTo>
                    <a:pt x="549" y="1173"/>
                    <a:pt x="571" y="1196"/>
                    <a:pt x="571" y="1196"/>
                  </a:cubicBezTo>
                  <a:cubicBezTo>
                    <a:pt x="594" y="1207"/>
                    <a:pt x="611" y="1213"/>
                    <a:pt x="626" y="1213"/>
                  </a:cubicBezTo>
                  <a:cubicBezTo>
                    <a:pt x="640" y="1213"/>
                    <a:pt x="651" y="1207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206" y="55"/>
                  </a:lnTo>
                  <a:cubicBezTo>
                    <a:pt x="190" y="21"/>
                    <a:pt x="148" y="0"/>
                    <a:pt x="110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5793;p42">
              <a:extLst>
                <a:ext uri="{FF2B5EF4-FFF2-40B4-BE49-F238E27FC236}">
                  <a16:creationId xmlns:a16="http://schemas.microsoft.com/office/drawing/2014/main" id="{D3BFE6C5-8359-5FCE-3504-5247C4C85564}"/>
                </a:ext>
              </a:extLst>
            </p:cNvPr>
            <p:cNvSpPr/>
            <p:nvPr/>
          </p:nvSpPr>
          <p:spPr>
            <a:xfrm>
              <a:off x="3480998" y="2291560"/>
              <a:ext cx="410788" cy="398007"/>
            </a:xfrm>
            <a:custGeom>
              <a:avLst/>
              <a:gdLst/>
              <a:ahLst/>
              <a:cxnLst/>
              <a:rect l="l" t="t" r="r" b="b"/>
              <a:pathLst>
                <a:path w="14495" h="14044" extrusionOk="0">
                  <a:moveTo>
                    <a:pt x="8719" y="0"/>
                  </a:moveTo>
                  <a:cubicBezTo>
                    <a:pt x="8696" y="0"/>
                    <a:pt x="8674" y="1"/>
                    <a:pt x="8651" y="1"/>
                  </a:cubicBezTo>
                  <a:cubicBezTo>
                    <a:pt x="7510" y="1"/>
                    <a:pt x="6848" y="640"/>
                    <a:pt x="6300" y="1485"/>
                  </a:cubicBezTo>
                  <a:cubicBezTo>
                    <a:pt x="5684" y="2421"/>
                    <a:pt x="4862" y="2854"/>
                    <a:pt x="3744" y="3151"/>
                  </a:cubicBezTo>
                  <a:cubicBezTo>
                    <a:pt x="2717" y="3425"/>
                    <a:pt x="1576" y="3653"/>
                    <a:pt x="868" y="4429"/>
                  </a:cubicBezTo>
                  <a:cubicBezTo>
                    <a:pt x="434" y="4909"/>
                    <a:pt x="183" y="5525"/>
                    <a:pt x="160" y="6141"/>
                  </a:cubicBezTo>
                  <a:cubicBezTo>
                    <a:pt x="1" y="11893"/>
                    <a:pt x="4041" y="13970"/>
                    <a:pt x="5365" y="14039"/>
                  </a:cubicBezTo>
                  <a:cubicBezTo>
                    <a:pt x="5419" y="14042"/>
                    <a:pt x="5474" y="14044"/>
                    <a:pt x="5528" y="14044"/>
                  </a:cubicBezTo>
                  <a:cubicBezTo>
                    <a:pt x="6916" y="14044"/>
                    <a:pt x="8088" y="12953"/>
                    <a:pt x="9450" y="12624"/>
                  </a:cubicBezTo>
                  <a:cubicBezTo>
                    <a:pt x="10112" y="12464"/>
                    <a:pt x="10820" y="12464"/>
                    <a:pt x="11459" y="12213"/>
                  </a:cubicBezTo>
                  <a:cubicBezTo>
                    <a:pt x="12281" y="11916"/>
                    <a:pt x="12920" y="11208"/>
                    <a:pt x="13239" y="10432"/>
                  </a:cubicBezTo>
                  <a:cubicBezTo>
                    <a:pt x="14495" y="7442"/>
                    <a:pt x="13924" y="4954"/>
                    <a:pt x="13353" y="3562"/>
                  </a:cubicBezTo>
                  <a:cubicBezTo>
                    <a:pt x="12943" y="2626"/>
                    <a:pt x="12281" y="1804"/>
                    <a:pt x="11459" y="1142"/>
                  </a:cubicBezTo>
                  <a:cubicBezTo>
                    <a:pt x="10699" y="517"/>
                    <a:pt x="9764" y="0"/>
                    <a:pt x="87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5794;p42">
              <a:extLst>
                <a:ext uri="{FF2B5EF4-FFF2-40B4-BE49-F238E27FC236}">
                  <a16:creationId xmlns:a16="http://schemas.microsoft.com/office/drawing/2014/main" id="{D3DE3395-242D-0999-C377-F4367122EEB3}"/>
                </a:ext>
              </a:extLst>
            </p:cNvPr>
            <p:cNvSpPr/>
            <p:nvPr/>
          </p:nvSpPr>
          <p:spPr>
            <a:xfrm>
              <a:off x="3483577" y="2470102"/>
              <a:ext cx="291137" cy="219465"/>
            </a:xfrm>
            <a:custGeom>
              <a:avLst/>
              <a:gdLst/>
              <a:ahLst/>
              <a:cxnLst/>
              <a:rect l="l" t="t" r="r" b="b"/>
              <a:pathLst>
                <a:path w="10273" h="7744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5616"/>
                    <a:pt x="3950" y="7670"/>
                    <a:pt x="5274" y="7739"/>
                  </a:cubicBezTo>
                  <a:cubicBezTo>
                    <a:pt x="5328" y="7742"/>
                    <a:pt x="5383" y="7744"/>
                    <a:pt x="5437" y="7744"/>
                  </a:cubicBezTo>
                  <a:cubicBezTo>
                    <a:pt x="6825" y="7744"/>
                    <a:pt x="7997" y="6653"/>
                    <a:pt x="9359" y="6324"/>
                  </a:cubicBezTo>
                  <a:cubicBezTo>
                    <a:pt x="9656" y="6255"/>
                    <a:pt x="9976" y="6209"/>
                    <a:pt x="10272" y="6164"/>
                  </a:cubicBezTo>
                  <a:cubicBezTo>
                    <a:pt x="9792" y="5983"/>
                    <a:pt x="9414" y="5911"/>
                    <a:pt x="9085" y="5911"/>
                  </a:cubicBezTo>
                  <a:cubicBezTo>
                    <a:pt x="7960" y="5911"/>
                    <a:pt x="7419" y="6756"/>
                    <a:pt x="5388" y="6985"/>
                  </a:cubicBezTo>
                  <a:cubicBezTo>
                    <a:pt x="2831" y="6894"/>
                    <a:pt x="731" y="3014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5795;p42">
              <a:extLst>
                <a:ext uri="{FF2B5EF4-FFF2-40B4-BE49-F238E27FC236}">
                  <a16:creationId xmlns:a16="http://schemas.microsoft.com/office/drawing/2014/main" id="{A80EF2CB-DE34-DF09-70B2-6E3F5548D6FC}"/>
                </a:ext>
              </a:extLst>
            </p:cNvPr>
            <p:cNvSpPr/>
            <p:nvPr/>
          </p:nvSpPr>
          <p:spPr>
            <a:xfrm>
              <a:off x="3601953" y="2372640"/>
              <a:ext cx="88024" cy="31939"/>
            </a:xfrm>
            <a:custGeom>
              <a:avLst/>
              <a:gdLst/>
              <a:ahLst/>
              <a:cxnLst/>
              <a:rect l="l" t="t" r="r" b="b"/>
              <a:pathLst>
                <a:path w="3106" h="1127" extrusionOk="0">
                  <a:moveTo>
                    <a:pt x="2652" y="1"/>
                  </a:moveTo>
                  <a:cubicBezTo>
                    <a:pt x="2353" y="1"/>
                    <a:pt x="1911" y="77"/>
                    <a:pt x="1439" y="222"/>
                  </a:cubicBezTo>
                  <a:cubicBezTo>
                    <a:pt x="617" y="450"/>
                    <a:pt x="1" y="815"/>
                    <a:pt x="47" y="998"/>
                  </a:cubicBezTo>
                  <a:cubicBezTo>
                    <a:pt x="66" y="1085"/>
                    <a:pt x="209" y="1127"/>
                    <a:pt x="431" y="1127"/>
                  </a:cubicBezTo>
                  <a:cubicBezTo>
                    <a:pt x="730" y="1127"/>
                    <a:pt x="1172" y="1051"/>
                    <a:pt x="1644" y="906"/>
                  </a:cubicBezTo>
                  <a:cubicBezTo>
                    <a:pt x="2466" y="678"/>
                    <a:pt x="3105" y="313"/>
                    <a:pt x="3037" y="130"/>
                  </a:cubicBezTo>
                  <a:cubicBezTo>
                    <a:pt x="3017" y="43"/>
                    <a:pt x="2874" y="1"/>
                    <a:pt x="26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5796;p42">
              <a:extLst>
                <a:ext uri="{FF2B5EF4-FFF2-40B4-BE49-F238E27FC236}">
                  <a16:creationId xmlns:a16="http://schemas.microsoft.com/office/drawing/2014/main" id="{B34926CD-36D6-F7D7-67BF-566808B4505F}"/>
                </a:ext>
              </a:extLst>
            </p:cNvPr>
            <p:cNvSpPr/>
            <p:nvPr/>
          </p:nvSpPr>
          <p:spPr>
            <a:xfrm>
              <a:off x="3580613" y="2195997"/>
              <a:ext cx="77000" cy="199117"/>
            </a:xfrm>
            <a:custGeom>
              <a:avLst/>
              <a:gdLst/>
              <a:ahLst/>
              <a:cxnLst/>
              <a:rect l="l" t="t" r="r" b="b"/>
              <a:pathLst>
                <a:path w="2717" h="7026" extrusionOk="0">
                  <a:moveTo>
                    <a:pt x="1883" y="1"/>
                  </a:moveTo>
                  <a:cubicBezTo>
                    <a:pt x="1700" y="1"/>
                    <a:pt x="1477" y="62"/>
                    <a:pt x="1210" y="223"/>
                  </a:cubicBezTo>
                  <a:cubicBezTo>
                    <a:pt x="1210" y="223"/>
                    <a:pt x="1" y="2917"/>
                    <a:pt x="2078" y="7025"/>
                  </a:cubicBezTo>
                  <a:cubicBezTo>
                    <a:pt x="2078" y="7025"/>
                    <a:pt x="2084" y="7025"/>
                    <a:pt x="2096" y="7025"/>
                  </a:cubicBezTo>
                  <a:cubicBezTo>
                    <a:pt x="2189" y="7025"/>
                    <a:pt x="2615" y="7007"/>
                    <a:pt x="2717" y="6683"/>
                  </a:cubicBezTo>
                  <a:cubicBezTo>
                    <a:pt x="2717" y="6683"/>
                    <a:pt x="663" y="2255"/>
                    <a:pt x="2648" y="588"/>
                  </a:cubicBezTo>
                  <a:cubicBezTo>
                    <a:pt x="2648" y="588"/>
                    <a:pt x="2453" y="1"/>
                    <a:pt x="18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5797;p42">
              <a:extLst>
                <a:ext uri="{FF2B5EF4-FFF2-40B4-BE49-F238E27FC236}">
                  <a16:creationId xmlns:a16="http://schemas.microsoft.com/office/drawing/2014/main" id="{0E972E31-5539-EE4E-D66D-0D25FE17AD8B}"/>
                </a:ext>
              </a:extLst>
            </p:cNvPr>
            <p:cNvSpPr/>
            <p:nvPr/>
          </p:nvSpPr>
          <p:spPr>
            <a:xfrm>
              <a:off x="3472581" y="2269653"/>
              <a:ext cx="141048" cy="68101"/>
            </a:xfrm>
            <a:custGeom>
              <a:avLst/>
              <a:gdLst/>
              <a:ahLst/>
              <a:cxnLst/>
              <a:rect l="l" t="t" r="r" b="b"/>
              <a:pathLst>
                <a:path w="4977" h="2403" extrusionOk="0">
                  <a:moveTo>
                    <a:pt x="1943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892" y="2031"/>
                    <a:pt x="2253" y="2403"/>
                    <a:pt x="3326" y="2403"/>
                  </a:cubicBezTo>
                  <a:cubicBezTo>
                    <a:pt x="4260" y="2403"/>
                    <a:pt x="4977" y="2121"/>
                    <a:pt x="4977" y="2121"/>
                  </a:cubicBezTo>
                  <a:cubicBezTo>
                    <a:pt x="4237" y="426"/>
                    <a:pt x="2999" y="1"/>
                    <a:pt x="1943" y="1"/>
                  </a:cubicBezTo>
                  <a:close/>
                </a:path>
              </a:pathLst>
            </a:custGeom>
            <a:solidFill>
              <a:srgbClr val="4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5798;p42">
              <a:extLst>
                <a:ext uri="{FF2B5EF4-FFF2-40B4-BE49-F238E27FC236}">
                  <a16:creationId xmlns:a16="http://schemas.microsoft.com/office/drawing/2014/main" id="{5CDA1C01-FE3E-ADE9-624B-76155F66A9D8}"/>
                </a:ext>
              </a:extLst>
            </p:cNvPr>
            <p:cNvSpPr/>
            <p:nvPr/>
          </p:nvSpPr>
          <p:spPr>
            <a:xfrm>
              <a:off x="3712054" y="2322592"/>
              <a:ext cx="138979" cy="194469"/>
            </a:xfrm>
            <a:custGeom>
              <a:avLst/>
              <a:gdLst/>
              <a:ahLst/>
              <a:cxnLst/>
              <a:rect l="l" t="t" r="r" b="b"/>
              <a:pathLst>
                <a:path w="4904" h="6862" extrusionOk="0">
                  <a:moveTo>
                    <a:pt x="1043" y="1"/>
                  </a:moveTo>
                  <a:cubicBezTo>
                    <a:pt x="456" y="1"/>
                    <a:pt x="0" y="321"/>
                    <a:pt x="293" y="1143"/>
                  </a:cubicBezTo>
                  <a:cubicBezTo>
                    <a:pt x="590" y="2033"/>
                    <a:pt x="1525" y="2513"/>
                    <a:pt x="2187" y="3197"/>
                  </a:cubicBezTo>
                  <a:cubicBezTo>
                    <a:pt x="3055" y="4133"/>
                    <a:pt x="3397" y="5389"/>
                    <a:pt x="3785" y="6598"/>
                  </a:cubicBezTo>
                  <a:cubicBezTo>
                    <a:pt x="3831" y="6667"/>
                    <a:pt x="3854" y="6758"/>
                    <a:pt x="3922" y="6804"/>
                  </a:cubicBezTo>
                  <a:cubicBezTo>
                    <a:pt x="3972" y="6844"/>
                    <a:pt x="4035" y="6862"/>
                    <a:pt x="4102" y="6862"/>
                  </a:cubicBezTo>
                  <a:cubicBezTo>
                    <a:pt x="4188" y="6862"/>
                    <a:pt x="4279" y="6832"/>
                    <a:pt x="4356" y="6781"/>
                  </a:cubicBezTo>
                  <a:cubicBezTo>
                    <a:pt x="4470" y="6667"/>
                    <a:pt x="4538" y="6530"/>
                    <a:pt x="4607" y="6393"/>
                  </a:cubicBezTo>
                  <a:cubicBezTo>
                    <a:pt x="4904" y="5548"/>
                    <a:pt x="4835" y="4658"/>
                    <a:pt x="4584" y="3836"/>
                  </a:cubicBezTo>
                  <a:cubicBezTo>
                    <a:pt x="4310" y="3038"/>
                    <a:pt x="3854" y="2284"/>
                    <a:pt x="3352" y="1600"/>
                  </a:cubicBezTo>
                  <a:cubicBezTo>
                    <a:pt x="3009" y="1120"/>
                    <a:pt x="2644" y="664"/>
                    <a:pt x="2165" y="344"/>
                  </a:cubicBezTo>
                  <a:cubicBezTo>
                    <a:pt x="1845" y="131"/>
                    <a:pt x="1417" y="1"/>
                    <a:pt x="10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5799;p42">
              <a:extLst>
                <a:ext uri="{FF2B5EF4-FFF2-40B4-BE49-F238E27FC236}">
                  <a16:creationId xmlns:a16="http://schemas.microsoft.com/office/drawing/2014/main" id="{DA8E7FFE-E5C0-4369-2020-79708A0F0048}"/>
                </a:ext>
              </a:extLst>
            </p:cNvPr>
            <p:cNvSpPr/>
            <p:nvPr/>
          </p:nvSpPr>
          <p:spPr>
            <a:xfrm>
              <a:off x="3807673" y="2542652"/>
              <a:ext cx="29785" cy="25024"/>
            </a:xfrm>
            <a:custGeom>
              <a:avLst/>
              <a:gdLst/>
              <a:ahLst/>
              <a:cxnLst/>
              <a:rect l="l" t="t" r="r" b="b"/>
              <a:pathLst>
                <a:path w="1051" h="883" extrusionOk="0">
                  <a:moveTo>
                    <a:pt x="546" y="1"/>
                  </a:moveTo>
                  <a:cubicBezTo>
                    <a:pt x="501" y="1"/>
                    <a:pt x="455" y="7"/>
                    <a:pt x="411" y="20"/>
                  </a:cubicBezTo>
                  <a:cubicBezTo>
                    <a:pt x="160" y="89"/>
                    <a:pt x="0" y="340"/>
                    <a:pt x="69" y="568"/>
                  </a:cubicBezTo>
                  <a:cubicBezTo>
                    <a:pt x="125" y="756"/>
                    <a:pt x="306" y="882"/>
                    <a:pt x="508" y="882"/>
                  </a:cubicBezTo>
                  <a:cubicBezTo>
                    <a:pt x="551" y="882"/>
                    <a:pt x="595" y="877"/>
                    <a:pt x="639" y="865"/>
                  </a:cubicBezTo>
                  <a:cubicBezTo>
                    <a:pt x="891" y="773"/>
                    <a:pt x="1050" y="545"/>
                    <a:pt x="982" y="317"/>
                  </a:cubicBezTo>
                  <a:cubicBezTo>
                    <a:pt x="927" y="114"/>
                    <a:pt x="737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5800;p42">
              <a:extLst>
                <a:ext uri="{FF2B5EF4-FFF2-40B4-BE49-F238E27FC236}">
                  <a16:creationId xmlns:a16="http://schemas.microsoft.com/office/drawing/2014/main" id="{890E411C-BB68-FBDB-0DDB-C1577AA6407F}"/>
                </a:ext>
              </a:extLst>
            </p:cNvPr>
            <p:cNvSpPr/>
            <p:nvPr/>
          </p:nvSpPr>
          <p:spPr>
            <a:xfrm>
              <a:off x="3472581" y="2269653"/>
              <a:ext cx="140396" cy="58182"/>
            </a:xfrm>
            <a:custGeom>
              <a:avLst/>
              <a:gdLst/>
              <a:ahLst/>
              <a:cxnLst/>
              <a:rect l="l" t="t" r="r" b="b"/>
              <a:pathLst>
                <a:path w="4954" h="2053" extrusionOk="0">
                  <a:moveTo>
                    <a:pt x="1945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1" y="455"/>
                    <a:pt x="24" y="455"/>
                    <a:pt x="24" y="455"/>
                  </a:cubicBezTo>
                  <a:lnTo>
                    <a:pt x="4954" y="2052"/>
                  </a:lnTo>
                  <a:cubicBezTo>
                    <a:pt x="4208" y="414"/>
                    <a:pt x="2988" y="1"/>
                    <a:pt x="19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5801;p42">
              <a:extLst>
                <a:ext uri="{FF2B5EF4-FFF2-40B4-BE49-F238E27FC236}">
                  <a16:creationId xmlns:a16="http://schemas.microsoft.com/office/drawing/2014/main" id="{29249853-1F67-4E77-8B86-751DA24F1CA6}"/>
                </a:ext>
              </a:extLst>
            </p:cNvPr>
            <p:cNvSpPr/>
            <p:nvPr/>
          </p:nvSpPr>
          <p:spPr>
            <a:xfrm>
              <a:off x="5133759" y="3571082"/>
              <a:ext cx="290457" cy="273793"/>
            </a:xfrm>
            <a:custGeom>
              <a:avLst/>
              <a:gdLst/>
              <a:ahLst/>
              <a:cxnLst/>
              <a:rect l="l" t="t" r="r" b="b"/>
              <a:pathLst>
                <a:path w="10249" h="9661" extrusionOk="0">
                  <a:moveTo>
                    <a:pt x="6209" y="1"/>
                  </a:moveTo>
                  <a:cubicBezTo>
                    <a:pt x="5364" y="1"/>
                    <a:pt x="4999" y="685"/>
                    <a:pt x="4908" y="1484"/>
                  </a:cubicBezTo>
                  <a:cubicBezTo>
                    <a:pt x="4520" y="845"/>
                    <a:pt x="4040" y="366"/>
                    <a:pt x="3356" y="206"/>
                  </a:cubicBezTo>
                  <a:cubicBezTo>
                    <a:pt x="3295" y="192"/>
                    <a:pt x="3238" y="186"/>
                    <a:pt x="3183" y="186"/>
                  </a:cubicBezTo>
                  <a:cubicBezTo>
                    <a:pt x="2782" y="186"/>
                    <a:pt x="2542" y="535"/>
                    <a:pt x="2602" y="936"/>
                  </a:cubicBezTo>
                  <a:cubicBezTo>
                    <a:pt x="2716" y="1690"/>
                    <a:pt x="3013" y="2329"/>
                    <a:pt x="3401" y="2945"/>
                  </a:cubicBezTo>
                  <a:cubicBezTo>
                    <a:pt x="3356" y="2945"/>
                    <a:pt x="3333" y="2945"/>
                    <a:pt x="3287" y="2968"/>
                  </a:cubicBezTo>
                  <a:cubicBezTo>
                    <a:pt x="3036" y="2889"/>
                    <a:pt x="2761" y="2848"/>
                    <a:pt x="2491" y="2848"/>
                  </a:cubicBezTo>
                  <a:cubicBezTo>
                    <a:pt x="1903" y="2848"/>
                    <a:pt x="1332" y="3040"/>
                    <a:pt x="1050" y="3447"/>
                  </a:cubicBezTo>
                  <a:cubicBezTo>
                    <a:pt x="525" y="4200"/>
                    <a:pt x="982" y="4794"/>
                    <a:pt x="1666" y="5136"/>
                  </a:cubicBezTo>
                  <a:cubicBezTo>
                    <a:pt x="1758" y="5228"/>
                    <a:pt x="1849" y="5296"/>
                    <a:pt x="1940" y="5342"/>
                  </a:cubicBezTo>
                  <a:cubicBezTo>
                    <a:pt x="1666" y="5479"/>
                    <a:pt x="1393" y="5661"/>
                    <a:pt x="1164" y="5889"/>
                  </a:cubicBezTo>
                  <a:cubicBezTo>
                    <a:pt x="639" y="6369"/>
                    <a:pt x="0" y="7213"/>
                    <a:pt x="457" y="7944"/>
                  </a:cubicBezTo>
                  <a:cubicBezTo>
                    <a:pt x="664" y="8281"/>
                    <a:pt x="989" y="8412"/>
                    <a:pt x="1332" y="8412"/>
                  </a:cubicBezTo>
                  <a:cubicBezTo>
                    <a:pt x="1593" y="8412"/>
                    <a:pt x="1863" y="8336"/>
                    <a:pt x="2100" y="8218"/>
                  </a:cubicBezTo>
                  <a:cubicBezTo>
                    <a:pt x="2189" y="8173"/>
                    <a:pt x="3276" y="7326"/>
                    <a:pt x="3394" y="7326"/>
                  </a:cubicBezTo>
                  <a:cubicBezTo>
                    <a:pt x="3397" y="7326"/>
                    <a:pt x="3399" y="7326"/>
                    <a:pt x="3401" y="7327"/>
                  </a:cubicBezTo>
                  <a:cubicBezTo>
                    <a:pt x="3447" y="7350"/>
                    <a:pt x="3424" y="8081"/>
                    <a:pt x="3470" y="8218"/>
                  </a:cubicBezTo>
                  <a:cubicBezTo>
                    <a:pt x="3646" y="8640"/>
                    <a:pt x="4012" y="8941"/>
                    <a:pt x="4443" y="8941"/>
                  </a:cubicBezTo>
                  <a:cubicBezTo>
                    <a:pt x="4570" y="8941"/>
                    <a:pt x="4704" y="8914"/>
                    <a:pt x="4839" y="8857"/>
                  </a:cubicBezTo>
                  <a:cubicBezTo>
                    <a:pt x="5227" y="8674"/>
                    <a:pt x="5387" y="8332"/>
                    <a:pt x="5433" y="7944"/>
                  </a:cubicBezTo>
                  <a:cubicBezTo>
                    <a:pt x="5570" y="7921"/>
                    <a:pt x="5684" y="7921"/>
                    <a:pt x="5798" y="7875"/>
                  </a:cubicBezTo>
                  <a:cubicBezTo>
                    <a:pt x="6310" y="8742"/>
                    <a:pt x="6992" y="9660"/>
                    <a:pt x="7830" y="9660"/>
                  </a:cubicBezTo>
                  <a:cubicBezTo>
                    <a:pt x="7963" y="9660"/>
                    <a:pt x="8100" y="9637"/>
                    <a:pt x="8240" y="9587"/>
                  </a:cubicBezTo>
                  <a:cubicBezTo>
                    <a:pt x="9336" y="9199"/>
                    <a:pt x="9267" y="8126"/>
                    <a:pt x="8993" y="7099"/>
                  </a:cubicBezTo>
                  <a:lnTo>
                    <a:pt x="8993" y="7099"/>
                  </a:lnTo>
                  <a:cubicBezTo>
                    <a:pt x="9088" y="7109"/>
                    <a:pt x="9182" y="7114"/>
                    <a:pt x="9279" y="7114"/>
                  </a:cubicBezTo>
                  <a:cubicBezTo>
                    <a:pt x="9415" y="7114"/>
                    <a:pt x="9554" y="7103"/>
                    <a:pt x="9701" y="7076"/>
                  </a:cubicBezTo>
                  <a:cubicBezTo>
                    <a:pt x="9975" y="7031"/>
                    <a:pt x="10226" y="6688"/>
                    <a:pt x="10203" y="6392"/>
                  </a:cubicBezTo>
                  <a:cubicBezTo>
                    <a:pt x="10180" y="5638"/>
                    <a:pt x="9792" y="5364"/>
                    <a:pt x="9290" y="4862"/>
                  </a:cubicBezTo>
                  <a:cubicBezTo>
                    <a:pt x="9130" y="4680"/>
                    <a:pt x="8674" y="4611"/>
                    <a:pt x="8948" y="4178"/>
                  </a:cubicBezTo>
                  <a:cubicBezTo>
                    <a:pt x="8993" y="4109"/>
                    <a:pt x="9244" y="4063"/>
                    <a:pt x="9336" y="4018"/>
                  </a:cubicBezTo>
                  <a:cubicBezTo>
                    <a:pt x="9564" y="3881"/>
                    <a:pt x="9815" y="3675"/>
                    <a:pt x="9952" y="3447"/>
                  </a:cubicBezTo>
                  <a:cubicBezTo>
                    <a:pt x="10249" y="2968"/>
                    <a:pt x="10226" y="2329"/>
                    <a:pt x="9769" y="1964"/>
                  </a:cubicBezTo>
                  <a:cubicBezTo>
                    <a:pt x="9520" y="1764"/>
                    <a:pt x="9192" y="1691"/>
                    <a:pt x="8853" y="1691"/>
                  </a:cubicBezTo>
                  <a:cubicBezTo>
                    <a:pt x="8415" y="1691"/>
                    <a:pt x="7958" y="1812"/>
                    <a:pt x="7624" y="1941"/>
                  </a:cubicBezTo>
                  <a:cubicBezTo>
                    <a:pt x="7464" y="2009"/>
                    <a:pt x="7327" y="2078"/>
                    <a:pt x="7167" y="2146"/>
                  </a:cubicBezTo>
                  <a:cubicBezTo>
                    <a:pt x="7099" y="2169"/>
                    <a:pt x="7030" y="2215"/>
                    <a:pt x="6962" y="2237"/>
                  </a:cubicBezTo>
                  <a:cubicBezTo>
                    <a:pt x="6985" y="2100"/>
                    <a:pt x="7030" y="1918"/>
                    <a:pt x="7030" y="1895"/>
                  </a:cubicBezTo>
                  <a:cubicBezTo>
                    <a:pt x="7053" y="1621"/>
                    <a:pt x="7122" y="1324"/>
                    <a:pt x="7122" y="1050"/>
                  </a:cubicBezTo>
                  <a:cubicBezTo>
                    <a:pt x="7122" y="480"/>
                    <a:pt x="6848" y="1"/>
                    <a:pt x="62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5802;p42">
              <a:extLst>
                <a:ext uri="{FF2B5EF4-FFF2-40B4-BE49-F238E27FC236}">
                  <a16:creationId xmlns:a16="http://schemas.microsoft.com/office/drawing/2014/main" id="{563E6AAC-48EA-E8DA-DFE2-51DC92F966ED}"/>
                </a:ext>
              </a:extLst>
            </p:cNvPr>
            <p:cNvSpPr/>
            <p:nvPr/>
          </p:nvSpPr>
          <p:spPr>
            <a:xfrm>
              <a:off x="5381507" y="3530953"/>
              <a:ext cx="37550" cy="39506"/>
            </a:xfrm>
            <a:custGeom>
              <a:avLst/>
              <a:gdLst/>
              <a:ahLst/>
              <a:cxnLst/>
              <a:rect l="l" t="t" r="r" b="b"/>
              <a:pathLst>
                <a:path w="1325" h="1394" extrusionOk="0">
                  <a:moveTo>
                    <a:pt x="699" y="0"/>
                  </a:moveTo>
                  <a:cubicBezTo>
                    <a:pt x="687" y="0"/>
                    <a:pt x="675" y="1"/>
                    <a:pt x="662" y="1"/>
                  </a:cubicBezTo>
                  <a:cubicBezTo>
                    <a:pt x="297" y="1"/>
                    <a:pt x="46" y="275"/>
                    <a:pt x="23" y="640"/>
                  </a:cubicBezTo>
                  <a:cubicBezTo>
                    <a:pt x="23" y="663"/>
                    <a:pt x="0" y="709"/>
                    <a:pt x="0" y="732"/>
                  </a:cubicBezTo>
                  <a:cubicBezTo>
                    <a:pt x="0" y="1074"/>
                    <a:pt x="320" y="1394"/>
                    <a:pt x="662" y="1394"/>
                  </a:cubicBezTo>
                  <a:cubicBezTo>
                    <a:pt x="982" y="1371"/>
                    <a:pt x="1324" y="1097"/>
                    <a:pt x="1301" y="732"/>
                  </a:cubicBezTo>
                  <a:cubicBezTo>
                    <a:pt x="1301" y="709"/>
                    <a:pt x="1301" y="663"/>
                    <a:pt x="1301" y="640"/>
                  </a:cubicBezTo>
                  <a:cubicBezTo>
                    <a:pt x="1279" y="310"/>
                    <a:pt x="1044" y="0"/>
                    <a:pt x="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5803;p42">
              <a:extLst>
                <a:ext uri="{FF2B5EF4-FFF2-40B4-BE49-F238E27FC236}">
                  <a16:creationId xmlns:a16="http://schemas.microsoft.com/office/drawing/2014/main" id="{DD4A1F6F-4927-3244-C8DA-FE47E297E655}"/>
                </a:ext>
              </a:extLst>
            </p:cNvPr>
            <p:cNvSpPr/>
            <p:nvPr/>
          </p:nvSpPr>
          <p:spPr>
            <a:xfrm>
              <a:off x="5471430" y="3689459"/>
              <a:ext cx="47895" cy="36899"/>
            </a:xfrm>
            <a:custGeom>
              <a:avLst/>
              <a:gdLst/>
              <a:ahLst/>
              <a:cxnLst/>
              <a:rect l="l" t="t" r="r" b="b"/>
              <a:pathLst>
                <a:path w="1690" h="1302" extrusionOk="0">
                  <a:moveTo>
                    <a:pt x="845" y="1"/>
                  </a:moveTo>
                  <a:cubicBezTo>
                    <a:pt x="0" y="1"/>
                    <a:pt x="0" y="1302"/>
                    <a:pt x="845" y="1302"/>
                  </a:cubicBezTo>
                  <a:cubicBezTo>
                    <a:pt x="1689" y="1302"/>
                    <a:pt x="1689" y="1"/>
                    <a:pt x="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5804;p42">
              <a:extLst>
                <a:ext uri="{FF2B5EF4-FFF2-40B4-BE49-F238E27FC236}">
                  <a16:creationId xmlns:a16="http://schemas.microsoft.com/office/drawing/2014/main" id="{77306850-B672-5C72-D390-F9A3A7ACFFC1}"/>
                </a:ext>
              </a:extLst>
            </p:cNvPr>
            <p:cNvSpPr/>
            <p:nvPr/>
          </p:nvSpPr>
          <p:spPr>
            <a:xfrm>
              <a:off x="5267013" y="3852470"/>
              <a:ext cx="35595" cy="40129"/>
            </a:xfrm>
            <a:custGeom>
              <a:avLst/>
              <a:gdLst/>
              <a:ahLst/>
              <a:cxnLst/>
              <a:rect l="l" t="t" r="r" b="b"/>
              <a:pathLst>
                <a:path w="1256" h="1416" extrusionOk="0">
                  <a:moveTo>
                    <a:pt x="639" y="1"/>
                  </a:moveTo>
                  <a:cubicBezTo>
                    <a:pt x="274" y="23"/>
                    <a:pt x="23" y="297"/>
                    <a:pt x="0" y="640"/>
                  </a:cubicBezTo>
                  <a:cubicBezTo>
                    <a:pt x="0" y="685"/>
                    <a:pt x="0" y="731"/>
                    <a:pt x="0" y="777"/>
                  </a:cubicBezTo>
                  <a:cubicBezTo>
                    <a:pt x="23" y="959"/>
                    <a:pt x="69" y="1096"/>
                    <a:pt x="183" y="1233"/>
                  </a:cubicBezTo>
                  <a:cubicBezTo>
                    <a:pt x="297" y="1324"/>
                    <a:pt x="480" y="1416"/>
                    <a:pt x="639" y="1416"/>
                  </a:cubicBezTo>
                  <a:cubicBezTo>
                    <a:pt x="799" y="1393"/>
                    <a:pt x="959" y="1347"/>
                    <a:pt x="1073" y="1233"/>
                  </a:cubicBezTo>
                  <a:cubicBezTo>
                    <a:pt x="1187" y="1096"/>
                    <a:pt x="1233" y="959"/>
                    <a:pt x="1256" y="777"/>
                  </a:cubicBezTo>
                  <a:cubicBezTo>
                    <a:pt x="1256" y="731"/>
                    <a:pt x="1256" y="685"/>
                    <a:pt x="1256" y="640"/>
                  </a:cubicBezTo>
                  <a:cubicBezTo>
                    <a:pt x="1256" y="480"/>
                    <a:pt x="1210" y="320"/>
                    <a:pt x="1073" y="206"/>
                  </a:cubicBezTo>
                  <a:cubicBezTo>
                    <a:pt x="959" y="92"/>
                    <a:pt x="799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5805;p42">
              <a:extLst>
                <a:ext uri="{FF2B5EF4-FFF2-40B4-BE49-F238E27FC236}">
                  <a16:creationId xmlns:a16="http://schemas.microsoft.com/office/drawing/2014/main" id="{8883AE86-20C6-1CB6-6E7B-F45B6E0EE73C}"/>
                </a:ext>
              </a:extLst>
            </p:cNvPr>
            <p:cNvSpPr/>
            <p:nvPr/>
          </p:nvSpPr>
          <p:spPr>
            <a:xfrm>
              <a:off x="5099467" y="3721794"/>
              <a:ext cx="45316" cy="35623"/>
            </a:xfrm>
            <a:custGeom>
              <a:avLst/>
              <a:gdLst/>
              <a:ahLst/>
              <a:cxnLst/>
              <a:rect l="l" t="t" r="r" b="b"/>
              <a:pathLst>
                <a:path w="1599" h="1257" extrusionOk="0">
                  <a:moveTo>
                    <a:pt x="799" y="1"/>
                  </a:moveTo>
                  <a:cubicBezTo>
                    <a:pt x="0" y="1"/>
                    <a:pt x="0" y="1256"/>
                    <a:pt x="799" y="1256"/>
                  </a:cubicBezTo>
                  <a:cubicBezTo>
                    <a:pt x="1598" y="1256"/>
                    <a:pt x="1598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5806;p42">
              <a:extLst>
                <a:ext uri="{FF2B5EF4-FFF2-40B4-BE49-F238E27FC236}">
                  <a16:creationId xmlns:a16="http://schemas.microsoft.com/office/drawing/2014/main" id="{8B2DCF0F-5EF0-4471-0889-6EAEB121026A}"/>
                </a:ext>
              </a:extLst>
            </p:cNvPr>
            <p:cNvSpPr/>
            <p:nvPr/>
          </p:nvSpPr>
          <p:spPr>
            <a:xfrm>
              <a:off x="2813120" y="3029532"/>
              <a:ext cx="216716" cy="205125"/>
            </a:xfrm>
            <a:custGeom>
              <a:avLst/>
              <a:gdLst/>
              <a:ahLst/>
              <a:cxnLst/>
              <a:rect l="l" t="t" r="r" b="b"/>
              <a:pathLst>
                <a:path w="7647" h="7238" extrusionOk="0">
                  <a:moveTo>
                    <a:pt x="4634" y="0"/>
                  </a:moveTo>
                  <a:cubicBezTo>
                    <a:pt x="3995" y="0"/>
                    <a:pt x="3721" y="525"/>
                    <a:pt x="3675" y="1119"/>
                  </a:cubicBezTo>
                  <a:cubicBezTo>
                    <a:pt x="3378" y="639"/>
                    <a:pt x="3013" y="274"/>
                    <a:pt x="2488" y="160"/>
                  </a:cubicBezTo>
                  <a:cubicBezTo>
                    <a:pt x="2443" y="149"/>
                    <a:pt x="2399" y="143"/>
                    <a:pt x="2358" y="143"/>
                  </a:cubicBezTo>
                  <a:cubicBezTo>
                    <a:pt x="2070" y="143"/>
                    <a:pt x="1900" y="408"/>
                    <a:pt x="1940" y="708"/>
                  </a:cubicBezTo>
                  <a:cubicBezTo>
                    <a:pt x="2009" y="1256"/>
                    <a:pt x="2237" y="1758"/>
                    <a:pt x="2534" y="2214"/>
                  </a:cubicBezTo>
                  <a:lnTo>
                    <a:pt x="2442" y="2214"/>
                  </a:lnTo>
                  <a:cubicBezTo>
                    <a:pt x="2262" y="2159"/>
                    <a:pt x="2065" y="2131"/>
                    <a:pt x="1869" y="2131"/>
                  </a:cubicBezTo>
                  <a:cubicBezTo>
                    <a:pt x="1421" y="2131"/>
                    <a:pt x="983" y="2278"/>
                    <a:pt x="776" y="2579"/>
                  </a:cubicBezTo>
                  <a:cubicBezTo>
                    <a:pt x="365" y="3150"/>
                    <a:pt x="731" y="3584"/>
                    <a:pt x="1233" y="3858"/>
                  </a:cubicBezTo>
                  <a:cubicBezTo>
                    <a:pt x="1301" y="3926"/>
                    <a:pt x="1370" y="3972"/>
                    <a:pt x="1438" y="3995"/>
                  </a:cubicBezTo>
                  <a:cubicBezTo>
                    <a:pt x="1233" y="4109"/>
                    <a:pt x="1027" y="4246"/>
                    <a:pt x="867" y="4405"/>
                  </a:cubicBezTo>
                  <a:cubicBezTo>
                    <a:pt x="479" y="4771"/>
                    <a:pt x="0" y="5410"/>
                    <a:pt x="343" y="5958"/>
                  </a:cubicBezTo>
                  <a:cubicBezTo>
                    <a:pt x="500" y="6206"/>
                    <a:pt x="739" y="6305"/>
                    <a:pt x="993" y="6305"/>
                  </a:cubicBezTo>
                  <a:cubicBezTo>
                    <a:pt x="1181" y="6305"/>
                    <a:pt x="1377" y="6251"/>
                    <a:pt x="1552" y="6163"/>
                  </a:cubicBezTo>
                  <a:cubicBezTo>
                    <a:pt x="1620" y="6118"/>
                    <a:pt x="2437" y="5478"/>
                    <a:pt x="2530" y="5478"/>
                  </a:cubicBezTo>
                  <a:cubicBezTo>
                    <a:pt x="2531" y="5478"/>
                    <a:pt x="2533" y="5478"/>
                    <a:pt x="2534" y="5478"/>
                  </a:cubicBezTo>
                  <a:cubicBezTo>
                    <a:pt x="2557" y="5501"/>
                    <a:pt x="2557" y="6049"/>
                    <a:pt x="2579" y="6163"/>
                  </a:cubicBezTo>
                  <a:cubicBezTo>
                    <a:pt x="2703" y="6481"/>
                    <a:pt x="2990" y="6703"/>
                    <a:pt x="3315" y="6703"/>
                  </a:cubicBezTo>
                  <a:cubicBezTo>
                    <a:pt x="3410" y="6703"/>
                    <a:pt x="3508" y="6684"/>
                    <a:pt x="3607" y="6642"/>
                  </a:cubicBezTo>
                  <a:cubicBezTo>
                    <a:pt x="3903" y="6505"/>
                    <a:pt x="4017" y="6231"/>
                    <a:pt x="4063" y="5958"/>
                  </a:cubicBezTo>
                  <a:cubicBezTo>
                    <a:pt x="4154" y="5935"/>
                    <a:pt x="4223" y="5935"/>
                    <a:pt x="4314" y="5912"/>
                  </a:cubicBezTo>
                  <a:cubicBezTo>
                    <a:pt x="4712" y="6549"/>
                    <a:pt x="5231" y="7237"/>
                    <a:pt x="5872" y="7237"/>
                  </a:cubicBezTo>
                  <a:cubicBezTo>
                    <a:pt x="5966" y="7237"/>
                    <a:pt x="6063" y="7222"/>
                    <a:pt x="6163" y="7190"/>
                  </a:cubicBezTo>
                  <a:cubicBezTo>
                    <a:pt x="6985" y="6893"/>
                    <a:pt x="6916" y="6072"/>
                    <a:pt x="6711" y="5318"/>
                  </a:cubicBezTo>
                  <a:lnTo>
                    <a:pt x="6711" y="5318"/>
                  </a:lnTo>
                  <a:cubicBezTo>
                    <a:pt x="6777" y="5328"/>
                    <a:pt x="6847" y="5333"/>
                    <a:pt x="6919" y="5333"/>
                  </a:cubicBezTo>
                  <a:cubicBezTo>
                    <a:pt x="7022" y="5333"/>
                    <a:pt x="7129" y="5322"/>
                    <a:pt x="7236" y="5296"/>
                  </a:cubicBezTo>
                  <a:cubicBezTo>
                    <a:pt x="7464" y="5273"/>
                    <a:pt x="7647" y="4999"/>
                    <a:pt x="7624" y="4794"/>
                  </a:cubicBezTo>
                  <a:cubicBezTo>
                    <a:pt x="7601" y="4223"/>
                    <a:pt x="7304" y="4017"/>
                    <a:pt x="6939" y="3652"/>
                  </a:cubicBezTo>
                  <a:cubicBezTo>
                    <a:pt x="6802" y="3515"/>
                    <a:pt x="6483" y="3447"/>
                    <a:pt x="6665" y="3127"/>
                  </a:cubicBezTo>
                  <a:cubicBezTo>
                    <a:pt x="6711" y="3082"/>
                    <a:pt x="6893" y="3036"/>
                    <a:pt x="6962" y="3013"/>
                  </a:cubicBezTo>
                  <a:cubicBezTo>
                    <a:pt x="7144" y="2899"/>
                    <a:pt x="7327" y="2762"/>
                    <a:pt x="7441" y="2579"/>
                  </a:cubicBezTo>
                  <a:cubicBezTo>
                    <a:pt x="7647" y="2214"/>
                    <a:pt x="7647" y="1758"/>
                    <a:pt x="7304" y="1484"/>
                  </a:cubicBezTo>
                  <a:cubicBezTo>
                    <a:pt x="7115" y="1335"/>
                    <a:pt x="6870" y="1281"/>
                    <a:pt x="6615" y="1281"/>
                  </a:cubicBezTo>
                  <a:cubicBezTo>
                    <a:pt x="6286" y="1281"/>
                    <a:pt x="5941" y="1371"/>
                    <a:pt x="5684" y="1461"/>
                  </a:cubicBezTo>
                  <a:cubicBezTo>
                    <a:pt x="5570" y="1507"/>
                    <a:pt x="5455" y="1552"/>
                    <a:pt x="5341" y="1598"/>
                  </a:cubicBezTo>
                  <a:cubicBezTo>
                    <a:pt x="5296" y="1644"/>
                    <a:pt x="5250" y="1666"/>
                    <a:pt x="5181" y="1689"/>
                  </a:cubicBezTo>
                  <a:cubicBezTo>
                    <a:pt x="5227" y="1575"/>
                    <a:pt x="5250" y="1438"/>
                    <a:pt x="5250" y="1438"/>
                  </a:cubicBezTo>
                  <a:cubicBezTo>
                    <a:pt x="5273" y="1233"/>
                    <a:pt x="5318" y="1005"/>
                    <a:pt x="5318" y="799"/>
                  </a:cubicBezTo>
                  <a:cubicBezTo>
                    <a:pt x="5318" y="365"/>
                    <a:pt x="5113" y="0"/>
                    <a:pt x="4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5807;p42">
              <a:extLst>
                <a:ext uri="{FF2B5EF4-FFF2-40B4-BE49-F238E27FC236}">
                  <a16:creationId xmlns:a16="http://schemas.microsoft.com/office/drawing/2014/main" id="{50220A5A-9E8B-DAD1-FF15-3F53C373D02F}"/>
                </a:ext>
              </a:extLst>
            </p:cNvPr>
            <p:cNvSpPr/>
            <p:nvPr/>
          </p:nvSpPr>
          <p:spPr>
            <a:xfrm>
              <a:off x="2998124" y="2999719"/>
              <a:ext cx="27830" cy="29219"/>
            </a:xfrm>
            <a:custGeom>
              <a:avLst/>
              <a:gdLst/>
              <a:ahLst/>
              <a:cxnLst/>
              <a:rect l="l" t="t" r="r" b="b"/>
              <a:pathLst>
                <a:path w="982" h="1031" extrusionOk="0">
                  <a:moveTo>
                    <a:pt x="534" y="1"/>
                  </a:moveTo>
                  <a:cubicBezTo>
                    <a:pt x="524" y="1"/>
                    <a:pt x="513" y="1"/>
                    <a:pt x="502" y="2"/>
                  </a:cubicBezTo>
                  <a:cubicBezTo>
                    <a:pt x="228" y="2"/>
                    <a:pt x="23" y="208"/>
                    <a:pt x="23" y="482"/>
                  </a:cubicBezTo>
                  <a:cubicBezTo>
                    <a:pt x="0" y="504"/>
                    <a:pt x="0" y="527"/>
                    <a:pt x="0" y="550"/>
                  </a:cubicBezTo>
                  <a:cubicBezTo>
                    <a:pt x="0" y="790"/>
                    <a:pt x="230" y="1031"/>
                    <a:pt x="470" y="1031"/>
                  </a:cubicBezTo>
                  <a:cubicBezTo>
                    <a:pt x="481" y="1031"/>
                    <a:pt x="492" y="1030"/>
                    <a:pt x="502" y="1029"/>
                  </a:cubicBezTo>
                  <a:cubicBezTo>
                    <a:pt x="731" y="1029"/>
                    <a:pt x="982" y="824"/>
                    <a:pt x="982" y="550"/>
                  </a:cubicBezTo>
                  <a:cubicBezTo>
                    <a:pt x="982" y="527"/>
                    <a:pt x="982" y="504"/>
                    <a:pt x="982" y="482"/>
                  </a:cubicBezTo>
                  <a:cubicBezTo>
                    <a:pt x="960" y="241"/>
                    <a:pt x="771" y="1"/>
                    <a:pt x="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5808;p42">
              <a:extLst>
                <a:ext uri="{FF2B5EF4-FFF2-40B4-BE49-F238E27FC236}">
                  <a16:creationId xmlns:a16="http://schemas.microsoft.com/office/drawing/2014/main" id="{572BB52E-E93B-628D-D5D4-8E5D7A303F9B}"/>
                </a:ext>
              </a:extLst>
            </p:cNvPr>
            <p:cNvSpPr/>
            <p:nvPr/>
          </p:nvSpPr>
          <p:spPr>
            <a:xfrm>
              <a:off x="3065375" y="3118151"/>
              <a:ext cx="35623" cy="27830"/>
            </a:xfrm>
            <a:custGeom>
              <a:avLst/>
              <a:gdLst/>
              <a:ahLst/>
              <a:cxnLst/>
              <a:rect l="l" t="t" r="r" b="b"/>
              <a:pathLst>
                <a:path w="1257" h="982" extrusionOk="0">
                  <a:moveTo>
                    <a:pt x="640" y="0"/>
                  </a:moveTo>
                  <a:cubicBezTo>
                    <a:pt x="1" y="0"/>
                    <a:pt x="1" y="982"/>
                    <a:pt x="640" y="982"/>
                  </a:cubicBezTo>
                  <a:cubicBezTo>
                    <a:pt x="1256" y="982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5809;p42">
              <a:extLst>
                <a:ext uri="{FF2B5EF4-FFF2-40B4-BE49-F238E27FC236}">
                  <a16:creationId xmlns:a16="http://schemas.microsoft.com/office/drawing/2014/main" id="{AF7F17A2-2C55-9A82-71A2-FEEBD53DC0DF}"/>
                </a:ext>
              </a:extLst>
            </p:cNvPr>
            <p:cNvSpPr/>
            <p:nvPr/>
          </p:nvSpPr>
          <p:spPr>
            <a:xfrm>
              <a:off x="2912084" y="3240410"/>
              <a:ext cx="27206" cy="29785"/>
            </a:xfrm>
            <a:custGeom>
              <a:avLst/>
              <a:gdLst/>
              <a:ahLst/>
              <a:cxnLst/>
              <a:rect l="l" t="t" r="r" b="b"/>
              <a:pathLst>
                <a:path w="960" h="1051" extrusionOk="0">
                  <a:moveTo>
                    <a:pt x="480" y="0"/>
                  </a:moveTo>
                  <a:cubicBezTo>
                    <a:pt x="206" y="23"/>
                    <a:pt x="23" y="206"/>
                    <a:pt x="23" y="480"/>
                  </a:cubicBezTo>
                  <a:cubicBezTo>
                    <a:pt x="0" y="502"/>
                    <a:pt x="23" y="548"/>
                    <a:pt x="23" y="571"/>
                  </a:cubicBezTo>
                  <a:cubicBezTo>
                    <a:pt x="23" y="708"/>
                    <a:pt x="69" y="822"/>
                    <a:pt x="160" y="913"/>
                  </a:cubicBezTo>
                  <a:cubicBezTo>
                    <a:pt x="229" y="982"/>
                    <a:pt x="366" y="1050"/>
                    <a:pt x="480" y="1050"/>
                  </a:cubicBezTo>
                  <a:cubicBezTo>
                    <a:pt x="617" y="1050"/>
                    <a:pt x="731" y="1005"/>
                    <a:pt x="822" y="913"/>
                  </a:cubicBezTo>
                  <a:cubicBezTo>
                    <a:pt x="913" y="822"/>
                    <a:pt x="936" y="708"/>
                    <a:pt x="959" y="571"/>
                  </a:cubicBezTo>
                  <a:cubicBezTo>
                    <a:pt x="959" y="548"/>
                    <a:pt x="959" y="502"/>
                    <a:pt x="959" y="480"/>
                  </a:cubicBezTo>
                  <a:cubicBezTo>
                    <a:pt x="959" y="343"/>
                    <a:pt x="913" y="228"/>
                    <a:pt x="822" y="137"/>
                  </a:cubicBezTo>
                  <a:cubicBezTo>
                    <a:pt x="731" y="69"/>
                    <a:pt x="594" y="0"/>
                    <a:pt x="4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5810;p42">
              <a:extLst>
                <a:ext uri="{FF2B5EF4-FFF2-40B4-BE49-F238E27FC236}">
                  <a16:creationId xmlns:a16="http://schemas.microsoft.com/office/drawing/2014/main" id="{B515D28A-7185-80B2-2407-445922A89732}"/>
                </a:ext>
              </a:extLst>
            </p:cNvPr>
            <p:cNvSpPr/>
            <p:nvPr/>
          </p:nvSpPr>
          <p:spPr>
            <a:xfrm>
              <a:off x="2787246" y="3142722"/>
              <a:ext cx="33668" cy="26555"/>
            </a:xfrm>
            <a:custGeom>
              <a:avLst/>
              <a:gdLst/>
              <a:ahLst/>
              <a:cxnLst/>
              <a:rect l="l" t="t" r="r" b="b"/>
              <a:pathLst>
                <a:path w="1188" h="937" extrusionOk="0">
                  <a:moveTo>
                    <a:pt x="594" y="1"/>
                  </a:moveTo>
                  <a:cubicBezTo>
                    <a:pt x="0" y="1"/>
                    <a:pt x="0" y="936"/>
                    <a:pt x="594" y="936"/>
                  </a:cubicBezTo>
                  <a:cubicBezTo>
                    <a:pt x="1187" y="936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5811;p42">
              <a:extLst>
                <a:ext uri="{FF2B5EF4-FFF2-40B4-BE49-F238E27FC236}">
                  <a16:creationId xmlns:a16="http://schemas.microsoft.com/office/drawing/2014/main" id="{9DD49E50-B244-9CF0-C08C-96F97A74F210}"/>
                </a:ext>
              </a:extLst>
            </p:cNvPr>
            <p:cNvSpPr/>
            <p:nvPr/>
          </p:nvSpPr>
          <p:spPr>
            <a:xfrm>
              <a:off x="5626676" y="1644699"/>
              <a:ext cx="296918" cy="280878"/>
            </a:xfrm>
            <a:custGeom>
              <a:avLst/>
              <a:gdLst/>
              <a:ahLst/>
              <a:cxnLst/>
              <a:rect l="l" t="t" r="r" b="b"/>
              <a:pathLst>
                <a:path w="10477" h="9911" extrusionOk="0">
                  <a:moveTo>
                    <a:pt x="6368" y="1"/>
                  </a:moveTo>
                  <a:cubicBezTo>
                    <a:pt x="5478" y="1"/>
                    <a:pt x="5113" y="708"/>
                    <a:pt x="5022" y="1507"/>
                  </a:cubicBezTo>
                  <a:cubicBezTo>
                    <a:pt x="4634" y="891"/>
                    <a:pt x="4131" y="366"/>
                    <a:pt x="3424" y="206"/>
                  </a:cubicBezTo>
                  <a:cubicBezTo>
                    <a:pt x="3366" y="193"/>
                    <a:pt x="3311" y="187"/>
                    <a:pt x="3259" y="187"/>
                  </a:cubicBezTo>
                  <a:cubicBezTo>
                    <a:pt x="2854" y="187"/>
                    <a:pt x="2610" y="558"/>
                    <a:pt x="2671" y="982"/>
                  </a:cubicBezTo>
                  <a:cubicBezTo>
                    <a:pt x="2762" y="1736"/>
                    <a:pt x="3082" y="2398"/>
                    <a:pt x="3470" y="3014"/>
                  </a:cubicBezTo>
                  <a:cubicBezTo>
                    <a:pt x="3447" y="3014"/>
                    <a:pt x="3401" y="3037"/>
                    <a:pt x="3378" y="3037"/>
                  </a:cubicBezTo>
                  <a:cubicBezTo>
                    <a:pt x="3115" y="2958"/>
                    <a:pt x="2831" y="2918"/>
                    <a:pt x="2553" y="2918"/>
                  </a:cubicBezTo>
                  <a:cubicBezTo>
                    <a:pt x="1941" y="2918"/>
                    <a:pt x="1356" y="3115"/>
                    <a:pt x="1073" y="3539"/>
                  </a:cubicBezTo>
                  <a:cubicBezTo>
                    <a:pt x="525" y="4315"/>
                    <a:pt x="1004" y="4908"/>
                    <a:pt x="1712" y="5274"/>
                  </a:cubicBezTo>
                  <a:cubicBezTo>
                    <a:pt x="1780" y="5365"/>
                    <a:pt x="1872" y="5433"/>
                    <a:pt x="1986" y="5479"/>
                  </a:cubicBezTo>
                  <a:cubicBezTo>
                    <a:pt x="1689" y="5639"/>
                    <a:pt x="1415" y="5821"/>
                    <a:pt x="1187" y="6050"/>
                  </a:cubicBezTo>
                  <a:cubicBezTo>
                    <a:pt x="662" y="6529"/>
                    <a:pt x="0" y="7396"/>
                    <a:pt x="479" y="8150"/>
                  </a:cubicBezTo>
                  <a:cubicBezTo>
                    <a:pt x="692" y="8495"/>
                    <a:pt x="1036" y="8631"/>
                    <a:pt x="1394" y="8631"/>
                  </a:cubicBezTo>
                  <a:cubicBezTo>
                    <a:pt x="1652" y="8631"/>
                    <a:pt x="1917" y="8561"/>
                    <a:pt x="2146" y="8446"/>
                  </a:cubicBezTo>
                  <a:cubicBezTo>
                    <a:pt x="2235" y="8402"/>
                    <a:pt x="3346" y="7509"/>
                    <a:pt x="3463" y="7509"/>
                  </a:cubicBezTo>
                  <a:cubicBezTo>
                    <a:pt x="3466" y="7509"/>
                    <a:pt x="3468" y="7509"/>
                    <a:pt x="3470" y="7510"/>
                  </a:cubicBezTo>
                  <a:cubicBezTo>
                    <a:pt x="3515" y="7533"/>
                    <a:pt x="3492" y="8286"/>
                    <a:pt x="3561" y="8423"/>
                  </a:cubicBezTo>
                  <a:cubicBezTo>
                    <a:pt x="3720" y="8864"/>
                    <a:pt x="4110" y="9169"/>
                    <a:pt x="4542" y="9169"/>
                  </a:cubicBezTo>
                  <a:cubicBezTo>
                    <a:pt x="4670" y="9169"/>
                    <a:pt x="4801" y="9142"/>
                    <a:pt x="4930" y="9085"/>
                  </a:cubicBezTo>
                  <a:cubicBezTo>
                    <a:pt x="5341" y="8903"/>
                    <a:pt x="5501" y="8538"/>
                    <a:pt x="5569" y="8150"/>
                  </a:cubicBezTo>
                  <a:cubicBezTo>
                    <a:pt x="5684" y="8127"/>
                    <a:pt x="5798" y="8104"/>
                    <a:pt x="5935" y="8081"/>
                  </a:cubicBezTo>
                  <a:cubicBezTo>
                    <a:pt x="6448" y="8970"/>
                    <a:pt x="7167" y="9910"/>
                    <a:pt x="8032" y="9910"/>
                  </a:cubicBezTo>
                  <a:cubicBezTo>
                    <a:pt x="8166" y="9910"/>
                    <a:pt x="8304" y="9888"/>
                    <a:pt x="8445" y="9839"/>
                  </a:cubicBezTo>
                  <a:cubicBezTo>
                    <a:pt x="9564" y="9428"/>
                    <a:pt x="9495" y="8332"/>
                    <a:pt x="9199" y="7282"/>
                  </a:cubicBezTo>
                  <a:lnTo>
                    <a:pt x="9199" y="7282"/>
                  </a:lnTo>
                  <a:cubicBezTo>
                    <a:pt x="9293" y="7292"/>
                    <a:pt x="9392" y="7297"/>
                    <a:pt x="9492" y="7297"/>
                  </a:cubicBezTo>
                  <a:cubicBezTo>
                    <a:pt x="9635" y="7297"/>
                    <a:pt x="9782" y="7286"/>
                    <a:pt x="9929" y="7259"/>
                  </a:cubicBezTo>
                  <a:cubicBezTo>
                    <a:pt x="10226" y="7214"/>
                    <a:pt x="10477" y="6848"/>
                    <a:pt x="10454" y="6575"/>
                  </a:cubicBezTo>
                  <a:cubicBezTo>
                    <a:pt x="10408" y="5799"/>
                    <a:pt x="10020" y="5502"/>
                    <a:pt x="9518" y="5000"/>
                  </a:cubicBezTo>
                  <a:cubicBezTo>
                    <a:pt x="9336" y="4794"/>
                    <a:pt x="8879" y="4726"/>
                    <a:pt x="9153" y="4292"/>
                  </a:cubicBezTo>
                  <a:cubicBezTo>
                    <a:pt x="9199" y="4201"/>
                    <a:pt x="9473" y="4178"/>
                    <a:pt x="9541" y="4132"/>
                  </a:cubicBezTo>
                  <a:cubicBezTo>
                    <a:pt x="9792" y="3995"/>
                    <a:pt x="10043" y="3767"/>
                    <a:pt x="10180" y="3539"/>
                  </a:cubicBezTo>
                  <a:cubicBezTo>
                    <a:pt x="10477" y="3037"/>
                    <a:pt x="10477" y="2398"/>
                    <a:pt x="9998" y="2010"/>
                  </a:cubicBezTo>
                  <a:cubicBezTo>
                    <a:pt x="9753" y="1814"/>
                    <a:pt x="9430" y="1744"/>
                    <a:pt x="9091" y="1744"/>
                  </a:cubicBezTo>
                  <a:cubicBezTo>
                    <a:pt x="8638" y="1744"/>
                    <a:pt x="8159" y="1869"/>
                    <a:pt x="7806" y="1987"/>
                  </a:cubicBezTo>
                  <a:cubicBezTo>
                    <a:pt x="7647" y="2055"/>
                    <a:pt x="7487" y="2124"/>
                    <a:pt x="7327" y="2192"/>
                  </a:cubicBezTo>
                  <a:cubicBezTo>
                    <a:pt x="7259" y="2238"/>
                    <a:pt x="7190" y="2261"/>
                    <a:pt x="7122" y="2306"/>
                  </a:cubicBezTo>
                  <a:cubicBezTo>
                    <a:pt x="7144" y="2169"/>
                    <a:pt x="7190" y="1987"/>
                    <a:pt x="7190" y="1964"/>
                  </a:cubicBezTo>
                  <a:cubicBezTo>
                    <a:pt x="7213" y="1667"/>
                    <a:pt x="7304" y="1370"/>
                    <a:pt x="7281" y="1074"/>
                  </a:cubicBezTo>
                  <a:cubicBezTo>
                    <a:pt x="7281" y="503"/>
                    <a:pt x="7007" y="1"/>
                    <a:pt x="6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5812;p42">
              <a:extLst>
                <a:ext uri="{FF2B5EF4-FFF2-40B4-BE49-F238E27FC236}">
                  <a16:creationId xmlns:a16="http://schemas.microsoft.com/office/drawing/2014/main" id="{FF21D8A8-CAEA-10DB-FDAD-DF5623FE2F78}"/>
                </a:ext>
              </a:extLst>
            </p:cNvPr>
            <p:cNvSpPr/>
            <p:nvPr/>
          </p:nvSpPr>
          <p:spPr>
            <a:xfrm>
              <a:off x="5880263" y="1603323"/>
              <a:ext cx="38826" cy="40810"/>
            </a:xfrm>
            <a:custGeom>
              <a:avLst/>
              <a:gdLst/>
              <a:ahLst/>
              <a:cxnLst/>
              <a:rect l="l" t="t" r="r" b="b"/>
              <a:pathLst>
                <a:path w="1370" h="1440" extrusionOk="0">
                  <a:moveTo>
                    <a:pt x="684" y="0"/>
                  </a:moveTo>
                  <a:cubicBezTo>
                    <a:pt x="296" y="23"/>
                    <a:pt x="45" y="297"/>
                    <a:pt x="22" y="662"/>
                  </a:cubicBezTo>
                  <a:cubicBezTo>
                    <a:pt x="22" y="708"/>
                    <a:pt x="22" y="730"/>
                    <a:pt x="22" y="776"/>
                  </a:cubicBezTo>
                  <a:cubicBezTo>
                    <a:pt x="0" y="1108"/>
                    <a:pt x="321" y="1439"/>
                    <a:pt x="652" y="1439"/>
                  </a:cubicBezTo>
                  <a:cubicBezTo>
                    <a:pt x="663" y="1439"/>
                    <a:pt x="674" y="1439"/>
                    <a:pt x="684" y="1438"/>
                  </a:cubicBezTo>
                  <a:cubicBezTo>
                    <a:pt x="1027" y="1415"/>
                    <a:pt x="1369" y="1141"/>
                    <a:pt x="1346" y="776"/>
                  </a:cubicBezTo>
                  <a:cubicBezTo>
                    <a:pt x="1323" y="730"/>
                    <a:pt x="1323" y="708"/>
                    <a:pt x="1323" y="662"/>
                  </a:cubicBezTo>
                  <a:cubicBezTo>
                    <a:pt x="1301" y="320"/>
                    <a:pt x="1050" y="0"/>
                    <a:pt x="6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5813;p42">
              <a:extLst>
                <a:ext uri="{FF2B5EF4-FFF2-40B4-BE49-F238E27FC236}">
                  <a16:creationId xmlns:a16="http://schemas.microsoft.com/office/drawing/2014/main" id="{5661CE35-0EC1-9A5F-7122-A49EDE3A2C25}"/>
                </a:ext>
              </a:extLst>
            </p:cNvPr>
            <p:cNvSpPr/>
            <p:nvPr/>
          </p:nvSpPr>
          <p:spPr>
            <a:xfrm>
              <a:off x="5972736" y="1766334"/>
              <a:ext cx="48546" cy="37522"/>
            </a:xfrm>
            <a:custGeom>
              <a:avLst/>
              <a:gdLst/>
              <a:ahLst/>
              <a:cxnLst/>
              <a:rect l="l" t="t" r="r" b="b"/>
              <a:pathLst>
                <a:path w="1713" h="1324" extrusionOk="0">
                  <a:moveTo>
                    <a:pt x="868" y="0"/>
                  </a:moveTo>
                  <a:cubicBezTo>
                    <a:pt x="1" y="0"/>
                    <a:pt x="1" y="1324"/>
                    <a:pt x="868" y="1324"/>
                  </a:cubicBezTo>
                  <a:cubicBezTo>
                    <a:pt x="1713" y="1324"/>
                    <a:pt x="1713" y="0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5814;p42">
              <a:extLst>
                <a:ext uri="{FF2B5EF4-FFF2-40B4-BE49-F238E27FC236}">
                  <a16:creationId xmlns:a16="http://schemas.microsoft.com/office/drawing/2014/main" id="{E5BE041E-74AF-3283-B6C9-85FA5825062B}"/>
                </a:ext>
              </a:extLst>
            </p:cNvPr>
            <p:cNvSpPr/>
            <p:nvPr/>
          </p:nvSpPr>
          <p:spPr>
            <a:xfrm>
              <a:off x="5762510" y="1933767"/>
              <a:ext cx="37550" cy="40328"/>
            </a:xfrm>
            <a:custGeom>
              <a:avLst/>
              <a:gdLst/>
              <a:ahLst/>
              <a:cxnLst/>
              <a:rect l="l" t="t" r="r" b="b"/>
              <a:pathLst>
                <a:path w="1325" h="1423" extrusionOk="0">
                  <a:moveTo>
                    <a:pt x="713" y="0"/>
                  </a:moveTo>
                  <a:cubicBezTo>
                    <a:pt x="696" y="0"/>
                    <a:pt x="679" y="1"/>
                    <a:pt x="662" y="4"/>
                  </a:cubicBezTo>
                  <a:cubicBezTo>
                    <a:pt x="297" y="4"/>
                    <a:pt x="46" y="278"/>
                    <a:pt x="23" y="643"/>
                  </a:cubicBezTo>
                  <a:cubicBezTo>
                    <a:pt x="0" y="689"/>
                    <a:pt x="23" y="734"/>
                    <a:pt x="23" y="780"/>
                  </a:cubicBezTo>
                  <a:cubicBezTo>
                    <a:pt x="46" y="962"/>
                    <a:pt x="92" y="1099"/>
                    <a:pt x="206" y="1236"/>
                  </a:cubicBezTo>
                  <a:cubicBezTo>
                    <a:pt x="308" y="1339"/>
                    <a:pt x="465" y="1422"/>
                    <a:pt x="612" y="1422"/>
                  </a:cubicBezTo>
                  <a:cubicBezTo>
                    <a:pt x="629" y="1422"/>
                    <a:pt x="646" y="1421"/>
                    <a:pt x="662" y="1419"/>
                  </a:cubicBezTo>
                  <a:cubicBezTo>
                    <a:pt x="822" y="1419"/>
                    <a:pt x="1005" y="1373"/>
                    <a:pt x="1119" y="1236"/>
                  </a:cubicBezTo>
                  <a:cubicBezTo>
                    <a:pt x="1233" y="1099"/>
                    <a:pt x="1279" y="962"/>
                    <a:pt x="1301" y="780"/>
                  </a:cubicBezTo>
                  <a:cubicBezTo>
                    <a:pt x="1301" y="734"/>
                    <a:pt x="1324" y="689"/>
                    <a:pt x="1301" y="643"/>
                  </a:cubicBezTo>
                  <a:cubicBezTo>
                    <a:pt x="1301" y="460"/>
                    <a:pt x="1256" y="301"/>
                    <a:pt x="1119" y="186"/>
                  </a:cubicBezTo>
                  <a:cubicBezTo>
                    <a:pt x="1017" y="84"/>
                    <a:pt x="859" y="0"/>
                    <a:pt x="7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5815;p42">
              <a:extLst>
                <a:ext uri="{FF2B5EF4-FFF2-40B4-BE49-F238E27FC236}">
                  <a16:creationId xmlns:a16="http://schemas.microsoft.com/office/drawing/2014/main" id="{D3879622-DABA-886A-0E06-FF0C8610E8B4}"/>
                </a:ext>
              </a:extLst>
            </p:cNvPr>
            <p:cNvSpPr/>
            <p:nvPr/>
          </p:nvSpPr>
          <p:spPr>
            <a:xfrm>
              <a:off x="5591081" y="1799322"/>
              <a:ext cx="46619" cy="36247"/>
            </a:xfrm>
            <a:custGeom>
              <a:avLst/>
              <a:gdLst/>
              <a:ahLst/>
              <a:cxnLst/>
              <a:rect l="l" t="t" r="r" b="b"/>
              <a:pathLst>
                <a:path w="1645" h="1279" extrusionOk="0">
                  <a:moveTo>
                    <a:pt x="822" y="0"/>
                  </a:moveTo>
                  <a:cubicBezTo>
                    <a:pt x="1" y="0"/>
                    <a:pt x="1" y="1278"/>
                    <a:pt x="822" y="1278"/>
                  </a:cubicBezTo>
                  <a:cubicBezTo>
                    <a:pt x="1644" y="1278"/>
                    <a:pt x="1644" y="0"/>
                    <a:pt x="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5816;p42">
              <a:extLst>
                <a:ext uri="{FF2B5EF4-FFF2-40B4-BE49-F238E27FC236}">
                  <a16:creationId xmlns:a16="http://schemas.microsoft.com/office/drawing/2014/main" id="{4C1E5398-789C-017E-12BD-7C07C8C5F659}"/>
                </a:ext>
              </a:extLst>
            </p:cNvPr>
            <p:cNvSpPr/>
            <p:nvPr/>
          </p:nvSpPr>
          <p:spPr>
            <a:xfrm>
              <a:off x="4400206" y="1312214"/>
              <a:ext cx="239360" cy="225530"/>
            </a:xfrm>
            <a:custGeom>
              <a:avLst/>
              <a:gdLst/>
              <a:ahLst/>
              <a:cxnLst/>
              <a:rect l="l" t="t" r="r" b="b"/>
              <a:pathLst>
                <a:path w="8446" h="7958" extrusionOk="0">
                  <a:moveTo>
                    <a:pt x="5136" y="1"/>
                  </a:moveTo>
                  <a:cubicBezTo>
                    <a:pt x="4406" y="1"/>
                    <a:pt x="4109" y="571"/>
                    <a:pt x="4040" y="1210"/>
                  </a:cubicBezTo>
                  <a:cubicBezTo>
                    <a:pt x="3721" y="708"/>
                    <a:pt x="3333" y="297"/>
                    <a:pt x="2762" y="160"/>
                  </a:cubicBezTo>
                  <a:cubicBezTo>
                    <a:pt x="2714" y="150"/>
                    <a:pt x="2668" y="145"/>
                    <a:pt x="2625" y="145"/>
                  </a:cubicBezTo>
                  <a:cubicBezTo>
                    <a:pt x="2297" y="145"/>
                    <a:pt x="2106" y="434"/>
                    <a:pt x="2146" y="777"/>
                  </a:cubicBezTo>
                  <a:cubicBezTo>
                    <a:pt x="2237" y="1393"/>
                    <a:pt x="2488" y="1918"/>
                    <a:pt x="2808" y="2420"/>
                  </a:cubicBezTo>
                  <a:cubicBezTo>
                    <a:pt x="2762" y="2420"/>
                    <a:pt x="2739" y="2443"/>
                    <a:pt x="2717" y="2443"/>
                  </a:cubicBezTo>
                  <a:cubicBezTo>
                    <a:pt x="2508" y="2378"/>
                    <a:pt x="2282" y="2345"/>
                    <a:pt x="2059" y="2345"/>
                  </a:cubicBezTo>
                  <a:cubicBezTo>
                    <a:pt x="1573" y="2345"/>
                    <a:pt x="1102" y="2502"/>
                    <a:pt x="868" y="2831"/>
                  </a:cubicBezTo>
                  <a:cubicBezTo>
                    <a:pt x="434" y="3470"/>
                    <a:pt x="799" y="3949"/>
                    <a:pt x="1370" y="4246"/>
                  </a:cubicBezTo>
                  <a:cubicBezTo>
                    <a:pt x="1438" y="4315"/>
                    <a:pt x="1507" y="4360"/>
                    <a:pt x="1598" y="4406"/>
                  </a:cubicBezTo>
                  <a:cubicBezTo>
                    <a:pt x="1370" y="4520"/>
                    <a:pt x="1142" y="4680"/>
                    <a:pt x="959" y="4862"/>
                  </a:cubicBezTo>
                  <a:cubicBezTo>
                    <a:pt x="525" y="5251"/>
                    <a:pt x="0" y="5958"/>
                    <a:pt x="388" y="6552"/>
                  </a:cubicBezTo>
                  <a:cubicBezTo>
                    <a:pt x="559" y="6827"/>
                    <a:pt x="828" y="6937"/>
                    <a:pt x="1112" y="6937"/>
                  </a:cubicBezTo>
                  <a:cubicBezTo>
                    <a:pt x="1322" y="6937"/>
                    <a:pt x="1541" y="6877"/>
                    <a:pt x="1735" y="6780"/>
                  </a:cubicBezTo>
                  <a:cubicBezTo>
                    <a:pt x="1802" y="6758"/>
                    <a:pt x="2685" y="6047"/>
                    <a:pt x="2779" y="6047"/>
                  </a:cubicBezTo>
                  <a:cubicBezTo>
                    <a:pt x="2782" y="6047"/>
                    <a:pt x="2784" y="6048"/>
                    <a:pt x="2785" y="6049"/>
                  </a:cubicBezTo>
                  <a:cubicBezTo>
                    <a:pt x="2831" y="6072"/>
                    <a:pt x="2831" y="6666"/>
                    <a:pt x="2853" y="6780"/>
                  </a:cubicBezTo>
                  <a:cubicBezTo>
                    <a:pt x="2994" y="7131"/>
                    <a:pt x="3310" y="7374"/>
                    <a:pt x="3656" y="7374"/>
                  </a:cubicBezTo>
                  <a:cubicBezTo>
                    <a:pt x="3760" y="7374"/>
                    <a:pt x="3867" y="7352"/>
                    <a:pt x="3972" y="7305"/>
                  </a:cubicBezTo>
                  <a:cubicBezTo>
                    <a:pt x="4314" y="7168"/>
                    <a:pt x="4428" y="6871"/>
                    <a:pt x="4497" y="6552"/>
                  </a:cubicBezTo>
                  <a:cubicBezTo>
                    <a:pt x="4588" y="6552"/>
                    <a:pt x="4680" y="6529"/>
                    <a:pt x="4771" y="6506"/>
                  </a:cubicBezTo>
                  <a:cubicBezTo>
                    <a:pt x="5184" y="7215"/>
                    <a:pt x="5768" y="7958"/>
                    <a:pt x="6463" y="7958"/>
                  </a:cubicBezTo>
                  <a:cubicBezTo>
                    <a:pt x="6573" y="7958"/>
                    <a:pt x="6686" y="7939"/>
                    <a:pt x="6802" y="7898"/>
                  </a:cubicBezTo>
                  <a:cubicBezTo>
                    <a:pt x="7715" y="7579"/>
                    <a:pt x="7647" y="6689"/>
                    <a:pt x="7419" y="5867"/>
                  </a:cubicBezTo>
                  <a:cubicBezTo>
                    <a:pt x="7601" y="5867"/>
                    <a:pt x="7784" y="5867"/>
                    <a:pt x="7989" y="5844"/>
                  </a:cubicBezTo>
                  <a:cubicBezTo>
                    <a:pt x="8240" y="5798"/>
                    <a:pt x="8446" y="5502"/>
                    <a:pt x="8423" y="5273"/>
                  </a:cubicBezTo>
                  <a:cubicBezTo>
                    <a:pt x="8400" y="4657"/>
                    <a:pt x="8080" y="4429"/>
                    <a:pt x="7670" y="4018"/>
                  </a:cubicBezTo>
                  <a:cubicBezTo>
                    <a:pt x="7533" y="3858"/>
                    <a:pt x="7145" y="3790"/>
                    <a:pt x="7373" y="3447"/>
                  </a:cubicBezTo>
                  <a:cubicBezTo>
                    <a:pt x="7419" y="3379"/>
                    <a:pt x="7624" y="3356"/>
                    <a:pt x="7692" y="3310"/>
                  </a:cubicBezTo>
                  <a:cubicBezTo>
                    <a:pt x="7898" y="3196"/>
                    <a:pt x="8080" y="3036"/>
                    <a:pt x="8217" y="2831"/>
                  </a:cubicBezTo>
                  <a:cubicBezTo>
                    <a:pt x="8446" y="2443"/>
                    <a:pt x="8423" y="1918"/>
                    <a:pt x="8058" y="1621"/>
                  </a:cubicBezTo>
                  <a:cubicBezTo>
                    <a:pt x="7859" y="1453"/>
                    <a:pt x="7592" y="1392"/>
                    <a:pt x="7314" y="1392"/>
                  </a:cubicBezTo>
                  <a:cubicBezTo>
                    <a:pt x="6952" y="1392"/>
                    <a:pt x="6571" y="1495"/>
                    <a:pt x="6300" y="1598"/>
                  </a:cubicBezTo>
                  <a:cubicBezTo>
                    <a:pt x="6163" y="1644"/>
                    <a:pt x="6026" y="1713"/>
                    <a:pt x="5912" y="1758"/>
                  </a:cubicBezTo>
                  <a:cubicBezTo>
                    <a:pt x="5844" y="1781"/>
                    <a:pt x="5798" y="1827"/>
                    <a:pt x="5729" y="1850"/>
                  </a:cubicBezTo>
                  <a:cubicBezTo>
                    <a:pt x="5775" y="1735"/>
                    <a:pt x="5798" y="1576"/>
                    <a:pt x="5798" y="1576"/>
                  </a:cubicBezTo>
                  <a:cubicBezTo>
                    <a:pt x="5821" y="1347"/>
                    <a:pt x="5866" y="1096"/>
                    <a:pt x="5866" y="868"/>
                  </a:cubicBezTo>
                  <a:cubicBezTo>
                    <a:pt x="5866" y="389"/>
                    <a:pt x="5638" y="1"/>
                    <a:pt x="5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5817;p42">
              <a:extLst>
                <a:ext uri="{FF2B5EF4-FFF2-40B4-BE49-F238E27FC236}">
                  <a16:creationId xmlns:a16="http://schemas.microsoft.com/office/drawing/2014/main" id="{9536636A-564D-C0E5-1EBD-0A4AF11BEF85}"/>
                </a:ext>
              </a:extLst>
            </p:cNvPr>
            <p:cNvSpPr/>
            <p:nvPr/>
          </p:nvSpPr>
          <p:spPr>
            <a:xfrm>
              <a:off x="4603971" y="1278575"/>
              <a:ext cx="31712" cy="33016"/>
            </a:xfrm>
            <a:custGeom>
              <a:avLst/>
              <a:gdLst/>
              <a:ahLst/>
              <a:cxnLst/>
              <a:rect l="l" t="t" r="r" b="b"/>
              <a:pathLst>
                <a:path w="1119" h="1165" extrusionOk="0">
                  <a:moveTo>
                    <a:pt x="571" y="1"/>
                  </a:moveTo>
                  <a:cubicBezTo>
                    <a:pt x="251" y="24"/>
                    <a:pt x="46" y="252"/>
                    <a:pt x="23" y="526"/>
                  </a:cubicBezTo>
                  <a:cubicBezTo>
                    <a:pt x="23" y="571"/>
                    <a:pt x="23" y="594"/>
                    <a:pt x="23" y="617"/>
                  </a:cubicBezTo>
                  <a:cubicBezTo>
                    <a:pt x="0" y="914"/>
                    <a:pt x="274" y="1165"/>
                    <a:pt x="571" y="1165"/>
                  </a:cubicBezTo>
                  <a:cubicBezTo>
                    <a:pt x="845" y="1142"/>
                    <a:pt x="1119" y="914"/>
                    <a:pt x="1096" y="617"/>
                  </a:cubicBezTo>
                  <a:cubicBezTo>
                    <a:pt x="1096" y="594"/>
                    <a:pt x="1096" y="571"/>
                    <a:pt x="1096" y="526"/>
                  </a:cubicBezTo>
                  <a:cubicBezTo>
                    <a:pt x="1073" y="252"/>
                    <a:pt x="868" y="1"/>
                    <a:pt x="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5818;p42">
              <a:extLst>
                <a:ext uri="{FF2B5EF4-FFF2-40B4-BE49-F238E27FC236}">
                  <a16:creationId xmlns:a16="http://schemas.microsoft.com/office/drawing/2014/main" id="{58A39D3D-12B6-7FCE-FD27-AF9311623259}"/>
                </a:ext>
              </a:extLst>
            </p:cNvPr>
            <p:cNvSpPr/>
            <p:nvPr/>
          </p:nvSpPr>
          <p:spPr>
            <a:xfrm>
              <a:off x="4679015" y="1409902"/>
              <a:ext cx="39478" cy="30437"/>
            </a:xfrm>
            <a:custGeom>
              <a:avLst/>
              <a:gdLst/>
              <a:ahLst/>
              <a:cxnLst/>
              <a:rect l="l" t="t" r="r" b="b"/>
              <a:pathLst>
                <a:path w="1393" h="1074" extrusionOk="0">
                  <a:moveTo>
                    <a:pt x="685" y="0"/>
                  </a:moveTo>
                  <a:cubicBezTo>
                    <a:pt x="0" y="0"/>
                    <a:pt x="0" y="1073"/>
                    <a:pt x="685" y="1073"/>
                  </a:cubicBezTo>
                  <a:cubicBezTo>
                    <a:pt x="1392" y="1073"/>
                    <a:pt x="13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5819;p42">
              <a:extLst>
                <a:ext uri="{FF2B5EF4-FFF2-40B4-BE49-F238E27FC236}">
                  <a16:creationId xmlns:a16="http://schemas.microsoft.com/office/drawing/2014/main" id="{C9CABF12-8CBE-AAF5-2B49-CC43A0B3730B}"/>
                </a:ext>
              </a:extLst>
            </p:cNvPr>
            <p:cNvSpPr/>
            <p:nvPr/>
          </p:nvSpPr>
          <p:spPr>
            <a:xfrm>
              <a:off x="4510165" y="1544432"/>
              <a:ext cx="29785" cy="33044"/>
            </a:xfrm>
            <a:custGeom>
              <a:avLst/>
              <a:gdLst/>
              <a:ahLst/>
              <a:cxnLst/>
              <a:rect l="l" t="t" r="r" b="b"/>
              <a:pathLst>
                <a:path w="1051" h="1166" extrusionOk="0">
                  <a:moveTo>
                    <a:pt x="526" y="1"/>
                  </a:moveTo>
                  <a:cubicBezTo>
                    <a:pt x="206" y="24"/>
                    <a:pt x="23" y="229"/>
                    <a:pt x="1" y="526"/>
                  </a:cubicBezTo>
                  <a:cubicBezTo>
                    <a:pt x="1" y="572"/>
                    <a:pt x="1" y="594"/>
                    <a:pt x="1" y="640"/>
                  </a:cubicBezTo>
                  <a:cubicBezTo>
                    <a:pt x="23" y="777"/>
                    <a:pt x="46" y="914"/>
                    <a:pt x="160" y="1005"/>
                  </a:cubicBezTo>
                  <a:cubicBezTo>
                    <a:pt x="252" y="1097"/>
                    <a:pt x="389" y="1165"/>
                    <a:pt x="526" y="1165"/>
                  </a:cubicBezTo>
                  <a:cubicBezTo>
                    <a:pt x="640" y="1142"/>
                    <a:pt x="777" y="1119"/>
                    <a:pt x="891" y="1005"/>
                  </a:cubicBezTo>
                  <a:cubicBezTo>
                    <a:pt x="982" y="891"/>
                    <a:pt x="1028" y="777"/>
                    <a:pt x="1028" y="640"/>
                  </a:cubicBezTo>
                  <a:cubicBezTo>
                    <a:pt x="1028" y="594"/>
                    <a:pt x="1051" y="572"/>
                    <a:pt x="1028" y="526"/>
                  </a:cubicBezTo>
                  <a:cubicBezTo>
                    <a:pt x="1028" y="389"/>
                    <a:pt x="982" y="252"/>
                    <a:pt x="891" y="161"/>
                  </a:cubicBezTo>
                  <a:cubicBezTo>
                    <a:pt x="800" y="69"/>
                    <a:pt x="640" y="1"/>
                    <a:pt x="5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5820;p42">
              <a:extLst>
                <a:ext uri="{FF2B5EF4-FFF2-40B4-BE49-F238E27FC236}">
                  <a16:creationId xmlns:a16="http://schemas.microsoft.com/office/drawing/2014/main" id="{891A1AB3-B9CA-A52E-3B9E-27E621235CF7}"/>
                </a:ext>
              </a:extLst>
            </p:cNvPr>
            <p:cNvSpPr/>
            <p:nvPr/>
          </p:nvSpPr>
          <p:spPr>
            <a:xfrm>
              <a:off x="4371753" y="1436429"/>
              <a:ext cx="37522" cy="29134"/>
            </a:xfrm>
            <a:custGeom>
              <a:avLst/>
              <a:gdLst/>
              <a:ahLst/>
              <a:cxnLst/>
              <a:rect l="l" t="t" r="r" b="b"/>
              <a:pathLst>
                <a:path w="1324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24" y="1027"/>
                    <a:pt x="1324" y="0"/>
                    <a:pt x="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5821;p42">
              <a:extLst>
                <a:ext uri="{FF2B5EF4-FFF2-40B4-BE49-F238E27FC236}">
                  <a16:creationId xmlns:a16="http://schemas.microsoft.com/office/drawing/2014/main" id="{9DB9587D-22D3-4E37-00F5-06CB258867C6}"/>
                </a:ext>
              </a:extLst>
            </p:cNvPr>
            <p:cNvSpPr/>
            <p:nvPr/>
          </p:nvSpPr>
          <p:spPr>
            <a:xfrm>
              <a:off x="5027654" y="1308984"/>
              <a:ext cx="25903" cy="19441"/>
            </a:xfrm>
            <a:custGeom>
              <a:avLst/>
              <a:gdLst/>
              <a:ahLst/>
              <a:cxnLst/>
              <a:rect l="l" t="t" r="r" b="b"/>
              <a:pathLst>
                <a:path w="914" h="686" fill="none" extrusionOk="0">
                  <a:moveTo>
                    <a:pt x="1" y="685"/>
                  </a:moveTo>
                  <a:cubicBezTo>
                    <a:pt x="298" y="434"/>
                    <a:pt x="594" y="206"/>
                    <a:pt x="914" y="1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5822;p42">
              <a:extLst>
                <a:ext uri="{FF2B5EF4-FFF2-40B4-BE49-F238E27FC236}">
                  <a16:creationId xmlns:a16="http://schemas.microsoft.com/office/drawing/2014/main" id="{FE5C3DD0-26C4-F584-9232-6E75BF8ECD40}"/>
                </a:ext>
              </a:extLst>
            </p:cNvPr>
            <p:cNvSpPr/>
            <p:nvPr/>
          </p:nvSpPr>
          <p:spPr>
            <a:xfrm>
              <a:off x="5107884" y="1234591"/>
              <a:ext cx="738087" cy="509752"/>
            </a:xfrm>
            <a:custGeom>
              <a:avLst/>
              <a:gdLst/>
              <a:ahLst/>
              <a:cxnLst/>
              <a:rect l="l" t="t" r="r" b="b"/>
              <a:pathLst>
                <a:path w="26044" h="17987" fill="none" extrusionOk="0">
                  <a:moveTo>
                    <a:pt x="0" y="1530"/>
                  </a:moveTo>
                  <a:cubicBezTo>
                    <a:pt x="3378" y="1"/>
                    <a:pt x="7464" y="1"/>
                    <a:pt x="10774" y="1667"/>
                  </a:cubicBezTo>
                  <a:cubicBezTo>
                    <a:pt x="15111" y="3858"/>
                    <a:pt x="17872" y="8766"/>
                    <a:pt x="17530" y="13605"/>
                  </a:cubicBezTo>
                  <a:cubicBezTo>
                    <a:pt x="17393" y="15522"/>
                    <a:pt x="16366" y="17782"/>
                    <a:pt x="14426" y="17896"/>
                  </a:cubicBezTo>
                  <a:cubicBezTo>
                    <a:pt x="13033" y="17987"/>
                    <a:pt x="11778" y="16777"/>
                    <a:pt x="11459" y="15408"/>
                  </a:cubicBezTo>
                  <a:cubicBezTo>
                    <a:pt x="11139" y="14038"/>
                    <a:pt x="11527" y="12600"/>
                    <a:pt x="12143" y="11322"/>
                  </a:cubicBezTo>
                  <a:cubicBezTo>
                    <a:pt x="14540" y="6278"/>
                    <a:pt x="20589" y="3356"/>
                    <a:pt x="26044" y="4269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5823;p42">
              <a:extLst>
                <a:ext uri="{FF2B5EF4-FFF2-40B4-BE49-F238E27FC236}">
                  <a16:creationId xmlns:a16="http://schemas.microsoft.com/office/drawing/2014/main" id="{D97CB491-9529-28A6-2E93-6E8C229A190A}"/>
                </a:ext>
              </a:extLst>
            </p:cNvPr>
            <p:cNvSpPr/>
            <p:nvPr/>
          </p:nvSpPr>
          <p:spPr>
            <a:xfrm>
              <a:off x="5877004" y="1362036"/>
              <a:ext cx="30437" cy="9721"/>
            </a:xfrm>
            <a:custGeom>
              <a:avLst/>
              <a:gdLst/>
              <a:ahLst/>
              <a:cxnLst/>
              <a:rect l="l" t="t" r="r" b="b"/>
              <a:pathLst>
                <a:path w="1074" h="343" fill="none" extrusionOk="0">
                  <a:moveTo>
                    <a:pt x="0" y="0"/>
                  </a:moveTo>
                  <a:cubicBezTo>
                    <a:pt x="366" y="92"/>
                    <a:pt x="731" y="206"/>
                    <a:pt x="1073" y="343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5824;p42">
              <a:extLst>
                <a:ext uri="{FF2B5EF4-FFF2-40B4-BE49-F238E27FC236}">
                  <a16:creationId xmlns:a16="http://schemas.microsoft.com/office/drawing/2014/main" id="{70FA7262-DBE0-9132-7131-109020139784}"/>
                </a:ext>
              </a:extLst>
            </p:cNvPr>
            <p:cNvSpPr/>
            <p:nvPr/>
          </p:nvSpPr>
          <p:spPr>
            <a:xfrm>
              <a:off x="3405995" y="1506799"/>
              <a:ext cx="525905" cy="362922"/>
            </a:xfrm>
            <a:custGeom>
              <a:avLst/>
              <a:gdLst/>
              <a:ahLst/>
              <a:cxnLst/>
              <a:rect l="l" t="t" r="r" b="b"/>
              <a:pathLst>
                <a:path w="18557" h="12806" fill="none" extrusionOk="0">
                  <a:moveTo>
                    <a:pt x="0" y="11984"/>
                  </a:moveTo>
                  <a:cubicBezTo>
                    <a:pt x="5159" y="12806"/>
                    <a:pt x="10682" y="9793"/>
                    <a:pt x="12782" y="4999"/>
                  </a:cubicBezTo>
                  <a:cubicBezTo>
                    <a:pt x="13398" y="3607"/>
                    <a:pt x="13627" y="1735"/>
                    <a:pt x="12463" y="754"/>
                  </a:cubicBezTo>
                  <a:cubicBezTo>
                    <a:pt x="11572" y="1"/>
                    <a:pt x="10157" y="138"/>
                    <a:pt x="9267" y="891"/>
                  </a:cubicBezTo>
                  <a:cubicBezTo>
                    <a:pt x="8377" y="1644"/>
                    <a:pt x="7989" y="2854"/>
                    <a:pt x="8035" y="4018"/>
                  </a:cubicBezTo>
                  <a:cubicBezTo>
                    <a:pt x="8080" y="5136"/>
                    <a:pt x="8468" y="6232"/>
                    <a:pt x="9153" y="7099"/>
                  </a:cubicBezTo>
                  <a:cubicBezTo>
                    <a:pt x="10203" y="8446"/>
                    <a:pt x="11824" y="9222"/>
                    <a:pt x="13490" y="9542"/>
                  </a:cubicBezTo>
                  <a:cubicBezTo>
                    <a:pt x="15156" y="9861"/>
                    <a:pt x="16868" y="9793"/>
                    <a:pt x="18557" y="9724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5825;p42">
              <a:extLst>
                <a:ext uri="{FF2B5EF4-FFF2-40B4-BE49-F238E27FC236}">
                  <a16:creationId xmlns:a16="http://schemas.microsoft.com/office/drawing/2014/main" id="{0AFE1579-1B6D-C51E-B6F1-E8281D8C44A3}"/>
                </a:ext>
              </a:extLst>
            </p:cNvPr>
            <p:cNvSpPr/>
            <p:nvPr/>
          </p:nvSpPr>
          <p:spPr>
            <a:xfrm>
              <a:off x="5815514" y="3874631"/>
              <a:ext cx="357764" cy="308566"/>
            </a:xfrm>
            <a:custGeom>
              <a:avLst/>
              <a:gdLst/>
              <a:ahLst/>
              <a:cxnLst/>
              <a:rect l="l" t="t" r="r" b="b"/>
              <a:pathLst>
                <a:path w="12624" h="10888" fill="none" extrusionOk="0">
                  <a:moveTo>
                    <a:pt x="1188" y="2693"/>
                  </a:moveTo>
                  <a:cubicBezTo>
                    <a:pt x="1" y="4497"/>
                    <a:pt x="138" y="7076"/>
                    <a:pt x="1507" y="8742"/>
                  </a:cubicBezTo>
                  <a:cubicBezTo>
                    <a:pt x="2535" y="9975"/>
                    <a:pt x="4110" y="10659"/>
                    <a:pt x="5684" y="10751"/>
                  </a:cubicBezTo>
                  <a:cubicBezTo>
                    <a:pt x="7990" y="10888"/>
                    <a:pt x="10386" y="9724"/>
                    <a:pt x="11505" y="7715"/>
                  </a:cubicBezTo>
                  <a:cubicBezTo>
                    <a:pt x="12623" y="5684"/>
                    <a:pt x="12281" y="2899"/>
                    <a:pt x="10569" y="1347"/>
                  </a:cubicBezTo>
                  <a:cubicBezTo>
                    <a:pt x="9519" y="411"/>
                    <a:pt x="7876" y="0"/>
                    <a:pt x="6643" y="662"/>
                  </a:cubicBezTo>
                  <a:cubicBezTo>
                    <a:pt x="6027" y="1004"/>
                    <a:pt x="5548" y="1552"/>
                    <a:pt x="5228" y="2168"/>
                  </a:cubicBezTo>
                  <a:cubicBezTo>
                    <a:pt x="4840" y="2876"/>
                    <a:pt x="4635" y="3721"/>
                    <a:pt x="4794" y="4519"/>
                  </a:cubicBezTo>
                  <a:cubicBezTo>
                    <a:pt x="4954" y="5318"/>
                    <a:pt x="5502" y="6072"/>
                    <a:pt x="6278" y="6300"/>
                  </a:cubicBezTo>
                  <a:cubicBezTo>
                    <a:pt x="7054" y="6551"/>
                    <a:pt x="8013" y="6209"/>
                    <a:pt x="8332" y="5455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5826;p42">
              <a:extLst>
                <a:ext uri="{FF2B5EF4-FFF2-40B4-BE49-F238E27FC236}">
                  <a16:creationId xmlns:a16="http://schemas.microsoft.com/office/drawing/2014/main" id="{50B7B97B-7FCF-3110-A75B-96582A16BFDD}"/>
                </a:ext>
              </a:extLst>
            </p:cNvPr>
            <p:cNvSpPr/>
            <p:nvPr/>
          </p:nvSpPr>
          <p:spPr>
            <a:xfrm>
              <a:off x="3789564" y="2095589"/>
              <a:ext cx="492294" cy="274303"/>
            </a:xfrm>
            <a:custGeom>
              <a:avLst/>
              <a:gdLst/>
              <a:ahLst/>
              <a:cxnLst/>
              <a:rect l="l" t="t" r="r" b="b"/>
              <a:pathLst>
                <a:path w="17371" h="9679" fill="none" extrusionOk="0">
                  <a:moveTo>
                    <a:pt x="0" y="1210"/>
                  </a:moveTo>
                  <a:cubicBezTo>
                    <a:pt x="1119" y="457"/>
                    <a:pt x="2465" y="0"/>
                    <a:pt x="3812" y="69"/>
                  </a:cubicBezTo>
                  <a:cubicBezTo>
                    <a:pt x="5182" y="160"/>
                    <a:pt x="6505" y="799"/>
                    <a:pt x="7282" y="1917"/>
                  </a:cubicBezTo>
                  <a:cubicBezTo>
                    <a:pt x="8149" y="3127"/>
                    <a:pt x="8240" y="4702"/>
                    <a:pt x="8811" y="6072"/>
                  </a:cubicBezTo>
                  <a:cubicBezTo>
                    <a:pt x="9518" y="7829"/>
                    <a:pt x="11139" y="9267"/>
                    <a:pt x="13033" y="9473"/>
                  </a:cubicBezTo>
                  <a:cubicBezTo>
                    <a:pt x="14905" y="9678"/>
                    <a:pt x="16937" y="8445"/>
                    <a:pt x="17370" y="6597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5827;p42">
              <a:extLst>
                <a:ext uri="{FF2B5EF4-FFF2-40B4-BE49-F238E27FC236}">
                  <a16:creationId xmlns:a16="http://schemas.microsoft.com/office/drawing/2014/main" id="{E3E497E9-B4B5-55B1-69B0-160DDD79C331}"/>
                </a:ext>
              </a:extLst>
            </p:cNvPr>
            <p:cNvSpPr/>
            <p:nvPr/>
          </p:nvSpPr>
          <p:spPr>
            <a:xfrm>
              <a:off x="5531567" y="2350450"/>
              <a:ext cx="228392" cy="368732"/>
            </a:xfrm>
            <a:custGeom>
              <a:avLst/>
              <a:gdLst/>
              <a:ahLst/>
              <a:cxnLst/>
              <a:rect l="l" t="t" r="r" b="b"/>
              <a:pathLst>
                <a:path w="8059" h="13011" fill="none" extrusionOk="0">
                  <a:moveTo>
                    <a:pt x="8058" y="0"/>
                  </a:moveTo>
                  <a:cubicBezTo>
                    <a:pt x="4840" y="1530"/>
                    <a:pt x="1690" y="3858"/>
                    <a:pt x="571" y="7259"/>
                  </a:cubicBezTo>
                  <a:cubicBezTo>
                    <a:pt x="1" y="8948"/>
                    <a:pt x="138" y="11116"/>
                    <a:pt x="1576" y="12212"/>
                  </a:cubicBezTo>
                  <a:cubicBezTo>
                    <a:pt x="2078" y="12577"/>
                    <a:pt x="2671" y="12782"/>
                    <a:pt x="3288" y="12874"/>
                  </a:cubicBezTo>
                  <a:cubicBezTo>
                    <a:pt x="4543" y="13011"/>
                    <a:pt x="5935" y="12509"/>
                    <a:pt x="6460" y="11367"/>
                  </a:cubicBezTo>
                  <a:cubicBezTo>
                    <a:pt x="7008" y="10249"/>
                    <a:pt x="6232" y="8605"/>
                    <a:pt x="4977" y="8628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5828;p42">
              <a:extLst>
                <a:ext uri="{FF2B5EF4-FFF2-40B4-BE49-F238E27FC236}">
                  <a16:creationId xmlns:a16="http://schemas.microsoft.com/office/drawing/2014/main" id="{9AC86A7D-5FDE-BD17-7CFD-474EEB2F8598}"/>
                </a:ext>
              </a:extLst>
            </p:cNvPr>
            <p:cNvSpPr/>
            <p:nvPr/>
          </p:nvSpPr>
          <p:spPr>
            <a:xfrm>
              <a:off x="3909867" y="3461123"/>
              <a:ext cx="298250" cy="381683"/>
            </a:xfrm>
            <a:custGeom>
              <a:avLst/>
              <a:gdLst/>
              <a:ahLst/>
              <a:cxnLst/>
              <a:rect l="l" t="t" r="r" b="b"/>
              <a:pathLst>
                <a:path w="10524" h="13468" fill="none" extrusionOk="0">
                  <a:moveTo>
                    <a:pt x="1" y="434"/>
                  </a:moveTo>
                  <a:cubicBezTo>
                    <a:pt x="1439" y="0"/>
                    <a:pt x="3037" y="228"/>
                    <a:pt x="4383" y="868"/>
                  </a:cubicBezTo>
                  <a:cubicBezTo>
                    <a:pt x="5753" y="1507"/>
                    <a:pt x="6917" y="2534"/>
                    <a:pt x="7875" y="3698"/>
                  </a:cubicBezTo>
                  <a:cubicBezTo>
                    <a:pt x="9222" y="5319"/>
                    <a:pt x="10249" y="7259"/>
                    <a:pt x="10432" y="9359"/>
                  </a:cubicBezTo>
                  <a:cubicBezTo>
                    <a:pt x="10523" y="10363"/>
                    <a:pt x="10386" y="11459"/>
                    <a:pt x="9770" y="12280"/>
                  </a:cubicBezTo>
                  <a:cubicBezTo>
                    <a:pt x="9131" y="13079"/>
                    <a:pt x="7921" y="13467"/>
                    <a:pt x="7054" y="12942"/>
                  </a:cubicBezTo>
                  <a:cubicBezTo>
                    <a:pt x="6072" y="12326"/>
                    <a:pt x="5981" y="10934"/>
                    <a:pt x="6095" y="9769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6" name="TextBox 185">
            <a:extLst>
              <a:ext uri="{FF2B5EF4-FFF2-40B4-BE49-F238E27FC236}">
                <a16:creationId xmlns:a16="http://schemas.microsoft.com/office/drawing/2014/main" id="{7BBCF521-C680-B903-9466-31D837B70F78}"/>
              </a:ext>
            </a:extLst>
          </p:cNvPr>
          <p:cNvSpPr txBox="1"/>
          <p:nvPr/>
        </p:nvSpPr>
        <p:spPr>
          <a:xfrm>
            <a:off x="2710982" y="1311275"/>
            <a:ext cx="6300442" cy="26066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93700" algn="just">
              <a:lnSpc>
                <a:spcPct val="115000"/>
              </a:lnSpc>
              <a:spcAft>
                <a:spcPts val="500"/>
              </a:spcAft>
            </a:pP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2</a:t>
            </a:r>
            <a:r>
              <a:rPr lang="vi-VN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r>
              <a:rPr lang="vi-VN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	Ở nông thôn, người ta thường dùng vôi bột rắc lền ruộng đ</a:t>
            </a:r>
            <a:r>
              <a:rPr lang="en-US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ể </a:t>
            </a:r>
            <a:r>
              <a:rPr lang="vi-VN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khử chưa cho đất. Biết rằng thành ph</a:t>
            </a:r>
            <a:r>
              <a:rPr lang="en-US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ầ</a:t>
            </a:r>
            <a:r>
              <a:rPr lang="vi-VN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n chính của v</a:t>
            </a:r>
            <a:r>
              <a:rPr lang="en-US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ô</a:t>
            </a:r>
            <a:r>
              <a:rPr lang="vi-VN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i bột là CaO. CaO tác dụng với H</a:t>
            </a:r>
            <a:r>
              <a:rPr lang="en-US" sz="2400" i="1" baseline="-250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2</a:t>
            </a:r>
            <a:r>
              <a:rPr lang="en-US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O </a:t>
            </a:r>
            <a:r>
              <a:rPr lang="vi-VN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tạo thành Ca(OH)</a:t>
            </a:r>
            <a:r>
              <a:rPr lang="vi-VN" sz="2400" i="1" baseline="-250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2</a:t>
            </a:r>
            <a:r>
              <a:rPr lang="vi-VN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 theo phương trình hoá học: CaO + H</a:t>
            </a:r>
            <a:r>
              <a:rPr lang="vi-VN" sz="2400" i="1" baseline="-250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2</a:t>
            </a:r>
            <a:r>
              <a:rPr lang="vi-VN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O </a:t>
            </a:r>
            <a:r>
              <a:rPr lang="vi-VN" sz="2400" i="1" dirty="0">
                <a:latin typeface="Times New Roman" panose="02020603050405020304" pitchFamily="18" charset="0"/>
                <a:ea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sz="2400" i="1" dirty="0">
                <a:latin typeface="Times New Roman" panose="02020603050405020304" pitchFamily="18" charset="0"/>
                <a:ea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vi-VN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Ca(OH)</a:t>
            </a:r>
            <a:r>
              <a:rPr lang="vi-VN" sz="2400" i="1" baseline="-250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2</a:t>
            </a:r>
            <a:r>
              <a:rPr lang="vi-VN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. </a:t>
            </a:r>
            <a:r>
              <a:rPr lang="en-US" sz="2400" i="1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Hãy</a:t>
            </a:r>
            <a:r>
              <a:rPr lang="en-US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giải</a:t>
            </a:r>
            <a:r>
              <a:rPr lang="en-US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thích</a:t>
            </a:r>
            <a:r>
              <a:rPr lang="en-US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vi-VN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tác dụng của vôi bột.</a:t>
            </a:r>
          </a:p>
        </p:txBody>
      </p:sp>
    </p:spTree>
    <p:extLst>
      <p:ext uri="{BB962C8B-B14F-4D97-AF65-F5344CB8AC3E}">
        <p14:creationId xmlns:p14="http://schemas.microsoft.com/office/powerpoint/2010/main" val="572762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379846F-06DF-3E17-CA14-CDA5607244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1851378"/>
            <a:ext cx="3346823" cy="3145365"/>
          </a:xfrm>
          <a:prstGeom prst="rect">
            <a:avLst/>
          </a:prstGeom>
        </p:spPr>
      </p:pic>
      <p:sp>
        <p:nvSpPr>
          <p:cNvPr id="5" name="Google Shape;883;p31">
            <a:extLst>
              <a:ext uri="{FF2B5EF4-FFF2-40B4-BE49-F238E27FC236}">
                <a16:creationId xmlns:a16="http://schemas.microsoft.com/office/drawing/2014/main" id="{47DADC2C-3C1A-AE74-951C-96469497D4FB}"/>
              </a:ext>
            </a:extLst>
          </p:cNvPr>
          <p:cNvSpPr txBox="1">
            <a:spLocks/>
          </p:cNvSpPr>
          <p:nvPr/>
        </p:nvSpPr>
        <p:spPr>
          <a:xfrm>
            <a:off x="3296357" y="613496"/>
            <a:ext cx="5118600" cy="59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r>
              <a:rPr lang="en-US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 CÓ BIẾT!</a:t>
            </a:r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6405539-E753-526A-DCF5-DB264A44FD1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70578" y="1450034"/>
            <a:ext cx="5800010" cy="3372321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1944455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46" name="Google Shape;3546;p37"/>
          <p:cNvGrpSpPr/>
          <p:nvPr/>
        </p:nvGrpSpPr>
        <p:grpSpPr>
          <a:xfrm>
            <a:off x="-750438" y="-187487"/>
            <a:ext cx="8644855" cy="5542589"/>
            <a:chOff x="-750438" y="-187487"/>
            <a:chExt cx="8644855" cy="5542589"/>
          </a:xfrm>
        </p:grpSpPr>
        <p:sp>
          <p:nvSpPr>
            <p:cNvPr id="3547" name="Google Shape;3547;p37"/>
            <p:cNvSpPr/>
            <p:nvPr/>
          </p:nvSpPr>
          <p:spPr>
            <a:xfrm flipH="1">
              <a:off x="-166379" y="671700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48" name="Google Shape;3548;p37"/>
            <p:cNvGrpSpPr/>
            <p:nvPr/>
          </p:nvGrpSpPr>
          <p:grpSpPr>
            <a:xfrm rot="-3083418" flipH="1">
              <a:off x="2137273" y="160600"/>
              <a:ext cx="570639" cy="175197"/>
              <a:chOff x="-3833925" y="450400"/>
              <a:chExt cx="570650" cy="175200"/>
            </a:xfrm>
          </p:grpSpPr>
          <p:sp>
            <p:nvSpPr>
              <p:cNvPr id="3549" name="Google Shape;3549;p37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7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7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7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7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7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7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7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57" name="Google Shape;3557;p37"/>
            <p:cNvGrpSpPr/>
            <p:nvPr/>
          </p:nvGrpSpPr>
          <p:grpSpPr>
            <a:xfrm rot="-4793547" flipH="1">
              <a:off x="773550" y="1345690"/>
              <a:ext cx="475935" cy="804641"/>
              <a:chOff x="-2199050" y="712875"/>
              <a:chExt cx="475925" cy="804625"/>
            </a:xfrm>
          </p:grpSpPr>
          <p:sp>
            <p:nvSpPr>
              <p:cNvPr id="3558" name="Google Shape;3558;p37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7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7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7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7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7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7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7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7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7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7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37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37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7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74" name="Google Shape;3574;p37"/>
            <p:cNvGrpSpPr/>
            <p:nvPr/>
          </p:nvGrpSpPr>
          <p:grpSpPr>
            <a:xfrm rot="359227" flipH="1">
              <a:off x="1935281" y="1345537"/>
              <a:ext cx="811988" cy="827987"/>
              <a:chOff x="-1445825" y="13850"/>
              <a:chExt cx="812025" cy="828025"/>
            </a:xfrm>
          </p:grpSpPr>
          <p:sp>
            <p:nvSpPr>
              <p:cNvPr id="3575" name="Google Shape;3575;p37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7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7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7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7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7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37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37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37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37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37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37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37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37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37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37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37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37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37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37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37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37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97" name="Google Shape;3597;p37"/>
            <p:cNvGrpSpPr/>
            <p:nvPr/>
          </p:nvGrpSpPr>
          <p:grpSpPr>
            <a:xfrm flipH="1">
              <a:off x="670484" y="2557163"/>
              <a:ext cx="650550" cy="641425"/>
              <a:chOff x="-2968275" y="-74025"/>
              <a:chExt cx="650550" cy="641425"/>
            </a:xfrm>
          </p:grpSpPr>
          <p:sp>
            <p:nvSpPr>
              <p:cNvPr id="3598" name="Google Shape;3598;p37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37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37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37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37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37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37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37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297D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6" name="Google Shape;3606;p37"/>
            <p:cNvGrpSpPr/>
            <p:nvPr/>
          </p:nvGrpSpPr>
          <p:grpSpPr>
            <a:xfrm flipH="1">
              <a:off x="4161984" y="-187487"/>
              <a:ext cx="392050" cy="392050"/>
              <a:chOff x="-3728925" y="-37500"/>
              <a:chExt cx="392050" cy="392050"/>
            </a:xfrm>
          </p:grpSpPr>
          <p:sp>
            <p:nvSpPr>
              <p:cNvPr id="3607" name="Google Shape;3607;p37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37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37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37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37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37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37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37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37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37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" name="Google Shape;3617;p37"/>
            <p:cNvGrpSpPr/>
            <p:nvPr/>
          </p:nvGrpSpPr>
          <p:grpSpPr>
            <a:xfrm rot="1314404" flipH="1">
              <a:off x="3277718" y="1118509"/>
              <a:ext cx="160951" cy="572955"/>
              <a:chOff x="-3196525" y="807600"/>
              <a:chExt cx="160950" cy="572950"/>
            </a:xfrm>
          </p:grpSpPr>
          <p:sp>
            <p:nvSpPr>
              <p:cNvPr id="3618" name="Google Shape;3618;p37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37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37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37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37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9AF7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37"/>
              <p:cNvSpPr/>
              <p:nvPr/>
            </p:nvSpPr>
            <p:spPr>
              <a:xfrm>
                <a:off x="-3124050" y="962825"/>
                <a:ext cx="48525" cy="2471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884" fill="none" extrusionOk="0">
                    <a:moveTo>
                      <a:pt x="1941" y="9883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flat" cmpd="sng">
                <a:solidFill>
                  <a:srgbClr val="E0722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24" name="Google Shape;3624;p37"/>
            <p:cNvGrpSpPr/>
            <p:nvPr/>
          </p:nvGrpSpPr>
          <p:grpSpPr>
            <a:xfrm flipH="1">
              <a:off x="1650796" y="2272900"/>
              <a:ext cx="512450" cy="325275"/>
              <a:chOff x="-3512650" y="557100"/>
              <a:chExt cx="512450" cy="325275"/>
            </a:xfrm>
          </p:grpSpPr>
          <p:sp>
            <p:nvSpPr>
              <p:cNvPr id="3625" name="Google Shape;3625;p37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37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37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37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37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37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37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32" name="Google Shape;3632;p37"/>
            <p:cNvGrpSpPr/>
            <p:nvPr/>
          </p:nvGrpSpPr>
          <p:grpSpPr>
            <a:xfrm flipH="1">
              <a:off x="340885" y="3360250"/>
              <a:ext cx="1517515" cy="1308638"/>
              <a:chOff x="-2184805" y="1229921"/>
              <a:chExt cx="1295250" cy="1116967"/>
            </a:xfrm>
          </p:grpSpPr>
          <p:sp>
            <p:nvSpPr>
              <p:cNvPr id="3633" name="Google Shape;3633;p37"/>
              <p:cNvSpPr/>
              <p:nvPr/>
            </p:nvSpPr>
            <p:spPr>
              <a:xfrm>
                <a:off x="-2184805" y="1712095"/>
                <a:ext cx="555216" cy="634793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634" name="Google Shape;3634;p37"/>
              <p:cNvGrpSpPr/>
              <p:nvPr/>
            </p:nvGrpSpPr>
            <p:grpSpPr>
              <a:xfrm>
                <a:off x="-2184805" y="1229921"/>
                <a:ext cx="1295250" cy="1116943"/>
                <a:chOff x="-2184805" y="1229921"/>
                <a:chExt cx="1295250" cy="1116943"/>
              </a:xfrm>
            </p:grpSpPr>
            <p:sp>
              <p:nvSpPr>
                <p:cNvPr id="3635" name="Google Shape;3635;p37"/>
                <p:cNvSpPr/>
                <p:nvPr/>
              </p:nvSpPr>
              <p:spPr>
                <a:xfrm>
                  <a:off x="-1588982" y="1356168"/>
                  <a:ext cx="555189" cy="634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37"/>
                <p:cNvSpPr/>
                <p:nvPr/>
              </p:nvSpPr>
              <p:spPr>
                <a:xfrm>
                  <a:off x="-2055522" y="1229921"/>
                  <a:ext cx="724465" cy="827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37"/>
                <p:cNvSpPr/>
                <p:nvPr/>
              </p:nvSpPr>
              <p:spPr>
                <a:xfrm>
                  <a:off x="-2184805" y="1247765"/>
                  <a:ext cx="1295250" cy="10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638" name="Google Shape;3638;p37"/>
            <p:cNvGrpSpPr/>
            <p:nvPr/>
          </p:nvGrpSpPr>
          <p:grpSpPr>
            <a:xfrm flipH="1">
              <a:off x="-750438" y="4044483"/>
              <a:ext cx="3406699" cy="1310619"/>
              <a:chOff x="10762125" y="2775799"/>
              <a:chExt cx="3666665" cy="1410633"/>
            </a:xfrm>
          </p:grpSpPr>
          <p:sp>
            <p:nvSpPr>
              <p:cNvPr id="3639" name="Google Shape;3639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37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37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37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37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37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37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37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37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37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37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37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37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37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37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37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37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37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37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37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37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37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37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37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37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37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37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37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37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37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37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37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37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37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37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37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37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37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37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37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37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37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37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37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37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37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37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37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37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37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37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37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37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37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37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37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37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37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37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37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37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37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37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37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37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37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37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37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37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37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37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37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37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37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37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37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37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37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37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37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37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37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37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37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37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37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37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37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37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37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37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37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37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37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37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37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37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37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37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37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37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37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37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37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37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37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37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37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37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37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37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37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37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37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37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37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37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37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37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37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37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37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37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37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37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37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37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37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37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37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37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37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37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37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37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37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37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37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7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7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7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37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37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7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7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7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7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37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37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4" name="Google Shape;3794;p37"/>
            <p:cNvGrpSpPr/>
            <p:nvPr/>
          </p:nvGrpSpPr>
          <p:grpSpPr>
            <a:xfrm>
              <a:off x="6743611" y="414665"/>
              <a:ext cx="1150805" cy="832433"/>
              <a:chOff x="1267836" y="2894590"/>
              <a:chExt cx="1150805" cy="832433"/>
            </a:xfrm>
          </p:grpSpPr>
          <p:sp>
            <p:nvSpPr>
              <p:cNvPr id="3795" name="Google Shape;3795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17" name="Google Shape;3817;p37"/>
            <p:cNvSpPr/>
            <p:nvPr/>
          </p:nvSpPr>
          <p:spPr>
            <a:xfrm>
              <a:off x="1478533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7"/>
            <p:cNvSpPr/>
            <p:nvPr/>
          </p:nvSpPr>
          <p:spPr>
            <a:xfrm>
              <a:off x="2648349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7"/>
            <p:cNvSpPr/>
            <p:nvPr/>
          </p:nvSpPr>
          <p:spPr>
            <a:xfrm>
              <a:off x="1933602" y="826592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7"/>
            <p:cNvSpPr/>
            <p:nvPr/>
          </p:nvSpPr>
          <p:spPr>
            <a:xfrm flipH="1">
              <a:off x="17805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7"/>
            <p:cNvSpPr/>
            <p:nvPr/>
          </p:nvSpPr>
          <p:spPr>
            <a:xfrm flipH="1">
              <a:off x="2836374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7"/>
            <p:cNvSpPr/>
            <p:nvPr/>
          </p:nvSpPr>
          <p:spPr>
            <a:xfrm flipH="1">
              <a:off x="3903369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23" name="Google Shape;3823;p37"/>
            <p:cNvGrpSpPr/>
            <p:nvPr/>
          </p:nvGrpSpPr>
          <p:grpSpPr>
            <a:xfrm flipH="1">
              <a:off x="4803831" y="24235"/>
              <a:ext cx="358499" cy="447941"/>
              <a:chOff x="4896454" y="199085"/>
              <a:chExt cx="358499" cy="447941"/>
            </a:xfrm>
          </p:grpSpPr>
          <p:sp>
            <p:nvSpPr>
              <p:cNvPr id="3824" name="Google Shape;3824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35" name="Google Shape;3835;p37"/>
            <p:cNvSpPr/>
            <p:nvPr/>
          </p:nvSpPr>
          <p:spPr>
            <a:xfrm>
              <a:off x="1576215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7"/>
            <p:cNvSpPr/>
            <p:nvPr/>
          </p:nvSpPr>
          <p:spPr>
            <a:xfrm>
              <a:off x="2971602" y="11601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7"/>
            <p:cNvSpPr/>
            <p:nvPr/>
          </p:nvSpPr>
          <p:spPr>
            <a:xfrm flipH="1">
              <a:off x="3748569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7"/>
            <p:cNvSpPr/>
            <p:nvPr/>
          </p:nvSpPr>
          <p:spPr>
            <a:xfrm flipH="1">
              <a:off x="2464606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39" name="Google Shape;3839;p37"/>
            <p:cNvGrpSpPr/>
            <p:nvPr/>
          </p:nvGrpSpPr>
          <p:grpSpPr>
            <a:xfrm rot="-2265940" flipH="1">
              <a:off x="611823" y="854908"/>
              <a:ext cx="291689" cy="364463"/>
              <a:chOff x="4896454" y="199085"/>
              <a:chExt cx="358499" cy="447941"/>
            </a:xfrm>
          </p:grpSpPr>
          <p:sp>
            <p:nvSpPr>
              <p:cNvPr id="3840" name="Google Shape;3840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51" name="Google Shape;3851;p37"/>
            <p:cNvSpPr/>
            <p:nvPr/>
          </p:nvSpPr>
          <p:spPr>
            <a:xfrm flipH="1">
              <a:off x="36223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7"/>
            <p:cNvSpPr/>
            <p:nvPr/>
          </p:nvSpPr>
          <p:spPr>
            <a:xfrm flipH="1">
              <a:off x="670474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53" name="Google Shape;3853;p37"/>
            <p:cNvGrpSpPr/>
            <p:nvPr/>
          </p:nvGrpSpPr>
          <p:grpSpPr>
            <a:xfrm rot="9774109">
              <a:off x="5260820" y="1288803"/>
              <a:ext cx="851724" cy="694099"/>
              <a:chOff x="1267836" y="2894590"/>
              <a:chExt cx="1150805" cy="832433"/>
            </a:xfrm>
          </p:grpSpPr>
          <p:sp>
            <p:nvSpPr>
              <p:cNvPr id="3854" name="Google Shape;3854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76" name="Google Shape;3876;p37"/>
            <p:cNvGrpSpPr/>
            <p:nvPr/>
          </p:nvGrpSpPr>
          <p:grpSpPr>
            <a:xfrm rot="-2700000">
              <a:off x="3949372" y="490804"/>
              <a:ext cx="755670" cy="411465"/>
              <a:chOff x="8334205" y="3657627"/>
              <a:chExt cx="1101277" cy="599649"/>
            </a:xfrm>
          </p:grpSpPr>
          <p:sp>
            <p:nvSpPr>
              <p:cNvPr id="3877" name="Google Shape;3877;p37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37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37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37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37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37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37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84" name="Google Shape;3884;p37"/>
            <p:cNvGrpSpPr/>
            <p:nvPr/>
          </p:nvGrpSpPr>
          <p:grpSpPr>
            <a:xfrm>
              <a:off x="2889538" y="319313"/>
              <a:ext cx="804548" cy="501001"/>
              <a:chOff x="6743588" y="1434463"/>
              <a:chExt cx="804548" cy="501001"/>
            </a:xfrm>
          </p:grpSpPr>
          <p:sp>
            <p:nvSpPr>
              <p:cNvPr id="3885" name="Google Shape;3885;p37"/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37"/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37"/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37"/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37"/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37"/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EE84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37"/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7"/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7"/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7"/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37"/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37"/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7"/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7"/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7"/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7"/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37"/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37"/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37"/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7"/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7"/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7"/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7"/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37"/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37"/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7"/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7"/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7"/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7"/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37"/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37"/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7"/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7"/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7"/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7"/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37"/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37"/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7"/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7"/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7"/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7"/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37"/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37"/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7"/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7"/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7"/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7"/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37"/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37"/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7"/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7"/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7"/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7"/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37"/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37"/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7"/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7"/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7"/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7"/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37"/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37"/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7"/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7"/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37"/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37"/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7"/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7"/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7"/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7"/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37"/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37"/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7"/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7"/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37"/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37"/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7"/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7"/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7"/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7"/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8" name="Google Shape;3968;p37"/>
            <p:cNvGrpSpPr/>
            <p:nvPr/>
          </p:nvGrpSpPr>
          <p:grpSpPr>
            <a:xfrm>
              <a:off x="874301" y="186030"/>
              <a:ext cx="892774" cy="615203"/>
              <a:chOff x="7601251" y="1671955"/>
              <a:chExt cx="892774" cy="615203"/>
            </a:xfrm>
          </p:grpSpPr>
          <p:sp>
            <p:nvSpPr>
              <p:cNvPr id="3969" name="Google Shape;3969;p37"/>
              <p:cNvSpPr/>
              <p:nvPr/>
            </p:nvSpPr>
            <p:spPr>
              <a:xfrm>
                <a:off x="7738212" y="1678145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7"/>
              <p:cNvSpPr/>
              <p:nvPr/>
            </p:nvSpPr>
            <p:spPr>
              <a:xfrm>
                <a:off x="7846197" y="1923064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7"/>
              <p:cNvSpPr/>
              <p:nvPr/>
            </p:nvSpPr>
            <p:spPr>
              <a:xfrm>
                <a:off x="7603711" y="1700958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7"/>
              <p:cNvSpPr/>
              <p:nvPr/>
            </p:nvSpPr>
            <p:spPr>
              <a:xfrm>
                <a:off x="7851116" y="1953310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7"/>
              <p:cNvSpPr/>
              <p:nvPr/>
            </p:nvSpPr>
            <p:spPr>
              <a:xfrm>
                <a:off x="8006593" y="1931713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37"/>
              <p:cNvSpPr/>
              <p:nvPr/>
            </p:nvSpPr>
            <p:spPr>
              <a:xfrm>
                <a:off x="7876416" y="1961338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37"/>
              <p:cNvSpPr/>
              <p:nvPr/>
            </p:nvSpPr>
            <p:spPr>
              <a:xfrm>
                <a:off x="8217616" y="1973042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7"/>
              <p:cNvSpPr/>
              <p:nvPr/>
            </p:nvSpPr>
            <p:spPr>
              <a:xfrm>
                <a:off x="8212669" y="2013155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7"/>
              <p:cNvSpPr/>
              <p:nvPr/>
            </p:nvSpPr>
            <p:spPr>
              <a:xfrm>
                <a:off x="7959101" y="1677523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7"/>
              <p:cNvSpPr/>
              <p:nvPr/>
            </p:nvSpPr>
            <p:spPr>
              <a:xfrm>
                <a:off x="7741915" y="1715149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7"/>
              <p:cNvSpPr/>
              <p:nvPr/>
            </p:nvSpPr>
            <p:spPr>
              <a:xfrm>
                <a:off x="7869632" y="1704040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37"/>
              <p:cNvSpPr/>
              <p:nvPr/>
            </p:nvSpPr>
            <p:spPr>
              <a:xfrm>
                <a:off x="7865307" y="1707148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37"/>
              <p:cNvSpPr/>
              <p:nvPr/>
            </p:nvSpPr>
            <p:spPr>
              <a:xfrm>
                <a:off x="7852360" y="1704661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7"/>
              <p:cNvSpPr/>
              <p:nvPr/>
            </p:nvSpPr>
            <p:spPr>
              <a:xfrm>
                <a:off x="7761052" y="1702202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7"/>
              <p:cNvSpPr/>
              <p:nvPr/>
            </p:nvSpPr>
            <p:spPr>
              <a:xfrm>
                <a:off x="7822735" y="2149494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7"/>
              <p:cNvSpPr/>
              <p:nvPr/>
            </p:nvSpPr>
            <p:spPr>
              <a:xfrm>
                <a:off x="7800543" y="1871247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7"/>
              <p:cNvSpPr/>
              <p:nvPr/>
            </p:nvSpPr>
            <p:spPr>
              <a:xfrm>
                <a:off x="7856063" y="2111868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37"/>
              <p:cNvSpPr/>
              <p:nvPr/>
            </p:nvSpPr>
            <p:spPr>
              <a:xfrm>
                <a:off x="7604332" y="2052646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37"/>
              <p:cNvSpPr/>
              <p:nvPr/>
            </p:nvSpPr>
            <p:spPr>
              <a:xfrm>
                <a:off x="7616063" y="2217367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7"/>
              <p:cNvSpPr/>
              <p:nvPr/>
            </p:nvSpPr>
            <p:spPr>
              <a:xfrm>
                <a:off x="7616063" y="2222908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7"/>
              <p:cNvSpPr/>
              <p:nvPr/>
            </p:nvSpPr>
            <p:spPr>
              <a:xfrm>
                <a:off x="7617901" y="2213042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7"/>
              <p:cNvSpPr/>
              <p:nvPr/>
            </p:nvSpPr>
            <p:spPr>
              <a:xfrm>
                <a:off x="7615442" y="2221070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7"/>
              <p:cNvSpPr/>
              <p:nvPr/>
            </p:nvSpPr>
            <p:spPr>
              <a:xfrm>
                <a:off x="7654311" y="2133465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37"/>
              <p:cNvSpPr/>
              <p:nvPr/>
            </p:nvSpPr>
            <p:spPr>
              <a:xfrm>
                <a:off x="7636417" y="2222908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37"/>
              <p:cNvSpPr/>
              <p:nvPr/>
            </p:nvSpPr>
            <p:spPr>
              <a:xfrm>
                <a:off x="8192316" y="1743531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7"/>
              <p:cNvSpPr/>
              <p:nvPr/>
            </p:nvSpPr>
            <p:spPr>
              <a:xfrm>
                <a:off x="8390365" y="1733665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7"/>
              <p:cNvSpPr/>
              <p:nvPr/>
            </p:nvSpPr>
            <p:spPr>
              <a:xfrm>
                <a:off x="8452047" y="1721934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7"/>
              <p:cNvSpPr/>
              <p:nvPr/>
            </p:nvSpPr>
            <p:spPr>
              <a:xfrm>
                <a:off x="7796840" y="1788563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7"/>
              <p:cNvSpPr/>
              <p:nvPr/>
            </p:nvSpPr>
            <p:spPr>
              <a:xfrm>
                <a:off x="8061518" y="2102597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37"/>
              <p:cNvSpPr/>
              <p:nvPr/>
            </p:nvSpPr>
            <p:spPr>
              <a:xfrm>
                <a:off x="8050408" y="2104462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37"/>
              <p:cNvSpPr/>
              <p:nvPr/>
            </p:nvSpPr>
            <p:spPr>
              <a:xfrm>
                <a:off x="7786974" y="17928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7"/>
              <p:cNvSpPr/>
              <p:nvPr/>
            </p:nvSpPr>
            <p:spPr>
              <a:xfrm>
                <a:off x="8027568" y="204275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7"/>
              <p:cNvSpPr/>
              <p:nvPr/>
            </p:nvSpPr>
            <p:spPr>
              <a:xfrm>
                <a:off x="8060896" y="216060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7"/>
              <p:cNvSpPr/>
              <p:nvPr/>
            </p:nvSpPr>
            <p:spPr>
              <a:xfrm>
                <a:off x="7957236" y="1924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7"/>
              <p:cNvSpPr/>
              <p:nvPr/>
            </p:nvSpPr>
            <p:spPr>
              <a:xfrm>
                <a:off x="7957236" y="1925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37"/>
              <p:cNvSpPr/>
              <p:nvPr/>
            </p:nvSpPr>
            <p:spPr>
              <a:xfrm>
                <a:off x="7957858" y="19261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37"/>
              <p:cNvSpPr/>
              <p:nvPr/>
            </p:nvSpPr>
            <p:spPr>
              <a:xfrm>
                <a:off x="8027568" y="20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7"/>
              <p:cNvSpPr/>
              <p:nvPr/>
            </p:nvSpPr>
            <p:spPr>
              <a:xfrm>
                <a:off x="8060274" y="21593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7"/>
              <p:cNvSpPr/>
              <p:nvPr/>
            </p:nvSpPr>
            <p:spPr>
              <a:xfrm>
                <a:off x="8060274" y="215936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7"/>
              <p:cNvSpPr/>
              <p:nvPr/>
            </p:nvSpPr>
            <p:spPr>
              <a:xfrm>
                <a:off x="7994267" y="1675658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37"/>
              <p:cNvSpPr/>
              <p:nvPr/>
            </p:nvSpPr>
            <p:spPr>
              <a:xfrm>
                <a:off x="8155906" y="20489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37"/>
              <p:cNvSpPr/>
              <p:nvPr/>
            </p:nvSpPr>
            <p:spPr>
              <a:xfrm>
                <a:off x="8148500" y="2049564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7"/>
              <p:cNvSpPr/>
              <p:nvPr/>
            </p:nvSpPr>
            <p:spPr>
              <a:xfrm>
                <a:off x="8281163" y="2130384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7"/>
              <p:cNvSpPr/>
              <p:nvPr/>
            </p:nvSpPr>
            <p:spPr>
              <a:xfrm>
                <a:off x="8013377" y="17682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7"/>
              <p:cNvSpPr/>
              <p:nvPr/>
            </p:nvSpPr>
            <p:spPr>
              <a:xfrm>
                <a:off x="8201560" y="20847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37"/>
              <p:cNvSpPr/>
              <p:nvPr/>
            </p:nvSpPr>
            <p:spPr>
              <a:xfrm>
                <a:off x="8202182" y="20853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37"/>
              <p:cNvSpPr/>
              <p:nvPr/>
            </p:nvSpPr>
            <p:spPr>
              <a:xfrm>
                <a:off x="8202803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37"/>
              <p:cNvSpPr/>
              <p:nvPr/>
            </p:nvSpPr>
            <p:spPr>
              <a:xfrm>
                <a:off x="8281163" y="21303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37"/>
              <p:cNvSpPr/>
              <p:nvPr/>
            </p:nvSpPr>
            <p:spPr>
              <a:xfrm>
                <a:off x="8013377" y="1766993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37"/>
              <p:cNvSpPr/>
              <p:nvPr/>
            </p:nvSpPr>
            <p:spPr>
              <a:xfrm>
                <a:off x="8201560" y="208473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37"/>
              <p:cNvSpPr/>
              <p:nvPr/>
            </p:nvSpPr>
            <p:spPr>
              <a:xfrm>
                <a:off x="7735130" y="1671955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37"/>
              <p:cNvSpPr/>
              <p:nvPr/>
            </p:nvSpPr>
            <p:spPr>
              <a:xfrm>
                <a:off x="8220697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37"/>
              <p:cNvSpPr/>
              <p:nvPr/>
            </p:nvSpPr>
            <p:spPr>
              <a:xfrm>
                <a:off x="8221319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37"/>
              <p:cNvSpPr/>
              <p:nvPr/>
            </p:nvSpPr>
            <p:spPr>
              <a:xfrm>
                <a:off x="7838790" y="1917523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37"/>
              <p:cNvSpPr/>
              <p:nvPr/>
            </p:nvSpPr>
            <p:spPr>
              <a:xfrm>
                <a:off x="8220697" y="173982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37"/>
              <p:cNvSpPr/>
              <p:nvPr/>
            </p:nvSpPr>
            <p:spPr>
              <a:xfrm>
                <a:off x="8221319" y="1739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37"/>
              <p:cNvSpPr/>
              <p:nvPr/>
            </p:nvSpPr>
            <p:spPr>
              <a:xfrm>
                <a:off x="7746240" y="194095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37"/>
              <p:cNvSpPr/>
              <p:nvPr/>
            </p:nvSpPr>
            <p:spPr>
              <a:xfrm>
                <a:off x="7746240" y="1941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37"/>
              <p:cNvSpPr/>
              <p:nvPr/>
            </p:nvSpPr>
            <p:spPr>
              <a:xfrm>
                <a:off x="8160231" y="2253776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37"/>
              <p:cNvSpPr/>
              <p:nvPr/>
            </p:nvSpPr>
            <p:spPr>
              <a:xfrm>
                <a:off x="8083736" y="2275373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37"/>
              <p:cNvSpPr/>
              <p:nvPr/>
            </p:nvSpPr>
            <p:spPr>
              <a:xfrm>
                <a:off x="7601251" y="1700958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37"/>
              <p:cNvSpPr/>
              <p:nvPr/>
            </p:nvSpPr>
            <p:spPr>
              <a:xfrm>
                <a:off x="7633335" y="216555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7"/>
              <p:cNvSpPr/>
              <p:nvPr/>
            </p:nvSpPr>
            <p:spPr>
              <a:xfrm>
                <a:off x="7633957" y="21649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7"/>
              <p:cNvSpPr/>
              <p:nvPr/>
            </p:nvSpPr>
            <p:spPr>
              <a:xfrm>
                <a:off x="7680233" y="1758965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37"/>
              <p:cNvSpPr/>
              <p:nvPr/>
            </p:nvSpPr>
            <p:spPr>
              <a:xfrm>
                <a:off x="8357658" y="18311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37"/>
              <p:cNvSpPr/>
              <p:nvPr/>
            </p:nvSpPr>
            <p:spPr>
              <a:xfrm>
                <a:off x="7947370" y="212173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7"/>
              <p:cNvSpPr/>
              <p:nvPr/>
            </p:nvSpPr>
            <p:spPr>
              <a:xfrm>
                <a:off x="7761674" y="218774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3" name="Google Shape;4063;p37"/>
            <p:cNvSpPr/>
            <p:nvPr/>
          </p:nvSpPr>
          <p:spPr>
            <a:xfrm flipH="1">
              <a:off x="-3076" y="20455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7"/>
            <p:cNvSpPr/>
            <p:nvPr/>
          </p:nvSpPr>
          <p:spPr>
            <a:xfrm>
              <a:off x="652677" y="546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7"/>
            <p:cNvSpPr/>
            <p:nvPr/>
          </p:nvSpPr>
          <p:spPr>
            <a:xfrm>
              <a:off x="244590" y="26401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6" name="Google Shape;4066;p37"/>
            <p:cNvGrpSpPr/>
            <p:nvPr/>
          </p:nvGrpSpPr>
          <p:grpSpPr>
            <a:xfrm rot="3639228" flipH="1">
              <a:off x="-116313" y="23980"/>
              <a:ext cx="358509" cy="447954"/>
              <a:chOff x="4896454" y="199085"/>
              <a:chExt cx="358499" cy="447941"/>
            </a:xfrm>
          </p:grpSpPr>
          <p:sp>
            <p:nvSpPr>
              <p:cNvPr id="4067" name="Google Shape;4067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78" name="Google Shape;4078;p37"/>
            <p:cNvSpPr/>
            <p:nvPr/>
          </p:nvSpPr>
          <p:spPr>
            <a:xfrm>
              <a:off x="71124" y="1022457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7"/>
            <p:cNvSpPr/>
            <p:nvPr/>
          </p:nvSpPr>
          <p:spPr>
            <a:xfrm flipH="1">
              <a:off x="265581" y="15388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7"/>
            <p:cNvSpPr/>
            <p:nvPr/>
          </p:nvSpPr>
          <p:spPr>
            <a:xfrm>
              <a:off x="-316435" y="14492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" name="Google Shape;1792;p24">
            <a:extLst>
              <a:ext uri="{FF2B5EF4-FFF2-40B4-BE49-F238E27FC236}">
                <a16:creationId xmlns:a16="http://schemas.microsoft.com/office/drawing/2014/main" id="{054BAF62-2540-AF2E-9A93-8BF3D753CDCF}"/>
              </a:ext>
            </a:extLst>
          </p:cNvPr>
          <p:cNvSpPr txBox="1">
            <a:spLocks/>
          </p:cNvSpPr>
          <p:nvPr/>
        </p:nvSpPr>
        <p:spPr>
          <a:xfrm>
            <a:off x="2558201" y="3629333"/>
            <a:ext cx="6172734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vi-VN" sz="8800" b="1" dirty="0">
                <a:solidFill>
                  <a:srgbClr val="00B050"/>
                </a:solidFill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THANG p</a:t>
            </a:r>
            <a:r>
              <a:rPr lang="en-US" sz="8800" b="1" dirty="0">
                <a:solidFill>
                  <a:srgbClr val="00B050"/>
                </a:solidFill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H</a:t>
            </a:r>
            <a:endParaRPr lang="vi-VN" sz="8800" b="1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Google Shape;1796;p24">
            <a:extLst>
              <a:ext uri="{FF2B5EF4-FFF2-40B4-BE49-F238E27FC236}">
                <a16:creationId xmlns:a16="http://schemas.microsoft.com/office/drawing/2014/main" id="{E9F2BF57-D609-1E05-54E0-ECE597DB2488}"/>
              </a:ext>
            </a:extLst>
          </p:cNvPr>
          <p:cNvSpPr txBox="1">
            <a:spLocks/>
          </p:cNvSpPr>
          <p:nvPr/>
        </p:nvSpPr>
        <p:spPr>
          <a:xfrm>
            <a:off x="4811982" y="2253373"/>
            <a:ext cx="2254613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115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III.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210C411F-A079-EA7E-491F-1FB4494C5475}"/>
              </a:ext>
            </a:extLst>
          </p:cNvPr>
          <p:cNvSpPr txBox="1"/>
          <p:nvPr/>
        </p:nvSpPr>
        <p:spPr>
          <a:xfrm>
            <a:off x="81151" y="1062204"/>
            <a:ext cx="7584005" cy="13324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90500" indent="12700" algn="just">
              <a:lnSpc>
                <a:spcPct val="115000"/>
              </a:lnSpc>
              <a:spcAft>
                <a:spcPts val="200"/>
              </a:spcAft>
            </a:pPr>
            <a:r>
              <a:rPr lang="en-US" sz="2400" b="1" i="1" dirty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vi-VN" sz="2400" b="1" i="1" dirty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Chuẩn bị:</a:t>
            </a:r>
            <a:r>
              <a:rPr lang="vi-VN" sz="2400" b="1" dirty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vi-VN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Các cốc đã được dán nhãn: nước lọc, nước chanh, nước ngọt có gas, nước rửa bát, gi</a:t>
            </a:r>
            <a:r>
              <a:rPr lang="en-US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ấ</a:t>
            </a:r>
            <a:r>
              <a:rPr lang="vi-VN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m ăn, dung dịch baking soda, giấy pH; ống hút nhỏ giọt, đ</a:t>
            </a:r>
            <a:r>
              <a:rPr lang="en-US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ĩ</a:t>
            </a:r>
            <a:r>
              <a:rPr lang="vi-VN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a th</a:t>
            </a:r>
            <a:r>
              <a:rPr lang="en-US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ủy</a:t>
            </a:r>
            <a:r>
              <a:rPr lang="vi-VN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t</a:t>
            </a:r>
            <a:r>
              <a:rPr lang="vi-VN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inh.</a:t>
            </a:r>
            <a:endParaRPr lang="en-US" sz="2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CE61AE0-55AB-67FF-944B-938332563F0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098056">
            <a:off x="4361428" y="2820113"/>
            <a:ext cx="1659551" cy="1659551"/>
          </a:xfrm>
          <a:prstGeom prst="rect">
            <a:avLst/>
          </a:prstGeom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4E837789-5DC7-23E0-7077-9333A6B68DC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6570" y="2131720"/>
            <a:ext cx="3205163" cy="3205163"/>
          </a:xfrm>
          <a:prstGeom prst="rect">
            <a:avLst/>
          </a:prstGeom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id="{24EF4DFF-8405-2C81-A008-B7CEAA74BA3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74305" y="2478355"/>
            <a:ext cx="2143125" cy="21431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4100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C3E69264-E62A-006E-3170-49A9014976C3}"/>
              </a:ext>
            </a:extLst>
          </p:cNvPr>
          <p:cNvGrpSpPr/>
          <p:nvPr/>
        </p:nvGrpSpPr>
        <p:grpSpPr>
          <a:xfrm>
            <a:off x="4290646" y="1314092"/>
            <a:ext cx="1248681" cy="766232"/>
            <a:chOff x="589798" y="3930892"/>
            <a:chExt cx="2094018" cy="1021643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724014E9-3A6F-AE63-52D2-8315B02D3157}"/>
                </a:ext>
              </a:extLst>
            </p:cNvPr>
            <p:cNvSpPr/>
            <p:nvPr/>
          </p:nvSpPr>
          <p:spPr>
            <a:xfrm flipH="1">
              <a:off x="830491" y="4392298"/>
              <a:ext cx="1612630" cy="560237"/>
            </a:xfrm>
            <a:custGeom>
              <a:avLst/>
              <a:gdLst>
                <a:gd name="connsiteX0" fmla="*/ 590146 w 1612630"/>
                <a:gd name="connsiteY0" fmla="*/ 0 h 560237"/>
                <a:gd name="connsiteX1" fmla="*/ 546644 w 1612630"/>
                <a:gd name="connsiteY1" fmla="*/ 5447 h 560237"/>
                <a:gd name="connsiteX2" fmla="*/ 526337 w 1612630"/>
                <a:gd name="connsiteY2" fmla="*/ 13938 h 560237"/>
                <a:gd name="connsiteX3" fmla="*/ 497318 w 1612630"/>
                <a:gd name="connsiteY3" fmla="*/ 10305 h 560237"/>
                <a:gd name="connsiteX4" fmla="*/ 493782 w 1612630"/>
                <a:gd name="connsiteY4" fmla="*/ 10748 h 560237"/>
                <a:gd name="connsiteX5" fmla="*/ 484280 w 1612630"/>
                <a:gd name="connsiteY5" fmla="*/ 6775 h 560237"/>
                <a:gd name="connsiteX6" fmla="*/ 448909 w 1612630"/>
                <a:gd name="connsiteY6" fmla="*/ 2346 h 560237"/>
                <a:gd name="connsiteX7" fmla="*/ 413538 w 1612630"/>
                <a:gd name="connsiteY7" fmla="*/ 6775 h 560237"/>
                <a:gd name="connsiteX8" fmla="*/ 399920 w 1612630"/>
                <a:gd name="connsiteY8" fmla="*/ 12469 h 560237"/>
                <a:gd name="connsiteX9" fmla="*/ 382636 w 1612630"/>
                <a:gd name="connsiteY9" fmla="*/ 10305 h 560237"/>
                <a:gd name="connsiteX10" fmla="*/ 347265 w 1612630"/>
                <a:gd name="connsiteY10" fmla="*/ 14734 h 560237"/>
                <a:gd name="connsiteX11" fmla="*/ 345161 w 1612630"/>
                <a:gd name="connsiteY11" fmla="*/ 15614 h 560237"/>
                <a:gd name="connsiteX12" fmla="*/ 323926 w 1612630"/>
                <a:gd name="connsiteY12" fmla="*/ 12955 h 560237"/>
                <a:gd name="connsiteX13" fmla="*/ 293866 w 1612630"/>
                <a:gd name="connsiteY13" fmla="*/ 16719 h 560237"/>
                <a:gd name="connsiteX14" fmla="*/ 270084 w 1612630"/>
                <a:gd name="connsiteY14" fmla="*/ 6775 h 560237"/>
                <a:gd name="connsiteX15" fmla="*/ 234713 w 1612630"/>
                <a:gd name="connsiteY15" fmla="*/ 2346 h 560237"/>
                <a:gd name="connsiteX16" fmla="*/ 170458 w 1612630"/>
                <a:gd name="connsiteY16" fmla="*/ 18853 h 560237"/>
                <a:gd name="connsiteX17" fmla="*/ 165363 w 1612630"/>
                <a:gd name="connsiteY17" fmla="*/ 26480 h 560237"/>
                <a:gd name="connsiteX18" fmla="*/ 137272 w 1612630"/>
                <a:gd name="connsiteY18" fmla="*/ 14734 h 560237"/>
                <a:gd name="connsiteX19" fmla="*/ 101901 w 1612630"/>
                <a:gd name="connsiteY19" fmla="*/ 10305 h 560237"/>
                <a:gd name="connsiteX20" fmla="*/ 11030 w 1612630"/>
                <a:gd name="connsiteY20" fmla="*/ 66663 h 560237"/>
                <a:gd name="connsiteX21" fmla="*/ 18116 w 1612630"/>
                <a:gd name="connsiteY21" fmla="*/ 77273 h 560237"/>
                <a:gd name="connsiteX22" fmla="*/ 0 w 1612630"/>
                <a:gd name="connsiteY22" fmla="*/ 77273 h 560237"/>
                <a:gd name="connsiteX23" fmla="*/ 5126 w 1612630"/>
                <a:gd name="connsiteY23" fmla="*/ 98779 h 560237"/>
                <a:gd name="connsiteX24" fmla="*/ 50648 w 1612630"/>
                <a:gd name="connsiteY24" fmla="*/ 560237 h 560237"/>
                <a:gd name="connsiteX25" fmla="*/ 806315 w 1612630"/>
                <a:gd name="connsiteY25" fmla="*/ 560237 h 560237"/>
                <a:gd name="connsiteX26" fmla="*/ 1561983 w 1612630"/>
                <a:gd name="connsiteY26" fmla="*/ 560237 h 560237"/>
                <a:gd name="connsiteX27" fmla="*/ 1607505 w 1612630"/>
                <a:gd name="connsiteY27" fmla="*/ 98779 h 560237"/>
                <a:gd name="connsiteX28" fmla="*/ 1612630 w 1612630"/>
                <a:gd name="connsiteY28" fmla="*/ 77273 h 560237"/>
                <a:gd name="connsiteX29" fmla="*/ 1591904 w 1612630"/>
                <a:gd name="connsiteY29" fmla="*/ 77273 h 560237"/>
                <a:gd name="connsiteX30" fmla="*/ 1480144 w 1612630"/>
                <a:gd name="connsiteY30" fmla="*/ 7959 h 560237"/>
                <a:gd name="connsiteX31" fmla="*/ 1436642 w 1612630"/>
                <a:gd name="connsiteY31" fmla="*/ 13406 h 560237"/>
                <a:gd name="connsiteX32" fmla="*/ 1403473 w 1612630"/>
                <a:gd name="connsiteY32" fmla="*/ 27276 h 560237"/>
                <a:gd name="connsiteX33" fmla="*/ 1403163 w 1612630"/>
                <a:gd name="connsiteY33" fmla="*/ 26812 h 560237"/>
                <a:gd name="connsiteX34" fmla="*/ 1338907 w 1612630"/>
                <a:gd name="connsiteY34" fmla="*/ 10305 h 560237"/>
                <a:gd name="connsiteX35" fmla="*/ 1274651 w 1612630"/>
                <a:gd name="connsiteY35" fmla="*/ 26812 h 560237"/>
                <a:gd name="connsiteX36" fmla="*/ 1269883 w 1612630"/>
                <a:gd name="connsiteY36" fmla="*/ 33951 h 560237"/>
                <a:gd name="connsiteX37" fmla="*/ 1249295 w 1612630"/>
                <a:gd name="connsiteY37" fmla="*/ 25343 h 560237"/>
                <a:gd name="connsiteX38" fmla="*/ 1213924 w 1612630"/>
                <a:gd name="connsiteY38" fmla="*/ 20914 h 560237"/>
                <a:gd name="connsiteX39" fmla="*/ 1183864 w 1612630"/>
                <a:gd name="connsiteY39" fmla="*/ 24678 h 560237"/>
                <a:gd name="connsiteX40" fmla="*/ 1160082 w 1612630"/>
                <a:gd name="connsiteY40" fmla="*/ 14734 h 560237"/>
                <a:gd name="connsiteX41" fmla="*/ 1124711 w 1612630"/>
                <a:gd name="connsiteY41" fmla="*/ 10305 h 560237"/>
                <a:gd name="connsiteX42" fmla="*/ 1089340 w 1612630"/>
                <a:gd name="connsiteY42" fmla="*/ 14734 h 560237"/>
                <a:gd name="connsiteX43" fmla="*/ 1067370 w 1612630"/>
                <a:gd name="connsiteY43" fmla="*/ 23920 h 560237"/>
                <a:gd name="connsiteX44" fmla="*/ 1045400 w 1612630"/>
                <a:gd name="connsiteY44" fmla="*/ 14734 h 560237"/>
                <a:gd name="connsiteX45" fmla="*/ 1010029 w 1612630"/>
                <a:gd name="connsiteY45" fmla="*/ 10305 h 560237"/>
                <a:gd name="connsiteX46" fmla="*/ 945773 w 1612630"/>
                <a:gd name="connsiteY46" fmla="*/ 26812 h 560237"/>
                <a:gd name="connsiteX47" fmla="*/ 938291 w 1612630"/>
                <a:gd name="connsiteY47" fmla="*/ 38014 h 560237"/>
                <a:gd name="connsiteX48" fmla="*/ 931777 w 1612630"/>
                <a:gd name="connsiteY48" fmla="*/ 28260 h 560237"/>
                <a:gd name="connsiteX49" fmla="*/ 852751 w 1612630"/>
                <a:gd name="connsiteY49" fmla="*/ 7959 h 560237"/>
                <a:gd name="connsiteX50" fmla="*/ 809249 w 1612630"/>
                <a:gd name="connsiteY50" fmla="*/ 13406 h 560237"/>
                <a:gd name="connsiteX51" fmla="*/ 776080 w 1612630"/>
                <a:gd name="connsiteY51" fmla="*/ 27276 h 560237"/>
                <a:gd name="connsiteX52" fmla="*/ 775770 w 1612630"/>
                <a:gd name="connsiteY52" fmla="*/ 26812 h 560237"/>
                <a:gd name="connsiteX53" fmla="*/ 711514 w 1612630"/>
                <a:gd name="connsiteY53" fmla="*/ 10305 h 560237"/>
                <a:gd name="connsiteX54" fmla="*/ 676143 w 1612630"/>
                <a:gd name="connsiteY54" fmla="*/ 14734 h 560237"/>
                <a:gd name="connsiteX55" fmla="*/ 666000 w 1612630"/>
                <a:gd name="connsiteY55" fmla="*/ 18975 h 560237"/>
                <a:gd name="connsiteX56" fmla="*/ 633648 w 1612630"/>
                <a:gd name="connsiteY56" fmla="*/ 5447 h 560237"/>
                <a:gd name="connsiteX57" fmla="*/ 590146 w 1612630"/>
                <a:gd name="connsiteY57" fmla="*/ 0 h 56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12630" h="560237">
                  <a:moveTo>
                    <a:pt x="590146" y="0"/>
                  </a:moveTo>
                  <a:cubicBezTo>
                    <a:pt x="574715" y="0"/>
                    <a:pt x="560015" y="1939"/>
                    <a:pt x="546644" y="5447"/>
                  </a:cubicBezTo>
                  <a:lnTo>
                    <a:pt x="526337" y="13938"/>
                  </a:lnTo>
                  <a:lnTo>
                    <a:pt x="497318" y="10305"/>
                  </a:lnTo>
                  <a:lnTo>
                    <a:pt x="493782" y="10748"/>
                  </a:lnTo>
                  <a:lnTo>
                    <a:pt x="484280" y="6775"/>
                  </a:lnTo>
                  <a:cubicBezTo>
                    <a:pt x="473409" y="3923"/>
                    <a:pt x="461456" y="2346"/>
                    <a:pt x="448909" y="2346"/>
                  </a:cubicBezTo>
                  <a:cubicBezTo>
                    <a:pt x="436362" y="2346"/>
                    <a:pt x="424410" y="3923"/>
                    <a:pt x="413538" y="6775"/>
                  </a:cubicBezTo>
                  <a:lnTo>
                    <a:pt x="399920" y="12469"/>
                  </a:lnTo>
                  <a:lnTo>
                    <a:pt x="382636" y="10305"/>
                  </a:lnTo>
                  <a:cubicBezTo>
                    <a:pt x="370089" y="10305"/>
                    <a:pt x="358137" y="11882"/>
                    <a:pt x="347265" y="14734"/>
                  </a:cubicBezTo>
                  <a:lnTo>
                    <a:pt x="345161" y="15614"/>
                  </a:lnTo>
                  <a:lnTo>
                    <a:pt x="323926" y="12955"/>
                  </a:lnTo>
                  <a:lnTo>
                    <a:pt x="293866" y="16719"/>
                  </a:lnTo>
                  <a:lnTo>
                    <a:pt x="270084" y="6775"/>
                  </a:lnTo>
                  <a:cubicBezTo>
                    <a:pt x="259213" y="3923"/>
                    <a:pt x="247260" y="2346"/>
                    <a:pt x="234713" y="2346"/>
                  </a:cubicBezTo>
                  <a:cubicBezTo>
                    <a:pt x="209620" y="2346"/>
                    <a:pt x="186902" y="8654"/>
                    <a:pt x="170458" y="18853"/>
                  </a:cubicBezTo>
                  <a:lnTo>
                    <a:pt x="165363" y="26480"/>
                  </a:lnTo>
                  <a:lnTo>
                    <a:pt x="137272" y="14734"/>
                  </a:lnTo>
                  <a:cubicBezTo>
                    <a:pt x="126401" y="11882"/>
                    <a:pt x="114448" y="10305"/>
                    <a:pt x="101901" y="10305"/>
                  </a:cubicBezTo>
                  <a:cubicBezTo>
                    <a:pt x="51714" y="10305"/>
                    <a:pt x="11030" y="35537"/>
                    <a:pt x="11030" y="66663"/>
                  </a:cubicBezTo>
                  <a:lnTo>
                    <a:pt x="18116" y="77273"/>
                  </a:lnTo>
                  <a:lnTo>
                    <a:pt x="0" y="77273"/>
                  </a:lnTo>
                  <a:lnTo>
                    <a:pt x="5126" y="98779"/>
                  </a:lnTo>
                  <a:cubicBezTo>
                    <a:pt x="32439" y="228094"/>
                    <a:pt x="50648" y="381377"/>
                    <a:pt x="50648" y="560237"/>
                  </a:cubicBezTo>
                  <a:lnTo>
                    <a:pt x="806315" y="560237"/>
                  </a:lnTo>
                  <a:lnTo>
                    <a:pt x="1561983" y="560237"/>
                  </a:lnTo>
                  <a:cubicBezTo>
                    <a:pt x="1561983" y="381377"/>
                    <a:pt x="1580191" y="228094"/>
                    <a:pt x="1607505" y="98779"/>
                  </a:cubicBezTo>
                  <a:lnTo>
                    <a:pt x="1612630" y="77273"/>
                  </a:lnTo>
                  <a:lnTo>
                    <a:pt x="1591904" y="77273"/>
                  </a:lnTo>
                  <a:cubicBezTo>
                    <a:pt x="1591904" y="38992"/>
                    <a:pt x="1541867" y="7959"/>
                    <a:pt x="1480144" y="7959"/>
                  </a:cubicBezTo>
                  <a:cubicBezTo>
                    <a:pt x="1464713" y="7959"/>
                    <a:pt x="1450013" y="9898"/>
                    <a:pt x="1436642" y="13406"/>
                  </a:cubicBezTo>
                  <a:lnTo>
                    <a:pt x="1403473" y="27276"/>
                  </a:lnTo>
                  <a:lnTo>
                    <a:pt x="1403163" y="26812"/>
                  </a:lnTo>
                  <a:cubicBezTo>
                    <a:pt x="1386718" y="16613"/>
                    <a:pt x="1364001" y="10305"/>
                    <a:pt x="1338907" y="10305"/>
                  </a:cubicBezTo>
                  <a:cubicBezTo>
                    <a:pt x="1313814" y="10305"/>
                    <a:pt x="1291096" y="16613"/>
                    <a:pt x="1274651" y="26812"/>
                  </a:cubicBezTo>
                  <a:lnTo>
                    <a:pt x="1269883" y="33951"/>
                  </a:lnTo>
                  <a:lnTo>
                    <a:pt x="1249295" y="25343"/>
                  </a:lnTo>
                  <a:cubicBezTo>
                    <a:pt x="1238424" y="22491"/>
                    <a:pt x="1226471" y="20914"/>
                    <a:pt x="1213924" y="20914"/>
                  </a:cubicBezTo>
                  <a:lnTo>
                    <a:pt x="1183864" y="24678"/>
                  </a:lnTo>
                  <a:lnTo>
                    <a:pt x="1160082" y="14734"/>
                  </a:lnTo>
                  <a:cubicBezTo>
                    <a:pt x="1149211" y="11882"/>
                    <a:pt x="1137258" y="10305"/>
                    <a:pt x="1124711" y="10305"/>
                  </a:cubicBezTo>
                  <a:cubicBezTo>
                    <a:pt x="1112164" y="10305"/>
                    <a:pt x="1100211" y="11882"/>
                    <a:pt x="1089340" y="14734"/>
                  </a:cubicBezTo>
                  <a:lnTo>
                    <a:pt x="1067370" y="23920"/>
                  </a:lnTo>
                  <a:lnTo>
                    <a:pt x="1045400" y="14734"/>
                  </a:lnTo>
                  <a:cubicBezTo>
                    <a:pt x="1034529" y="11882"/>
                    <a:pt x="1022576" y="10305"/>
                    <a:pt x="1010029" y="10305"/>
                  </a:cubicBezTo>
                  <a:cubicBezTo>
                    <a:pt x="984936" y="10305"/>
                    <a:pt x="962218" y="16613"/>
                    <a:pt x="945773" y="26812"/>
                  </a:cubicBezTo>
                  <a:lnTo>
                    <a:pt x="938291" y="38014"/>
                  </a:lnTo>
                  <a:lnTo>
                    <a:pt x="931777" y="28260"/>
                  </a:lnTo>
                  <a:cubicBezTo>
                    <a:pt x="911553" y="15717"/>
                    <a:pt x="883613" y="7959"/>
                    <a:pt x="852751" y="7959"/>
                  </a:cubicBezTo>
                  <a:cubicBezTo>
                    <a:pt x="837320" y="7959"/>
                    <a:pt x="822620" y="9898"/>
                    <a:pt x="809249" y="13406"/>
                  </a:cubicBezTo>
                  <a:lnTo>
                    <a:pt x="776080" y="27276"/>
                  </a:lnTo>
                  <a:lnTo>
                    <a:pt x="775770" y="26812"/>
                  </a:lnTo>
                  <a:cubicBezTo>
                    <a:pt x="759325" y="16613"/>
                    <a:pt x="736608" y="10305"/>
                    <a:pt x="711514" y="10305"/>
                  </a:cubicBezTo>
                  <a:cubicBezTo>
                    <a:pt x="698967" y="10305"/>
                    <a:pt x="687015" y="11882"/>
                    <a:pt x="676143" y="14734"/>
                  </a:cubicBezTo>
                  <a:lnTo>
                    <a:pt x="666000" y="18975"/>
                  </a:lnTo>
                  <a:lnTo>
                    <a:pt x="633648" y="5447"/>
                  </a:lnTo>
                  <a:cubicBezTo>
                    <a:pt x="620277" y="1939"/>
                    <a:pt x="605577" y="0"/>
                    <a:pt x="590146" y="0"/>
                  </a:cubicBezTo>
                  <a:close/>
                </a:path>
              </a:pathLst>
            </a:custGeom>
            <a:solidFill>
              <a:srgbClr val="FFFFCC"/>
            </a:solidFill>
            <a:ln w="381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vi-VN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41C630A0-F70D-01B2-E498-3CD0758E838B}"/>
                </a:ext>
              </a:extLst>
            </p:cNvPr>
            <p:cNvSpPr/>
            <p:nvPr/>
          </p:nvSpPr>
          <p:spPr>
            <a:xfrm flipH="1">
              <a:off x="589798" y="3930892"/>
              <a:ext cx="2094018" cy="1021643"/>
            </a:xfrm>
            <a:custGeom>
              <a:avLst/>
              <a:gdLst>
                <a:gd name="connsiteX0" fmla="*/ 1168400 w 1168400"/>
                <a:gd name="connsiteY0" fmla="*/ 0 h 410700"/>
                <a:gd name="connsiteX1" fmla="*/ 0 w 1168400"/>
                <a:gd name="connsiteY1" fmla="*/ 0 h 410700"/>
                <a:gd name="connsiteX2" fmla="*/ 162560 w 1168400"/>
                <a:gd name="connsiteY2" fmla="*/ 410700 h 410700"/>
                <a:gd name="connsiteX3" fmla="*/ 584200 w 1168400"/>
                <a:gd name="connsiteY3" fmla="*/ 410700 h 410700"/>
                <a:gd name="connsiteX4" fmla="*/ 1005840 w 1168400"/>
                <a:gd name="connsiteY4" fmla="*/ 410700 h 410700"/>
                <a:gd name="connsiteX5" fmla="*/ 1168400 w 1168400"/>
                <a:gd name="connsiteY5" fmla="*/ 0 h 41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8400" h="410700">
                  <a:moveTo>
                    <a:pt x="1168400" y="0"/>
                  </a:moveTo>
                  <a:lnTo>
                    <a:pt x="0" y="0"/>
                  </a:lnTo>
                  <a:cubicBezTo>
                    <a:pt x="0" y="0"/>
                    <a:pt x="162560" y="123093"/>
                    <a:pt x="162560" y="410700"/>
                  </a:cubicBezTo>
                  <a:lnTo>
                    <a:pt x="584200" y="410700"/>
                  </a:lnTo>
                  <a:lnTo>
                    <a:pt x="1005840" y="410700"/>
                  </a:lnTo>
                  <a:cubicBezTo>
                    <a:pt x="1005840" y="123093"/>
                    <a:pt x="1168400" y="0"/>
                    <a:pt x="1168400" y="0"/>
                  </a:cubicBezTo>
                  <a:close/>
                </a:path>
              </a:pathLst>
            </a:custGeom>
            <a:noFill/>
            <a:ln w="38100">
              <a:solidFill>
                <a:srgbClr val="264653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vi-VN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475A1AA8-BDC0-0913-1ACB-D40C50EA7373}"/>
              </a:ext>
            </a:extLst>
          </p:cNvPr>
          <p:cNvGrpSpPr/>
          <p:nvPr/>
        </p:nvGrpSpPr>
        <p:grpSpPr>
          <a:xfrm>
            <a:off x="4193506" y="2350460"/>
            <a:ext cx="1459933" cy="457981"/>
            <a:chOff x="4336607" y="3165500"/>
            <a:chExt cx="2522126" cy="824617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37C04449-4C79-C089-4B29-80B2BF46F2FE}"/>
                </a:ext>
              </a:extLst>
            </p:cNvPr>
            <p:cNvSpPr/>
            <p:nvPr/>
          </p:nvSpPr>
          <p:spPr>
            <a:xfrm>
              <a:off x="4360125" y="3165500"/>
              <a:ext cx="2498608" cy="824617"/>
            </a:xfrm>
            <a:prstGeom prst="roundRect">
              <a:avLst>
                <a:gd name="adj" fmla="val 9350"/>
              </a:avLst>
            </a:prstGeom>
            <a:solidFill>
              <a:srgbClr val="26465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9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5F6F6061-FBB9-5FE8-55BF-2930839D3586}"/>
                </a:ext>
              </a:extLst>
            </p:cNvPr>
            <p:cNvSpPr txBox="1"/>
            <p:nvPr/>
          </p:nvSpPr>
          <p:spPr>
            <a:xfrm>
              <a:off x="4336607" y="3254643"/>
              <a:ext cx="2498607" cy="533480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Nước chanh</a:t>
              </a:r>
              <a:endParaRPr lang="vi-VN" sz="20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E6973A65-CAAD-16EA-B99D-11E398FF35F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34230" y="406902"/>
            <a:ext cx="992098" cy="660241"/>
          </a:xfrm>
          <a:prstGeom prst="rect">
            <a:avLst/>
          </a:prstGeom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9A18EF73-26B7-A3AF-2B24-F231684C86BB}"/>
              </a:ext>
            </a:extLst>
          </p:cNvPr>
          <p:cNvGrpSpPr/>
          <p:nvPr/>
        </p:nvGrpSpPr>
        <p:grpSpPr>
          <a:xfrm>
            <a:off x="5750029" y="4344512"/>
            <a:ext cx="1587259" cy="551861"/>
            <a:chOff x="4889828" y="3165500"/>
            <a:chExt cx="2116345" cy="735814"/>
          </a:xfrm>
        </p:grpSpPr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60FCBD42-AFD6-E5EF-17F8-E055D0007DCD}"/>
                </a:ext>
              </a:extLst>
            </p:cNvPr>
            <p:cNvSpPr/>
            <p:nvPr/>
          </p:nvSpPr>
          <p:spPr>
            <a:xfrm>
              <a:off x="4912155" y="3165500"/>
              <a:ext cx="2094018" cy="735814"/>
            </a:xfrm>
            <a:prstGeom prst="roundRect">
              <a:avLst>
                <a:gd name="adj" fmla="val 9350"/>
              </a:avLst>
            </a:prstGeom>
            <a:solidFill>
              <a:srgbClr val="26465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9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B1520C7-1CDF-5813-1840-E13B8BAFB58B}"/>
                </a:ext>
              </a:extLst>
            </p:cNvPr>
            <p:cNvSpPr txBox="1"/>
            <p:nvPr/>
          </p:nvSpPr>
          <p:spPr>
            <a:xfrm>
              <a:off x="4889828" y="3254643"/>
              <a:ext cx="2116345" cy="533480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000" dirty="0">
                  <a:solidFill>
                    <a:schemeClr val="bg1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Baking soda</a:t>
              </a:r>
              <a:endParaRPr lang="vi-VN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36B6BA6-D114-D26B-D8B0-76793C4AC09F}"/>
              </a:ext>
            </a:extLst>
          </p:cNvPr>
          <p:cNvGrpSpPr/>
          <p:nvPr/>
        </p:nvGrpSpPr>
        <p:grpSpPr>
          <a:xfrm>
            <a:off x="5919319" y="3296482"/>
            <a:ext cx="1248682" cy="766232"/>
            <a:chOff x="6711198" y="3930892"/>
            <a:chExt cx="2094018" cy="1021643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98E91CD-3320-1142-400E-F35BE1ED267C}"/>
                </a:ext>
              </a:extLst>
            </p:cNvPr>
            <p:cNvSpPr/>
            <p:nvPr/>
          </p:nvSpPr>
          <p:spPr>
            <a:xfrm flipH="1">
              <a:off x="6951891" y="4392298"/>
              <a:ext cx="1612630" cy="560237"/>
            </a:xfrm>
            <a:custGeom>
              <a:avLst/>
              <a:gdLst>
                <a:gd name="connsiteX0" fmla="*/ 590146 w 1612630"/>
                <a:gd name="connsiteY0" fmla="*/ 0 h 560237"/>
                <a:gd name="connsiteX1" fmla="*/ 546644 w 1612630"/>
                <a:gd name="connsiteY1" fmla="*/ 5447 h 560237"/>
                <a:gd name="connsiteX2" fmla="*/ 526337 w 1612630"/>
                <a:gd name="connsiteY2" fmla="*/ 13938 h 560237"/>
                <a:gd name="connsiteX3" fmla="*/ 497318 w 1612630"/>
                <a:gd name="connsiteY3" fmla="*/ 10305 h 560237"/>
                <a:gd name="connsiteX4" fmla="*/ 493782 w 1612630"/>
                <a:gd name="connsiteY4" fmla="*/ 10748 h 560237"/>
                <a:gd name="connsiteX5" fmla="*/ 484280 w 1612630"/>
                <a:gd name="connsiteY5" fmla="*/ 6775 h 560237"/>
                <a:gd name="connsiteX6" fmla="*/ 448909 w 1612630"/>
                <a:gd name="connsiteY6" fmla="*/ 2346 h 560237"/>
                <a:gd name="connsiteX7" fmla="*/ 413538 w 1612630"/>
                <a:gd name="connsiteY7" fmla="*/ 6775 h 560237"/>
                <a:gd name="connsiteX8" fmla="*/ 399920 w 1612630"/>
                <a:gd name="connsiteY8" fmla="*/ 12469 h 560237"/>
                <a:gd name="connsiteX9" fmla="*/ 382636 w 1612630"/>
                <a:gd name="connsiteY9" fmla="*/ 10305 h 560237"/>
                <a:gd name="connsiteX10" fmla="*/ 347265 w 1612630"/>
                <a:gd name="connsiteY10" fmla="*/ 14734 h 560237"/>
                <a:gd name="connsiteX11" fmla="*/ 345161 w 1612630"/>
                <a:gd name="connsiteY11" fmla="*/ 15614 h 560237"/>
                <a:gd name="connsiteX12" fmla="*/ 323926 w 1612630"/>
                <a:gd name="connsiteY12" fmla="*/ 12955 h 560237"/>
                <a:gd name="connsiteX13" fmla="*/ 293866 w 1612630"/>
                <a:gd name="connsiteY13" fmla="*/ 16719 h 560237"/>
                <a:gd name="connsiteX14" fmla="*/ 270084 w 1612630"/>
                <a:gd name="connsiteY14" fmla="*/ 6775 h 560237"/>
                <a:gd name="connsiteX15" fmla="*/ 234713 w 1612630"/>
                <a:gd name="connsiteY15" fmla="*/ 2346 h 560237"/>
                <a:gd name="connsiteX16" fmla="*/ 170458 w 1612630"/>
                <a:gd name="connsiteY16" fmla="*/ 18853 h 560237"/>
                <a:gd name="connsiteX17" fmla="*/ 165363 w 1612630"/>
                <a:gd name="connsiteY17" fmla="*/ 26480 h 560237"/>
                <a:gd name="connsiteX18" fmla="*/ 137272 w 1612630"/>
                <a:gd name="connsiteY18" fmla="*/ 14734 h 560237"/>
                <a:gd name="connsiteX19" fmla="*/ 101901 w 1612630"/>
                <a:gd name="connsiteY19" fmla="*/ 10305 h 560237"/>
                <a:gd name="connsiteX20" fmla="*/ 11030 w 1612630"/>
                <a:gd name="connsiteY20" fmla="*/ 66663 h 560237"/>
                <a:gd name="connsiteX21" fmla="*/ 18116 w 1612630"/>
                <a:gd name="connsiteY21" fmla="*/ 77273 h 560237"/>
                <a:gd name="connsiteX22" fmla="*/ 0 w 1612630"/>
                <a:gd name="connsiteY22" fmla="*/ 77273 h 560237"/>
                <a:gd name="connsiteX23" fmla="*/ 5126 w 1612630"/>
                <a:gd name="connsiteY23" fmla="*/ 98779 h 560237"/>
                <a:gd name="connsiteX24" fmla="*/ 50648 w 1612630"/>
                <a:gd name="connsiteY24" fmla="*/ 560237 h 560237"/>
                <a:gd name="connsiteX25" fmla="*/ 806315 w 1612630"/>
                <a:gd name="connsiteY25" fmla="*/ 560237 h 560237"/>
                <a:gd name="connsiteX26" fmla="*/ 1561983 w 1612630"/>
                <a:gd name="connsiteY26" fmla="*/ 560237 h 560237"/>
                <a:gd name="connsiteX27" fmla="*/ 1607505 w 1612630"/>
                <a:gd name="connsiteY27" fmla="*/ 98779 h 560237"/>
                <a:gd name="connsiteX28" fmla="*/ 1612630 w 1612630"/>
                <a:gd name="connsiteY28" fmla="*/ 77273 h 560237"/>
                <a:gd name="connsiteX29" fmla="*/ 1591904 w 1612630"/>
                <a:gd name="connsiteY29" fmla="*/ 77273 h 560237"/>
                <a:gd name="connsiteX30" fmla="*/ 1480144 w 1612630"/>
                <a:gd name="connsiteY30" fmla="*/ 7959 h 560237"/>
                <a:gd name="connsiteX31" fmla="*/ 1436642 w 1612630"/>
                <a:gd name="connsiteY31" fmla="*/ 13406 h 560237"/>
                <a:gd name="connsiteX32" fmla="*/ 1403473 w 1612630"/>
                <a:gd name="connsiteY32" fmla="*/ 27276 h 560237"/>
                <a:gd name="connsiteX33" fmla="*/ 1403163 w 1612630"/>
                <a:gd name="connsiteY33" fmla="*/ 26812 h 560237"/>
                <a:gd name="connsiteX34" fmla="*/ 1338907 w 1612630"/>
                <a:gd name="connsiteY34" fmla="*/ 10305 h 560237"/>
                <a:gd name="connsiteX35" fmla="*/ 1274651 w 1612630"/>
                <a:gd name="connsiteY35" fmla="*/ 26812 h 560237"/>
                <a:gd name="connsiteX36" fmla="*/ 1269883 w 1612630"/>
                <a:gd name="connsiteY36" fmla="*/ 33951 h 560237"/>
                <a:gd name="connsiteX37" fmla="*/ 1249295 w 1612630"/>
                <a:gd name="connsiteY37" fmla="*/ 25343 h 560237"/>
                <a:gd name="connsiteX38" fmla="*/ 1213924 w 1612630"/>
                <a:gd name="connsiteY38" fmla="*/ 20914 h 560237"/>
                <a:gd name="connsiteX39" fmla="*/ 1183864 w 1612630"/>
                <a:gd name="connsiteY39" fmla="*/ 24678 h 560237"/>
                <a:gd name="connsiteX40" fmla="*/ 1160082 w 1612630"/>
                <a:gd name="connsiteY40" fmla="*/ 14734 h 560237"/>
                <a:gd name="connsiteX41" fmla="*/ 1124711 w 1612630"/>
                <a:gd name="connsiteY41" fmla="*/ 10305 h 560237"/>
                <a:gd name="connsiteX42" fmla="*/ 1089340 w 1612630"/>
                <a:gd name="connsiteY42" fmla="*/ 14734 h 560237"/>
                <a:gd name="connsiteX43" fmla="*/ 1067370 w 1612630"/>
                <a:gd name="connsiteY43" fmla="*/ 23920 h 560237"/>
                <a:gd name="connsiteX44" fmla="*/ 1045400 w 1612630"/>
                <a:gd name="connsiteY44" fmla="*/ 14734 h 560237"/>
                <a:gd name="connsiteX45" fmla="*/ 1010029 w 1612630"/>
                <a:gd name="connsiteY45" fmla="*/ 10305 h 560237"/>
                <a:gd name="connsiteX46" fmla="*/ 945773 w 1612630"/>
                <a:gd name="connsiteY46" fmla="*/ 26812 h 560237"/>
                <a:gd name="connsiteX47" fmla="*/ 938291 w 1612630"/>
                <a:gd name="connsiteY47" fmla="*/ 38014 h 560237"/>
                <a:gd name="connsiteX48" fmla="*/ 931777 w 1612630"/>
                <a:gd name="connsiteY48" fmla="*/ 28260 h 560237"/>
                <a:gd name="connsiteX49" fmla="*/ 852751 w 1612630"/>
                <a:gd name="connsiteY49" fmla="*/ 7959 h 560237"/>
                <a:gd name="connsiteX50" fmla="*/ 809249 w 1612630"/>
                <a:gd name="connsiteY50" fmla="*/ 13406 h 560237"/>
                <a:gd name="connsiteX51" fmla="*/ 776080 w 1612630"/>
                <a:gd name="connsiteY51" fmla="*/ 27276 h 560237"/>
                <a:gd name="connsiteX52" fmla="*/ 775770 w 1612630"/>
                <a:gd name="connsiteY52" fmla="*/ 26812 h 560237"/>
                <a:gd name="connsiteX53" fmla="*/ 711514 w 1612630"/>
                <a:gd name="connsiteY53" fmla="*/ 10305 h 560237"/>
                <a:gd name="connsiteX54" fmla="*/ 676143 w 1612630"/>
                <a:gd name="connsiteY54" fmla="*/ 14734 h 560237"/>
                <a:gd name="connsiteX55" fmla="*/ 666000 w 1612630"/>
                <a:gd name="connsiteY55" fmla="*/ 18975 h 560237"/>
                <a:gd name="connsiteX56" fmla="*/ 633648 w 1612630"/>
                <a:gd name="connsiteY56" fmla="*/ 5447 h 560237"/>
                <a:gd name="connsiteX57" fmla="*/ 590146 w 1612630"/>
                <a:gd name="connsiteY57" fmla="*/ 0 h 56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12630" h="560237">
                  <a:moveTo>
                    <a:pt x="590146" y="0"/>
                  </a:moveTo>
                  <a:cubicBezTo>
                    <a:pt x="574715" y="0"/>
                    <a:pt x="560015" y="1939"/>
                    <a:pt x="546644" y="5447"/>
                  </a:cubicBezTo>
                  <a:lnTo>
                    <a:pt x="526337" y="13938"/>
                  </a:lnTo>
                  <a:lnTo>
                    <a:pt x="497318" y="10305"/>
                  </a:lnTo>
                  <a:lnTo>
                    <a:pt x="493782" y="10748"/>
                  </a:lnTo>
                  <a:lnTo>
                    <a:pt x="484280" y="6775"/>
                  </a:lnTo>
                  <a:cubicBezTo>
                    <a:pt x="473409" y="3923"/>
                    <a:pt x="461456" y="2346"/>
                    <a:pt x="448909" y="2346"/>
                  </a:cubicBezTo>
                  <a:cubicBezTo>
                    <a:pt x="436362" y="2346"/>
                    <a:pt x="424410" y="3923"/>
                    <a:pt x="413538" y="6775"/>
                  </a:cubicBezTo>
                  <a:lnTo>
                    <a:pt x="399920" y="12469"/>
                  </a:lnTo>
                  <a:lnTo>
                    <a:pt x="382636" y="10305"/>
                  </a:lnTo>
                  <a:cubicBezTo>
                    <a:pt x="370089" y="10305"/>
                    <a:pt x="358137" y="11882"/>
                    <a:pt x="347265" y="14734"/>
                  </a:cubicBezTo>
                  <a:lnTo>
                    <a:pt x="345161" y="15614"/>
                  </a:lnTo>
                  <a:lnTo>
                    <a:pt x="323926" y="12955"/>
                  </a:lnTo>
                  <a:lnTo>
                    <a:pt x="293866" y="16719"/>
                  </a:lnTo>
                  <a:lnTo>
                    <a:pt x="270084" y="6775"/>
                  </a:lnTo>
                  <a:cubicBezTo>
                    <a:pt x="259213" y="3923"/>
                    <a:pt x="247260" y="2346"/>
                    <a:pt x="234713" y="2346"/>
                  </a:cubicBezTo>
                  <a:cubicBezTo>
                    <a:pt x="209620" y="2346"/>
                    <a:pt x="186902" y="8654"/>
                    <a:pt x="170458" y="18853"/>
                  </a:cubicBezTo>
                  <a:lnTo>
                    <a:pt x="165363" y="26480"/>
                  </a:lnTo>
                  <a:lnTo>
                    <a:pt x="137272" y="14734"/>
                  </a:lnTo>
                  <a:cubicBezTo>
                    <a:pt x="126401" y="11882"/>
                    <a:pt x="114448" y="10305"/>
                    <a:pt x="101901" y="10305"/>
                  </a:cubicBezTo>
                  <a:cubicBezTo>
                    <a:pt x="51714" y="10305"/>
                    <a:pt x="11030" y="35537"/>
                    <a:pt x="11030" y="66663"/>
                  </a:cubicBezTo>
                  <a:lnTo>
                    <a:pt x="18116" y="77273"/>
                  </a:lnTo>
                  <a:lnTo>
                    <a:pt x="0" y="77273"/>
                  </a:lnTo>
                  <a:lnTo>
                    <a:pt x="5126" y="98779"/>
                  </a:lnTo>
                  <a:cubicBezTo>
                    <a:pt x="32439" y="228094"/>
                    <a:pt x="50648" y="381377"/>
                    <a:pt x="50648" y="560237"/>
                  </a:cubicBezTo>
                  <a:lnTo>
                    <a:pt x="806315" y="560237"/>
                  </a:lnTo>
                  <a:lnTo>
                    <a:pt x="1561983" y="560237"/>
                  </a:lnTo>
                  <a:cubicBezTo>
                    <a:pt x="1561983" y="381377"/>
                    <a:pt x="1580191" y="228094"/>
                    <a:pt x="1607505" y="98779"/>
                  </a:cubicBezTo>
                  <a:lnTo>
                    <a:pt x="1612630" y="77273"/>
                  </a:lnTo>
                  <a:lnTo>
                    <a:pt x="1591904" y="77273"/>
                  </a:lnTo>
                  <a:cubicBezTo>
                    <a:pt x="1591904" y="38992"/>
                    <a:pt x="1541867" y="7959"/>
                    <a:pt x="1480144" y="7959"/>
                  </a:cubicBezTo>
                  <a:cubicBezTo>
                    <a:pt x="1464713" y="7959"/>
                    <a:pt x="1450013" y="9898"/>
                    <a:pt x="1436642" y="13406"/>
                  </a:cubicBezTo>
                  <a:lnTo>
                    <a:pt x="1403473" y="27276"/>
                  </a:lnTo>
                  <a:lnTo>
                    <a:pt x="1403163" y="26812"/>
                  </a:lnTo>
                  <a:cubicBezTo>
                    <a:pt x="1386718" y="16613"/>
                    <a:pt x="1364001" y="10305"/>
                    <a:pt x="1338907" y="10305"/>
                  </a:cubicBezTo>
                  <a:cubicBezTo>
                    <a:pt x="1313814" y="10305"/>
                    <a:pt x="1291096" y="16613"/>
                    <a:pt x="1274651" y="26812"/>
                  </a:cubicBezTo>
                  <a:lnTo>
                    <a:pt x="1269883" y="33951"/>
                  </a:lnTo>
                  <a:lnTo>
                    <a:pt x="1249295" y="25343"/>
                  </a:lnTo>
                  <a:cubicBezTo>
                    <a:pt x="1238424" y="22491"/>
                    <a:pt x="1226471" y="20914"/>
                    <a:pt x="1213924" y="20914"/>
                  </a:cubicBezTo>
                  <a:lnTo>
                    <a:pt x="1183864" y="24678"/>
                  </a:lnTo>
                  <a:lnTo>
                    <a:pt x="1160082" y="14734"/>
                  </a:lnTo>
                  <a:cubicBezTo>
                    <a:pt x="1149211" y="11882"/>
                    <a:pt x="1137258" y="10305"/>
                    <a:pt x="1124711" y="10305"/>
                  </a:cubicBezTo>
                  <a:cubicBezTo>
                    <a:pt x="1112164" y="10305"/>
                    <a:pt x="1100211" y="11882"/>
                    <a:pt x="1089340" y="14734"/>
                  </a:cubicBezTo>
                  <a:lnTo>
                    <a:pt x="1067370" y="23920"/>
                  </a:lnTo>
                  <a:lnTo>
                    <a:pt x="1045400" y="14734"/>
                  </a:lnTo>
                  <a:cubicBezTo>
                    <a:pt x="1034529" y="11882"/>
                    <a:pt x="1022576" y="10305"/>
                    <a:pt x="1010029" y="10305"/>
                  </a:cubicBezTo>
                  <a:cubicBezTo>
                    <a:pt x="984936" y="10305"/>
                    <a:pt x="962218" y="16613"/>
                    <a:pt x="945773" y="26812"/>
                  </a:cubicBezTo>
                  <a:lnTo>
                    <a:pt x="938291" y="38014"/>
                  </a:lnTo>
                  <a:lnTo>
                    <a:pt x="931777" y="28260"/>
                  </a:lnTo>
                  <a:cubicBezTo>
                    <a:pt x="911553" y="15717"/>
                    <a:pt x="883613" y="7959"/>
                    <a:pt x="852751" y="7959"/>
                  </a:cubicBezTo>
                  <a:cubicBezTo>
                    <a:pt x="837320" y="7959"/>
                    <a:pt x="822620" y="9898"/>
                    <a:pt x="809249" y="13406"/>
                  </a:cubicBezTo>
                  <a:lnTo>
                    <a:pt x="776080" y="27276"/>
                  </a:lnTo>
                  <a:lnTo>
                    <a:pt x="775770" y="26812"/>
                  </a:lnTo>
                  <a:cubicBezTo>
                    <a:pt x="759325" y="16613"/>
                    <a:pt x="736608" y="10305"/>
                    <a:pt x="711514" y="10305"/>
                  </a:cubicBezTo>
                  <a:cubicBezTo>
                    <a:pt x="698967" y="10305"/>
                    <a:pt x="687015" y="11882"/>
                    <a:pt x="676143" y="14734"/>
                  </a:cubicBezTo>
                  <a:lnTo>
                    <a:pt x="666000" y="18975"/>
                  </a:lnTo>
                  <a:lnTo>
                    <a:pt x="633648" y="5447"/>
                  </a:lnTo>
                  <a:cubicBezTo>
                    <a:pt x="620277" y="1939"/>
                    <a:pt x="605577" y="0"/>
                    <a:pt x="590146" y="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381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vi-VN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4FDC340-E386-1696-71AD-7BC569C74FBA}"/>
                </a:ext>
              </a:extLst>
            </p:cNvPr>
            <p:cNvSpPr/>
            <p:nvPr/>
          </p:nvSpPr>
          <p:spPr>
            <a:xfrm flipH="1">
              <a:off x="6711198" y="3930892"/>
              <a:ext cx="2094018" cy="1021643"/>
            </a:xfrm>
            <a:custGeom>
              <a:avLst/>
              <a:gdLst>
                <a:gd name="connsiteX0" fmla="*/ 1168400 w 1168400"/>
                <a:gd name="connsiteY0" fmla="*/ 0 h 410700"/>
                <a:gd name="connsiteX1" fmla="*/ 0 w 1168400"/>
                <a:gd name="connsiteY1" fmla="*/ 0 h 410700"/>
                <a:gd name="connsiteX2" fmla="*/ 162560 w 1168400"/>
                <a:gd name="connsiteY2" fmla="*/ 410700 h 410700"/>
                <a:gd name="connsiteX3" fmla="*/ 584200 w 1168400"/>
                <a:gd name="connsiteY3" fmla="*/ 410700 h 410700"/>
                <a:gd name="connsiteX4" fmla="*/ 1005840 w 1168400"/>
                <a:gd name="connsiteY4" fmla="*/ 410700 h 410700"/>
                <a:gd name="connsiteX5" fmla="*/ 1168400 w 1168400"/>
                <a:gd name="connsiteY5" fmla="*/ 0 h 41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8400" h="410700">
                  <a:moveTo>
                    <a:pt x="1168400" y="0"/>
                  </a:moveTo>
                  <a:lnTo>
                    <a:pt x="0" y="0"/>
                  </a:lnTo>
                  <a:cubicBezTo>
                    <a:pt x="0" y="0"/>
                    <a:pt x="162560" y="123093"/>
                    <a:pt x="162560" y="410700"/>
                  </a:cubicBezTo>
                  <a:lnTo>
                    <a:pt x="584200" y="410700"/>
                  </a:lnTo>
                  <a:lnTo>
                    <a:pt x="1005840" y="410700"/>
                  </a:lnTo>
                  <a:cubicBezTo>
                    <a:pt x="1005840" y="123093"/>
                    <a:pt x="1168400" y="0"/>
                    <a:pt x="1168400" y="0"/>
                  </a:cubicBezTo>
                  <a:close/>
                </a:path>
              </a:pathLst>
            </a:custGeom>
            <a:noFill/>
            <a:ln w="38100">
              <a:solidFill>
                <a:srgbClr val="264653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vi-VN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4003D4C-9A31-EABE-4152-31C7F4BD3AA4}"/>
              </a:ext>
            </a:extLst>
          </p:cNvPr>
          <p:cNvGrpSpPr/>
          <p:nvPr/>
        </p:nvGrpSpPr>
        <p:grpSpPr>
          <a:xfrm>
            <a:off x="2798492" y="3610436"/>
            <a:ext cx="1248681" cy="766232"/>
            <a:chOff x="3650498" y="3930892"/>
            <a:chExt cx="2094018" cy="1021643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BA85B9D-8D30-614A-25C5-EBE3A4547944}"/>
                </a:ext>
              </a:extLst>
            </p:cNvPr>
            <p:cNvSpPr/>
            <p:nvPr/>
          </p:nvSpPr>
          <p:spPr>
            <a:xfrm flipH="1">
              <a:off x="3891191" y="4392298"/>
              <a:ext cx="1612630" cy="560237"/>
            </a:xfrm>
            <a:custGeom>
              <a:avLst/>
              <a:gdLst>
                <a:gd name="connsiteX0" fmla="*/ 590146 w 1612630"/>
                <a:gd name="connsiteY0" fmla="*/ 0 h 560237"/>
                <a:gd name="connsiteX1" fmla="*/ 546644 w 1612630"/>
                <a:gd name="connsiteY1" fmla="*/ 5447 h 560237"/>
                <a:gd name="connsiteX2" fmla="*/ 526337 w 1612630"/>
                <a:gd name="connsiteY2" fmla="*/ 13938 h 560237"/>
                <a:gd name="connsiteX3" fmla="*/ 497318 w 1612630"/>
                <a:gd name="connsiteY3" fmla="*/ 10305 h 560237"/>
                <a:gd name="connsiteX4" fmla="*/ 493782 w 1612630"/>
                <a:gd name="connsiteY4" fmla="*/ 10748 h 560237"/>
                <a:gd name="connsiteX5" fmla="*/ 484280 w 1612630"/>
                <a:gd name="connsiteY5" fmla="*/ 6775 h 560237"/>
                <a:gd name="connsiteX6" fmla="*/ 448909 w 1612630"/>
                <a:gd name="connsiteY6" fmla="*/ 2346 h 560237"/>
                <a:gd name="connsiteX7" fmla="*/ 413538 w 1612630"/>
                <a:gd name="connsiteY7" fmla="*/ 6775 h 560237"/>
                <a:gd name="connsiteX8" fmla="*/ 399920 w 1612630"/>
                <a:gd name="connsiteY8" fmla="*/ 12469 h 560237"/>
                <a:gd name="connsiteX9" fmla="*/ 382636 w 1612630"/>
                <a:gd name="connsiteY9" fmla="*/ 10305 h 560237"/>
                <a:gd name="connsiteX10" fmla="*/ 347265 w 1612630"/>
                <a:gd name="connsiteY10" fmla="*/ 14734 h 560237"/>
                <a:gd name="connsiteX11" fmla="*/ 345161 w 1612630"/>
                <a:gd name="connsiteY11" fmla="*/ 15614 h 560237"/>
                <a:gd name="connsiteX12" fmla="*/ 323926 w 1612630"/>
                <a:gd name="connsiteY12" fmla="*/ 12955 h 560237"/>
                <a:gd name="connsiteX13" fmla="*/ 293866 w 1612630"/>
                <a:gd name="connsiteY13" fmla="*/ 16719 h 560237"/>
                <a:gd name="connsiteX14" fmla="*/ 270084 w 1612630"/>
                <a:gd name="connsiteY14" fmla="*/ 6775 h 560237"/>
                <a:gd name="connsiteX15" fmla="*/ 234713 w 1612630"/>
                <a:gd name="connsiteY15" fmla="*/ 2346 h 560237"/>
                <a:gd name="connsiteX16" fmla="*/ 170458 w 1612630"/>
                <a:gd name="connsiteY16" fmla="*/ 18853 h 560237"/>
                <a:gd name="connsiteX17" fmla="*/ 165363 w 1612630"/>
                <a:gd name="connsiteY17" fmla="*/ 26480 h 560237"/>
                <a:gd name="connsiteX18" fmla="*/ 137272 w 1612630"/>
                <a:gd name="connsiteY18" fmla="*/ 14734 h 560237"/>
                <a:gd name="connsiteX19" fmla="*/ 101901 w 1612630"/>
                <a:gd name="connsiteY19" fmla="*/ 10305 h 560237"/>
                <a:gd name="connsiteX20" fmla="*/ 11030 w 1612630"/>
                <a:gd name="connsiteY20" fmla="*/ 66663 h 560237"/>
                <a:gd name="connsiteX21" fmla="*/ 18116 w 1612630"/>
                <a:gd name="connsiteY21" fmla="*/ 77273 h 560237"/>
                <a:gd name="connsiteX22" fmla="*/ 0 w 1612630"/>
                <a:gd name="connsiteY22" fmla="*/ 77273 h 560237"/>
                <a:gd name="connsiteX23" fmla="*/ 5126 w 1612630"/>
                <a:gd name="connsiteY23" fmla="*/ 98779 h 560237"/>
                <a:gd name="connsiteX24" fmla="*/ 50648 w 1612630"/>
                <a:gd name="connsiteY24" fmla="*/ 560237 h 560237"/>
                <a:gd name="connsiteX25" fmla="*/ 806315 w 1612630"/>
                <a:gd name="connsiteY25" fmla="*/ 560237 h 560237"/>
                <a:gd name="connsiteX26" fmla="*/ 1561983 w 1612630"/>
                <a:gd name="connsiteY26" fmla="*/ 560237 h 560237"/>
                <a:gd name="connsiteX27" fmla="*/ 1607505 w 1612630"/>
                <a:gd name="connsiteY27" fmla="*/ 98779 h 560237"/>
                <a:gd name="connsiteX28" fmla="*/ 1612630 w 1612630"/>
                <a:gd name="connsiteY28" fmla="*/ 77273 h 560237"/>
                <a:gd name="connsiteX29" fmla="*/ 1591904 w 1612630"/>
                <a:gd name="connsiteY29" fmla="*/ 77273 h 560237"/>
                <a:gd name="connsiteX30" fmla="*/ 1480144 w 1612630"/>
                <a:gd name="connsiteY30" fmla="*/ 7959 h 560237"/>
                <a:gd name="connsiteX31" fmla="*/ 1436642 w 1612630"/>
                <a:gd name="connsiteY31" fmla="*/ 13406 h 560237"/>
                <a:gd name="connsiteX32" fmla="*/ 1403473 w 1612630"/>
                <a:gd name="connsiteY32" fmla="*/ 27276 h 560237"/>
                <a:gd name="connsiteX33" fmla="*/ 1403163 w 1612630"/>
                <a:gd name="connsiteY33" fmla="*/ 26812 h 560237"/>
                <a:gd name="connsiteX34" fmla="*/ 1338907 w 1612630"/>
                <a:gd name="connsiteY34" fmla="*/ 10305 h 560237"/>
                <a:gd name="connsiteX35" fmla="*/ 1274651 w 1612630"/>
                <a:gd name="connsiteY35" fmla="*/ 26812 h 560237"/>
                <a:gd name="connsiteX36" fmla="*/ 1269883 w 1612630"/>
                <a:gd name="connsiteY36" fmla="*/ 33951 h 560237"/>
                <a:gd name="connsiteX37" fmla="*/ 1249295 w 1612630"/>
                <a:gd name="connsiteY37" fmla="*/ 25343 h 560237"/>
                <a:gd name="connsiteX38" fmla="*/ 1213924 w 1612630"/>
                <a:gd name="connsiteY38" fmla="*/ 20914 h 560237"/>
                <a:gd name="connsiteX39" fmla="*/ 1183864 w 1612630"/>
                <a:gd name="connsiteY39" fmla="*/ 24678 h 560237"/>
                <a:gd name="connsiteX40" fmla="*/ 1160082 w 1612630"/>
                <a:gd name="connsiteY40" fmla="*/ 14734 h 560237"/>
                <a:gd name="connsiteX41" fmla="*/ 1124711 w 1612630"/>
                <a:gd name="connsiteY41" fmla="*/ 10305 h 560237"/>
                <a:gd name="connsiteX42" fmla="*/ 1089340 w 1612630"/>
                <a:gd name="connsiteY42" fmla="*/ 14734 h 560237"/>
                <a:gd name="connsiteX43" fmla="*/ 1067370 w 1612630"/>
                <a:gd name="connsiteY43" fmla="*/ 23920 h 560237"/>
                <a:gd name="connsiteX44" fmla="*/ 1045400 w 1612630"/>
                <a:gd name="connsiteY44" fmla="*/ 14734 h 560237"/>
                <a:gd name="connsiteX45" fmla="*/ 1010029 w 1612630"/>
                <a:gd name="connsiteY45" fmla="*/ 10305 h 560237"/>
                <a:gd name="connsiteX46" fmla="*/ 945773 w 1612630"/>
                <a:gd name="connsiteY46" fmla="*/ 26812 h 560237"/>
                <a:gd name="connsiteX47" fmla="*/ 938291 w 1612630"/>
                <a:gd name="connsiteY47" fmla="*/ 38014 h 560237"/>
                <a:gd name="connsiteX48" fmla="*/ 931777 w 1612630"/>
                <a:gd name="connsiteY48" fmla="*/ 28260 h 560237"/>
                <a:gd name="connsiteX49" fmla="*/ 852751 w 1612630"/>
                <a:gd name="connsiteY49" fmla="*/ 7959 h 560237"/>
                <a:gd name="connsiteX50" fmla="*/ 809249 w 1612630"/>
                <a:gd name="connsiteY50" fmla="*/ 13406 h 560237"/>
                <a:gd name="connsiteX51" fmla="*/ 776080 w 1612630"/>
                <a:gd name="connsiteY51" fmla="*/ 27276 h 560237"/>
                <a:gd name="connsiteX52" fmla="*/ 775770 w 1612630"/>
                <a:gd name="connsiteY52" fmla="*/ 26812 h 560237"/>
                <a:gd name="connsiteX53" fmla="*/ 711514 w 1612630"/>
                <a:gd name="connsiteY53" fmla="*/ 10305 h 560237"/>
                <a:gd name="connsiteX54" fmla="*/ 676143 w 1612630"/>
                <a:gd name="connsiteY54" fmla="*/ 14734 h 560237"/>
                <a:gd name="connsiteX55" fmla="*/ 666000 w 1612630"/>
                <a:gd name="connsiteY55" fmla="*/ 18975 h 560237"/>
                <a:gd name="connsiteX56" fmla="*/ 633648 w 1612630"/>
                <a:gd name="connsiteY56" fmla="*/ 5447 h 560237"/>
                <a:gd name="connsiteX57" fmla="*/ 590146 w 1612630"/>
                <a:gd name="connsiteY57" fmla="*/ 0 h 56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12630" h="560237">
                  <a:moveTo>
                    <a:pt x="590146" y="0"/>
                  </a:moveTo>
                  <a:cubicBezTo>
                    <a:pt x="574715" y="0"/>
                    <a:pt x="560015" y="1939"/>
                    <a:pt x="546644" y="5447"/>
                  </a:cubicBezTo>
                  <a:lnTo>
                    <a:pt x="526337" y="13938"/>
                  </a:lnTo>
                  <a:lnTo>
                    <a:pt x="497318" y="10305"/>
                  </a:lnTo>
                  <a:lnTo>
                    <a:pt x="493782" y="10748"/>
                  </a:lnTo>
                  <a:lnTo>
                    <a:pt x="484280" y="6775"/>
                  </a:lnTo>
                  <a:cubicBezTo>
                    <a:pt x="473409" y="3923"/>
                    <a:pt x="461456" y="2346"/>
                    <a:pt x="448909" y="2346"/>
                  </a:cubicBezTo>
                  <a:cubicBezTo>
                    <a:pt x="436362" y="2346"/>
                    <a:pt x="424410" y="3923"/>
                    <a:pt x="413538" y="6775"/>
                  </a:cubicBezTo>
                  <a:lnTo>
                    <a:pt x="399920" y="12469"/>
                  </a:lnTo>
                  <a:lnTo>
                    <a:pt x="382636" y="10305"/>
                  </a:lnTo>
                  <a:cubicBezTo>
                    <a:pt x="370089" y="10305"/>
                    <a:pt x="358137" y="11882"/>
                    <a:pt x="347265" y="14734"/>
                  </a:cubicBezTo>
                  <a:lnTo>
                    <a:pt x="345161" y="15614"/>
                  </a:lnTo>
                  <a:lnTo>
                    <a:pt x="323926" y="12955"/>
                  </a:lnTo>
                  <a:lnTo>
                    <a:pt x="293866" y="16719"/>
                  </a:lnTo>
                  <a:lnTo>
                    <a:pt x="270084" y="6775"/>
                  </a:lnTo>
                  <a:cubicBezTo>
                    <a:pt x="259213" y="3923"/>
                    <a:pt x="247260" y="2346"/>
                    <a:pt x="234713" y="2346"/>
                  </a:cubicBezTo>
                  <a:cubicBezTo>
                    <a:pt x="209620" y="2346"/>
                    <a:pt x="186902" y="8654"/>
                    <a:pt x="170458" y="18853"/>
                  </a:cubicBezTo>
                  <a:lnTo>
                    <a:pt x="165363" y="26480"/>
                  </a:lnTo>
                  <a:lnTo>
                    <a:pt x="137272" y="14734"/>
                  </a:lnTo>
                  <a:cubicBezTo>
                    <a:pt x="126401" y="11882"/>
                    <a:pt x="114448" y="10305"/>
                    <a:pt x="101901" y="10305"/>
                  </a:cubicBezTo>
                  <a:cubicBezTo>
                    <a:pt x="51714" y="10305"/>
                    <a:pt x="11030" y="35537"/>
                    <a:pt x="11030" y="66663"/>
                  </a:cubicBezTo>
                  <a:lnTo>
                    <a:pt x="18116" y="77273"/>
                  </a:lnTo>
                  <a:lnTo>
                    <a:pt x="0" y="77273"/>
                  </a:lnTo>
                  <a:lnTo>
                    <a:pt x="5126" y="98779"/>
                  </a:lnTo>
                  <a:cubicBezTo>
                    <a:pt x="32439" y="228094"/>
                    <a:pt x="50648" y="381377"/>
                    <a:pt x="50648" y="560237"/>
                  </a:cubicBezTo>
                  <a:lnTo>
                    <a:pt x="806315" y="560237"/>
                  </a:lnTo>
                  <a:lnTo>
                    <a:pt x="1561983" y="560237"/>
                  </a:lnTo>
                  <a:cubicBezTo>
                    <a:pt x="1561983" y="381377"/>
                    <a:pt x="1580191" y="228094"/>
                    <a:pt x="1607505" y="98779"/>
                  </a:cubicBezTo>
                  <a:lnTo>
                    <a:pt x="1612630" y="77273"/>
                  </a:lnTo>
                  <a:lnTo>
                    <a:pt x="1591904" y="77273"/>
                  </a:lnTo>
                  <a:cubicBezTo>
                    <a:pt x="1591904" y="38992"/>
                    <a:pt x="1541867" y="7959"/>
                    <a:pt x="1480144" y="7959"/>
                  </a:cubicBezTo>
                  <a:cubicBezTo>
                    <a:pt x="1464713" y="7959"/>
                    <a:pt x="1450013" y="9898"/>
                    <a:pt x="1436642" y="13406"/>
                  </a:cubicBezTo>
                  <a:lnTo>
                    <a:pt x="1403473" y="27276"/>
                  </a:lnTo>
                  <a:lnTo>
                    <a:pt x="1403163" y="26812"/>
                  </a:lnTo>
                  <a:cubicBezTo>
                    <a:pt x="1386718" y="16613"/>
                    <a:pt x="1364001" y="10305"/>
                    <a:pt x="1338907" y="10305"/>
                  </a:cubicBezTo>
                  <a:cubicBezTo>
                    <a:pt x="1313814" y="10305"/>
                    <a:pt x="1291096" y="16613"/>
                    <a:pt x="1274651" y="26812"/>
                  </a:cubicBezTo>
                  <a:lnTo>
                    <a:pt x="1269883" y="33951"/>
                  </a:lnTo>
                  <a:lnTo>
                    <a:pt x="1249295" y="25343"/>
                  </a:lnTo>
                  <a:cubicBezTo>
                    <a:pt x="1238424" y="22491"/>
                    <a:pt x="1226471" y="20914"/>
                    <a:pt x="1213924" y="20914"/>
                  </a:cubicBezTo>
                  <a:lnTo>
                    <a:pt x="1183864" y="24678"/>
                  </a:lnTo>
                  <a:lnTo>
                    <a:pt x="1160082" y="14734"/>
                  </a:lnTo>
                  <a:cubicBezTo>
                    <a:pt x="1149211" y="11882"/>
                    <a:pt x="1137258" y="10305"/>
                    <a:pt x="1124711" y="10305"/>
                  </a:cubicBezTo>
                  <a:cubicBezTo>
                    <a:pt x="1112164" y="10305"/>
                    <a:pt x="1100211" y="11882"/>
                    <a:pt x="1089340" y="14734"/>
                  </a:cubicBezTo>
                  <a:lnTo>
                    <a:pt x="1067370" y="23920"/>
                  </a:lnTo>
                  <a:lnTo>
                    <a:pt x="1045400" y="14734"/>
                  </a:lnTo>
                  <a:cubicBezTo>
                    <a:pt x="1034529" y="11882"/>
                    <a:pt x="1022576" y="10305"/>
                    <a:pt x="1010029" y="10305"/>
                  </a:cubicBezTo>
                  <a:cubicBezTo>
                    <a:pt x="984936" y="10305"/>
                    <a:pt x="962218" y="16613"/>
                    <a:pt x="945773" y="26812"/>
                  </a:cubicBezTo>
                  <a:lnTo>
                    <a:pt x="938291" y="38014"/>
                  </a:lnTo>
                  <a:lnTo>
                    <a:pt x="931777" y="28260"/>
                  </a:lnTo>
                  <a:cubicBezTo>
                    <a:pt x="911553" y="15717"/>
                    <a:pt x="883613" y="7959"/>
                    <a:pt x="852751" y="7959"/>
                  </a:cubicBezTo>
                  <a:cubicBezTo>
                    <a:pt x="837320" y="7959"/>
                    <a:pt x="822620" y="9898"/>
                    <a:pt x="809249" y="13406"/>
                  </a:cubicBezTo>
                  <a:lnTo>
                    <a:pt x="776080" y="27276"/>
                  </a:lnTo>
                  <a:lnTo>
                    <a:pt x="775770" y="26812"/>
                  </a:lnTo>
                  <a:cubicBezTo>
                    <a:pt x="759325" y="16613"/>
                    <a:pt x="736608" y="10305"/>
                    <a:pt x="711514" y="10305"/>
                  </a:cubicBezTo>
                  <a:cubicBezTo>
                    <a:pt x="698967" y="10305"/>
                    <a:pt x="687015" y="11882"/>
                    <a:pt x="676143" y="14734"/>
                  </a:cubicBezTo>
                  <a:lnTo>
                    <a:pt x="666000" y="18975"/>
                  </a:lnTo>
                  <a:lnTo>
                    <a:pt x="633648" y="5447"/>
                  </a:lnTo>
                  <a:cubicBezTo>
                    <a:pt x="620277" y="1939"/>
                    <a:pt x="605577" y="0"/>
                    <a:pt x="590146" y="0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3810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vi-VN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4088984-0703-B42B-338D-062C8B5F05BD}"/>
                </a:ext>
              </a:extLst>
            </p:cNvPr>
            <p:cNvSpPr/>
            <p:nvPr/>
          </p:nvSpPr>
          <p:spPr>
            <a:xfrm flipH="1">
              <a:off x="3650498" y="3930892"/>
              <a:ext cx="2094018" cy="1021643"/>
            </a:xfrm>
            <a:custGeom>
              <a:avLst/>
              <a:gdLst>
                <a:gd name="connsiteX0" fmla="*/ 1168400 w 1168400"/>
                <a:gd name="connsiteY0" fmla="*/ 0 h 410700"/>
                <a:gd name="connsiteX1" fmla="*/ 0 w 1168400"/>
                <a:gd name="connsiteY1" fmla="*/ 0 h 410700"/>
                <a:gd name="connsiteX2" fmla="*/ 162560 w 1168400"/>
                <a:gd name="connsiteY2" fmla="*/ 410700 h 410700"/>
                <a:gd name="connsiteX3" fmla="*/ 584200 w 1168400"/>
                <a:gd name="connsiteY3" fmla="*/ 410700 h 410700"/>
                <a:gd name="connsiteX4" fmla="*/ 1005840 w 1168400"/>
                <a:gd name="connsiteY4" fmla="*/ 410700 h 410700"/>
                <a:gd name="connsiteX5" fmla="*/ 1168400 w 1168400"/>
                <a:gd name="connsiteY5" fmla="*/ 0 h 41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8400" h="410700">
                  <a:moveTo>
                    <a:pt x="1168400" y="0"/>
                  </a:moveTo>
                  <a:lnTo>
                    <a:pt x="0" y="0"/>
                  </a:lnTo>
                  <a:cubicBezTo>
                    <a:pt x="0" y="0"/>
                    <a:pt x="162560" y="123093"/>
                    <a:pt x="162560" y="410700"/>
                  </a:cubicBezTo>
                  <a:lnTo>
                    <a:pt x="584200" y="410700"/>
                  </a:lnTo>
                  <a:lnTo>
                    <a:pt x="1005840" y="410700"/>
                  </a:lnTo>
                  <a:cubicBezTo>
                    <a:pt x="1005840" y="123093"/>
                    <a:pt x="1168400" y="0"/>
                    <a:pt x="1168400" y="0"/>
                  </a:cubicBezTo>
                  <a:close/>
                </a:path>
              </a:pathLst>
            </a:custGeom>
            <a:noFill/>
            <a:ln w="38100">
              <a:solidFill>
                <a:srgbClr val="264653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vi-VN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5B7AEA3-1D97-FC70-E135-6B7941EE699C}"/>
              </a:ext>
            </a:extLst>
          </p:cNvPr>
          <p:cNvGrpSpPr/>
          <p:nvPr/>
        </p:nvGrpSpPr>
        <p:grpSpPr>
          <a:xfrm>
            <a:off x="2698572" y="4496941"/>
            <a:ext cx="1448517" cy="470756"/>
            <a:chOff x="4912155" y="3142498"/>
            <a:chExt cx="1946577" cy="847619"/>
          </a:xfrm>
        </p:grpSpPr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5581647A-AF49-D3A9-A0E4-2095C88C4902}"/>
                </a:ext>
              </a:extLst>
            </p:cNvPr>
            <p:cNvSpPr/>
            <p:nvPr/>
          </p:nvSpPr>
          <p:spPr>
            <a:xfrm>
              <a:off x="4912155" y="3165500"/>
              <a:ext cx="1946577" cy="824617"/>
            </a:xfrm>
            <a:prstGeom prst="roundRect">
              <a:avLst>
                <a:gd name="adj" fmla="val 9350"/>
              </a:avLst>
            </a:prstGeom>
            <a:solidFill>
              <a:srgbClr val="26465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3200C46-2D2A-ACF1-42F7-10D5357FCBAA}"/>
                </a:ext>
              </a:extLst>
            </p:cNvPr>
            <p:cNvSpPr txBox="1"/>
            <p:nvPr/>
          </p:nvSpPr>
          <p:spPr>
            <a:xfrm>
              <a:off x="5029030" y="3142498"/>
              <a:ext cx="1812764" cy="615554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Giấm</a:t>
              </a:r>
              <a:r>
                <a:rPr lang="en-US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ăn</a:t>
              </a:r>
              <a:endParaRPr lang="vi-VN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22" name="Picture 21">
            <a:extLst>
              <a:ext uri="{FF2B5EF4-FFF2-40B4-BE49-F238E27FC236}">
                <a16:creationId xmlns:a16="http://schemas.microsoft.com/office/drawing/2014/main" id="{FC064882-9608-C07A-562C-F2C866982BD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22899" y="2157429"/>
            <a:ext cx="1838196" cy="1409232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83ED4F4A-1287-A85E-7CB4-0831B85E9036}"/>
              </a:ext>
            </a:extLst>
          </p:cNvPr>
          <p:cNvGrpSpPr/>
          <p:nvPr/>
        </p:nvGrpSpPr>
        <p:grpSpPr>
          <a:xfrm>
            <a:off x="1229741" y="2350460"/>
            <a:ext cx="1368470" cy="469714"/>
            <a:chOff x="4838434" y="3165500"/>
            <a:chExt cx="2697267" cy="824617"/>
          </a:xfrm>
        </p:grpSpPr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43E1E19E-2121-5122-3B29-9020CF89B7B8}"/>
                </a:ext>
              </a:extLst>
            </p:cNvPr>
            <p:cNvSpPr/>
            <p:nvPr/>
          </p:nvSpPr>
          <p:spPr>
            <a:xfrm>
              <a:off x="4912155" y="3165500"/>
              <a:ext cx="2571569" cy="824617"/>
            </a:xfrm>
            <a:prstGeom prst="roundRect">
              <a:avLst>
                <a:gd name="adj" fmla="val 9350"/>
              </a:avLst>
            </a:prstGeom>
            <a:solidFill>
              <a:srgbClr val="26465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9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38FA3D5-7308-8C04-5DF9-68180716AE40}"/>
                </a:ext>
              </a:extLst>
            </p:cNvPr>
            <p:cNvSpPr txBox="1"/>
            <p:nvPr/>
          </p:nvSpPr>
          <p:spPr>
            <a:xfrm>
              <a:off x="4838434" y="3254643"/>
              <a:ext cx="2697267" cy="533480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Nước</a:t>
              </a:r>
              <a:r>
                <a:rPr lang="en-US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lọc</a:t>
              </a:r>
              <a:endParaRPr lang="vi-VN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9874D24-A76D-8397-C3FA-114E32797012}"/>
              </a:ext>
            </a:extLst>
          </p:cNvPr>
          <p:cNvGrpSpPr/>
          <p:nvPr/>
        </p:nvGrpSpPr>
        <p:grpSpPr>
          <a:xfrm>
            <a:off x="1314188" y="1334007"/>
            <a:ext cx="1248683" cy="722921"/>
            <a:chOff x="9344004" y="3930892"/>
            <a:chExt cx="2094018" cy="10216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1DBF4C5-D020-8CC0-751F-A5C0860B1103}"/>
                </a:ext>
              </a:extLst>
            </p:cNvPr>
            <p:cNvSpPr/>
            <p:nvPr/>
          </p:nvSpPr>
          <p:spPr>
            <a:xfrm flipH="1">
              <a:off x="9584697" y="4392298"/>
              <a:ext cx="1612630" cy="560237"/>
            </a:xfrm>
            <a:custGeom>
              <a:avLst/>
              <a:gdLst>
                <a:gd name="connsiteX0" fmla="*/ 590146 w 1612630"/>
                <a:gd name="connsiteY0" fmla="*/ 0 h 560237"/>
                <a:gd name="connsiteX1" fmla="*/ 546644 w 1612630"/>
                <a:gd name="connsiteY1" fmla="*/ 5447 h 560237"/>
                <a:gd name="connsiteX2" fmla="*/ 526337 w 1612630"/>
                <a:gd name="connsiteY2" fmla="*/ 13938 h 560237"/>
                <a:gd name="connsiteX3" fmla="*/ 497318 w 1612630"/>
                <a:gd name="connsiteY3" fmla="*/ 10305 h 560237"/>
                <a:gd name="connsiteX4" fmla="*/ 493782 w 1612630"/>
                <a:gd name="connsiteY4" fmla="*/ 10748 h 560237"/>
                <a:gd name="connsiteX5" fmla="*/ 484280 w 1612630"/>
                <a:gd name="connsiteY5" fmla="*/ 6775 h 560237"/>
                <a:gd name="connsiteX6" fmla="*/ 448909 w 1612630"/>
                <a:gd name="connsiteY6" fmla="*/ 2346 h 560237"/>
                <a:gd name="connsiteX7" fmla="*/ 413538 w 1612630"/>
                <a:gd name="connsiteY7" fmla="*/ 6775 h 560237"/>
                <a:gd name="connsiteX8" fmla="*/ 399920 w 1612630"/>
                <a:gd name="connsiteY8" fmla="*/ 12469 h 560237"/>
                <a:gd name="connsiteX9" fmla="*/ 382636 w 1612630"/>
                <a:gd name="connsiteY9" fmla="*/ 10305 h 560237"/>
                <a:gd name="connsiteX10" fmla="*/ 347265 w 1612630"/>
                <a:gd name="connsiteY10" fmla="*/ 14734 h 560237"/>
                <a:gd name="connsiteX11" fmla="*/ 345161 w 1612630"/>
                <a:gd name="connsiteY11" fmla="*/ 15614 h 560237"/>
                <a:gd name="connsiteX12" fmla="*/ 323926 w 1612630"/>
                <a:gd name="connsiteY12" fmla="*/ 12955 h 560237"/>
                <a:gd name="connsiteX13" fmla="*/ 293866 w 1612630"/>
                <a:gd name="connsiteY13" fmla="*/ 16719 h 560237"/>
                <a:gd name="connsiteX14" fmla="*/ 270084 w 1612630"/>
                <a:gd name="connsiteY14" fmla="*/ 6775 h 560237"/>
                <a:gd name="connsiteX15" fmla="*/ 234713 w 1612630"/>
                <a:gd name="connsiteY15" fmla="*/ 2346 h 560237"/>
                <a:gd name="connsiteX16" fmla="*/ 170458 w 1612630"/>
                <a:gd name="connsiteY16" fmla="*/ 18853 h 560237"/>
                <a:gd name="connsiteX17" fmla="*/ 165363 w 1612630"/>
                <a:gd name="connsiteY17" fmla="*/ 26480 h 560237"/>
                <a:gd name="connsiteX18" fmla="*/ 137272 w 1612630"/>
                <a:gd name="connsiteY18" fmla="*/ 14734 h 560237"/>
                <a:gd name="connsiteX19" fmla="*/ 101901 w 1612630"/>
                <a:gd name="connsiteY19" fmla="*/ 10305 h 560237"/>
                <a:gd name="connsiteX20" fmla="*/ 11030 w 1612630"/>
                <a:gd name="connsiteY20" fmla="*/ 66663 h 560237"/>
                <a:gd name="connsiteX21" fmla="*/ 18116 w 1612630"/>
                <a:gd name="connsiteY21" fmla="*/ 77273 h 560237"/>
                <a:gd name="connsiteX22" fmla="*/ 0 w 1612630"/>
                <a:gd name="connsiteY22" fmla="*/ 77273 h 560237"/>
                <a:gd name="connsiteX23" fmla="*/ 5126 w 1612630"/>
                <a:gd name="connsiteY23" fmla="*/ 98779 h 560237"/>
                <a:gd name="connsiteX24" fmla="*/ 50648 w 1612630"/>
                <a:gd name="connsiteY24" fmla="*/ 560237 h 560237"/>
                <a:gd name="connsiteX25" fmla="*/ 806315 w 1612630"/>
                <a:gd name="connsiteY25" fmla="*/ 560237 h 560237"/>
                <a:gd name="connsiteX26" fmla="*/ 1561983 w 1612630"/>
                <a:gd name="connsiteY26" fmla="*/ 560237 h 560237"/>
                <a:gd name="connsiteX27" fmla="*/ 1607505 w 1612630"/>
                <a:gd name="connsiteY27" fmla="*/ 98779 h 560237"/>
                <a:gd name="connsiteX28" fmla="*/ 1612630 w 1612630"/>
                <a:gd name="connsiteY28" fmla="*/ 77273 h 560237"/>
                <a:gd name="connsiteX29" fmla="*/ 1591904 w 1612630"/>
                <a:gd name="connsiteY29" fmla="*/ 77273 h 560237"/>
                <a:gd name="connsiteX30" fmla="*/ 1480144 w 1612630"/>
                <a:gd name="connsiteY30" fmla="*/ 7959 h 560237"/>
                <a:gd name="connsiteX31" fmla="*/ 1436642 w 1612630"/>
                <a:gd name="connsiteY31" fmla="*/ 13406 h 560237"/>
                <a:gd name="connsiteX32" fmla="*/ 1403473 w 1612630"/>
                <a:gd name="connsiteY32" fmla="*/ 27276 h 560237"/>
                <a:gd name="connsiteX33" fmla="*/ 1403163 w 1612630"/>
                <a:gd name="connsiteY33" fmla="*/ 26812 h 560237"/>
                <a:gd name="connsiteX34" fmla="*/ 1338907 w 1612630"/>
                <a:gd name="connsiteY34" fmla="*/ 10305 h 560237"/>
                <a:gd name="connsiteX35" fmla="*/ 1274651 w 1612630"/>
                <a:gd name="connsiteY35" fmla="*/ 26812 h 560237"/>
                <a:gd name="connsiteX36" fmla="*/ 1269883 w 1612630"/>
                <a:gd name="connsiteY36" fmla="*/ 33951 h 560237"/>
                <a:gd name="connsiteX37" fmla="*/ 1249295 w 1612630"/>
                <a:gd name="connsiteY37" fmla="*/ 25343 h 560237"/>
                <a:gd name="connsiteX38" fmla="*/ 1213924 w 1612630"/>
                <a:gd name="connsiteY38" fmla="*/ 20914 h 560237"/>
                <a:gd name="connsiteX39" fmla="*/ 1183864 w 1612630"/>
                <a:gd name="connsiteY39" fmla="*/ 24678 h 560237"/>
                <a:gd name="connsiteX40" fmla="*/ 1160082 w 1612630"/>
                <a:gd name="connsiteY40" fmla="*/ 14734 h 560237"/>
                <a:gd name="connsiteX41" fmla="*/ 1124711 w 1612630"/>
                <a:gd name="connsiteY41" fmla="*/ 10305 h 560237"/>
                <a:gd name="connsiteX42" fmla="*/ 1089340 w 1612630"/>
                <a:gd name="connsiteY42" fmla="*/ 14734 h 560237"/>
                <a:gd name="connsiteX43" fmla="*/ 1067370 w 1612630"/>
                <a:gd name="connsiteY43" fmla="*/ 23920 h 560237"/>
                <a:gd name="connsiteX44" fmla="*/ 1045400 w 1612630"/>
                <a:gd name="connsiteY44" fmla="*/ 14734 h 560237"/>
                <a:gd name="connsiteX45" fmla="*/ 1010029 w 1612630"/>
                <a:gd name="connsiteY45" fmla="*/ 10305 h 560237"/>
                <a:gd name="connsiteX46" fmla="*/ 945773 w 1612630"/>
                <a:gd name="connsiteY46" fmla="*/ 26812 h 560237"/>
                <a:gd name="connsiteX47" fmla="*/ 938291 w 1612630"/>
                <a:gd name="connsiteY47" fmla="*/ 38014 h 560237"/>
                <a:gd name="connsiteX48" fmla="*/ 931777 w 1612630"/>
                <a:gd name="connsiteY48" fmla="*/ 28260 h 560237"/>
                <a:gd name="connsiteX49" fmla="*/ 852751 w 1612630"/>
                <a:gd name="connsiteY49" fmla="*/ 7959 h 560237"/>
                <a:gd name="connsiteX50" fmla="*/ 809249 w 1612630"/>
                <a:gd name="connsiteY50" fmla="*/ 13406 h 560237"/>
                <a:gd name="connsiteX51" fmla="*/ 776080 w 1612630"/>
                <a:gd name="connsiteY51" fmla="*/ 27276 h 560237"/>
                <a:gd name="connsiteX52" fmla="*/ 775770 w 1612630"/>
                <a:gd name="connsiteY52" fmla="*/ 26812 h 560237"/>
                <a:gd name="connsiteX53" fmla="*/ 711514 w 1612630"/>
                <a:gd name="connsiteY53" fmla="*/ 10305 h 560237"/>
                <a:gd name="connsiteX54" fmla="*/ 676143 w 1612630"/>
                <a:gd name="connsiteY54" fmla="*/ 14734 h 560237"/>
                <a:gd name="connsiteX55" fmla="*/ 666000 w 1612630"/>
                <a:gd name="connsiteY55" fmla="*/ 18975 h 560237"/>
                <a:gd name="connsiteX56" fmla="*/ 633648 w 1612630"/>
                <a:gd name="connsiteY56" fmla="*/ 5447 h 560237"/>
                <a:gd name="connsiteX57" fmla="*/ 590146 w 1612630"/>
                <a:gd name="connsiteY57" fmla="*/ 0 h 56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12630" h="560237">
                  <a:moveTo>
                    <a:pt x="590146" y="0"/>
                  </a:moveTo>
                  <a:cubicBezTo>
                    <a:pt x="574715" y="0"/>
                    <a:pt x="560015" y="1939"/>
                    <a:pt x="546644" y="5447"/>
                  </a:cubicBezTo>
                  <a:lnTo>
                    <a:pt x="526337" y="13938"/>
                  </a:lnTo>
                  <a:lnTo>
                    <a:pt x="497318" y="10305"/>
                  </a:lnTo>
                  <a:lnTo>
                    <a:pt x="493782" y="10748"/>
                  </a:lnTo>
                  <a:lnTo>
                    <a:pt x="484280" y="6775"/>
                  </a:lnTo>
                  <a:cubicBezTo>
                    <a:pt x="473409" y="3923"/>
                    <a:pt x="461456" y="2346"/>
                    <a:pt x="448909" y="2346"/>
                  </a:cubicBezTo>
                  <a:cubicBezTo>
                    <a:pt x="436362" y="2346"/>
                    <a:pt x="424410" y="3923"/>
                    <a:pt x="413538" y="6775"/>
                  </a:cubicBezTo>
                  <a:lnTo>
                    <a:pt x="399920" y="12469"/>
                  </a:lnTo>
                  <a:lnTo>
                    <a:pt x="382636" y="10305"/>
                  </a:lnTo>
                  <a:cubicBezTo>
                    <a:pt x="370089" y="10305"/>
                    <a:pt x="358137" y="11882"/>
                    <a:pt x="347265" y="14734"/>
                  </a:cubicBezTo>
                  <a:lnTo>
                    <a:pt x="345161" y="15614"/>
                  </a:lnTo>
                  <a:lnTo>
                    <a:pt x="323926" y="12955"/>
                  </a:lnTo>
                  <a:lnTo>
                    <a:pt x="293866" y="16719"/>
                  </a:lnTo>
                  <a:lnTo>
                    <a:pt x="270084" y="6775"/>
                  </a:lnTo>
                  <a:cubicBezTo>
                    <a:pt x="259213" y="3923"/>
                    <a:pt x="247260" y="2346"/>
                    <a:pt x="234713" y="2346"/>
                  </a:cubicBezTo>
                  <a:cubicBezTo>
                    <a:pt x="209620" y="2346"/>
                    <a:pt x="186902" y="8654"/>
                    <a:pt x="170458" y="18853"/>
                  </a:cubicBezTo>
                  <a:lnTo>
                    <a:pt x="165363" y="26480"/>
                  </a:lnTo>
                  <a:lnTo>
                    <a:pt x="137272" y="14734"/>
                  </a:lnTo>
                  <a:cubicBezTo>
                    <a:pt x="126401" y="11882"/>
                    <a:pt x="114448" y="10305"/>
                    <a:pt x="101901" y="10305"/>
                  </a:cubicBezTo>
                  <a:cubicBezTo>
                    <a:pt x="51714" y="10305"/>
                    <a:pt x="11030" y="35537"/>
                    <a:pt x="11030" y="66663"/>
                  </a:cubicBezTo>
                  <a:lnTo>
                    <a:pt x="18116" y="77273"/>
                  </a:lnTo>
                  <a:lnTo>
                    <a:pt x="0" y="77273"/>
                  </a:lnTo>
                  <a:lnTo>
                    <a:pt x="5126" y="98779"/>
                  </a:lnTo>
                  <a:cubicBezTo>
                    <a:pt x="32439" y="228094"/>
                    <a:pt x="50648" y="381377"/>
                    <a:pt x="50648" y="560237"/>
                  </a:cubicBezTo>
                  <a:lnTo>
                    <a:pt x="806315" y="560237"/>
                  </a:lnTo>
                  <a:lnTo>
                    <a:pt x="1561983" y="560237"/>
                  </a:lnTo>
                  <a:cubicBezTo>
                    <a:pt x="1561983" y="381377"/>
                    <a:pt x="1580191" y="228094"/>
                    <a:pt x="1607505" y="98779"/>
                  </a:cubicBezTo>
                  <a:lnTo>
                    <a:pt x="1612630" y="77273"/>
                  </a:lnTo>
                  <a:lnTo>
                    <a:pt x="1591904" y="77273"/>
                  </a:lnTo>
                  <a:cubicBezTo>
                    <a:pt x="1591904" y="38992"/>
                    <a:pt x="1541867" y="7959"/>
                    <a:pt x="1480144" y="7959"/>
                  </a:cubicBezTo>
                  <a:cubicBezTo>
                    <a:pt x="1464713" y="7959"/>
                    <a:pt x="1450013" y="9898"/>
                    <a:pt x="1436642" y="13406"/>
                  </a:cubicBezTo>
                  <a:lnTo>
                    <a:pt x="1403473" y="27276"/>
                  </a:lnTo>
                  <a:lnTo>
                    <a:pt x="1403163" y="26812"/>
                  </a:lnTo>
                  <a:cubicBezTo>
                    <a:pt x="1386718" y="16613"/>
                    <a:pt x="1364001" y="10305"/>
                    <a:pt x="1338907" y="10305"/>
                  </a:cubicBezTo>
                  <a:cubicBezTo>
                    <a:pt x="1313814" y="10305"/>
                    <a:pt x="1291096" y="16613"/>
                    <a:pt x="1274651" y="26812"/>
                  </a:cubicBezTo>
                  <a:lnTo>
                    <a:pt x="1269883" y="33951"/>
                  </a:lnTo>
                  <a:lnTo>
                    <a:pt x="1249295" y="25343"/>
                  </a:lnTo>
                  <a:cubicBezTo>
                    <a:pt x="1238424" y="22491"/>
                    <a:pt x="1226471" y="20914"/>
                    <a:pt x="1213924" y="20914"/>
                  </a:cubicBezTo>
                  <a:lnTo>
                    <a:pt x="1183864" y="24678"/>
                  </a:lnTo>
                  <a:lnTo>
                    <a:pt x="1160082" y="14734"/>
                  </a:lnTo>
                  <a:cubicBezTo>
                    <a:pt x="1149211" y="11882"/>
                    <a:pt x="1137258" y="10305"/>
                    <a:pt x="1124711" y="10305"/>
                  </a:cubicBezTo>
                  <a:cubicBezTo>
                    <a:pt x="1112164" y="10305"/>
                    <a:pt x="1100211" y="11882"/>
                    <a:pt x="1089340" y="14734"/>
                  </a:cubicBezTo>
                  <a:lnTo>
                    <a:pt x="1067370" y="23920"/>
                  </a:lnTo>
                  <a:lnTo>
                    <a:pt x="1045400" y="14734"/>
                  </a:lnTo>
                  <a:cubicBezTo>
                    <a:pt x="1034529" y="11882"/>
                    <a:pt x="1022576" y="10305"/>
                    <a:pt x="1010029" y="10305"/>
                  </a:cubicBezTo>
                  <a:cubicBezTo>
                    <a:pt x="984936" y="10305"/>
                    <a:pt x="962218" y="16613"/>
                    <a:pt x="945773" y="26812"/>
                  </a:cubicBezTo>
                  <a:lnTo>
                    <a:pt x="938291" y="38014"/>
                  </a:lnTo>
                  <a:lnTo>
                    <a:pt x="931777" y="28260"/>
                  </a:lnTo>
                  <a:cubicBezTo>
                    <a:pt x="911553" y="15717"/>
                    <a:pt x="883613" y="7959"/>
                    <a:pt x="852751" y="7959"/>
                  </a:cubicBezTo>
                  <a:cubicBezTo>
                    <a:pt x="837320" y="7959"/>
                    <a:pt x="822620" y="9898"/>
                    <a:pt x="809249" y="13406"/>
                  </a:cubicBezTo>
                  <a:lnTo>
                    <a:pt x="776080" y="27276"/>
                  </a:lnTo>
                  <a:lnTo>
                    <a:pt x="775770" y="26812"/>
                  </a:lnTo>
                  <a:cubicBezTo>
                    <a:pt x="759325" y="16613"/>
                    <a:pt x="736608" y="10305"/>
                    <a:pt x="711514" y="10305"/>
                  </a:cubicBezTo>
                  <a:cubicBezTo>
                    <a:pt x="698967" y="10305"/>
                    <a:pt x="687015" y="11882"/>
                    <a:pt x="676143" y="14734"/>
                  </a:cubicBezTo>
                  <a:lnTo>
                    <a:pt x="666000" y="18975"/>
                  </a:lnTo>
                  <a:lnTo>
                    <a:pt x="633648" y="5447"/>
                  </a:lnTo>
                  <a:cubicBezTo>
                    <a:pt x="620277" y="1939"/>
                    <a:pt x="605577" y="0"/>
                    <a:pt x="590146" y="0"/>
                  </a:cubicBezTo>
                  <a:close/>
                </a:path>
              </a:pathLst>
            </a:custGeom>
            <a:solidFill>
              <a:schemeClr val="tx2">
                <a:lumMod val="95000"/>
              </a:schemeClr>
            </a:solidFill>
            <a:ln w="381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vi-VN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024228C-A96A-471B-F32D-9259B4736D73}"/>
                </a:ext>
              </a:extLst>
            </p:cNvPr>
            <p:cNvSpPr/>
            <p:nvPr/>
          </p:nvSpPr>
          <p:spPr>
            <a:xfrm flipH="1">
              <a:off x="9344004" y="3930892"/>
              <a:ext cx="2094018" cy="1021643"/>
            </a:xfrm>
            <a:custGeom>
              <a:avLst/>
              <a:gdLst>
                <a:gd name="connsiteX0" fmla="*/ 1168400 w 1168400"/>
                <a:gd name="connsiteY0" fmla="*/ 0 h 410700"/>
                <a:gd name="connsiteX1" fmla="*/ 0 w 1168400"/>
                <a:gd name="connsiteY1" fmla="*/ 0 h 410700"/>
                <a:gd name="connsiteX2" fmla="*/ 162560 w 1168400"/>
                <a:gd name="connsiteY2" fmla="*/ 410700 h 410700"/>
                <a:gd name="connsiteX3" fmla="*/ 584200 w 1168400"/>
                <a:gd name="connsiteY3" fmla="*/ 410700 h 410700"/>
                <a:gd name="connsiteX4" fmla="*/ 1005840 w 1168400"/>
                <a:gd name="connsiteY4" fmla="*/ 410700 h 410700"/>
                <a:gd name="connsiteX5" fmla="*/ 1168400 w 1168400"/>
                <a:gd name="connsiteY5" fmla="*/ 0 h 41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8400" h="410700">
                  <a:moveTo>
                    <a:pt x="1168400" y="0"/>
                  </a:moveTo>
                  <a:lnTo>
                    <a:pt x="0" y="0"/>
                  </a:lnTo>
                  <a:cubicBezTo>
                    <a:pt x="0" y="0"/>
                    <a:pt x="162560" y="123093"/>
                    <a:pt x="162560" y="410700"/>
                  </a:cubicBezTo>
                  <a:lnTo>
                    <a:pt x="584200" y="410700"/>
                  </a:lnTo>
                  <a:lnTo>
                    <a:pt x="1005840" y="410700"/>
                  </a:lnTo>
                  <a:cubicBezTo>
                    <a:pt x="1005840" y="123093"/>
                    <a:pt x="1168400" y="0"/>
                    <a:pt x="1168400" y="0"/>
                  </a:cubicBezTo>
                  <a:close/>
                </a:path>
              </a:pathLst>
            </a:custGeom>
            <a:noFill/>
            <a:ln w="38100">
              <a:solidFill>
                <a:srgbClr val="264653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vi-VN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D7D55CB3-96D7-AB8F-4B2C-CF4028F6E95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2843" b="94060" l="6977" r="97674">
                        <a14:foregroundMark x1="57791" y1="17711" x2="63140" y2="77879"/>
                        <a14:foregroundMark x1="46977" y1="17055" x2="36047" y2="78426"/>
                        <a14:foregroundMark x1="36047" y1="78426" x2="41628" y2="84293"/>
                        <a14:foregroundMark x1="55698" y1="6924" x2="83023" y2="37464"/>
                        <a14:foregroundMark x1="83023" y1="37464" x2="83721" y2="70991"/>
                        <a14:foregroundMark x1="83721" y1="70991" x2="25465" y2="84293"/>
                        <a14:foregroundMark x1="57791" y1="88703" x2="18953" y2="88703"/>
                        <a14:foregroundMark x1="60000" y1="91071" x2="31977" y2="91071"/>
                        <a14:foregroundMark x1="83721" y1="92092" x2="46977" y2="92092"/>
                        <a14:foregroundMark x1="78256" y1="19752" x2="97209" y2="48469"/>
                        <a14:foregroundMark x1="97209" y1="48469" x2="95581" y2="51166"/>
                        <a14:foregroundMark x1="58837" y1="6560" x2="56744" y2="6232"/>
                        <a14:foregroundMark x1="60000" y1="6560" x2="68605" y2="5904"/>
                        <a14:foregroundMark x1="50233" y1="4883" x2="40581" y2="7908"/>
                        <a14:foregroundMark x1="62093" y1="3207" x2="17209" y2="27879"/>
                        <a14:foregroundMark x1="17209" y1="27879" x2="10116" y2="89905"/>
                        <a14:foregroundMark x1="10116" y1="89905" x2="7093" y2="89359"/>
                        <a14:foregroundMark x1="50233" y1="5211" x2="17907" y2="7580"/>
                        <a14:foregroundMark x1="63140" y1="5211" x2="27558" y2="5576"/>
                        <a14:foregroundMark x1="73953" y1="5211" x2="79419" y2="2843"/>
                        <a14:foregroundMark x1="46977" y1="94096" x2="77209" y2="93440"/>
                        <a14:foregroundMark x1="73953" y1="93440" x2="11395" y2="93076"/>
                        <a14:foregroundMark x1="8256" y1="81268" x2="90116" y2="90926"/>
                        <a14:foregroundMark x1="90116" y1="90926" x2="80465" y2="92748"/>
                        <a14:foregroundMark x1="97674" y1="90707" x2="86860" y2="907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36624" y="90311"/>
            <a:ext cx="389788" cy="1243696"/>
          </a:xfrm>
          <a:prstGeom prst="rect">
            <a:avLst/>
          </a:prstGeom>
        </p:spPr>
      </p:pic>
      <p:grpSp>
        <p:nvGrpSpPr>
          <p:cNvPr id="30" name="Group 29">
            <a:extLst>
              <a:ext uri="{FF2B5EF4-FFF2-40B4-BE49-F238E27FC236}">
                <a16:creationId xmlns:a16="http://schemas.microsoft.com/office/drawing/2014/main" id="{CC6638C1-90CE-D195-DA83-55B8D610D472}"/>
              </a:ext>
            </a:extLst>
          </p:cNvPr>
          <p:cNvGrpSpPr/>
          <p:nvPr/>
        </p:nvGrpSpPr>
        <p:grpSpPr>
          <a:xfrm>
            <a:off x="321791" y="3504505"/>
            <a:ext cx="1248681" cy="766232"/>
            <a:chOff x="589798" y="3930892"/>
            <a:chExt cx="2094018" cy="1021643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0935337-3AAE-6EA4-0A6D-A5650BC62056}"/>
                </a:ext>
              </a:extLst>
            </p:cNvPr>
            <p:cNvSpPr/>
            <p:nvPr/>
          </p:nvSpPr>
          <p:spPr>
            <a:xfrm flipH="1">
              <a:off x="830491" y="4392298"/>
              <a:ext cx="1612630" cy="560237"/>
            </a:xfrm>
            <a:custGeom>
              <a:avLst/>
              <a:gdLst>
                <a:gd name="connsiteX0" fmla="*/ 590146 w 1612630"/>
                <a:gd name="connsiteY0" fmla="*/ 0 h 560237"/>
                <a:gd name="connsiteX1" fmla="*/ 546644 w 1612630"/>
                <a:gd name="connsiteY1" fmla="*/ 5447 h 560237"/>
                <a:gd name="connsiteX2" fmla="*/ 526337 w 1612630"/>
                <a:gd name="connsiteY2" fmla="*/ 13938 h 560237"/>
                <a:gd name="connsiteX3" fmla="*/ 497318 w 1612630"/>
                <a:gd name="connsiteY3" fmla="*/ 10305 h 560237"/>
                <a:gd name="connsiteX4" fmla="*/ 493782 w 1612630"/>
                <a:gd name="connsiteY4" fmla="*/ 10748 h 560237"/>
                <a:gd name="connsiteX5" fmla="*/ 484280 w 1612630"/>
                <a:gd name="connsiteY5" fmla="*/ 6775 h 560237"/>
                <a:gd name="connsiteX6" fmla="*/ 448909 w 1612630"/>
                <a:gd name="connsiteY6" fmla="*/ 2346 h 560237"/>
                <a:gd name="connsiteX7" fmla="*/ 413538 w 1612630"/>
                <a:gd name="connsiteY7" fmla="*/ 6775 h 560237"/>
                <a:gd name="connsiteX8" fmla="*/ 399920 w 1612630"/>
                <a:gd name="connsiteY8" fmla="*/ 12469 h 560237"/>
                <a:gd name="connsiteX9" fmla="*/ 382636 w 1612630"/>
                <a:gd name="connsiteY9" fmla="*/ 10305 h 560237"/>
                <a:gd name="connsiteX10" fmla="*/ 347265 w 1612630"/>
                <a:gd name="connsiteY10" fmla="*/ 14734 h 560237"/>
                <a:gd name="connsiteX11" fmla="*/ 345161 w 1612630"/>
                <a:gd name="connsiteY11" fmla="*/ 15614 h 560237"/>
                <a:gd name="connsiteX12" fmla="*/ 323926 w 1612630"/>
                <a:gd name="connsiteY12" fmla="*/ 12955 h 560237"/>
                <a:gd name="connsiteX13" fmla="*/ 293866 w 1612630"/>
                <a:gd name="connsiteY13" fmla="*/ 16719 h 560237"/>
                <a:gd name="connsiteX14" fmla="*/ 270084 w 1612630"/>
                <a:gd name="connsiteY14" fmla="*/ 6775 h 560237"/>
                <a:gd name="connsiteX15" fmla="*/ 234713 w 1612630"/>
                <a:gd name="connsiteY15" fmla="*/ 2346 h 560237"/>
                <a:gd name="connsiteX16" fmla="*/ 170458 w 1612630"/>
                <a:gd name="connsiteY16" fmla="*/ 18853 h 560237"/>
                <a:gd name="connsiteX17" fmla="*/ 165363 w 1612630"/>
                <a:gd name="connsiteY17" fmla="*/ 26480 h 560237"/>
                <a:gd name="connsiteX18" fmla="*/ 137272 w 1612630"/>
                <a:gd name="connsiteY18" fmla="*/ 14734 h 560237"/>
                <a:gd name="connsiteX19" fmla="*/ 101901 w 1612630"/>
                <a:gd name="connsiteY19" fmla="*/ 10305 h 560237"/>
                <a:gd name="connsiteX20" fmla="*/ 11030 w 1612630"/>
                <a:gd name="connsiteY20" fmla="*/ 66663 h 560237"/>
                <a:gd name="connsiteX21" fmla="*/ 18116 w 1612630"/>
                <a:gd name="connsiteY21" fmla="*/ 77273 h 560237"/>
                <a:gd name="connsiteX22" fmla="*/ 0 w 1612630"/>
                <a:gd name="connsiteY22" fmla="*/ 77273 h 560237"/>
                <a:gd name="connsiteX23" fmla="*/ 5126 w 1612630"/>
                <a:gd name="connsiteY23" fmla="*/ 98779 h 560237"/>
                <a:gd name="connsiteX24" fmla="*/ 50648 w 1612630"/>
                <a:gd name="connsiteY24" fmla="*/ 560237 h 560237"/>
                <a:gd name="connsiteX25" fmla="*/ 806315 w 1612630"/>
                <a:gd name="connsiteY25" fmla="*/ 560237 h 560237"/>
                <a:gd name="connsiteX26" fmla="*/ 1561983 w 1612630"/>
                <a:gd name="connsiteY26" fmla="*/ 560237 h 560237"/>
                <a:gd name="connsiteX27" fmla="*/ 1607505 w 1612630"/>
                <a:gd name="connsiteY27" fmla="*/ 98779 h 560237"/>
                <a:gd name="connsiteX28" fmla="*/ 1612630 w 1612630"/>
                <a:gd name="connsiteY28" fmla="*/ 77273 h 560237"/>
                <a:gd name="connsiteX29" fmla="*/ 1591904 w 1612630"/>
                <a:gd name="connsiteY29" fmla="*/ 77273 h 560237"/>
                <a:gd name="connsiteX30" fmla="*/ 1480144 w 1612630"/>
                <a:gd name="connsiteY30" fmla="*/ 7959 h 560237"/>
                <a:gd name="connsiteX31" fmla="*/ 1436642 w 1612630"/>
                <a:gd name="connsiteY31" fmla="*/ 13406 h 560237"/>
                <a:gd name="connsiteX32" fmla="*/ 1403473 w 1612630"/>
                <a:gd name="connsiteY32" fmla="*/ 27276 h 560237"/>
                <a:gd name="connsiteX33" fmla="*/ 1403163 w 1612630"/>
                <a:gd name="connsiteY33" fmla="*/ 26812 h 560237"/>
                <a:gd name="connsiteX34" fmla="*/ 1338907 w 1612630"/>
                <a:gd name="connsiteY34" fmla="*/ 10305 h 560237"/>
                <a:gd name="connsiteX35" fmla="*/ 1274651 w 1612630"/>
                <a:gd name="connsiteY35" fmla="*/ 26812 h 560237"/>
                <a:gd name="connsiteX36" fmla="*/ 1269883 w 1612630"/>
                <a:gd name="connsiteY36" fmla="*/ 33951 h 560237"/>
                <a:gd name="connsiteX37" fmla="*/ 1249295 w 1612630"/>
                <a:gd name="connsiteY37" fmla="*/ 25343 h 560237"/>
                <a:gd name="connsiteX38" fmla="*/ 1213924 w 1612630"/>
                <a:gd name="connsiteY38" fmla="*/ 20914 h 560237"/>
                <a:gd name="connsiteX39" fmla="*/ 1183864 w 1612630"/>
                <a:gd name="connsiteY39" fmla="*/ 24678 h 560237"/>
                <a:gd name="connsiteX40" fmla="*/ 1160082 w 1612630"/>
                <a:gd name="connsiteY40" fmla="*/ 14734 h 560237"/>
                <a:gd name="connsiteX41" fmla="*/ 1124711 w 1612630"/>
                <a:gd name="connsiteY41" fmla="*/ 10305 h 560237"/>
                <a:gd name="connsiteX42" fmla="*/ 1089340 w 1612630"/>
                <a:gd name="connsiteY42" fmla="*/ 14734 h 560237"/>
                <a:gd name="connsiteX43" fmla="*/ 1067370 w 1612630"/>
                <a:gd name="connsiteY43" fmla="*/ 23920 h 560237"/>
                <a:gd name="connsiteX44" fmla="*/ 1045400 w 1612630"/>
                <a:gd name="connsiteY44" fmla="*/ 14734 h 560237"/>
                <a:gd name="connsiteX45" fmla="*/ 1010029 w 1612630"/>
                <a:gd name="connsiteY45" fmla="*/ 10305 h 560237"/>
                <a:gd name="connsiteX46" fmla="*/ 945773 w 1612630"/>
                <a:gd name="connsiteY46" fmla="*/ 26812 h 560237"/>
                <a:gd name="connsiteX47" fmla="*/ 938291 w 1612630"/>
                <a:gd name="connsiteY47" fmla="*/ 38014 h 560237"/>
                <a:gd name="connsiteX48" fmla="*/ 931777 w 1612630"/>
                <a:gd name="connsiteY48" fmla="*/ 28260 h 560237"/>
                <a:gd name="connsiteX49" fmla="*/ 852751 w 1612630"/>
                <a:gd name="connsiteY49" fmla="*/ 7959 h 560237"/>
                <a:gd name="connsiteX50" fmla="*/ 809249 w 1612630"/>
                <a:gd name="connsiteY50" fmla="*/ 13406 h 560237"/>
                <a:gd name="connsiteX51" fmla="*/ 776080 w 1612630"/>
                <a:gd name="connsiteY51" fmla="*/ 27276 h 560237"/>
                <a:gd name="connsiteX52" fmla="*/ 775770 w 1612630"/>
                <a:gd name="connsiteY52" fmla="*/ 26812 h 560237"/>
                <a:gd name="connsiteX53" fmla="*/ 711514 w 1612630"/>
                <a:gd name="connsiteY53" fmla="*/ 10305 h 560237"/>
                <a:gd name="connsiteX54" fmla="*/ 676143 w 1612630"/>
                <a:gd name="connsiteY54" fmla="*/ 14734 h 560237"/>
                <a:gd name="connsiteX55" fmla="*/ 666000 w 1612630"/>
                <a:gd name="connsiteY55" fmla="*/ 18975 h 560237"/>
                <a:gd name="connsiteX56" fmla="*/ 633648 w 1612630"/>
                <a:gd name="connsiteY56" fmla="*/ 5447 h 560237"/>
                <a:gd name="connsiteX57" fmla="*/ 590146 w 1612630"/>
                <a:gd name="connsiteY57" fmla="*/ 0 h 56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12630" h="560237">
                  <a:moveTo>
                    <a:pt x="590146" y="0"/>
                  </a:moveTo>
                  <a:cubicBezTo>
                    <a:pt x="574715" y="0"/>
                    <a:pt x="560015" y="1939"/>
                    <a:pt x="546644" y="5447"/>
                  </a:cubicBezTo>
                  <a:lnTo>
                    <a:pt x="526337" y="13938"/>
                  </a:lnTo>
                  <a:lnTo>
                    <a:pt x="497318" y="10305"/>
                  </a:lnTo>
                  <a:lnTo>
                    <a:pt x="493782" y="10748"/>
                  </a:lnTo>
                  <a:lnTo>
                    <a:pt x="484280" y="6775"/>
                  </a:lnTo>
                  <a:cubicBezTo>
                    <a:pt x="473409" y="3923"/>
                    <a:pt x="461456" y="2346"/>
                    <a:pt x="448909" y="2346"/>
                  </a:cubicBezTo>
                  <a:cubicBezTo>
                    <a:pt x="436362" y="2346"/>
                    <a:pt x="424410" y="3923"/>
                    <a:pt x="413538" y="6775"/>
                  </a:cubicBezTo>
                  <a:lnTo>
                    <a:pt x="399920" y="12469"/>
                  </a:lnTo>
                  <a:lnTo>
                    <a:pt x="382636" y="10305"/>
                  </a:lnTo>
                  <a:cubicBezTo>
                    <a:pt x="370089" y="10305"/>
                    <a:pt x="358137" y="11882"/>
                    <a:pt x="347265" y="14734"/>
                  </a:cubicBezTo>
                  <a:lnTo>
                    <a:pt x="345161" y="15614"/>
                  </a:lnTo>
                  <a:lnTo>
                    <a:pt x="323926" y="12955"/>
                  </a:lnTo>
                  <a:lnTo>
                    <a:pt x="293866" y="16719"/>
                  </a:lnTo>
                  <a:lnTo>
                    <a:pt x="270084" y="6775"/>
                  </a:lnTo>
                  <a:cubicBezTo>
                    <a:pt x="259213" y="3923"/>
                    <a:pt x="247260" y="2346"/>
                    <a:pt x="234713" y="2346"/>
                  </a:cubicBezTo>
                  <a:cubicBezTo>
                    <a:pt x="209620" y="2346"/>
                    <a:pt x="186902" y="8654"/>
                    <a:pt x="170458" y="18853"/>
                  </a:cubicBezTo>
                  <a:lnTo>
                    <a:pt x="165363" y="26480"/>
                  </a:lnTo>
                  <a:lnTo>
                    <a:pt x="137272" y="14734"/>
                  </a:lnTo>
                  <a:cubicBezTo>
                    <a:pt x="126401" y="11882"/>
                    <a:pt x="114448" y="10305"/>
                    <a:pt x="101901" y="10305"/>
                  </a:cubicBezTo>
                  <a:cubicBezTo>
                    <a:pt x="51714" y="10305"/>
                    <a:pt x="11030" y="35537"/>
                    <a:pt x="11030" y="66663"/>
                  </a:cubicBezTo>
                  <a:lnTo>
                    <a:pt x="18116" y="77273"/>
                  </a:lnTo>
                  <a:lnTo>
                    <a:pt x="0" y="77273"/>
                  </a:lnTo>
                  <a:lnTo>
                    <a:pt x="5126" y="98779"/>
                  </a:lnTo>
                  <a:cubicBezTo>
                    <a:pt x="32439" y="228094"/>
                    <a:pt x="50648" y="381377"/>
                    <a:pt x="50648" y="560237"/>
                  </a:cubicBezTo>
                  <a:lnTo>
                    <a:pt x="806315" y="560237"/>
                  </a:lnTo>
                  <a:lnTo>
                    <a:pt x="1561983" y="560237"/>
                  </a:lnTo>
                  <a:cubicBezTo>
                    <a:pt x="1561983" y="381377"/>
                    <a:pt x="1580191" y="228094"/>
                    <a:pt x="1607505" y="98779"/>
                  </a:cubicBezTo>
                  <a:lnTo>
                    <a:pt x="1612630" y="77273"/>
                  </a:lnTo>
                  <a:lnTo>
                    <a:pt x="1591904" y="77273"/>
                  </a:lnTo>
                  <a:cubicBezTo>
                    <a:pt x="1591904" y="38992"/>
                    <a:pt x="1541867" y="7959"/>
                    <a:pt x="1480144" y="7959"/>
                  </a:cubicBezTo>
                  <a:cubicBezTo>
                    <a:pt x="1464713" y="7959"/>
                    <a:pt x="1450013" y="9898"/>
                    <a:pt x="1436642" y="13406"/>
                  </a:cubicBezTo>
                  <a:lnTo>
                    <a:pt x="1403473" y="27276"/>
                  </a:lnTo>
                  <a:lnTo>
                    <a:pt x="1403163" y="26812"/>
                  </a:lnTo>
                  <a:cubicBezTo>
                    <a:pt x="1386718" y="16613"/>
                    <a:pt x="1364001" y="10305"/>
                    <a:pt x="1338907" y="10305"/>
                  </a:cubicBezTo>
                  <a:cubicBezTo>
                    <a:pt x="1313814" y="10305"/>
                    <a:pt x="1291096" y="16613"/>
                    <a:pt x="1274651" y="26812"/>
                  </a:cubicBezTo>
                  <a:lnTo>
                    <a:pt x="1269883" y="33951"/>
                  </a:lnTo>
                  <a:lnTo>
                    <a:pt x="1249295" y="25343"/>
                  </a:lnTo>
                  <a:cubicBezTo>
                    <a:pt x="1238424" y="22491"/>
                    <a:pt x="1226471" y="20914"/>
                    <a:pt x="1213924" y="20914"/>
                  </a:cubicBezTo>
                  <a:lnTo>
                    <a:pt x="1183864" y="24678"/>
                  </a:lnTo>
                  <a:lnTo>
                    <a:pt x="1160082" y="14734"/>
                  </a:lnTo>
                  <a:cubicBezTo>
                    <a:pt x="1149211" y="11882"/>
                    <a:pt x="1137258" y="10305"/>
                    <a:pt x="1124711" y="10305"/>
                  </a:cubicBezTo>
                  <a:cubicBezTo>
                    <a:pt x="1112164" y="10305"/>
                    <a:pt x="1100211" y="11882"/>
                    <a:pt x="1089340" y="14734"/>
                  </a:cubicBezTo>
                  <a:lnTo>
                    <a:pt x="1067370" y="23920"/>
                  </a:lnTo>
                  <a:lnTo>
                    <a:pt x="1045400" y="14734"/>
                  </a:lnTo>
                  <a:cubicBezTo>
                    <a:pt x="1034529" y="11882"/>
                    <a:pt x="1022576" y="10305"/>
                    <a:pt x="1010029" y="10305"/>
                  </a:cubicBezTo>
                  <a:cubicBezTo>
                    <a:pt x="984936" y="10305"/>
                    <a:pt x="962218" y="16613"/>
                    <a:pt x="945773" y="26812"/>
                  </a:cubicBezTo>
                  <a:lnTo>
                    <a:pt x="938291" y="38014"/>
                  </a:lnTo>
                  <a:lnTo>
                    <a:pt x="931777" y="28260"/>
                  </a:lnTo>
                  <a:cubicBezTo>
                    <a:pt x="911553" y="15717"/>
                    <a:pt x="883613" y="7959"/>
                    <a:pt x="852751" y="7959"/>
                  </a:cubicBezTo>
                  <a:cubicBezTo>
                    <a:pt x="837320" y="7959"/>
                    <a:pt x="822620" y="9898"/>
                    <a:pt x="809249" y="13406"/>
                  </a:cubicBezTo>
                  <a:lnTo>
                    <a:pt x="776080" y="27276"/>
                  </a:lnTo>
                  <a:lnTo>
                    <a:pt x="775770" y="26812"/>
                  </a:lnTo>
                  <a:cubicBezTo>
                    <a:pt x="759325" y="16613"/>
                    <a:pt x="736608" y="10305"/>
                    <a:pt x="711514" y="10305"/>
                  </a:cubicBezTo>
                  <a:cubicBezTo>
                    <a:pt x="698967" y="10305"/>
                    <a:pt x="687015" y="11882"/>
                    <a:pt x="676143" y="14734"/>
                  </a:cubicBezTo>
                  <a:lnTo>
                    <a:pt x="666000" y="18975"/>
                  </a:lnTo>
                  <a:lnTo>
                    <a:pt x="633648" y="5447"/>
                  </a:lnTo>
                  <a:cubicBezTo>
                    <a:pt x="620277" y="1939"/>
                    <a:pt x="605577" y="0"/>
                    <a:pt x="590146" y="0"/>
                  </a:cubicBezTo>
                  <a:close/>
                </a:path>
              </a:pathLst>
            </a:custGeom>
            <a:solidFill>
              <a:srgbClr val="FFFF99"/>
            </a:solidFill>
            <a:ln w="381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vi-VN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EB6682F-66DC-AD96-3B34-B3BE9E46699E}"/>
                </a:ext>
              </a:extLst>
            </p:cNvPr>
            <p:cNvSpPr/>
            <p:nvPr/>
          </p:nvSpPr>
          <p:spPr>
            <a:xfrm flipH="1">
              <a:off x="589798" y="3930892"/>
              <a:ext cx="2094018" cy="1021643"/>
            </a:xfrm>
            <a:custGeom>
              <a:avLst/>
              <a:gdLst>
                <a:gd name="connsiteX0" fmla="*/ 1168400 w 1168400"/>
                <a:gd name="connsiteY0" fmla="*/ 0 h 410700"/>
                <a:gd name="connsiteX1" fmla="*/ 0 w 1168400"/>
                <a:gd name="connsiteY1" fmla="*/ 0 h 410700"/>
                <a:gd name="connsiteX2" fmla="*/ 162560 w 1168400"/>
                <a:gd name="connsiteY2" fmla="*/ 410700 h 410700"/>
                <a:gd name="connsiteX3" fmla="*/ 584200 w 1168400"/>
                <a:gd name="connsiteY3" fmla="*/ 410700 h 410700"/>
                <a:gd name="connsiteX4" fmla="*/ 1005840 w 1168400"/>
                <a:gd name="connsiteY4" fmla="*/ 410700 h 410700"/>
                <a:gd name="connsiteX5" fmla="*/ 1168400 w 1168400"/>
                <a:gd name="connsiteY5" fmla="*/ 0 h 41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8400" h="410700">
                  <a:moveTo>
                    <a:pt x="1168400" y="0"/>
                  </a:moveTo>
                  <a:lnTo>
                    <a:pt x="0" y="0"/>
                  </a:lnTo>
                  <a:cubicBezTo>
                    <a:pt x="0" y="0"/>
                    <a:pt x="162560" y="123093"/>
                    <a:pt x="162560" y="410700"/>
                  </a:cubicBezTo>
                  <a:lnTo>
                    <a:pt x="584200" y="410700"/>
                  </a:lnTo>
                  <a:lnTo>
                    <a:pt x="1005840" y="410700"/>
                  </a:lnTo>
                  <a:cubicBezTo>
                    <a:pt x="1005840" y="123093"/>
                    <a:pt x="1168400" y="0"/>
                    <a:pt x="1168400" y="0"/>
                  </a:cubicBezTo>
                  <a:close/>
                </a:path>
              </a:pathLst>
            </a:custGeom>
            <a:noFill/>
            <a:ln w="38100">
              <a:solidFill>
                <a:srgbClr val="264653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vi-VN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49AE2306-701D-7A7F-C7A2-99DBFDD38890}"/>
              </a:ext>
            </a:extLst>
          </p:cNvPr>
          <p:cNvGrpSpPr/>
          <p:nvPr/>
        </p:nvGrpSpPr>
        <p:grpSpPr>
          <a:xfrm>
            <a:off x="136912" y="4509716"/>
            <a:ext cx="1753314" cy="757395"/>
            <a:chOff x="4336607" y="3165500"/>
            <a:chExt cx="2522126" cy="1363726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D7593A4A-EBFD-3F18-C815-AC8903A8E0AF}"/>
                </a:ext>
              </a:extLst>
            </p:cNvPr>
            <p:cNvSpPr/>
            <p:nvPr/>
          </p:nvSpPr>
          <p:spPr>
            <a:xfrm>
              <a:off x="4360125" y="3165500"/>
              <a:ext cx="2498608" cy="824617"/>
            </a:xfrm>
            <a:prstGeom prst="roundRect">
              <a:avLst>
                <a:gd name="adj" fmla="val 9350"/>
              </a:avLst>
            </a:prstGeom>
            <a:solidFill>
              <a:srgbClr val="26465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0781C414-7526-7877-725E-9D0D38744858}"/>
                </a:ext>
              </a:extLst>
            </p:cNvPr>
            <p:cNvSpPr txBox="1"/>
            <p:nvPr/>
          </p:nvSpPr>
          <p:spPr>
            <a:xfrm>
              <a:off x="4336607" y="3254643"/>
              <a:ext cx="2498607" cy="1274583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Nước</a:t>
              </a:r>
              <a:r>
                <a:rPr lang="en-US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rửa</a:t>
              </a:r>
              <a:r>
                <a:rPr lang="en-US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vi-VN" sz="2000" dirty="0">
                  <a:solidFill>
                    <a:schemeClr val="bg1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bát</a:t>
              </a:r>
              <a:endParaRPr lang="vi-VN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D80155E9-5CEE-4FC5-0591-F006FFA00E88}"/>
              </a:ext>
            </a:extLst>
          </p:cNvPr>
          <p:cNvGrpSpPr/>
          <p:nvPr/>
        </p:nvGrpSpPr>
        <p:grpSpPr>
          <a:xfrm>
            <a:off x="6934517" y="2235401"/>
            <a:ext cx="1502211" cy="469714"/>
            <a:chOff x="4701328" y="3165500"/>
            <a:chExt cx="2960872" cy="824617"/>
          </a:xfrm>
        </p:grpSpPr>
        <p:sp>
          <p:nvSpPr>
            <p:cNvPr id="38" name="Rectangle: Rounded Corners 37">
              <a:extLst>
                <a:ext uri="{FF2B5EF4-FFF2-40B4-BE49-F238E27FC236}">
                  <a16:creationId xmlns:a16="http://schemas.microsoft.com/office/drawing/2014/main" id="{BAE82066-2D82-C01F-8CBC-6CBA03664D07}"/>
                </a:ext>
              </a:extLst>
            </p:cNvPr>
            <p:cNvSpPr/>
            <p:nvPr/>
          </p:nvSpPr>
          <p:spPr>
            <a:xfrm>
              <a:off x="4912155" y="3165500"/>
              <a:ext cx="2571569" cy="824617"/>
            </a:xfrm>
            <a:prstGeom prst="roundRect">
              <a:avLst>
                <a:gd name="adj" fmla="val 9350"/>
              </a:avLst>
            </a:prstGeom>
            <a:solidFill>
              <a:srgbClr val="26465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9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3D28EBC-F067-5858-1E4C-DA87FD40E2CD}"/>
                </a:ext>
              </a:extLst>
            </p:cNvPr>
            <p:cNvSpPr txBox="1"/>
            <p:nvPr/>
          </p:nvSpPr>
          <p:spPr>
            <a:xfrm>
              <a:off x="4701328" y="3251407"/>
              <a:ext cx="2960872" cy="702422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Nước</a:t>
              </a:r>
              <a:r>
                <a:rPr lang="en-US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có</a:t>
              </a:r>
              <a:r>
                <a:rPr lang="en-US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 gas</a:t>
              </a:r>
              <a:endParaRPr lang="vi-VN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528B5AD4-A86B-1A69-F151-7AC374D15B05}"/>
              </a:ext>
            </a:extLst>
          </p:cNvPr>
          <p:cNvGrpSpPr/>
          <p:nvPr/>
        </p:nvGrpSpPr>
        <p:grpSpPr>
          <a:xfrm>
            <a:off x="6991094" y="1229026"/>
            <a:ext cx="1248683" cy="722921"/>
            <a:chOff x="9344004" y="3930892"/>
            <a:chExt cx="2094018" cy="1021643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D719281-F24D-4AB3-F149-BBCE3124BE31}"/>
                </a:ext>
              </a:extLst>
            </p:cNvPr>
            <p:cNvSpPr/>
            <p:nvPr/>
          </p:nvSpPr>
          <p:spPr>
            <a:xfrm flipH="1">
              <a:off x="9584697" y="4392298"/>
              <a:ext cx="1612630" cy="560237"/>
            </a:xfrm>
            <a:custGeom>
              <a:avLst/>
              <a:gdLst>
                <a:gd name="connsiteX0" fmla="*/ 590146 w 1612630"/>
                <a:gd name="connsiteY0" fmla="*/ 0 h 560237"/>
                <a:gd name="connsiteX1" fmla="*/ 546644 w 1612630"/>
                <a:gd name="connsiteY1" fmla="*/ 5447 h 560237"/>
                <a:gd name="connsiteX2" fmla="*/ 526337 w 1612630"/>
                <a:gd name="connsiteY2" fmla="*/ 13938 h 560237"/>
                <a:gd name="connsiteX3" fmla="*/ 497318 w 1612630"/>
                <a:gd name="connsiteY3" fmla="*/ 10305 h 560237"/>
                <a:gd name="connsiteX4" fmla="*/ 493782 w 1612630"/>
                <a:gd name="connsiteY4" fmla="*/ 10748 h 560237"/>
                <a:gd name="connsiteX5" fmla="*/ 484280 w 1612630"/>
                <a:gd name="connsiteY5" fmla="*/ 6775 h 560237"/>
                <a:gd name="connsiteX6" fmla="*/ 448909 w 1612630"/>
                <a:gd name="connsiteY6" fmla="*/ 2346 h 560237"/>
                <a:gd name="connsiteX7" fmla="*/ 413538 w 1612630"/>
                <a:gd name="connsiteY7" fmla="*/ 6775 h 560237"/>
                <a:gd name="connsiteX8" fmla="*/ 399920 w 1612630"/>
                <a:gd name="connsiteY8" fmla="*/ 12469 h 560237"/>
                <a:gd name="connsiteX9" fmla="*/ 382636 w 1612630"/>
                <a:gd name="connsiteY9" fmla="*/ 10305 h 560237"/>
                <a:gd name="connsiteX10" fmla="*/ 347265 w 1612630"/>
                <a:gd name="connsiteY10" fmla="*/ 14734 h 560237"/>
                <a:gd name="connsiteX11" fmla="*/ 345161 w 1612630"/>
                <a:gd name="connsiteY11" fmla="*/ 15614 h 560237"/>
                <a:gd name="connsiteX12" fmla="*/ 323926 w 1612630"/>
                <a:gd name="connsiteY12" fmla="*/ 12955 h 560237"/>
                <a:gd name="connsiteX13" fmla="*/ 293866 w 1612630"/>
                <a:gd name="connsiteY13" fmla="*/ 16719 h 560237"/>
                <a:gd name="connsiteX14" fmla="*/ 270084 w 1612630"/>
                <a:gd name="connsiteY14" fmla="*/ 6775 h 560237"/>
                <a:gd name="connsiteX15" fmla="*/ 234713 w 1612630"/>
                <a:gd name="connsiteY15" fmla="*/ 2346 h 560237"/>
                <a:gd name="connsiteX16" fmla="*/ 170458 w 1612630"/>
                <a:gd name="connsiteY16" fmla="*/ 18853 h 560237"/>
                <a:gd name="connsiteX17" fmla="*/ 165363 w 1612630"/>
                <a:gd name="connsiteY17" fmla="*/ 26480 h 560237"/>
                <a:gd name="connsiteX18" fmla="*/ 137272 w 1612630"/>
                <a:gd name="connsiteY18" fmla="*/ 14734 h 560237"/>
                <a:gd name="connsiteX19" fmla="*/ 101901 w 1612630"/>
                <a:gd name="connsiteY19" fmla="*/ 10305 h 560237"/>
                <a:gd name="connsiteX20" fmla="*/ 11030 w 1612630"/>
                <a:gd name="connsiteY20" fmla="*/ 66663 h 560237"/>
                <a:gd name="connsiteX21" fmla="*/ 18116 w 1612630"/>
                <a:gd name="connsiteY21" fmla="*/ 77273 h 560237"/>
                <a:gd name="connsiteX22" fmla="*/ 0 w 1612630"/>
                <a:gd name="connsiteY22" fmla="*/ 77273 h 560237"/>
                <a:gd name="connsiteX23" fmla="*/ 5126 w 1612630"/>
                <a:gd name="connsiteY23" fmla="*/ 98779 h 560237"/>
                <a:gd name="connsiteX24" fmla="*/ 50648 w 1612630"/>
                <a:gd name="connsiteY24" fmla="*/ 560237 h 560237"/>
                <a:gd name="connsiteX25" fmla="*/ 806315 w 1612630"/>
                <a:gd name="connsiteY25" fmla="*/ 560237 h 560237"/>
                <a:gd name="connsiteX26" fmla="*/ 1561983 w 1612630"/>
                <a:gd name="connsiteY26" fmla="*/ 560237 h 560237"/>
                <a:gd name="connsiteX27" fmla="*/ 1607505 w 1612630"/>
                <a:gd name="connsiteY27" fmla="*/ 98779 h 560237"/>
                <a:gd name="connsiteX28" fmla="*/ 1612630 w 1612630"/>
                <a:gd name="connsiteY28" fmla="*/ 77273 h 560237"/>
                <a:gd name="connsiteX29" fmla="*/ 1591904 w 1612630"/>
                <a:gd name="connsiteY29" fmla="*/ 77273 h 560237"/>
                <a:gd name="connsiteX30" fmla="*/ 1480144 w 1612630"/>
                <a:gd name="connsiteY30" fmla="*/ 7959 h 560237"/>
                <a:gd name="connsiteX31" fmla="*/ 1436642 w 1612630"/>
                <a:gd name="connsiteY31" fmla="*/ 13406 h 560237"/>
                <a:gd name="connsiteX32" fmla="*/ 1403473 w 1612630"/>
                <a:gd name="connsiteY32" fmla="*/ 27276 h 560237"/>
                <a:gd name="connsiteX33" fmla="*/ 1403163 w 1612630"/>
                <a:gd name="connsiteY33" fmla="*/ 26812 h 560237"/>
                <a:gd name="connsiteX34" fmla="*/ 1338907 w 1612630"/>
                <a:gd name="connsiteY34" fmla="*/ 10305 h 560237"/>
                <a:gd name="connsiteX35" fmla="*/ 1274651 w 1612630"/>
                <a:gd name="connsiteY35" fmla="*/ 26812 h 560237"/>
                <a:gd name="connsiteX36" fmla="*/ 1269883 w 1612630"/>
                <a:gd name="connsiteY36" fmla="*/ 33951 h 560237"/>
                <a:gd name="connsiteX37" fmla="*/ 1249295 w 1612630"/>
                <a:gd name="connsiteY37" fmla="*/ 25343 h 560237"/>
                <a:gd name="connsiteX38" fmla="*/ 1213924 w 1612630"/>
                <a:gd name="connsiteY38" fmla="*/ 20914 h 560237"/>
                <a:gd name="connsiteX39" fmla="*/ 1183864 w 1612630"/>
                <a:gd name="connsiteY39" fmla="*/ 24678 h 560237"/>
                <a:gd name="connsiteX40" fmla="*/ 1160082 w 1612630"/>
                <a:gd name="connsiteY40" fmla="*/ 14734 h 560237"/>
                <a:gd name="connsiteX41" fmla="*/ 1124711 w 1612630"/>
                <a:gd name="connsiteY41" fmla="*/ 10305 h 560237"/>
                <a:gd name="connsiteX42" fmla="*/ 1089340 w 1612630"/>
                <a:gd name="connsiteY42" fmla="*/ 14734 h 560237"/>
                <a:gd name="connsiteX43" fmla="*/ 1067370 w 1612630"/>
                <a:gd name="connsiteY43" fmla="*/ 23920 h 560237"/>
                <a:gd name="connsiteX44" fmla="*/ 1045400 w 1612630"/>
                <a:gd name="connsiteY44" fmla="*/ 14734 h 560237"/>
                <a:gd name="connsiteX45" fmla="*/ 1010029 w 1612630"/>
                <a:gd name="connsiteY45" fmla="*/ 10305 h 560237"/>
                <a:gd name="connsiteX46" fmla="*/ 945773 w 1612630"/>
                <a:gd name="connsiteY46" fmla="*/ 26812 h 560237"/>
                <a:gd name="connsiteX47" fmla="*/ 938291 w 1612630"/>
                <a:gd name="connsiteY47" fmla="*/ 38014 h 560237"/>
                <a:gd name="connsiteX48" fmla="*/ 931777 w 1612630"/>
                <a:gd name="connsiteY48" fmla="*/ 28260 h 560237"/>
                <a:gd name="connsiteX49" fmla="*/ 852751 w 1612630"/>
                <a:gd name="connsiteY49" fmla="*/ 7959 h 560237"/>
                <a:gd name="connsiteX50" fmla="*/ 809249 w 1612630"/>
                <a:gd name="connsiteY50" fmla="*/ 13406 h 560237"/>
                <a:gd name="connsiteX51" fmla="*/ 776080 w 1612630"/>
                <a:gd name="connsiteY51" fmla="*/ 27276 h 560237"/>
                <a:gd name="connsiteX52" fmla="*/ 775770 w 1612630"/>
                <a:gd name="connsiteY52" fmla="*/ 26812 h 560237"/>
                <a:gd name="connsiteX53" fmla="*/ 711514 w 1612630"/>
                <a:gd name="connsiteY53" fmla="*/ 10305 h 560237"/>
                <a:gd name="connsiteX54" fmla="*/ 676143 w 1612630"/>
                <a:gd name="connsiteY54" fmla="*/ 14734 h 560237"/>
                <a:gd name="connsiteX55" fmla="*/ 666000 w 1612630"/>
                <a:gd name="connsiteY55" fmla="*/ 18975 h 560237"/>
                <a:gd name="connsiteX56" fmla="*/ 633648 w 1612630"/>
                <a:gd name="connsiteY56" fmla="*/ 5447 h 560237"/>
                <a:gd name="connsiteX57" fmla="*/ 590146 w 1612630"/>
                <a:gd name="connsiteY57" fmla="*/ 0 h 56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12630" h="560237">
                  <a:moveTo>
                    <a:pt x="590146" y="0"/>
                  </a:moveTo>
                  <a:cubicBezTo>
                    <a:pt x="574715" y="0"/>
                    <a:pt x="560015" y="1939"/>
                    <a:pt x="546644" y="5447"/>
                  </a:cubicBezTo>
                  <a:lnTo>
                    <a:pt x="526337" y="13938"/>
                  </a:lnTo>
                  <a:lnTo>
                    <a:pt x="497318" y="10305"/>
                  </a:lnTo>
                  <a:lnTo>
                    <a:pt x="493782" y="10748"/>
                  </a:lnTo>
                  <a:lnTo>
                    <a:pt x="484280" y="6775"/>
                  </a:lnTo>
                  <a:cubicBezTo>
                    <a:pt x="473409" y="3923"/>
                    <a:pt x="461456" y="2346"/>
                    <a:pt x="448909" y="2346"/>
                  </a:cubicBezTo>
                  <a:cubicBezTo>
                    <a:pt x="436362" y="2346"/>
                    <a:pt x="424410" y="3923"/>
                    <a:pt x="413538" y="6775"/>
                  </a:cubicBezTo>
                  <a:lnTo>
                    <a:pt x="399920" y="12469"/>
                  </a:lnTo>
                  <a:lnTo>
                    <a:pt x="382636" y="10305"/>
                  </a:lnTo>
                  <a:cubicBezTo>
                    <a:pt x="370089" y="10305"/>
                    <a:pt x="358137" y="11882"/>
                    <a:pt x="347265" y="14734"/>
                  </a:cubicBezTo>
                  <a:lnTo>
                    <a:pt x="345161" y="15614"/>
                  </a:lnTo>
                  <a:lnTo>
                    <a:pt x="323926" y="12955"/>
                  </a:lnTo>
                  <a:lnTo>
                    <a:pt x="293866" y="16719"/>
                  </a:lnTo>
                  <a:lnTo>
                    <a:pt x="270084" y="6775"/>
                  </a:lnTo>
                  <a:cubicBezTo>
                    <a:pt x="259213" y="3923"/>
                    <a:pt x="247260" y="2346"/>
                    <a:pt x="234713" y="2346"/>
                  </a:cubicBezTo>
                  <a:cubicBezTo>
                    <a:pt x="209620" y="2346"/>
                    <a:pt x="186902" y="8654"/>
                    <a:pt x="170458" y="18853"/>
                  </a:cubicBezTo>
                  <a:lnTo>
                    <a:pt x="165363" y="26480"/>
                  </a:lnTo>
                  <a:lnTo>
                    <a:pt x="137272" y="14734"/>
                  </a:lnTo>
                  <a:cubicBezTo>
                    <a:pt x="126401" y="11882"/>
                    <a:pt x="114448" y="10305"/>
                    <a:pt x="101901" y="10305"/>
                  </a:cubicBezTo>
                  <a:cubicBezTo>
                    <a:pt x="51714" y="10305"/>
                    <a:pt x="11030" y="35537"/>
                    <a:pt x="11030" y="66663"/>
                  </a:cubicBezTo>
                  <a:lnTo>
                    <a:pt x="18116" y="77273"/>
                  </a:lnTo>
                  <a:lnTo>
                    <a:pt x="0" y="77273"/>
                  </a:lnTo>
                  <a:lnTo>
                    <a:pt x="5126" y="98779"/>
                  </a:lnTo>
                  <a:cubicBezTo>
                    <a:pt x="32439" y="228094"/>
                    <a:pt x="50648" y="381377"/>
                    <a:pt x="50648" y="560237"/>
                  </a:cubicBezTo>
                  <a:lnTo>
                    <a:pt x="806315" y="560237"/>
                  </a:lnTo>
                  <a:lnTo>
                    <a:pt x="1561983" y="560237"/>
                  </a:lnTo>
                  <a:cubicBezTo>
                    <a:pt x="1561983" y="381377"/>
                    <a:pt x="1580191" y="228094"/>
                    <a:pt x="1607505" y="98779"/>
                  </a:cubicBezTo>
                  <a:lnTo>
                    <a:pt x="1612630" y="77273"/>
                  </a:lnTo>
                  <a:lnTo>
                    <a:pt x="1591904" y="77273"/>
                  </a:lnTo>
                  <a:cubicBezTo>
                    <a:pt x="1591904" y="38992"/>
                    <a:pt x="1541867" y="7959"/>
                    <a:pt x="1480144" y="7959"/>
                  </a:cubicBezTo>
                  <a:cubicBezTo>
                    <a:pt x="1464713" y="7959"/>
                    <a:pt x="1450013" y="9898"/>
                    <a:pt x="1436642" y="13406"/>
                  </a:cubicBezTo>
                  <a:lnTo>
                    <a:pt x="1403473" y="27276"/>
                  </a:lnTo>
                  <a:lnTo>
                    <a:pt x="1403163" y="26812"/>
                  </a:lnTo>
                  <a:cubicBezTo>
                    <a:pt x="1386718" y="16613"/>
                    <a:pt x="1364001" y="10305"/>
                    <a:pt x="1338907" y="10305"/>
                  </a:cubicBezTo>
                  <a:cubicBezTo>
                    <a:pt x="1313814" y="10305"/>
                    <a:pt x="1291096" y="16613"/>
                    <a:pt x="1274651" y="26812"/>
                  </a:cubicBezTo>
                  <a:lnTo>
                    <a:pt x="1269883" y="33951"/>
                  </a:lnTo>
                  <a:lnTo>
                    <a:pt x="1249295" y="25343"/>
                  </a:lnTo>
                  <a:cubicBezTo>
                    <a:pt x="1238424" y="22491"/>
                    <a:pt x="1226471" y="20914"/>
                    <a:pt x="1213924" y="20914"/>
                  </a:cubicBezTo>
                  <a:lnTo>
                    <a:pt x="1183864" y="24678"/>
                  </a:lnTo>
                  <a:lnTo>
                    <a:pt x="1160082" y="14734"/>
                  </a:lnTo>
                  <a:cubicBezTo>
                    <a:pt x="1149211" y="11882"/>
                    <a:pt x="1137258" y="10305"/>
                    <a:pt x="1124711" y="10305"/>
                  </a:cubicBezTo>
                  <a:cubicBezTo>
                    <a:pt x="1112164" y="10305"/>
                    <a:pt x="1100211" y="11882"/>
                    <a:pt x="1089340" y="14734"/>
                  </a:cubicBezTo>
                  <a:lnTo>
                    <a:pt x="1067370" y="23920"/>
                  </a:lnTo>
                  <a:lnTo>
                    <a:pt x="1045400" y="14734"/>
                  </a:lnTo>
                  <a:cubicBezTo>
                    <a:pt x="1034529" y="11882"/>
                    <a:pt x="1022576" y="10305"/>
                    <a:pt x="1010029" y="10305"/>
                  </a:cubicBezTo>
                  <a:cubicBezTo>
                    <a:pt x="984936" y="10305"/>
                    <a:pt x="962218" y="16613"/>
                    <a:pt x="945773" y="26812"/>
                  </a:cubicBezTo>
                  <a:lnTo>
                    <a:pt x="938291" y="38014"/>
                  </a:lnTo>
                  <a:lnTo>
                    <a:pt x="931777" y="28260"/>
                  </a:lnTo>
                  <a:cubicBezTo>
                    <a:pt x="911553" y="15717"/>
                    <a:pt x="883613" y="7959"/>
                    <a:pt x="852751" y="7959"/>
                  </a:cubicBezTo>
                  <a:cubicBezTo>
                    <a:pt x="837320" y="7959"/>
                    <a:pt x="822620" y="9898"/>
                    <a:pt x="809249" y="13406"/>
                  </a:cubicBezTo>
                  <a:lnTo>
                    <a:pt x="776080" y="27276"/>
                  </a:lnTo>
                  <a:lnTo>
                    <a:pt x="775770" y="26812"/>
                  </a:lnTo>
                  <a:cubicBezTo>
                    <a:pt x="759325" y="16613"/>
                    <a:pt x="736608" y="10305"/>
                    <a:pt x="711514" y="10305"/>
                  </a:cubicBezTo>
                  <a:cubicBezTo>
                    <a:pt x="698967" y="10305"/>
                    <a:pt x="687015" y="11882"/>
                    <a:pt x="676143" y="14734"/>
                  </a:cubicBezTo>
                  <a:lnTo>
                    <a:pt x="666000" y="18975"/>
                  </a:lnTo>
                  <a:lnTo>
                    <a:pt x="633648" y="5447"/>
                  </a:lnTo>
                  <a:cubicBezTo>
                    <a:pt x="620277" y="1939"/>
                    <a:pt x="605577" y="0"/>
                    <a:pt x="590146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81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vi-VN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488F63B-80DC-DCAC-ED70-2641A623F6FE}"/>
                </a:ext>
              </a:extLst>
            </p:cNvPr>
            <p:cNvSpPr/>
            <p:nvPr/>
          </p:nvSpPr>
          <p:spPr>
            <a:xfrm flipH="1">
              <a:off x="9344004" y="3930892"/>
              <a:ext cx="2094018" cy="1021643"/>
            </a:xfrm>
            <a:custGeom>
              <a:avLst/>
              <a:gdLst>
                <a:gd name="connsiteX0" fmla="*/ 1168400 w 1168400"/>
                <a:gd name="connsiteY0" fmla="*/ 0 h 410700"/>
                <a:gd name="connsiteX1" fmla="*/ 0 w 1168400"/>
                <a:gd name="connsiteY1" fmla="*/ 0 h 410700"/>
                <a:gd name="connsiteX2" fmla="*/ 162560 w 1168400"/>
                <a:gd name="connsiteY2" fmla="*/ 410700 h 410700"/>
                <a:gd name="connsiteX3" fmla="*/ 584200 w 1168400"/>
                <a:gd name="connsiteY3" fmla="*/ 410700 h 410700"/>
                <a:gd name="connsiteX4" fmla="*/ 1005840 w 1168400"/>
                <a:gd name="connsiteY4" fmla="*/ 410700 h 410700"/>
                <a:gd name="connsiteX5" fmla="*/ 1168400 w 1168400"/>
                <a:gd name="connsiteY5" fmla="*/ 0 h 41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8400" h="410700">
                  <a:moveTo>
                    <a:pt x="1168400" y="0"/>
                  </a:moveTo>
                  <a:lnTo>
                    <a:pt x="0" y="0"/>
                  </a:lnTo>
                  <a:cubicBezTo>
                    <a:pt x="0" y="0"/>
                    <a:pt x="162560" y="123093"/>
                    <a:pt x="162560" y="410700"/>
                  </a:cubicBezTo>
                  <a:lnTo>
                    <a:pt x="584200" y="410700"/>
                  </a:lnTo>
                  <a:lnTo>
                    <a:pt x="1005840" y="410700"/>
                  </a:lnTo>
                  <a:cubicBezTo>
                    <a:pt x="1005840" y="123093"/>
                    <a:pt x="1168400" y="0"/>
                    <a:pt x="1168400" y="0"/>
                  </a:cubicBezTo>
                  <a:close/>
                </a:path>
              </a:pathLst>
            </a:custGeom>
            <a:noFill/>
            <a:ln w="38100">
              <a:solidFill>
                <a:srgbClr val="264653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vi-VN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45" name="Picture 44">
            <a:extLst>
              <a:ext uri="{FF2B5EF4-FFF2-40B4-BE49-F238E27FC236}">
                <a16:creationId xmlns:a16="http://schemas.microsoft.com/office/drawing/2014/main" id="{64E2E111-0A31-D05B-E192-CAE81166746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3632" y="2245140"/>
            <a:ext cx="1126602" cy="1126602"/>
          </a:xfrm>
          <a:prstGeom prst="rect">
            <a:avLst/>
          </a:prstGeom>
        </p:spPr>
      </p:pic>
      <p:pic>
        <p:nvPicPr>
          <p:cNvPr id="47" name="Picture 46">
            <a:extLst>
              <a:ext uri="{FF2B5EF4-FFF2-40B4-BE49-F238E27FC236}">
                <a16:creationId xmlns:a16="http://schemas.microsoft.com/office/drawing/2014/main" id="{684211AF-B201-1EA4-CB47-9E5135D2B1A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821664" y="-287666"/>
            <a:ext cx="1587542" cy="1587542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07834D67-3D75-B1E7-0F6A-6FF623C42A8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999080" y="2216822"/>
            <a:ext cx="958867" cy="9588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6929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itle 1">
            <a:extLst>
              <a:ext uri="{FF2B5EF4-FFF2-40B4-BE49-F238E27FC236}">
                <a16:creationId xmlns:a16="http://schemas.microsoft.com/office/drawing/2014/main" id="{1766685C-5AB1-77B3-D40D-9143A11115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9293" y="895724"/>
            <a:ext cx="2507320" cy="572700"/>
          </a:xfrm>
        </p:spPr>
        <p:txBody>
          <a:bodyPr/>
          <a:lstStyle/>
          <a:p>
            <a:r>
              <a:rPr lang="en-US" sz="2800" i="1" dirty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vi-VN" sz="2800" i="1" dirty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Tiến hành:</a:t>
            </a:r>
            <a:endParaRPr lang="en-US" sz="4800" dirty="0">
              <a:solidFill>
                <a:srgbClr val="C00000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699FF97-2208-831C-188D-89659B34D797}"/>
              </a:ext>
            </a:extLst>
          </p:cNvPr>
          <p:cNvSpPr txBox="1"/>
          <p:nvPr/>
        </p:nvSpPr>
        <p:spPr>
          <a:xfrm>
            <a:off x="615461" y="1619404"/>
            <a:ext cx="7883769" cy="302570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tabLst>
                <a:tab pos="387350" algn="l"/>
              </a:tabLst>
            </a:pPr>
            <a:r>
              <a:rPr lang="en-US" sz="28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vi-VN" sz="28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 6 mẩu giấy pH dài khoảng 1 cm lên đ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ĩ</a:t>
            </a:r>
            <a:r>
              <a:rPr lang="vi-VN" sz="28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 thuỷ tinh.</a:t>
            </a:r>
            <a:endParaRPr lang="en-US" sz="2800" u="none" strike="noStrike" spc="0" dirty="0"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0" lvl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tabLst>
                <a:tab pos="387350" algn="l"/>
              </a:tabLst>
            </a:pPr>
            <a:r>
              <a:rPr lang="en-US" sz="28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vi-VN" sz="28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Nhỏ lên mỗi mẩu giấy pH một loại dung dịch đã chuẩn bị ở trên.</a:t>
            </a:r>
            <a:endParaRPr lang="en-US" sz="2800" u="none" strike="noStrike" spc="0" dirty="0"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0" lvl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tabLst>
                <a:tab pos="387350" algn="l"/>
              </a:tabLst>
            </a:pPr>
            <a:r>
              <a:rPr lang="en-US" sz="28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vi-VN" sz="28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So sánh màu thu được trên các mấu gi</a:t>
            </a:r>
            <a:r>
              <a:rPr lang="en-US" sz="28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ấ</a:t>
            </a:r>
            <a:r>
              <a:rPr lang="vi-VN" sz="28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 pH với b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ả</a:t>
            </a:r>
            <a:r>
              <a:rPr lang="vi-VN" sz="28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 màu dãy pH chuẩn và ghi giá trị pH.</a:t>
            </a:r>
            <a:endParaRPr lang="en-US" sz="2800" u="none" strike="noStrike" spc="0" dirty="0"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516784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6D0D67A-7615-DE07-A2DB-DF38AD408B1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42414" y="2845164"/>
            <a:ext cx="2143125" cy="214312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2578F9E-0E54-D75D-164F-E3A5E10DCD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63747" y="2809996"/>
            <a:ext cx="2143125" cy="214312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90CAC34-D315-9FBB-F416-F8A6558381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3411" y="2850891"/>
            <a:ext cx="2143125" cy="214312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5658F867-9532-9CBC-0D58-5819DA5CD9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30746" y="1012567"/>
            <a:ext cx="2143125" cy="2143125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99C05BB0-2377-5EA6-A59F-30FC3BA27E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52079" y="1012567"/>
            <a:ext cx="2143125" cy="214312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1EB78A0E-E2B8-CF80-4751-BDE802584BC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3412" y="1012567"/>
            <a:ext cx="2143125" cy="2143125"/>
          </a:xfrm>
          <a:prstGeom prst="rect">
            <a:avLst/>
          </a:prstGeom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5A561F76-40FA-2CC9-FF74-97E37B7F018D}"/>
              </a:ext>
            </a:extLst>
          </p:cNvPr>
          <p:cNvSpPr/>
          <p:nvPr/>
        </p:nvSpPr>
        <p:spPr>
          <a:xfrm rot="5222775">
            <a:off x="2197089" y="1368171"/>
            <a:ext cx="140723" cy="1228097"/>
          </a:xfrm>
          <a:prstGeom prst="roundRect">
            <a:avLst/>
          </a:prstGeom>
          <a:solidFill>
            <a:srgbClr val="FFFFCC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1050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99D34FE9-B6FD-20EE-BBE3-D6D22E7C6DAE}"/>
              </a:ext>
            </a:extLst>
          </p:cNvPr>
          <p:cNvSpPr/>
          <p:nvPr/>
        </p:nvSpPr>
        <p:spPr>
          <a:xfrm rot="5222775">
            <a:off x="5028565" y="1380875"/>
            <a:ext cx="140723" cy="1228097"/>
          </a:xfrm>
          <a:prstGeom prst="roundRect">
            <a:avLst/>
          </a:prstGeom>
          <a:solidFill>
            <a:srgbClr val="FFFFCC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1050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CB5949F7-02F9-C36C-17EB-1D95BEAB07F2}"/>
              </a:ext>
            </a:extLst>
          </p:cNvPr>
          <p:cNvSpPr/>
          <p:nvPr/>
        </p:nvSpPr>
        <p:spPr>
          <a:xfrm rot="5222775">
            <a:off x="8018097" y="1368170"/>
            <a:ext cx="140723" cy="1228097"/>
          </a:xfrm>
          <a:prstGeom prst="roundRect">
            <a:avLst/>
          </a:prstGeom>
          <a:solidFill>
            <a:srgbClr val="FFFFCC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1050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A57C2703-EEFE-52B6-4696-71A408461483}"/>
              </a:ext>
            </a:extLst>
          </p:cNvPr>
          <p:cNvSpPr/>
          <p:nvPr/>
        </p:nvSpPr>
        <p:spPr>
          <a:xfrm rot="5222775">
            <a:off x="2197090" y="3266960"/>
            <a:ext cx="140723" cy="1228097"/>
          </a:xfrm>
          <a:prstGeom prst="roundRect">
            <a:avLst/>
          </a:prstGeom>
          <a:solidFill>
            <a:srgbClr val="FFFFCC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1050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23F4812C-5063-8969-5B6E-D1DB9D914FC1}"/>
              </a:ext>
            </a:extLst>
          </p:cNvPr>
          <p:cNvSpPr/>
          <p:nvPr/>
        </p:nvSpPr>
        <p:spPr>
          <a:xfrm rot="5222775">
            <a:off x="5040233" y="3224701"/>
            <a:ext cx="140723" cy="1228097"/>
          </a:xfrm>
          <a:prstGeom prst="roundRect">
            <a:avLst/>
          </a:prstGeom>
          <a:solidFill>
            <a:srgbClr val="FFFFCC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1050"/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27CD3F75-6CC6-B292-6801-F335F23E28F0}"/>
              </a:ext>
            </a:extLst>
          </p:cNvPr>
          <p:cNvSpPr/>
          <p:nvPr/>
        </p:nvSpPr>
        <p:spPr>
          <a:xfrm rot="5222775">
            <a:off x="8029764" y="3201584"/>
            <a:ext cx="140723" cy="1228097"/>
          </a:xfrm>
          <a:prstGeom prst="roundRect">
            <a:avLst/>
          </a:prstGeom>
          <a:solidFill>
            <a:srgbClr val="FFFFCC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1050"/>
          </a:p>
        </p:txBody>
      </p:sp>
      <p:sp>
        <p:nvSpPr>
          <p:cNvPr id="16" name="Teardrop 15">
            <a:extLst>
              <a:ext uri="{FF2B5EF4-FFF2-40B4-BE49-F238E27FC236}">
                <a16:creationId xmlns:a16="http://schemas.microsoft.com/office/drawing/2014/main" id="{6EDBE273-9FB8-2C0B-0D38-5B007F9B415C}"/>
              </a:ext>
            </a:extLst>
          </p:cNvPr>
          <p:cNvSpPr/>
          <p:nvPr/>
        </p:nvSpPr>
        <p:spPr>
          <a:xfrm rot="18096284">
            <a:off x="1703835" y="1531155"/>
            <a:ext cx="124605" cy="148782"/>
          </a:xfrm>
          <a:prstGeom prst="teardrop">
            <a:avLst/>
          </a:prstGeom>
          <a:solidFill>
            <a:srgbClr val="ADC7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ardrop 16">
            <a:extLst>
              <a:ext uri="{FF2B5EF4-FFF2-40B4-BE49-F238E27FC236}">
                <a16:creationId xmlns:a16="http://schemas.microsoft.com/office/drawing/2014/main" id="{936EE2C9-7C14-566C-E160-3900C769B5C5}"/>
              </a:ext>
            </a:extLst>
          </p:cNvPr>
          <p:cNvSpPr/>
          <p:nvPr/>
        </p:nvSpPr>
        <p:spPr>
          <a:xfrm rot="18096284">
            <a:off x="1721072" y="1917691"/>
            <a:ext cx="124605" cy="148782"/>
          </a:xfrm>
          <a:prstGeom prst="teardrop">
            <a:avLst/>
          </a:prstGeom>
          <a:solidFill>
            <a:srgbClr val="ADC7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2391CF59-9608-A108-78C5-251ABD0C956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12907">
            <a:off x="1840778" y="428991"/>
            <a:ext cx="1105433" cy="1105433"/>
          </a:xfrm>
          <a:prstGeom prst="rect">
            <a:avLst/>
          </a:prstGeom>
        </p:spPr>
      </p:pic>
      <p:sp>
        <p:nvSpPr>
          <p:cNvPr id="19" name="Teardrop 18">
            <a:extLst>
              <a:ext uri="{FF2B5EF4-FFF2-40B4-BE49-F238E27FC236}">
                <a16:creationId xmlns:a16="http://schemas.microsoft.com/office/drawing/2014/main" id="{0816613A-590C-AD05-D08A-53880512757C}"/>
              </a:ext>
            </a:extLst>
          </p:cNvPr>
          <p:cNvSpPr/>
          <p:nvPr/>
        </p:nvSpPr>
        <p:spPr>
          <a:xfrm rot="18096284">
            <a:off x="4542036" y="1424444"/>
            <a:ext cx="124605" cy="148782"/>
          </a:xfrm>
          <a:prstGeom prst="teardrop">
            <a:avLst/>
          </a:prstGeom>
          <a:solidFill>
            <a:srgbClr val="FF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ardrop 19">
            <a:extLst>
              <a:ext uri="{FF2B5EF4-FFF2-40B4-BE49-F238E27FC236}">
                <a16:creationId xmlns:a16="http://schemas.microsoft.com/office/drawing/2014/main" id="{39A2A198-2930-B395-5BC8-2D0BA269220A}"/>
              </a:ext>
            </a:extLst>
          </p:cNvPr>
          <p:cNvSpPr/>
          <p:nvPr/>
        </p:nvSpPr>
        <p:spPr>
          <a:xfrm rot="18096284">
            <a:off x="4559273" y="1810980"/>
            <a:ext cx="124605" cy="148782"/>
          </a:xfrm>
          <a:prstGeom prst="teardrop">
            <a:avLst/>
          </a:prstGeom>
          <a:solidFill>
            <a:srgbClr val="FF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BE338021-BF22-DF71-7F0C-706802BB28B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12907">
            <a:off x="4616337" y="311800"/>
            <a:ext cx="1105433" cy="1105433"/>
          </a:xfrm>
          <a:prstGeom prst="rect">
            <a:avLst/>
          </a:prstGeom>
        </p:spPr>
      </p:pic>
      <p:sp>
        <p:nvSpPr>
          <p:cNvPr id="22" name="Teardrop 21">
            <a:extLst>
              <a:ext uri="{FF2B5EF4-FFF2-40B4-BE49-F238E27FC236}">
                <a16:creationId xmlns:a16="http://schemas.microsoft.com/office/drawing/2014/main" id="{10DE4B22-8496-5487-3CA7-D33AD8C80FEA}"/>
              </a:ext>
            </a:extLst>
          </p:cNvPr>
          <p:cNvSpPr/>
          <p:nvPr/>
        </p:nvSpPr>
        <p:spPr>
          <a:xfrm rot="18096284">
            <a:off x="7524841" y="1351556"/>
            <a:ext cx="124605" cy="148782"/>
          </a:xfrm>
          <a:prstGeom prst="teardrop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ardrop 22">
            <a:extLst>
              <a:ext uri="{FF2B5EF4-FFF2-40B4-BE49-F238E27FC236}">
                <a16:creationId xmlns:a16="http://schemas.microsoft.com/office/drawing/2014/main" id="{7A3F7AC4-2544-2332-F04C-F308F466F90D}"/>
              </a:ext>
            </a:extLst>
          </p:cNvPr>
          <p:cNvSpPr/>
          <p:nvPr/>
        </p:nvSpPr>
        <p:spPr>
          <a:xfrm rot="18096284">
            <a:off x="7542078" y="1738092"/>
            <a:ext cx="124605" cy="148782"/>
          </a:xfrm>
          <a:prstGeom prst="teardrop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2CD38B6A-599D-0442-9483-569CE201E4B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12907">
            <a:off x="7599142" y="238912"/>
            <a:ext cx="1105433" cy="1105433"/>
          </a:xfrm>
          <a:prstGeom prst="rect">
            <a:avLst/>
          </a:prstGeom>
        </p:spPr>
      </p:pic>
      <p:sp>
        <p:nvSpPr>
          <p:cNvPr id="25" name="Teardrop 24">
            <a:extLst>
              <a:ext uri="{FF2B5EF4-FFF2-40B4-BE49-F238E27FC236}">
                <a16:creationId xmlns:a16="http://schemas.microsoft.com/office/drawing/2014/main" id="{47D032D5-F7A0-FE94-ABF9-984ED3E1598C}"/>
              </a:ext>
            </a:extLst>
          </p:cNvPr>
          <p:cNvSpPr/>
          <p:nvPr/>
        </p:nvSpPr>
        <p:spPr>
          <a:xfrm rot="18096284">
            <a:off x="1703835" y="3344270"/>
            <a:ext cx="124605" cy="148782"/>
          </a:xfrm>
          <a:prstGeom prst="teardrop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ardrop 25">
            <a:extLst>
              <a:ext uri="{FF2B5EF4-FFF2-40B4-BE49-F238E27FC236}">
                <a16:creationId xmlns:a16="http://schemas.microsoft.com/office/drawing/2014/main" id="{DC23E267-2E2B-8102-3A63-7B7BD2225869}"/>
              </a:ext>
            </a:extLst>
          </p:cNvPr>
          <p:cNvSpPr/>
          <p:nvPr/>
        </p:nvSpPr>
        <p:spPr>
          <a:xfrm rot="18096284">
            <a:off x="1721072" y="3730806"/>
            <a:ext cx="124605" cy="148782"/>
          </a:xfrm>
          <a:prstGeom prst="teardrop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311C7F58-15CE-AC66-CCB8-7144635BE4C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12907">
            <a:off x="1840778" y="2242106"/>
            <a:ext cx="1105433" cy="1105433"/>
          </a:xfrm>
          <a:prstGeom prst="rect">
            <a:avLst/>
          </a:prstGeom>
        </p:spPr>
      </p:pic>
      <p:sp>
        <p:nvSpPr>
          <p:cNvPr id="28" name="Teardrop 27">
            <a:extLst>
              <a:ext uri="{FF2B5EF4-FFF2-40B4-BE49-F238E27FC236}">
                <a16:creationId xmlns:a16="http://schemas.microsoft.com/office/drawing/2014/main" id="{62CB4DC7-ECED-6B79-4309-8DD0942E8ACD}"/>
              </a:ext>
            </a:extLst>
          </p:cNvPr>
          <p:cNvSpPr/>
          <p:nvPr/>
        </p:nvSpPr>
        <p:spPr>
          <a:xfrm rot="18096284">
            <a:off x="4542036" y="3237559"/>
            <a:ext cx="124605" cy="148782"/>
          </a:xfrm>
          <a:prstGeom prst="teardrop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ardrop 28">
            <a:extLst>
              <a:ext uri="{FF2B5EF4-FFF2-40B4-BE49-F238E27FC236}">
                <a16:creationId xmlns:a16="http://schemas.microsoft.com/office/drawing/2014/main" id="{964A082F-4C93-D349-A2F1-B324B1FE762C}"/>
              </a:ext>
            </a:extLst>
          </p:cNvPr>
          <p:cNvSpPr/>
          <p:nvPr/>
        </p:nvSpPr>
        <p:spPr>
          <a:xfrm rot="18096284">
            <a:off x="4559273" y="3624095"/>
            <a:ext cx="124605" cy="148782"/>
          </a:xfrm>
          <a:prstGeom prst="teardrop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id="{71ABBC6E-D691-2E77-4234-8C70A2CAE23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12907">
            <a:off x="4678979" y="2135395"/>
            <a:ext cx="1105433" cy="1105433"/>
          </a:xfrm>
          <a:prstGeom prst="rect">
            <a:avLst/>
          </a:prstGeom>
        </p:spPr>
      </p:pic>
      <p:sp>
        <p:nvSpPr>
          <p:cNvPr id="31" name="Teardrop 30">
            <a:extLst>
              <a:ext uri="{FF2B5EF4-FFF2-40B4-BE49-F238E27FC236}">
                <a16:creationId xmlns:a16="http://schemas.microsoft.com/office/drawing/2014/main" id="{80C939A3-3866-2F3F-0C05-40F8E2F07413}"/>
              </a:ext>
            </a:extLst>
          </p:cNvPr>
          <p:cNvSpPr/>
          <p:nvPr/>
        </p:nvSpPr>
        <p:spPr>
          <a:xfrm rot="18096284">
            <a:off x="7524841" y="3164671"/>
            <a:ext cx="124605" cy="148782"/>
          </a:xfrm>
          <a:prstGeom prst="teardrop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ardrop 31">
            <a:extLst>
              <a:ext uri="{FF2B5EF4-FFF2-40B4-BE49-F238E27FC236}">
                <a16:creationId xmlns:a16="http://schemas.microsoft.com/office/drawing/2014/main" id="{68AB4610-BF8A-665A-E7F4-3804112FC9D8}"/>
              </a:ext>
            </a:extLst>
          </p:cNvPr>
          <p:cNvSpPr/>
          <p:nvPr/>
        </p:nvSpPr>
        <p:spPr>
          <a:xfrm rot="18096284">
            <a:off x="7542078" y="3551207"/>
            <a:ext cx="124605" cy="148782"/>
          </a:xfrm>
          <a:prstGeom prst="teardrop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C2105E79-85BD-3E1A-AFF0-09D949536F5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12907">
            <a:off x="7661784" y="2062507"/>
            <a:ext cx="1105433" cy="1105433"/>
          </a:xfrm>
          <a:prstGeom prst="rect">
            <a:avLst/>
          </a:prstGeom>
        </p:spPr>
      </p:pic>
      <p:grpSp>
        <p:nvGrpSpPr>
          <p:cNvPr id="34" name="Group 33">
            <a:extLst>
              <a:ext uri="{FF2B5EF4-FFF2-40B4-BE49-F238E27FC236}">
                <a16:creationId xmlns:a16="http://schemas.microsoft.com/office/drawing/2014/main" id="{C08919FF-0F6F-BE10-6D0A-0DCA99637501}"/>
              </a:ext>
            </a:extLst>
          </p:cNvPr>
          <p:cNvGrpSpPr/>
          <p:nvPr/>
        </p:nvGrpSpPr>
        <p:grpSpPr>
          <a:xfrm>
            <a:off x="3795600" y="182799"/>
            <a:ext cx="1459933" cy="457981"/>
            <a:chOff x="4336607" y="3165500"/>
            <a:chExt cx="2522126" cy="824617"/>
          </a:xfrm>
        </p:grpSpPr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2775B5FD-4609-7034-8960-32C57AD3E258}"/>
                </a:ext>
              </a:extLst>
            </p:cNvPr>
            <p:cNvSpPr/>
            <p:nvPr/>
          </p:nvSpPr>
          <p:spPr>
            <a:xfrm>
              <a:off x="4360125" y="3165500"/>
              <a:ext cx="2498608" cy="824617"/>
            </a:xfrm>
            <a:prstGeom prst="roundRect">
              <a:avLst>
                <a:gd name="adj" fmla="val 9350"/>
              </a:avLst>
            </a:prstGeom>
            <a:solidFill>
              <a:srgbClr val="26465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9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4633DC5-2E97-E0D4-AC60-87D77430F46C}"/>
                </a:ext>
              </a:extLst>
            </p:cNvPr>
            <p:cNvSpPr txBox="1"/>
            <p:nvPr/>
          </p:nvSpPr>
          <p:spPr>
            <a:xfrm>
              <a:off x="4336607" y="3254643"/>
              <a:ext cx="2498607" cy="533480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Nước chanh</a:t>
              </a:r>
              <a:endParaRPr lang="vi-VN" sz="20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7843D8A7-FAD4-A58B-AED3-178FBDF9AFE6}"/>
              </a:ext>
            </a:extLst>
          </p:cNvPr>
          <p:cNvGrpSpPr/>
          <p:nvPr/>
        </p:nvGrpSpPr>
        <p:grpSpPr>
          <a:xfrm>
            <a:off x="6564599" y="4208019"/>
            <a:ext cx="1587259" cy="551861"/>
            <a:chOff x="4889828" y="3165500"/>
            <a:chExt cx="2116345" cy="735814"/>
          </a:xfrm>
        </p:grpSpPr>
        <p:sp>
          <p:nvSpPr>
            <p:cNvPr id="38" name="Rectangle: Rounded Corners 37">
              <a:extLst>
                <a:ext uri="{FF2B5EF4-FFF2-40B4-BE49-F238E27FC236}">
                  <a16:creationId xmlns:a16="http://schemas.microsoft.com/office/drawing/2014/main" id="{017E507D-04B0-8BB4-F207-FDF845E819B6}"/>
                </a:ext>
              </a:extLst>
            </p:cNvPr>
            <p:cNvSpPr/>
            <p:nvPr/>
          </p:nvSpPr>
          <p:spPr>
            <a:xfrm>
              <a:off x="4912155" y="3165500"/>
              <a:ext cx="2094018" cy="735814"/>
            </a:xfrm>
            <a:prstGeom prst="roundRect">
              <a:avLst>
                <a:gd name="adj" fmla="val 9350"/>
              </a:avLst>
            </a:prstGeom>
            <a:solidFill>
              <a:srgbClr val="26465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9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A0967D9-9242-55EA-B291-526ACC6AE3BC}"/>
                </a:ext>
              </a:extLst>
            </p:cNvPr>
            <p:cNvSpPr txBox="1"/>
            <p:nvPr/>
          </p:nvSpPr>
          <p:spPr>
            <a:xfrm>
              <a:off x="4889828" y="3254643"/>
              <a:ext cx="2116345" cy="533480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000" dirty="0">
                  <a:solidFill>
                    <a:schemeClr val="bg1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Baking soda</a:t>
              </a:r>
              <a:endParaRPr lang="vi-VN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42F2418-A03E-8743-91C9-14F9C4368F33}"/>
              </a:ext>
            </a:extLst>
          </p:cNvPr>
          <p:cNvGrpSpPr/>
          <p:nvPr/>
        </p:nvGrpSpPr>
        <p:grpSpPr>
          <a:xfrm>
            <a:off x="3712630" y="4289124"/>
            <a:ext cx="1448517" cy="470756"/>
            <a:chOff x="4912155" y="3142498"/>
            <a:chExt cx="1946577" cy="847619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65493333-8237-5368-9DA9-8210F4ACCF50}"/>
                </a:ext>
              </a:extLst>
            </p:cNvPr>
            <p:cNvSpPr/>
            <p:nvPr/>
          </p:nvSpPr>
          <p:spPr>
            <a:xfrm>
              <a:off x="4912155" y="3165500"/>
              <a:ext cx="1946577" cy="824617"/>
            </a:xfrm>
            <a:prstGeom prst="roundRect">
              <a:avLst>
                <a:gd name="adj" fmla="val 9350"/>
              </a:avLst>
            </a:prstGeom>
            <a:solidFill>
              <a:srgbClr val="26465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18C3CE96-74AA-37B1-11B2-9EADF9B4596C}"/>
                </a:ext>
              </a:extLst>
            </p:cNvPr>
            <p:cNvSpPr txBox="1"/>
            <p:nvPr/>
          </p:nvSpPr>
          <p:spPr>
            <a:xfrm>
              <a:off x="5029030" y="3142498"/>
              <a:ext cx="1812764" cy="615554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Giấm</a:t>
              </a:r>
              <a:r>
                <a:rPr lang="en-US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ăn</a:t>
              </a:r>
              <a:endParaRPr lang="vi-VN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D886A63-67CE-299D-5607-2AD6DFD45A1B}"/>
              </a:ext>
            </a:extLst>
          </p:cNvPr>
          <p:cNvGrpSpPr/>
          <p:nvPr/>
        </p:nvGrpSpPr>
        <p:grpSpPr>
          <a:xfrm>
            <a:off x="760738" y="215543"/>
            <a:ext cx="1368470" cy="469714"/>
            <a:chOff x="4838434" y="3165500"/>
            <a:chExt cx="2697267" cy="824617"/>
          </a:xfrm>
        </p:grpSpPr>
        <p:sp>
          <p:nvSpPr>
            <p:cNvPr id="44" name="Rectangle: Rounded Corners 43">
              <a:extLst>
                <a:ext uri="{FF2B5EF4-FFF2-40B4-BE49-F238E27FC236}">
                  <a16:creationId xmlns:a16="http://schemas.microsoft.com/office/drawing/2014/main" id="{17D7E3BE-F8E0-7D44-AB30-00E2A83FE18A}"/>
                </a:ext>
              </a:extLst>
            </p:cNvPr>
            <p:cNvSpPr/>
            <p:nvPr/>
          </p:nvSpPr>
          <p:spPr>
            <a:xfrm>
              <a:off x="4912155" y="3165500"/>
              <a:ext cx="2571569" cy="824617"/>
            </a:xfrm>
            <a:prstGeom prst="roundRect">
              <a:avLst>
                <a:gd name="adj" fmla="val 9350"/>
              </a:avLst>
            </a:prstGeom>
            <a:solidFill>
              <a:srgbClr val="26465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9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3B8FADF5-6D98-B489-853D-4AEE58242950}"/>
                </a:ext>
              </a:extLst>
            </p:cNvPr>
            <p:cNvSpPr txBox="1"/>
            <p:nvPr/>
          </p:nvSpPr>
          <p:spPr>
            <a:xfrm>
              <a:off x="4838434" y="3254643"/>
              <a:ext cx="2697267" cy="533480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Nước</a:t>
              </a:r>
              <a:r>
                <a:rPr lang="en-US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lọc</a:t>
              </a:r>
              <a:endParaRPr lang="vi-VN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BFD5E72-91EA-F8B8-DFC2-06E4292F55E0}"/>
              </a:ext>
            </a:extLst>
          </p:cNvPr>
          <p:cNvGrpSpPr/>
          <p:nvPr/>
        </p:nvGrpSpPr>
        <p:grpSpPr>
          <a:xfrm>
            <a:off x="624677" y="4304486"/>
            <a:ext cx="1753314" cy="757395"/>
            <a:chOff x="4336607" y="3165500"/>
            <a:chExt cx="2522126" cy="1363726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AAB9A46B-44C3-773D-1A57-1007BF3D4EA0}"/>
                </a:ext>
              </a:extLst>
            </p:cNvPr>
            <p:cNvSpPr/>
            <p:nvPr/>
          </p:nvSpPr>
          <p:spPr>
            <a:xfrm>
              <a:off x="4360125" y="3165500"/>
              <a:ext cx="2498608" cy="824617"/>
            </a:xfrm>
            <a:prstGeom prst="roundRect">
              <a:avLst>
                <a:gd name="adj" fmla="val 9350"/>
              </a:avLst>
            </a:prstGeom>
            <a:solidFill>
              <a:srgbClr val="26465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A735EFDC-AF2C-7B44-C70A-36E9F3D2284B}"/>
                </a:ext>
              </a:extLst>
            </p:cNvPr>
            <p:cNvSpPr txBox="1"/>
            <p:nvPr/>
          </p:nvSpPr>
          <p:spPr>
            <a:xfrm>
              <a:off x="4336607" y="3254643"/>
              <a:ext cx="2498607" cy="1274583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Nước</a:t>
              </a:r>
              <a:r>
                <a:rPr lang="en-US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rửa</a:t>
              </a:r>
              <a:r>
                <a:rPr lang="en-US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vi-VN" sz="2000" dirty="0">
                  <a:solidFill>
                    <a:schemeClr val="bg1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bát</a:t>
              </a:r>
              <a:endParaRPr lang="vi-VN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F22CDE22-71B0-C19B-E115-D60B6C151A2D}"/>
              </a:ext>
            </a:extLst>
          </p:cNvPr>
          <p:cNvGrpSpPr/>
          <p:nvPr/>
        </p:nvGrpSpPr>
        <p:grpSpPr>
          <a:xfrm>
            <a:off x="6771660" y="205063"/>
            <a:ext cx="1502211" cy="469714"/>
            <a:chOff x="4701328" y="3165500"/>
            <a:chExt cx="2960872" cy="824617"/>
          </a:xfrm>
        </p:grpSpPr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C7CF00E0-B528-2305-0F3A-E2E4DE201D2E}"/>
                </a:ext>
              </a:extLst>
            </p:cNvPr>
            <p:cNvSpPr/>
            <p:nvPr/>
          </p:nvSpPr>
          <p:spPr>
            <a:xfrm>
              <a:off x="4912155" y="3165500"/>
              <a:ext cx="2571569" cy="824617"/>
            </a:xfrm>
            <a:prstGeom prst="roundRect">
              <a:avLst>
                <a:gd name="adj" fmla="val 9350"/>
              </a:avLst>
            </a:prstGeom>
            <a:solidFill>
              <a:srgbClr val="26465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9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794F1E6-0CC9-C726-01C6-18D62AAC0243}"/>
                </a:ext>
              </a:extLst>
            </p:cNvPr>
            <p:cNvSpPr txBox="1"/>
            <p:nvPr/>
          </p:nvSpPr>
          <p:spPr>
            <a:xfrm>
              <a:off x="4701328" y="3251407"/>
              <a:ext cx="2960872" cy="702422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Nước</a:t>
              </a:r>
              <a:r>
                <a:rPr lang="en-US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có</a:t>
              </a:r>
              <a:r>
                <a:rPr lang="en-US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 gas</a:t>
              </a:r>
              <a:endParaRPr lang="vi-VN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523026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6" grpId="0" animBg="1"/>
      <p:bldP spid="17" grpId="0" animBg="1"/>
      <p:bldP spid="19" grpId="0" animBg="1"/>
      <p:bldP spid="20" grpId="0" animBg="1"/>
      <p:bldP spid="22" grpId="0" animBg="1"/>
      <p:bldP spid="23" grpId="0" animBg="1"/>
      <p:bldP spid="25" grpId="0" animBg="1"/>
      <p:bldP spid="26" grpId="0" animBg="1"/>
      <p:bldP spid="28" grpId="0" animBg="1"/>
      <p:bldP spid="29" grpId="0" animBg="1"/>
      <p:bldP spid="31" grpId="0" animBg="1"/>
      <p:bldP spid="32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54DD70A9-8D7F-59FB-AB68-1DB4D1B66F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4665" y="979012"/>
            <a:ext cx="4759570" cy="572700"/>
          </a:xfrm>
        </p:spPr>
        <p:txBody>
          <a:bodyPr/>
          <a:lstStyle/>
          <a:p>
            <a:pPr algn="ctr"/>
            <a:r>
              <a:rPr lang="en-US" sz="3600" i="1" dirty="0" err="1">
                <a:solidFill>
                  <a:srgbClr val="C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Thực</a:t>
            </a:r>
            <a:r>
              <a:rPr lang="en-US" sz="3600" i="1" dirty="0">
                <a:solidFill>
                  <a:srgbClr val="C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vi-VN" sz="3600" i="1" dirty="0">
                <a:solidFill>
                  <a:srgbClr val="C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hiện các yêu cầu:</a:t>
            </a:r>
            <a:endParaRPr lang="en-US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5DD2200-25D7-FC4F-2835-54F717EDDC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6562" y="979011"/>
            <a:ext cx="3453530" cy="415029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F737A8FC-D18B-2768-426D-CF7BC2F72609}"/>
              </a:ext>
            </a:extLst>
          </p:cNvPr>
          <p:cNvSpPr txBox="1"/>
          <p:nvPr/>
        </p:nvSpPr>
        <p:spPr>
          <a:xfrm>
            <a:off x="404665" y="1923929"/>
            <a:ext cx="5990492" cy="2606676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indent="215900" algn="just">
              <a:lnSpc>
                <a:spcPct val="115000"/>
              </a:lnSpc>
            </a:pP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giá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trị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acid, dung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base.</a:t>
            </a:r>
          </a:p>
          <a:p>
            <a:pPr indent="215900" algn="just">
              <a:lnSpc>
                <a:spcPct val="115000"/>
              </a:lnSpc>
            </a:pP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chung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giá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trị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 &lt; 7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giá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trị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 &gt; 7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688241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Diagonal Corners Rounded 1">
            <a:extLst>
              <a:ext uri="{FF2B5EF4-FFF2-40B4-BE49-F238E27FC236}">
                <a16:creationId xmlns:a16="http://schemas.microsoft.com/office/drawing/2014/main" id="{9E19916C-E380-82C5-2604-80B8D32C6897}"/>
              </a:ext>
            </a:extLst>
          </p:cNvPr>
          <p:cNvSpPr/>
          <p:nvPr/>
        </p:nvSpPr>
        <p:spPr>
          <a:xfrm>
            <a:off x="2449785" y="382188"/>
            <a:ext cx="4950162" cy="902387"/>
          </a:xfrm>
          <a:prstGeom prst="round2DiagRect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02222A4-CF69-26E5-2C4C-60178602F2D6}"/>
              </a:ext>
            </a:extLst>
          </p:cNvPr>
          <p:cNvSpPr txBox="1">
            <a:spLocks/>
          </p:cNvSpPr>
          <p:nvPr/>
        </p:nvSpPr>
        <p:spPr>
          <a:xfrm>
            <a:off x="2704296" y="505700"/>
            <a:ext cx="6004500" cy="5727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HỎI VÀ BÀI TẬP</a:t>
            </a:r>
          </a:p>
        </p:txBody>
      </p:sp>
      <p:grpSp>
        <p:nvGrpSpPr>
          <p:cNvPr id="4" name="Google Shape;5647;p42">
            <a:extLst>
              <a:ext uri="{FF2B5EF4-FFF2-40B4-BE49-F238E27FC236}">
                <a16:creationId xmlns:a16="http://schemas.microsoft.com/office/drawing/2014/main" id="{EF696A5C-F34F-C380-6047-BFB8251422BA}"/>
              </a:ext>
            </a:extLst>
          </p:cNvPr>
          <p:cNvGrpSpPr/>
          <p:nvPr/>
        </p:nvGrpSpPr>
        <p:grpSpPr>
          <a:xfrm>
            <a:off x="-112888" y="1427470"/>
            <a:ext cx="3098364" cy="2614191"/>
            <a:chOff x="2787246" y="1234591"/>
            <a:chExt cx="3386032" cy="3277719"/>
          </a:xfrm>
        </p:grpSpPr>
        <p:sp>
          <p:nvSpPr>
            <p:cNvPr id="5" name="Google Shape;5648;p42">
              <a:extLst>
                <a:ext uri="{FF2B5EF4-FFF2-40B4-BE49-F238E27FC236}">
                  <a16:creationId xmlns:a16="http://schemas.microsoft.com/office/drawing/2014/main" id="{59B3455A-1649-F6F5-42A5-5E5AAD5BA62C}"/>
                </a:ext>
              </a:extLst>
            </p:cNvPr>
            <p:cNvSpPr/>
            <p:nvPr/>
          </p:nvSpPr>
          <p:spPr>
            <a:xfrm>
              <a:off x="3836779" y="4325975"/>
              <a:ext cx="1480708" cy="186336"/>
            </a:xfrm>
            <a:custGeom>
              <a:avLst/>
              <a:gdLst/>
              <a:ahLst/>
              <a:cxnLst/>
              <a:rect l="l" t="t" r="r" b="b"/>
              <a:pathLst>
                <a:path w="52248" h="6575" extrusionOk="0">
                  <a:moveTo>
                    <a:pt x="26135" y="1"/>
                  </a:moveTo>
                  <a:cubicBezTo>
                    <a:pt x="11710" y="1"/>
                    <a:pt x="0" y="1484"/>
                    <a:pt x="0" y="3287"/>
                  </a:cubicBezTo>
                  <a:cubicBezTo>
                    <a:pt x="0" y="5113"/>
                    <a:pt x="11710" y="6574"/>
                    <a:pt x="26135" y="6574"/>
                  </a:cubicBezTo>
                  <a:cubicBezTo>
                    <a:pt x="40561" y="6574"/>
                    <a:pt x="52248" y="5113"/>
                    <a:pt x="52248" y="3287"/>
                  </a:cubicBezTo>
                  <a:cubicBezTo>
                    <a:pt x="52248" y="1484"/>
                    <a:pt x="40561" y="1"/>
                    <a:pt x="26135" y="1"/>
                  </a:cubicBezTo>
                  <a:close/>
                </a:path>
              </a:pathLst>
            </a:custGeom>
            <a:solidFill>
              <a:srgbClr val="D3D6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5649;p42">
              <a:extLst>
                <a:ext uri="{FF2B5EF4-FFF2-40B4-BE49-F238E27FC236}">
                  <a16:creationId xmlns:a16="http://schemas.microsoft.com/office/drawing/2014/main" id="{E5E8E4E0-9255-64A8-EBF4-EA9F7D233271}"/>
                </a:ext>
              </a:extLst>
            </p:cNvPr>
            <p:cNvSpPr/>
            <p:nvPr/>
          </p:nvSpPr>
          <p:spPr>
            <a:xfrm>
              <a:off x="3374922" y="1923508"/>
              <a:ext cx="2451665" cy="2485305"/>
            </a:xfrm>
            <a:custGeom>
              <a:avLst/>
              <a:gdLst/>
              <a:ahLst/>
              <a:cxnLst/>
              <a:rect l="l" t="t" r="r" b="b"/>
              <a:pathLst>
                <a:path w="86509" h="87696" extrusionOk="0">
                  <a:moveTo>
                    <a:pt x="37205" y="1"/>
                  </a:moveTo>
                  <a:lnTo>
                    <a:pt x="41588" y="38735"/>
                  </a:lnTo>
                  <a:lnTo>
                    <a:pt x="10682" y="14974"/>
                  </a:lnTo>
                  <a:lnTo>
                    <a:pt x="38917" y="41816"/>
                  </a:lnTo>
                  <a:lnTo>
                    <a:pt x="0" y="43483"/>
                  </a:lnTo>
                  <a:lnTo>
                    <a:pt x="38895" y="45902"/>
                  </a:lnTo>
                  <a:lnTo>
                    <a:pt x="10135" y="72220"/>
                  </a:lnTo>
                  <a:lnTo>
                    <a:pt x="41474" y="49052"/>
                  </a:lnTo>
                  <a:lnTo>
                    <a:pt x="36361" y="87695"/>
                  </a:lnTo>
                  <a:lnTo>
                    <a:pt x="45491" y="49805"/>
                  </a:lnTo>
                  <a:lnTo>
                    <a:pt x="66399" y="82697"/>
                  </a:lnTo>
                  <a:lnTo>
                    <a:pt x="49052" y="47797"/>
                  </a:lnTo>
                  <a:lnTo>
                    <a:pt x="86211" y="59552"/>
                  </a:lnTo>
                  <a:lnTo>
                    <a:pt x="50490" y="43985"/>
                  </a:lnTo>
                  <a:lnTo>
                    <a:pt x="86508" y="29103"/>
                  </a:lnTo>
                  <a:lnTo>
                    <a:pt x="86508" y="29103"/>
                  </a:lnTo>
                  <a:lnTo>
                    <a:pt x="49120" y="40127"/>
                  </a:lnTo>
                  <a:lnTo>
                    <a:pt x="67152" y="5593"/>
                  </a:lnTo>
                  <a:lnTo>
                    <a:pt x="45605" y="38050"/>
                  </a:lnTo>
                  <a:lnTo>
                    <a:pt x="372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5650;p42">
              <a:extLst>
                <a:ext uri="{FF2B5EF4-FFF2-40B4-BE49-F238E27FC236}">
                  <a16:creationId xmlns:a16="http://schemas.microsoft.com/office/drawing/2014/main" id="{A3382567-8296-684F-D642-C14699EA65FB}"/>
                </a:ext>
              </a:extLst>
            </p:cNvPr>
            <p:cNvSpPr/>
            <p:nvPr/>
          </p:nvSpPr>
          <p:spPr>
            <a:xfrm>
              <a:off x="3405954" y="3454633"/>
              <a:ext cx="423740" cy="392679"/>
            </a:xfrm>
            <a:custGeom>
              <a:avLst/>
              <a:gdLst/>
              <a:ahLst/>
              <a:cxnLst/>
              <a:rect l="l" t="t" r="r" b="b"/>
              <a:pathLst>
                <a:path w="14952" h="13856" extrusionOk="0">
                  <a:moveTo>
                    <a:pt x="3356" y="1"/>
                  </a:moveTo>
                  <a:lnTo>
                    <a:pt x="1" y="3904"/>
                  </a:lnTo>
                  <a:lnTo>
                    <a:pt x="11596" y="13856"/>
                  </a:lnTo>
                  <a:lnTo>
                    <a:pt x="14951" y="99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651;p42">
              <a:extLst>
                <a:ext uri="{FF2B5EF4-FFF2-40B4-BE49-F238E27FC236}">
                  <a16:creationId xmlns:a16="http://schemas.microsoft.com/office/drawing/2014/main" id="{327F44C9-D7D5-416F-EBB8-C3CC65FC9DE7}"/>
                </a:ext>
              </a:extLst>
            </p:cNvPr>
            <p:cNvSpPr/>
            <p:nvPr/>
          </p:nvSpPr>
          <p:spPr>
            <a:xfrm>
              <a:off x="3734585" y="3736673"/>
              <a:ext cx="150740" cy="143627"/>
            </a:xfrm>
            <a:custGeom>
              <a:avLst/>
              <a:gdLst/>
              <a:ahLst/>
              <a:cxnLst/>
              <a:rect l="l" t="t" r="r" b="b"/>
              <a:pathLst>
                <a:path w="5319" h="5068" extrusionOk="0">
                  <a:moveTo>
                    <a:pt x="3355" y="1"/>
                  </a:moveTo>
                  <a:lnTo>
                    <a:pt x="0" y="3904"/>
                  </a:lnTo>
                  <a:lnTo>
                    <a:pt x="5318" y="5068"/>
                  </a:lnTo>
                  <a:lnTo>
                    <a:pt x="335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652;p42">
              <a:extLst>
                <a:ext uri="{FF2B5EF4-FFF2-40B4-BE49-F238E27FC236}">
                  <a16:creationId xmlns:a16="http://schemas.microsoft.com/office/drawing/2014/main" id="{74B4591C-C99F-E65A-F095-623CA7352015}"/>
                </a:ext>
              </a:extLst>
            </p:cNvPr>
            <p:cNvSpPr/>
            <p:nvPr/>
          </p:nvSpPr>
          <p:spPr>
            <a:xfrm>
              <a:off x="3820596" y="3810414"/>
              <a:ext cx="64729" cy="69886"/>
            </a:xfrm>
            <a:custGeom>
              <a:avLst/>
              <a:gdLst/>
              <a:ahLst/>
              <a:cxnLst/>
              <a:rect l="l" t="t" r="r" b="b"/>
              <a:pathLst>
                <a:path w="2284" h="2466" extrusionOk="0">
                  <a:moveTo>
                    <a:pt x="1325" y="1"/>
                  </a:moveTo>
                  <a:cubicBezTo>
                    <a:pt x="731" y="526"/>
                    <a:pt x="366" y="1256"/>
                    <a:pt x="1" y="1964"/>
                  </a:cubicBezTo>
                  <a:lnTo>
                    <a:pt x="2283" y="2466"/>
                  </a:lnTo>
                  <a:lnTo>
                    <a:pt x="13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653;p42">
              <a:extLst>
                <a:ext uri="{FF2B5EF4-FFF2-40B4-BE49-F238E27FC236}">
                  <a16:creationId xmlns:a16="http://schemas.microsoft.com/office/drawing/2014/main" id="{372D05D6-296F-2884-FF23-84F2EBC001A5}"/>
                </a:ext>
              </a:extLst>
            </p:cNvPr>
            <p:cNvSpPr/>
            <p:nvPr/>
          </p:nvSpPr>
          <p:spPr>
            <a:xfrm>
              <a:off x="3359391" y="3422156"/>
              <a:ext cx="192797" cy="187129"/>
            </a:xfrm>
            <a:custGeom>
              <a:avLst/>
              <a:gdLst/>
              <a:ahLst/>
              <a:cxnLst/>
              <a:rect l="l" t="t" r="r" b="b"/>
              <a:pathLst>
                <a:path w="6803" h="6603" extrusionOk="0">
                  <a:moveTo>
                    <a:pt x="3075" y="0"/>
                  </a:moveTo>
                  <a:cubicBezTo>
                    <a:pt x="2616" y="0"/>
                    <a:pt x="2155" y="197"/>
                    <a:pt x="1826" y="576"/>
                  </a:cubicBezTo>
                  <a:lnTo>
                    <a:pt x="594" y="2014"/>
                  </a:lnTo>
                  <a:cubicBezTo>
                    <a:pt x="0" y="2699"/>
                    <a:pt x="92" y="3726"/>
                    <a:pt x="754" y="4297"/>
                  </a:cubicBezTo>
                  <a:lnTo>
                    <a:pt x="3447" y="6602"/>
                  </a:lnTo>
                  <a:lnTo>
                    <a:pt x="6802" y="2699"/>
                  </a:lnTo>
                  <a:lnTo>
                    <a:pt x="4109" y="394"/>
                  </a:lnTo>
                  <a:cubicBezTo>
                    <a:pt x="3813" y="129"/>
                    <a:pt x="3445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654;p42">
              <a:extLst>
                <a:ext uri="{FF2B5EF4-FFF2-40B4-BE49-F238E27FC236}">
                  <a16:creationId xmlns:a16="http://schemas.microsoft.com/office/drawing/2014/main" id="{EA52F295-5718-21F4-868B-D611CB94DDC8}"/>
                </a:ext>
              </a:extLst>
            </p:cNvPr>
            <p:cNvSpPr/>
            <p:nvPr/>
          </p:nvSpPr>
          <p:spPr>
            <a:xfrm>
              <a:off x="3405954" y="3454633"/>
              <a:ext cx="146234" cy="154651"/>
            </a:xfrm>
            <a:custGeom>
              <a:avLst/>
              <a:gdLst/>
              <a:ahLst/>
              <a:cxnLst/>
              <a:rect l="l" t="t" r="r" b="b"/>
              <a:pathLst>
                <a:path w="5160" h="5457" extrusionOk="0">
                  <a:moveTo>
                    <a:pt x="3356" y="1"/>
                  </a:moveTo>
                  <a:lnTo>
                    <a:pt x="1" y="3904"/>
                  </a:lnTo>
                  <a:lnTo>
                    <a:pt x="1804" y="5456"/>
                  </a:lnTo>
                  <a:lnTo>
                    <a:pt x="5159" y="15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655;p42">
              <a:extLst>
                <a:ext uri="{FF2B5EF4-FFF2-40B4-BE49-F238E27FC236}">
                  <a16:creationId xmlns:a16="http://schemas.microsoft.com/office/drawing/2014/main" id="{E11F012B-7A73-1085-B096-C899ACE86E1C}"/>
                </a:ext>
              </a:extLst>
            </p:cNvPr>
            <p:cNvSpPr/>
            <p:nvPr/>
          </p:nvSpPr>
          <p:spPr>
            <a:xfrm>
              <a:off x="3393683" y="3417423"/>
              <a:ext cx="491642" cy="462877"/>
            </a:xfrm>
            <a:custGeom>
              <a:avLst/>
              <a:gdLst/>
              <a:ahLst/>
              <a:cxnLst/>
              <a:rect l="l" t="t" r="r" b="b"/>
              <a:pathLst>
                <a:path w="17348" h="16333" extrusionOk="0">
                  <a:moveTo>
                    <a:pt x="1813" y="0"/>
                  </a:moveTo>
                  <a:cubicBezTo>
                    <a:pt x="1470" y="0"/>
                    <a:pt x="1131" y="145"/>
                    <a:pt x="890" y="424"/>
                  </a:cubicBezTo>
                  <a:lnTo>
                    <a:pt x="0" y="1451"/>
                  </a:lnTo>
                  <a:lnTo>
                    <a:pt x="17347" y="16333"/>
                  </a:lnTo>
                  <a:lnTo>
                    <a:pt x="17347" y="16333"/>
                  </a:lnTo>
                  <a:lnTo>
                    <a:pt x="15384" y="11266"/>
                  </a:lnTo>
                  <a:lnTo>
                    <a:pt x="2602" y="287"/>
                  </a:lnTo>
                  <a:cubicBezTo>
                    <a:pt x="2368" y="94"/>
                    <a:pt x="2089" y="0"/>
                    <a:pt x="1813" y="0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656;p42">
              <a:extLst>
                <a:ext uri="{FF2B5EF4-FFF2-40B4-BE49-F238E27FC236}">
                  <a16:creationId xmlns:a16="http://schemas.microsoft.com/office/drawing/2014/main" id="{D4AB0083-F517-B850-F166-9ADB7DAA9054}"/>
                </a:ext>
              </a:extLst>
            </p:cNvPr>
            <p:cNvSpPr/>
            <p:nvPr/>
          </p:nvSpPr>
          <p:spPr>
            <a:xfrm>
              <a:off x="4101361" y="2937145"/>
              <a:ext cx="417902" cy="503290"/>
            </a:xfrm>
            <a:custGeom>
              <a:avLst/>
              <a:gdLst/>
              <a:ahLst/>
              <a:cxnLst/>
              <a:rect l="l" t="t" r="r" b="b"/>
              <a:pathLst>
                <a:path w="14746" h="17759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574"/>
                    <a:pt x="548" y="7830"/>
                    <a:pt x="1438" y="8766"/>
                  </a:cubicBezTo>
                  <a:cubicBezTo>
                    <a:pt x="776" y="9450"/>
                    <a:pt x="365" y="10386"/>
                    <a:pt x="365" y="11413"/>
                  </a:cubicBezTo>
                  <a:cubicBezTo>
                    <a:pt x="365" y="13536"/>
                    <a:pt x="2100" y="15248"/>
                    <a:pt x="4223" y="15248"/>
                  </a:cubicBezTo>
                  <a:cubicBezTo>
                    <a:pt x="4702" y="15248"/>
                    <a:pt x="5159" y="15157"/>
                    <a:pt x="5592" y="14997"/>
                  </a:cubicBezTo>
                  <a:cubicBezTo>
                    <a:pt x="6049" y="16595"/>
                    <a:pt x="7532" y="17759"/>
                    <a:pt x="9267" y="17759"/>
                  </a:cubicBezTo>
                  <a:cubicBezTo>
                    <a:pt x="11390" y="17759"/>
                    <a:pt x="13125" y="16047"/>
                    <a:pt x="13125" y="13901"/>
                  </a:cubicBezTo>
                  <a:cubicBezTo>
                    <a:pt x="13125" y="13605"/>
                    <a:pt x="13079" y="13285"/>
                    <a:pt x="13010" y="13011"/>
                  </a:cubicBezTo>
                  <a:cubicBezTo>
                    <a:pt x="14083" y="12007"/>
                    <a:pt x="14745" y="10592"/>
                    <a:pt x="14745" y="9017"/>
                  </a:cubicBezTo>
                  <a:cubicBezTo>
                    <a:pt x="14745" y="6278"/>
                    <a:pt x="12737" y="4041"/>
                    <a:pt x="10134" y="3630"/>
                  </a:cubicBezTo>
                  <a:cubicBezTo>
                    <a:pt x="9473" y="1530"/>
                    <a:pt x="7510" y="1"/>
                    <a:pt x="518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657;p42">
              <a:extLst>
                <a:ext uri="{FF2B5EF4-FFF2-40B4-BE49-F238E27FC236}">
                  <a16:creationId xmlns:a16="http://schemas.microsoft.com/office/drawing/2014/main" id="{1678D1D9-D4C2-AD6B-A0D2-609646F90C26}"/>
                </a:ext>
              </a:extLst>
            </p:cNvPr>
            <p:cNvSpPr/>
            <p:nvPr/>
          </p:nvSpPr>
          <p:spPr>
            <a:xfrm>
              <a:off x="4156992" y="2937145"/>
              <a:ext cx="362270" cy="366805"/>
            </a:xfrm>
            <a:custGeom>
              <a:avLst/>
              <a:gdLst/>
              <a:ahLst/>
              <a:cxnLst/>
              <a:rect l="l" t="t" r="r" b="b"/>
              <a:pathLst>
                <a:path w="12783" h="12943" extrusionOk="0">
                  <a:moveTo>
                    <a:pt x="3218" y="1"/>
                  </a:moveTo>
                  <a:cubicBezTo>
                    <a:pt x="2283" y="1"/>
                    <a:pt x="1392" y="252"/>
                    <a:pt x="639" y="686"/>
                  </a:cubicBezTo>
                  <a:cubicBezTo>
                    <a:pt x="23" y="2238"/>
                    <a:pt x="0" y="4064"/>
                    <a:pt x="205" y="5616"/>
                  </a:cubicBezTo>
                  <a:cubicBezTo>
                    <a:pt x="808" y="7387"/>
                    <a:pt x="2318" y="9159"/>
                    <a:pt x="4201" y="9159"/>
                  </a:cubicBezTo>
                  <a:cubicBezTo>
                    <a:pt x="4745" y="9159"/>
                    <a:pt x="5319" y="9012"/>
                    <a:pt x="5912" y="8674"/>
                  </a:cubicBezTo>
                  <a:cubicBezTo>
                    <a:pt x="7213" y="10797"/>
                    <a:pt x="9084" y="11984"/>
                    <a:pt x="11116" y="12943"/>
                  </a:cubicBezTo>
                  <a:cubicBezTo>
                    <a:pt x="12143" y="11938"/>
                    <a:pt x="12782" y="10569"/>
                    <a:pt x="12782" y="9017"/>
                  </a:cubicBezTo>
                  <a:cubicBezTo>
                    <a:pt x="12782" y="6278"/>
                    <a:pt x="10774" y="4041"/>
                    <a:pt x="8171" y="3630"/>
                  </a:cubicBezTo>
                  <a:cubicBezTo>
                    <a:pt x="7510" y="1530"/>
                    <a:pt x="5547" y="1"/>
                    <a:pt x="321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658;p42">
              <a:extLst>
                <a:ext uri="{FF2B5EF4-FFF2-40B4-BE49-F238E27FC236}">
                  <a16:creationId xmlns:a16="http://schemas.microsoft.com/office/drawing/2014/main" id="{3FD0772E-D18E-2176-FDB2-0A85CC967475}"/>
                </a:ext>
              </a:extLst>
            </p:cNvPr>
            <p:cNvSpPr/>
            <p:nvPr/>
          </p:nvSpPr>
          <p:spPr>
            <a:xfrm>
              <a:off x="4770865" y="2828489"/>
              <a:ext cx="417902" cy="527861"/>
            </a:xfrm>
            <a:custGeom>
              <a:avLst/>
              <a:gdLst/>
              <a:ahLst/>
              <a:cxnLst/>
              <a:rect l="l" t="t" r="r" b="b"/>
              <a:pathLst>
                <a:path w="14746" h="18626" extrusionOk="0">
                  <a:moveTo>
                    <a:pt x="9564" y="0"/>
                  </a:moveTo>
                  <a:cubicBezTo>
                    <a:pt x="7236" y="0"/>
                    <a:pt x="5273" y="1598"/>
                    <a:pt x="4611" y="3789"/>
                  </a:cubicBezTo>
                  <a:cubicBezTo>
                    <a:pt x="2009" y="4223"/>
                    <a:pt x="0" y="6597"/>
                    <a:pt x="0" y="9450"/>
                  </a:cubicBezTo>
                  <a:cubicBezTo>
                    <a:pt x="0" y="11093"/>
                    <a:pt x="685" y="12577"/>
                    <a:pt x="1735" y="13627"/>
                  </a:cubicBezTo>
                  <a:cubicBezTo>
                    <a:pt x="1666" y="13946"/>
                    <a:pt x="1621" y="14266"/>
                    <a:pt x="1621" y="14585"/>
                  </a:cubicBezTo>
                  <a:cubicBezTo>
                    <a:pt x="1621" y="16822"/>
                    <a:pt x="3356" y="18626"/>
                    <a:pt x="5478" y="18626"/>
                  </a:cubicBezTo>
                  <a:cubicBezTo>
                    <a:pt x="7213" y="18626"/>
                    <a:pt x="8697" y="17393"/>
                    <a:pt x="9153" y="15727"/>
                  </a:cubicBezTo>
                  <a:cubicBezTo>
                    <a:pt x="9587" y="15909"/>
                    <a:pt x="10043" y="16001"/>
                    <a:pt x="10523" y="16001"/>
                  </a:cubicBezTo>
                  <a:cubicBezTo>
                    <a:pt x="12645" y="16001"/>
                    <a:pt x="14380" y="14197"/>
                    <a:pt x="14380" y="11961"/>
                  </a:cubicBezTo>
                  <a:cubicBezTo>
                    <a:pt x="14380" y="10888"/>
                    <a:pt x="13969" y="9906"/>
                    <a:pt x="13307" y="9176"/>
                  </a:cubicBezTo>
                  <a:cubicBezTo>
                    <a:pt x="14198" y="8194"/>
                    <a:pt x="14745" y="6893"/>
                    <a:pt x="14745" y="5433"/>
                  </a:cubicBezTo>
                  <a:cubicBezTo>
                    <a:pt x="14745" y="2420"/>
                    <a:pt x="12417" y="0"/>
                    <a:pt x="9564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659;p42">
              <a:extLst>
                <a:ext uri="{FF2B5EF4-FFF2-40B4-BE49-F238E27FC236}">
                  <a16:creationId xmlns:a16="http://schemas.microsoft.com/office/drawing/2014/main" id="{B72A6A63-AC1C-A2DE-C415-8A3044D40A92}"/>
                </a:ext>
              </a:extLst>
            </p:cNvPr>
            <p:cNvSpPr/>
            <p:nvPr/>
          </p:nvSpPr>
          <p:spPr>
            <a:xfrm>
              <a:off x="4770865" y="2828489"/>
              <a:ext cx="359691" cy="461885"/>
            </a:xfrm>
            <a:custGeom>
              <a:avLst/>
              <a:gdLst/>
              <a:ahLst/>
              <a:cxnLst/>
              <a:rect l="l" t="t" r="r" b="b"/>
              <a:pathLst>
                <a:path w="12692" h="16298" extrusionOk="0">
                  <a:moveTo>
                    <a:pt x="9564" y="0"/>
                  </a:moveTo>
                  <a:cubicBezTo>
                    <a:pt x="7236" y="0"/>
                    <a:pt x="5273" y="1598"/>
                    <a:pt x="4611" y="3789"/>
                  </a:cubicBezTo>
                  <a:cubicBezTo>
                    <a:pt x="2009" y="4223"/>
                    <a:pt x="0" y="6597"/>
                    <a:pt x="0" y="9450"/>
                  </a:cubicBezTo>
                  <a:cubicBezTo>
                    <a:pt x="0" y="11093"/>
                    <a:pt x="685" y="12577"/>
                    <a:pt x="1735" y="13627"/>
                  </a:cubicBezTo>
                  <a:cubicBezTo>
                    <a:pt x="1666" y="13946"/>
                    <a:pt x="1621" y="14266"/>
                    <a:pt x="1621" y="14585"/>
                  </a:cubicBezTo>
                  <a:cubicBezTo>
                    <a:pt x="1621" y="15202"/>
                    <a:pt x="1758" y="15772"/>
                    <a:pt x="1986" y="16297"/>
                  </a:cubicBezTo>
                  <a:cubicBezTo>
                    <a:pt x="6254" y="15407"/>
                    <a:pt x="9541" y="11253"/>
                    <a:pt x="9541" y="6460"/>
                  </a:cubicBezTo>
                  <a:cubicBezTo>
                    <a:pt x="9541" y="5592"/>
                    <a:pt x="11276" y="6460"/>
                    <a:pt x="12417" y="3743"/>
                  </a:cubicBezTo>
                  <a:cubicBezTo>
                    <a:pt x="12645" y="2808"/>
                    <a:pt x="12691" y="1895"/>
                    <a:pt x="12600" y="1027"/>
                  </a:cubicBezTo>
                  <a:cubicBezTo>
                    <a:pt x="11755" y="388"/>
                    <a:pt x="10705" y="0"/>
                    <a:pt x="9564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660;p42">
              <a:extLst>
                <a:ext uri="{FF2B5EF4-FFF2-40B4-BE49-F238E27FC236}">
                  <a16:creationId xmlns:a16="http://schemas.microsoft.com/office/drawing/2014/main" id="{E2BDDC74-3983-C836-733A-6DE608088A95}"/>
                </a:ext>
              </a:extLst>
            </p:cNvPr>
            <p:cNvSpPr/>
            <p:nvPr/>
          </p:nvSpPr>
          <p:spPr>
            <a:xfrm>
              <a:off x="5010196" y="2726154"/>
              <a:ext cx="126170" cy="141530"/>
            </a:xfrm>
            <a:custGeom>
              <a:avLst/>
              <a:gdLst/>
              <a:ahLst/>
              <a:cxnLst/>
              <a:rect l="l" t="t" r="r" b="b"/>
              <a:pathLst>
                <a:path w="4452" h="4994" extrusionOk="0">
                  <a:moveTo>
                    <a:pt x="956" y="0"/>
                  </a:moveTo>
                  <a:cubicBezTo>
                    <a:pt x="720" y="0"/>
                    <a:pt x="480" y="142"/>
                    <a:pt x="343" y="347"/>
                  </a:cubicBezTo>
                  <a:cubicBezTo>
                    <a:pt x="138" y="598"/>
                    <a:pt x="92" y="941"/>
                    <a:pt x="69" y="1283"/>
                  </a:cubicBezTo>
                  <a:cubicBezTo>
                    <a:pt x="1" y="2150"/>
                    <a:pt x="69" y="3040"/>
                    <a:pt x="297" y="3885"/>
                  </a:cubicBezTo>
                  <a:cubicBezTo>
                    <a:pt x="424" y="4391"/>
                    <a:pt x="686" y="4994"/>
                    <a:pt x="1211" y="4994"/>
                  </a:cubicBezTo>
                  <a:cubicBezTo>
                    <a:pt x="1254" y="4994"/>
                    <a:pt x="1300" y="4989"/>
                    <a:pt x="1347" y="4981"/>
                  </a:cubicBezTo>
                  <a:cubicBezTo>
                    <a:pt x="1918" y="4867"/>
                    <a:pt x="2762" y="3976"/>
                    <a:pt x="3196" y="3588"/>
                  </a:cubicBezTo>
                  <a:cubicBezTo>
                    <a:pt x="3790" y="2995"/>
                    <a:pt x="4269" y="2264"/>
                    <a:pt x="4406" y="1443"/>
                  </a:cubicBezTo>
                  <a:cubicBezTo>
                    <a:pt x="4429" y="1283"/>
                    <a:pt x="4452" y="1100"/>
                    <a:pt x="4360" y="963"/>
                  </a:cubicBezTo>
                  <a:cubicBezTo>
                    <a:pt x="4261" y="844"/>
                    <a:pt x="4109" y="776"/>
                    <a:pt x="3950" y="776"/>
                  </a:cubicBezTo>
                  <a:cubicBezTo>
                    <a:pt x="3927" y="776"/>
                    <a:pt x="3904" y="778"/>
                    <a:pt x="3881" y="781"/>
                  </a:cubicBezTo>
                  <a:cubicBezTo>
                    <a:pt x="3698" y="804"/>
                    <a:pt x="3539" y="895"/>
                    <a:pt x="3402" y="986"/>
                  </a:cubicBezTo>
                  <a:cubicBezTo>
                    <a:pt x="2352" y="1648"/>
                    <a:pt x="1576" y="2630"/>
                    <a:pt x="914" y="3657"/>
                  </a:cubicBezTo>
                  <a:cubicBezTo>
                    <a:pt x="1370" y="2858"/>
                    <a:pt x="1621" y="1945"/>
                    <a:pt x="1621" y="1032"/>
                  </a:cubicBezTo>
                  <a:cubicBezTo>
                    <a:pt x="1621" y="644"/>
                    <a:pt x="1530" y="210"/>
                    <a:pt x="1188" y="50"/>
                  </a:cubicBezTo>
                  <a:cubicBezTo>
                    <a:pt x="1113" y="16"/>
                    <a:pt x="1035" y="0"/>
                    <a:pt x="9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661;p42">
              <a:extLst>
                <a:ext uri="{FF2B5EF4-FFF2-40B4-BE49-F238E27FC236}">
                  <a16:creationId xmlns:a16="http://schemas.microsoft.com/office/drawing/2014/main" id="{6BBD0AB5-692A-C4A9-A5FD-A43981D64BBE}"/>
                </a:ext>
              </a:extLst>
            </p:cNvPr>
            <p:cNvSpPr/>
            <p:nvPr/>
          </p:nvSpPr>
          <p:spPr>
            <a:xfrm>
              <a:off x="4909929" y="2781898"/>
              <a:ext cx="168226" cy="168878"/>
            </a:xfrm>
            <a:custGeom>
              <a:avLst/>
              <a:gdLst/>
              <a:ahLst/>
              <a:cxnLst/>
              <a:rect l="l" t="t" r="r" b="b"/>
              <a:pathLst>
                <a:path w="5936" h="5959" extrusionOk="0">
                  <a:moveTo>
                    <a:pt x="2968" y="1"/>
                  </a:moveTo>
                  <a:cubicBezTo>
                    <a:pt x="1325" y="1"/>
                    <a:pt x="1" y="1325"/>
                    <a:pt x="1" y="2968"/>
                  </a:cubicBezTo>
                  <a:cubicBezTo>
                    <a:pt x="1" y="4611"/>
                    <a:pt x="1325" y="5958"/>
                    <a:pt x="2968" y="5958"/>
                  </a:cubicBezTo>
                  <a:cubicBezTo>
                    <a:pt x="4611" y="5958"/>
                    <a:pt x="5935" y="4611"/>
                    <a:pt x="5935" y="2968"/>
                  </a:cubicBezTo>
                  <a:cubicBezTo>
                    <a:pt x="5935" y="1325"/>
                    <a:pt x="4611" y="1"/>
                    <a:pt x="2968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662;p42">
              <a:extLst>
                <a:ext uri="{FF2B5EF4-FFF2-40B4-BE49-F238E27FC236}">
                  <a16:creationId xmlns:a16="http://schemas.microsoft.com/office/drawing/2014/main" id="{58108C27-F575-1C12-7F88-F14FB8C5E8CC}"/>
                </a:ext>
              </a:extLst>
            </p:cNvPr>
            <p:cNvSpPr/>
            <p:nvPr/>
          </p:nvSpPr>
          <p:spPr>
            <a:xfrm>
              <a:off x="4999852" y="2816785"/>
              <a:ext cx="54044" cy="72522"/>
            </a:xfrm>
            <a:custGeom>
              <a:avLst/>
              <a:gdLst/>
              <a:ahLst/>
              <a:cxnLst/>
              <a:rect l="l" t="t" r="r" b="b"/>
              <a:pathLst>
                <a:path w="1907" h="2559" extrusionOk="0">
                  <a:moveTo>
                    <a:pt x="292" y="0"/>
                  </a:moveTo>
                  <a:cubicBezTo>
                    <a:pt x="117" y="0"/>
                    <a:pt x="0" y="25"/>
                    <a:pt x="0" y="25"/>
                  </a:cubicBezTo>
                  <a:cubicBezTo>
                    <a:pt x="229" y="48"/>
                    <a:pt x="411" y="116"/>
                    <a:pt x="594" y="231"/>
                  </a:cubicBezTo>
                  <a:cubicBezTo>
                    <a:pt x="868" y="436"/>
                    <a:pt x="1895" y="1258"/>
                    <a:pt x="639" y="2559"/>
                  </a:cubicBezTo>
                  <a:cubicBezTo>
                    <a:pt x="639" y="2559"/>
                    <a:pt x="1438" y="2034"/>
                    <a:pt x="1575" y="1440"/>
                  </a:cubicBezTo>
                  <a:cubicBezTo>
                    <a:pt x="1758" y="1828"/>
                    <a:pt x="1872" y="2125"/>
                    <a:pt x="1872" y="2125"/>
                  </a:cubicBezTo>
                  <a:cubicBezTo>
                    <a:pt x="1906" y="233"/>
                    <a:pt x="827" y="0"/>
                    <a:pt x="292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663;p42">
              <a:extLst>
                <a:ext uri="{FF2B5EF4-FFF2-40B4-BE49-F238E27FC236}">
                  <a16:creationId xmlns:a16="http://schemas.microsoft.com/office/drawing/2014/main" id="{4FEF8092-BDEB-F066-5FE4-0B5E7C0D7E27}"/>
                </a:ext>
              </a:extLst>
            </p:cNvPr>
            <p:cNvSpPr/>
            <p:nvPr/>
          </p:nvSpPr>
          <p:spPr>
            <a:xfrm>
              <a:off x="4195790" y="2978550"/>
              <a:ext cx="168226" cy="168850"/>
            </a:xfrm>
            <a:custGeom>
              <a:avLst/>
              <a:gdLst/>
              <a:ahLst/>
              <a:cxnLst/>
              <a:rect l="l" t="t" r="r" b="b"/>
              <a:pathLst>
                <a:path w="5936" h="5958" extrusionOk="0">
                  <a:moveTo>
                    <a:pt x="2968" y="1"/>
                  </a:moveTo>
                  <a:cubicBezTo>
                    <a:pt x="1324" y="1"/>
                    <a:pt x="1" y="1347"/>
                    <a:pt x="1" y="2968"/>
                  </a:cubicBezTo>
                  <a:cubicBezTo>
                    <a:pt x="1" y="4611"/>
                    <a:pt x="1324" y="5958"/>
                    <a:pt x="2968" y="5958"/>
                  </a:cubicBezTo>
                  <a:cubicBezTo>
                    <a:pt x="4611" y="5958"/>
                    <a:pt x="5935" y="4611"/>
                    <a:pt x="5935" y="2968"/>
                  </a:cubicBezTo>
                  <a:cubicBezTo>
                    <a:pt x="5935" y="1347"/>
                    <a:pt x="4611" y="1"/>
                    <a:pt x="2968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664;p42">
              <a:extLst>
                <a:ext uri="{FF2B5EF4-FFF2-40B4-BE49-F238E27FC236}">
                  <a16:creationId xmlns:a16="http://schemas.microsoft.com/office/drawing/2014/main" id="{E6C7B784-8DB3-E6CB-9088-4C81C5203696}"/>
                </a:ext>
              </a:extLst>
            </p:cNvPr>
            <p:cNvSpPr/>
            <p:nvPr/>
          </p:nvSpPr>
          <p:spPr>
            <a:xfrm>
              <a:off x="4300591" y="3307804"/>
              <a:ext cx="350622" cy="359266"/>
            </a:xfrm>
            <a:custGeom>
              <a:avLst/>
              <a:gdLst/>
              <a:ahLst/>
              <a:cxnLst/>
              <a:rect l="l" t="t" r="r" b="b"/>
              <a:pathLst>
                <a:path w="12372" h="12677" extrusionOk="0">
                  <a:moveTo>
                    <a:pt x="4634" y="1"/>
                  </a:moveTo>
                  <a:cubicBezTo>
                    <a:pt x="4634" y="1"/>
                    <a:pt x="0" y="8606"/>
                    <a:pt x="2671" y="12258"/>
                  </a:cubicBezTo>
                  <a:cubicBezTo>
                    <a:pt x="2671" y="12258"/>
                    <a:pt x="3208" y="12677"/>
                    <a:pt x="4120" y="12677"/>
                  </a:cubicBezTo>
                  <a:cubicBezTo>
                    <a:pt x="5292" y="12677"/>
                    <a:pt x="7086" y="11983"/>
                    <a:pt x="9153" y="8811"/>
                  </a:cubicBezTo>
                  <a:cubicBezTo>
                    <a:pt x="9153" y="8811"/>
                    <a:pt x="11732" y="4315"/>
                    <a:pt x="12372" y="2511"/>
                  </a:cubicBezTo>
                  <a:lnTo>
                    <a:pt x="46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665;p42">
              <a:extLst>
                <a:ext uri="{FF2B5EF4-FFF2-40B4-BE49-F238E27FC236}">
                  <a16:creationId xmlns:a16="http://schemas.microsoft.com/office/drawing/2014/main" id="{267AB6CE-F1EE-7150-B7DC-EE9CDEB592FC}"/>
                </a:ext>
              </a:extLst>
            </p:cNvPr>
            <p:cNvSpPr/>
            <p:nvPr/>
          </p:nvSpPr>
          <p:spPr>
            <a:xfrm>
              <a:off x="4652489" y="3285812"/>
              <a:ext cx="358388" cy="363064"/>
            </a:xfrm>
            <a:custGeom>
              <a:avLst/>
              <a:gdLst/>
              <a:ahLst/>
              <a:cxnLst/>
              <a:rect l="l" t="t" r="r" b="b"/>
              <a:pathLst>
                <a:path w="12646" h="12811" extrusionOk="0">
                  <a:moveTo>
                    <a:pt x="7738" y="1"/>
                  </a:moveTo>
                  <a:lnTo>
                    <a:pt x="0" y="2534"/>
                  </a:lnTo>
                  <a:cubicBezTo>
                    <a:pt x="639" y="4337"/>
                    <a:pt x="3219" y="8834"/>
                    <a:pt x="3219" y="8834"/>
                  </a:cubicBezTo>
                  <a:cubicBezTo>
                    <a:pt x="5364" y="12126"/>
                    <a:pt x="7316" y="12811"/>
                    <a:pt x="8568" y="12811"/>
                  </a:cubicBezTo>
                  <a:cubicBezTo>
                    <a:pt x="9460" y="12811"/>
                    <a:pt x="9998" y="12463"/>
                    <a:pt x="9998" y="12463"/>
                  </a:cubicBezTo>
                  <a:cubicBezTo>
                    <a:pt x="12645" y="8811"/>
                    <a:pt x="7738" y="1"/>
                    <a:pt x="77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666;p42">
              <a:extLst>
                <a:ext uri="{FF2B5EF4-FFF2-40B4-BE49-F238E27FC236}">
                  <a16:creationId xmlns:a16="http://schemas.microsoft.com/office/drawing/2014/main" id="{EED79147-E351-60E2-4EF3-575AA4503C99}"/>
                </a:ext>
              </a:extLst>
            </p:cNvPr>
            <p:cNvSpPr/>
            <p:nvPr/>
          </p:nvSpPr>
          <p:spPr>
            <a:xfrm>
              <a:off x="4383372" y="3264472"/>
              <a:ext cx="561529" cy="429549"/>
            </a:xfrm>
            <a:custGeom>
              <a:avLst/>
              <a:gdLst/>
              <a:ahLst/>
              <a:cxnLst/>
              <a:rect l="l" t="t" r="r" b="b"/>
              <a:pathLst>
                <a:path w="19814" h="15157" extrusionOk="0">
                  <a:moveTo>
                    <a:pt x="14860" y="0"/>
                  </a:moveTo>
                  <a:lnTo>
                    <a:pt x="3995" y="411"/>
                  </a:lnTo>
                  <a:lnTo>
                    <a:pt x="1" y="15156"/>
                  </a:lnTo>
                  <a:cubicBezTo>
                    <a:pt x="1" y="15156"/>
                    <a:pt x="9884" y="14038"/>
                    <a:pt x="19813" y="13855"/>
                  </a:cubicBezTo>
                  <a:lnTo>
                    <a:pt x="14860" y="0"/>
                  </a:lnTo>
                  <a:close/>
                </a:path>
              </a:pathLst>
            </a:custGeom>
            <a:solidFill>
              <a:srgbClr val="FFB5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667;p42">
              <a:extLst>
                <a:ext uri="{FF2B5EF4-FFF2-40B4-BE49-F238E27FC236}">
                  <a16:creationId xmlns:a16="http://schemas.microsoft.com/office/drawing/2014/main" id="{32C2A182-D064-04C7-4B9A-EBF946E69E8A}"/>
                </a:ext>
              </a:extLst>
            </p:cNvPr>
            <p:cNvSpPr/>
            <p:nvPr/>
          </p:nvSpPr>
          <p:spPr>
            <a:xfrm>
              <a:off x="4418315" y="3234715"/>
              <a:ext cx="465116" cy="148813"/>
            </a:xfrm>
            <a:custGeom>
              <a:avLst/>
              <a:gdLst/>
              <a:ahLst/>
              <a:cxnLst/>
              <a:rect l="l" t="t" r="r" b="b"/>
              <a:pathLst>
                <a:path w="16412" h="5251" extrusionOk="0">
                  <a:moveTo>
                    <a:pt x="15362" y="0"/>
                  </a:moveTo>
                  <a:lnTo>
                    <a:pt x="1096" y="617"/>
                  </a:lnTo>
                  <a:lnTo>
                    <a:pt x="685" y="1050"/>
                  </a:lnTo>
                  <a:cubicBezTo>
                    <a:pt x="0" y="1781"/>
                    <a:pt x="343" y="2968"/>
                    <a:pt x="1301" y="3242"/>
                  </a:cubicBezTo>
                  <a:lnTo>
                    <a:pt x="8628" y="5250"/>
                  </a:lnTo>
                  <a:lnTo>
                    <a:pt x="15225" y="2648"/>
                  </a:lnTo>
                  <a:cubicBezTo>
                    <a:pt x="16321" y="2146"/>
                    <a:pt x="16412" y="617"/>
                    <a:pt x="15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668;p42">
              <a:extLst>
                <a:ext uri="{FF2B5EF4-FFF2-40B4-BE49-F238E27FC236}">
                  <a16:creationId xmlns:a16="http://schemas.microsoft.com/office/drawing/2014/main" id="{420B389C-EE2A-A2F2-D773-25C7F9452189}"/>
                </a:ext>
              </a:extLst>
            </p:cNvPr>
            <p:cNvSpPr/>
            <p:nvPr/>
          </p:nvSpPr>
          <p:spPr>
            <a:xfrm>
              <a:off x="4818079" y="2604008"/>
              <a:ext cx="222554" cy="309246"/>
            </a:xfrm>
            <a:custGeom>
              <a:avLst/>
              <a:gdLst/>
              <a:ahLst/>
              <a:cxnLst/>
              <a:rect l="l" t="t" r="r" b="b"/>
              <a:pathLst>
                <a:path w="7853" h="10912" extrusionOk="0">
                  <a:moveTo>
                    <a:pt x="5707" y="1"/>
                  </a:moveTo>
                  <a:lnTo>
                    <a:pt x="0" y="1804"/>
                  </a:lnTo>
                  <a:lnTo>
                    <a:pt x="6597" y="10911"/>
                  </a:lnTo>
                  <a:cubicBezTo>
                    <a:pt x="7852" y="2101"/>
                    <a:pt x="5707" y="1"/>
                    <a:pt x="570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669;p42">
              <a:extLst>
                <a:ext uri="{FF2B5EF4-FFF2-40B4-BE49-F238E27FC236}">
                  <a16:creationId xmlns:a16="http://schemas.microsoft.com/office/drawing/2014/main" id="{EDD02E7D-249C-F636-CF66-D19AB20D41DB}"/>
                </a:ext>
              </a:extLst>
            </p:cNvPr>
            <p:cNvSpPr/>
            <p:nvPr/>
          </p:nvSpPr>
          <p:spPr>
            <a:xfrm>
              <a:off x="4271486" y="2569745"/>
              <a:ext cx="734204" cy="734856"/>
            </a:xfrm>
            <a:custGeom>
              <a:avLst/>
              <a:gdLst/>
              <a:ahLst/>
              <a:cxnLst/>
              <a:rect l="l" t="t" r="r" b="b"/>
              <a:pathLst>
                <a:path w="25907" h="25930" extrusionOk="0">
                  <a:moveTo>
                    <a:pt x="12942" y="0"/>
                  </a:moveTo>
                  <a:cubicBezTo>
                    <a:pt x="5798" y="0"/>
                    <a:pt x="0" y="5798"/>
                    <a:pt x="0" y="12965"/>
                  </a:cubicBezTo>
                  <a:cubicBezTo>
                    <a:pt x="0" y="13855"/>
                    <a:pt x="91" y="14745"/>
                    <a:pt x="251" y="15590"/>
                  </a:cubicBezTo>
                  <a:cubicBezTo>
                    <a:pt x="1461" y="21479"/>
                    <a:pt x="6688" y="25930"/>
                    <a:pt x="12942" y="25930"/>
                  </a:cubicBezTo>
                  <a:cubicBezTo>
                    <a:pt x="20109" y="25930"/>
                    <a:pt x="25907" y="20109"/>
                    <a:pt x="25907" y="12965"/>
                  </a:cubicBezTo>
                  <a:cubicBezTo>
                    <a:pt x="25907" y="10020"/>
                    <a:pt x="24925" y="7327"/>
                    <a:pt x="23282" y="5136"/>
                  </a:cubicBezTo>
                  <a:cubicBezTo>
                    <a:pt x="20908" y="2031"/>
                    <a:pt x="17165" y="0"/>
                    <a:pt x="12942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670;p42">
              <a:extLst>
                <a:ext uri="{FF2B5EF4-FFF2-40B4-BE49-F238E27FC236}">
                  <a16:creationId xmlns:a16="http://schemas.microsoft.com/office/drawing/2014/main" id="{4A548B51-8004-318A-0FE8-79B1CD7ED438}"/>
                </a:ext>
              </a:extLst>
            </p:cNvPr>
            <p:cNvSpPr/>
            <p:nvPr/>
          </p:nvSpPr>
          <p:spPr>
            <a:xfrm>
              <a:off x="4197745" y="3012841"/>
              <a:ext cx="87996" cy="78955"/>
            </a:xfrm>
            <a:custGeom>
              <a:avLst/>
              <a:gdLst/>
              <a:ahLst/>
              <a:cxnLst/>
              <a:rect l="l" t="t" r="r" b="b"/>
              <a:pathLst>
                <a:path w="3105" h="2786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2168" y="0"/>
                    <a:pt x="0" y="685"/>
                    <a:pt x="1643" y="2785"/>
                  </a:cubicBezTo>
                  <a:cubicBezTo>
                    <a:pt x="1643" y="2785"/>
                    <a:pt x="1552" y="2465"/>
                    <a:pt x="1506" y="2032"/>
                  </a:cubicBezTo>
                  <a:lnTo>
                    <a:pt x="1506" y="2032"/>
                  </a:lnTo>
                  <a:cubicBezTo>
                    <a:pt x="2009" y="2488"/>
                    <a:pt x="3104" y="2488"/>
                    <a:pt x="3104" y="2488"/>
                  </a:cubicBezTo>
                  <a:cubicBezTo>
                    <a:pt x="1050" y="2055"/>
                    <a:pt x="1552" y="799"/>
                    <a:pt x="1712" y="502"/>
                  </a:cubicBezTo>
                  <a:cubicBezTo>
                    <a:pt x="1826" y="297"/>
                    <a:pt x="1963" y="137"/>
                    <a:pt x="2168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671;p42">
              <a:extLst>
                <a:ext uri="{FF2B5EF4-FFF2-40B4-BE49-F238E27FC236}">
                  <a16:creationId xmlns:a16="http://schemas.microsoft.com/office/drawing/2014/main" id="{38C5BB46-C094-4355-8A0B-5162B4D75A0F}"/>
                </a:ext>
              </a:extLst>
            </p:cNvPr>
            <p:cNvSpPr/>
            <p:nvPr/>
          </p:nvSpPr>
          <p:spPr>
            <a:xfrm>
              <a:off x="4412506" y="2858246"/>
              <a:ext cx="69886" cy="62773"/>
            </a:xfrm>
            <a:custGeom>
              <a:avLst/>
              <a:gdLst/>
              <a:ahLst/>
              <a:cxnLst/>
              <a:rect l="l" t="t" r="r" b="b"/>
              <a:pathLst>
                <a:path w="2466" h="221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2260" y="91"/>
                    <a:pt x="1803" y="708"/>
                    <a:pt x="1575" y="776"/>
                  </a:cubicBezTo>
                  <a:cubicBezTo>
                    <a:pt x="1430" y="820"/>
                    <a:pt x="1276" y="835"/>
                    <a:pt x="1125" y="835"/>
                  </a:cubicBezTo>
                  <a:cubicBezTo>
                    <a:pt x="1038" y="835"/>
                    <a:pt x="951" y="830"/>
                    <a:pt x="867" y="822"/>
                  </a:cubicBezTo>
                  <a:cubicBezTo>
                    <a:pt x="741" y="806"/>
                    <a:pt x="615" y="779"/>
                    <a:pt x="489" y="779"/>
                  </a:cubicBezTo>
                  <a:cubicBezTo>
                    <a:pt x="433" y="779"/>
                    <a:pt x="376" y="785"/>
                    <a:pt x="320" y="799"/>
                  </a:cubicBezTo>
                  <a:cubicBezTo>
                    <a:pt x="160" y="845"/>
                    <a:pt x="0" y="1027"/>
                    <a:pt x="46" y="1187"/>
                  </a:cubicBezTo>
                  <a:cubicBezTo>
                    <a:pt x="63" y="1308"/>
                    <a:pt x="318" y="1470"/>
                    <a:pt x="660" y="1470"/>
                  </a:cubicBezTo>
                  <a:cubicBezTo>
                    <a:pt x="768" y="1470"/>
                    <a:pt x="884" y="1454"/>
                    <a:pt x="1004" y="1415"/>
                  </a:cubicBezTo>
                  <a:lnTo>
                    <a:pt x="1004" y="1415"/>
                  </a:lnTo>
                  <a:cubicBezTo>
                    <a:pt x="1004" y="1484"/>
                    <a:pt x="616" y="1507"/>
                    <a:pt x="411" y="1644"/>
                  </a:cubicBezTo>
                  <a:cubicBezTo>
                    <a:pt x="320" y="1712"/>
                    <a:pt x="228" y="1803"/>
                    <a:pt x="205" y="1917"/>
                  </a:cubicBezTo>
                  <a:cubicBezTo>
                    <a:pt x="183" y="2077"/>
                    <a:pt x="388" y="2214"/>
                    <a:pt x="548" y="2214"/>
                  </a:cubicBezTo>
                  <a:cubicBezTo>
                    <a:pt x="1758" y="2214"/>
                    <a:pt x="2442" y="639"/>
                    <a:pt x="2465" y="0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672;p42">
              <a:extLst>
                <a:ext uri="{FF2B5EF4-FFF2-40B4-BE49-F238E27FC236}">
                  <a16:creationId xmlns:a16="http://schemas.microsoft.com/office/drawing/2014/main" id="{778475F8-4AD2-7F98-32D7-516D7320BD9F}"/>
                </a:ext>
              </a:extLst>
            </p:cNvPr>
            <p:cNvSpPr/>
            <p:nvPr/>
          </p:nvSpPr>
          <p:spPr>
            <a:xfrm>
              <a:off x="4450651" y="2848214"/>
              <a:ext cx="130704" cy="146036"/>
            </a:xfrm>
            <a:custGeom>
              <a:avLst/>
              <a:gdLst/>
              <a:ahLst/>
              <a:cxnLst/>
              <a:rect l="l" t="t" r="r" b="b"/>
              <a:pathLst>
                <a:path w="4612" h="5153" extrusionOk="0">
                  <a:moveTo>
                    <a:pt x="2136" y="1"/>
                  </a:moveTo>
                  <a:cubicBezTo>
                    <a:pt x="2026" y="1"/>
                    <a:pt x="1915" y="12"/>
                    <a:pt x="1804" y="35"/>
                  </a:cubicBezTo>
                  <a:cubicBezTo>
                    <a:pt x="685" y="263"/>
                    <a:pt x="1" y="1587"/>
                    <a:pt x="275" y="2979"/>
                  </a:cubicBezTo>
                  <a:cubicBezTo>
                    <a:pt x="544" y="4263"/>
                    <a:pt x="1490" y="5153"/>
                    <a:pt x="2499" y="5153"/>
                  </a:cubicBezTo>
                  <a:cubicBezTo>
                    <a:pt x="2601" y="5153"/>
                    <a:pt x="2705" y="5144"/>
                    <a:pt x="2808" y="5125"/>
                  </a:cubicBezTo>
                  <a:cubicBezTo>
                    <a:pt x="3927" y="4896"/>
                    <a:pt x="4611" y="3572"/>
                    <a:pt x="4338" y="2180"/>
                  </a:cubicBezTo>
                  <a:cubicBezTo>
                    <a:pt x="4070" y="905"/>
                    <a:pt x="3136" y="1"/>
                    <a:pt x="2136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673;p42">
              <a:extLst>
                <a:ext uri="{FF2B5EF4-FFF2-40B4-BE49-F238E27FC236}">
                  <a16:creationId xmlns:a16="http://schemas.microsoft.com/office/drawing/2014/main" id="{1F3B24AA-7771-D045-56A2-A696AC7636CD}"/>
                </a:ext>
              </a:extLst>
            </p:cNvPr>
            <p:cNvSpPr/>
            <p:nvPr/>
          </p:nvSpPr>
          <p:spPr>
            <a:xfrm>
              <a:off x="4453882" y="2852777"/>
              <a:ext cx="130052" cy="149862"/>
            </a:xfrm>
            <a:custGeom>
              <a:avLst/>
              <a:gdLst/>
              <a:ahLst/>
              <a:cxnLst/>
              <a:rect l="l" t="t" r="r" b="b"/>
              <a:pathLst>
                <a:path w="4589" h="5288" extrusionOk="0">
                  <a:moveTo>
                    <a:pt x="2101" y="1"/>
                  </a:moveTo>
                  <a:cubicBezTo>
                    <a:pt x="1995" y="1"/>
                    <a:pt x="1888" y="12"/>
                    <a:pt x="1781" y="33"/>
                  </a:cubicBezTo>
                  <a:cubicBezTo>
                    <a:pt x="686" y="262"/>
                    <a:pt x="1" y="1608"/>
                    <a:pt x="298" y="3046"/>
                  </a:cubicBezTo>
                  <a:cubicBezTo>
                    <a:pt x="568" y="4356"/>
                    <a:pt x="1520" y="5287"/>
                    <a:pt x="2533" y="5287"/>
                  </a:cubicBezTo>
                  <a:cubicBezTo>
                    <a:pt x="2632" y="5287"/>
                    <a:pt x="2732" y="5279"/>
                    <a:pt x="2831" y="5260"/>
                  </a:cubicBezTo>
                  <a:cubicBezTo>
                    <a:pt x="3927" y="5032"/>
                    <a:pt x="4589" y="3685"/>
                    <a:pt x="4315" y="2247"/>
                  </a:cubicBezTo>
                  <a:cubicBezTo>
                    <a:pt x="4046" y="947"/>
                    <a:pt x="3106" y="1"/>
                    <a:pt x="2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674;p42">
              <a:extLst>
                <a:ext uri="{FF2B5EF4-FFF2-40B4-BE49-F238E27FC236}">
                  <a16:creationId xmlns:a16="http://schemas.microsoft.com/office/drawing/2014/main" id="{A75979DE-D693-2DCD-EEDE-AC9905F52CC2}"/>
                </a:ext>
              </a:extLst>
            </p:cNvPr>
            <p:cNvSpPr/>
            <p:nvPr/>
          </p:nvSpPr>
          <p:spPr>
            <a:xfrm>
              <a:off x="4482987" y="2856433"/>
              <a:ext cx="100947" cy="122656"/>
            </a:xfrm>
            <a:custGeom>
              <a:avLst/>
              <a:gdLst/>
              <a:ahLst/>
              <a:cxnLst/>
              <a:rect l="l" t="t" r="r" b="b"/>
              <a:pathLst>
                <a:path w="3562" h="4328" extrusionOk="0">
                  <a:moveTo>
                    <a:pt x="1434" y="1"/>
                  </a:moveTo>
                  <a:cubicBezTo>
                    <a:pt x="1336" y="1"/>
                    <a:pt x="1238" y="14"/>
                    <a:pt x="1142" y="41"/>
                  </a:cubicBezTo>
                  <a:cubicBezTo>
                    <a:pt x="366" y="270"/>
                    <a:pt x="1" y="1411"/>
                    <a:pt x="366" y="2598"/>
                  </a:cubicBezTo>
                  <a:cubicBezTo>
                    <a:pt x="667" y="3622"/>
                    <a:pt x="1410" y="4328"/>
                    <a:pt x="2112" y="4328"/>
                  </a:cubicBezTo>
                  <a:cubicBezTo>
                    <a:pt x="2209" y="4328"/>
                    <a:pt x="2304" y="4314"/>
                    <a:pt x="2398" y="4287"/>
                  </a:cubicBezTo>
                  <a:cubicBezTo>
                    <a:pt x="3197" y="4059"/>
                    <a:pt x="3562" y="2917"/>
                    <a:pt x="3197" y="1753"/>
                  </a:cubicBezTo>
                  <a:cubicBezTo>
                    <a:pt x="2895" y="709"/>
                    <a:pt x="2153" y="1"/>
                    <a:pt x="1434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675;p42">
              <a:extLst>
                <a:ext uri="{FF2B5EF4-FFF2-40B4-BE49-F238E27FC236}">
                  <a16:creationId xmlns:a16="http://schemas.microsoft.com/office/drawing/2014/main" id="{6C783918-89F7-8A83-0174-D68496326C9B}"/>
                </a:ext>
              </a:extLst>
            </p:cNvPr>
            <p:cNvSpPr/>
            <p:nvPr/>
          </p:nvSpPr>
          <p:spPr>
            <a:xfrm>
              <a:off x="4853023" y="2790202"/>
              <a:ext cx="83461" cy="43133"/>
            </a:xfrm>
            <a:custGeom>
              <a:avLst/>
              <a:gdLst/>
              <a:ahLst/>
              <a:cxnLst/>
              <a:rect l="l" t="t" r="r" b="b"/>
              <a:pathLst>
                <a:path w="2945" h="1522" extrusionOk="0">
                  <a:moveTo>
                    <a:pt x="2317" y="1"/>
                  </a:moveTo>
                  <a:cubicBezTo>
                    <a:pt x="2297" y="1"/>
                    <a:pt x="2278" y="2"/>
                    <a:pt x="2260" y="4"/>
                  </a:cubicBezTo>
                  <a:cubicBezTo>
                    <a:pt x="2100" y="50"/>
                    <a:pt x="1940" y="164"/>
                    <a:pt x="1803" y="256"/>
                  </a:cubicBezTo>
                  <a:cubicBezTo>
                    <a:pt x="1598" y="370"/>
                    <a:pt x="1370" y="484"/>
                    <a:pt x="1141" y="529"/>
                  </a:cubicBezTo>
                  <a:cubicBezTo>
                    <a:pt x="1133" y="530"/>
                    <a:pt x="1125" y="531"/>
                    <a:pt x="1116" y="531"/>
                  </a:cubicBezTo>
                  <a:cubicBezTo>
                    <a:pt x="848" y="531"/>
                    <a:pt x="221" y="209"/>
                    <a:pt x="0" y="187"/>
                  </a:cubicBezTo>
                  <a:lnTo>
                    <a:pt x="0" y="187"/>
                  </a:lnTo>
                  <a:cubicBezTo>
                    <a:pt x="245" y="659"/>
                    <a:pt x="1178" y="1521"/>
                    <a:pt x="2100" y="1521"/>
                  </a:cubicBezTo>
                  <a:cubicBezTo>
                    <a:pt x="2293" y="1521"/>
                    <a:pt x="2485" y="1484"/>
                    <a:pt x="2671" y="1397"/>
                  </a:cubicBezTo>
                  <a:cubicBezTo>
                    <a:pt x="2830" y="1328"/>
                    <a:pt x="2945" y="1123"/>
                    <a:pt x="2853" y="963"/>
                  </a:cubicBezTo>
                  <a:cubicBezTo>
                    <a:pt x="2785" y="872"/>
                    <a:pt x="2671" y="849"/>
                    <a:pt x="2556" y="826"/>
                  </a:cubicBezTo>
                  <a:cubicBezTo>
                    <a:pt x="2519" y="819"/>
                    <a:pt x="2479" y="817"/>
                    <a:pt x="2439" y="817"/>
                  </a:cubicBezTo>
                  <a:cubicBezTo>
                    <a:pt x="2262" y="817"/>
                    <a:pt x="2065" y="869"/>
                    <a:pt x="1972" y="869"/>
                  </a:cubicBezTo>
                  <a:cubicBezTo>
                    <a:pt x="1942" y="869"/>
                    <a:pt x="1922" y="863"/>
                    <a:pt x="1917" y="849"/>
                  </a:cubicBezTo>
                  <a:cubicBezTo>
                    <a:pt x="2442" y="780"/>
                    <a:pt x="2739" y="392"/>
                    <a:pt x="2693" y="233"/>
                  </a:cubicBezTo>
                  <a:cubicBezTo>
                    <a:pt x="2673" y="89"/>
                    <a:pt x="2487" y="1"/>
                    <a:pt x="2317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676;p42">
              <a:extLst>
                <a:ext uri="{FF2B5EF4-FFF2-40B4-BE49-F238E27FC236}">
                  <a16:creationId xmlns:a16="http://schemas.microsoft.com/office/drawing/2014/main" id="{220C0234-D28C-8A97-210E-49AAA1921EA0}"/>
                </a:ext>
              </a:extLst>
            </p:cNvPr>
            <p:cNvSpPr/>
            <p:nvPr/>
          </p:nvSpPr>
          <p:spPr>
            <a:xfrm>
              <a:off x="4783136" y="2794736"/>
              <a:ext cx="132660" cy="145129"/>
            </a:xfrm>
            <a:custGeom>
              <a:avLst/>
              <a:gdLst/>
              <a:ahLst/>
              <a:cxnLst/>
              <a:rect l="l" t="t" r="r" b="b"/>
              <a:pathLst>
                <a:path w="4681" h="5121" extrusionOk="0">
                  <a:moveTo>
                    <a:pt x="2116" y="0"/>
                  </a:moveTo>
                  <a:cubicBezTo>
                    <a:pt x="1981" y="0"/>
                    <a:pt x="1846" y="16"/>
                    <a:pt x="1713" y="50"/>
                  </a:cubicBezTo>
                  <a:cubicBezTo>
                    <a:pt x="594" y="324"/>
                    <a:pt x="1" y="1670"/>
                    <a:pt x="343" y="3063"/>
                  </a:cubicBezTo>
                  <a:cubicBezTo>
                    <a:pt x="644" y="4285"/>
                    <a:pt x="1596" y="5121"/>
                    <a:pt x="2565" y="5121"/>
                  </a:cubicBezTo>
                  <a:cubicBezTo>
                    <a:pt x="2700" y="5121"/>
                    <a:pt x="2835" y="5105"/>
                    <a:pt x="2968" y="5071"/>
                  </a:cubicBezTo>
                  <a:cubicBezTo>
                    <a:pt x="4064" y="4798"/>
                    <a:pt x="4680" y="3451"/>
                    <a:pt x="4338" y="2058"/>
                  </a:cubicBezTo>
                  <a:cubicBezTo>
                    <a:pt x="4037" y="836"/>
                    <a:pt x="3085" y="0"/>
                    <a:pt x="2116" y="0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677;p42">
              <a:extLst>
                <a:ext uri="{FF2B5EF4-FFF2-40B4-BE49-F238E27FC236}">
                  <a16:creationId xmlns:a16="http://schemas.microsoft.com/office/drawing/2014/main" id="{EEFE3A25-9B82-3537-C08E-59DFC5909BC7}"/>
                </a:ext>
              </a:extLst>
            </p:cNvPr>
            <p:cNvSpPr/>
            <p:nvPr/>
          </p:nvSpPr>
          <p:spPr>
            <a:xfrm>
              <a:off x="4783136" y="2799951"/>
              <a:ext cx="132660" cy="148927"/>
            </a:xfrm>
            <a:custGeom>
              <a:avLst/>
              <a:gdLst/>
              <a:ahLst/>
              <a:cxnLst/>
              <a:rect l="l" t="t" r="r" b="b"/>
              <a:pathLst>
                <a:path w="4681" h="5255" extrusionOk="0">
                  <a:moveTo>
                    <a:pt x="2078" y="1"/>
                  </a:moveTo>
                  <a:cubicBezTo>
                    <a:pt x="1948" y="1"/>
                    <a:pt x="1819" y="16"/>
                    <a:pt x="1690" y="48"/>
                  </a:cubicBezTo>
                  <a:cubicBezTo>
                    <a:pt x="594" y="322"/>
                    <a:pt x="1" y="1692"/>
                    <a:pt x="343" y="3130"/>
                  </a:cubicBezTo>
                  <a:cubicBezTo>
                    <a:pt x="666" y="4379"/>
                    <a:pt x="1628" y="5255"/>
                    <a:pt x="2603" y="5255"/>
                  </a:cubicBezTo>
                  <a:cubicBezTo>
                    <a:pt x="2733" y="5255"/>
                    <a:pt x="2862" y="5239"/>
                    <a:pt x="2991" y="5207"/>
                  </a:cubicBezTo>
                  <a:cubicBezTo>
                    <a:pt x="4087" y="4933"/>
                    <a:pt x="4680" y="3564"/>
                    <a:pt x="4315" y="2126"/>
                  </a:cubicBezTo>
                  <a:cubicBezTo>
                    <a:pt x="4013" y="876"/>
                    <a:pt x="3053" y="1"/>
                    <a:pt x="20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678;p42">
              <a:extLst>
                <a:ext uri="{FF2B5EF4-FFF2-40B4-BE49-F238E27FC236}">
                  <a16:creationId xmlns:a16="http://schemas.microsoft.com/office/drawing/2014/main" id="{5F956461-072A-6761-7482-159FF9C37A4E}"/>
                </a:ext>
              </a:extLst>
            </p:cNvPr>
            <p:cNvSpPr/>
            <p:nvPr/>
          </p:nvSpPr>
          <p:spPr>
            <a:xfrm>
              <a:off x="4814197" y="2801708"/>
              <a:ext cx="98992" cy="124073"/>
            </a:xfrm>
            <a:custGeom>
              <a:avLst/>
              <a:gdLst/>
              <a:ahLst/>
              <a:cxnLst/>
              <a:rect l="l" t="t" r="r" b="b"/>
              <a:pathLst>
                <a:path w="3493" h="4378" extrusionOk="0">
                  <a:moveTo>
                    <a:pt x="1460" y="1"/>
                  </a:moveTo>
                  <a:cubicBezTo>
                    <a:pt x="1376" y="1"/>
                    <a:pt x="1293" y="11"/>
                    <a:pt x="1210" y="32"/>
                  </a:cubicBezTo>
                  <a:cubicBezTo>
                    <a:pt x="411" y="238"/>
                    <a:pt x="1" y="1356"/>
                    <a:pt x="297" y="2543"/>
                  </a:cubicBezTo>
                  <a:cubicBezTo>
                    <a:pt x="563" y="3607"/>
                    <a:pt x="1306" y="4378"/>
                    <a:pt x="2033" y="4378"/>
                  </a:cubicBezTo>
                  <a:cubicBezTo>
                    <a:pt x="2117" y="4378"/>
                    <a:pt x="2200" y="4367"/>
                    <a:pt x="2283" y="4346"/>
                  </a:cubicBezTo>
                  <a:cubicBezTo>
                    <a:pt x="3082" y="4141"/>
                    <a:pt x="3493" y="3022"/>
                    <a:pt x="3196" y="1835"/>
                  </a:cubicBezTo>
                  <a:cubicBezTo>
                    <a:pt x="2910" y="771"/>
                    <a:pt x="2183" y="1"/>
                    <a:pt x="1460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679;p42">
              <a:extLst>
                <a:ext uri="{FF2B5EF4-FFF2-40B4-BE49-F238E27FC236}">
                  <a16:creationId xmlns:a16="http://schemas.microsoft.com/office/drawing/2014/main" id="{FFAC4FC4-8355-5C89-B059-B145B30143A1}"/>
                </a:ext>
              </a:extLst>
            </p:cNvPr>
            <p:cNvSpPr/>
            <p:nvPr/>
          </p:nvSpPr>
          <p:spPr>
            <a:xfrm>
              <a:off x="4688707" y="2949586"/>
              <a:ext cx="64077" cy="65210"/>
            </a:xfrm>
            <a:custGeom>
              <a:avLst/>
              <a:gdLst/>
              <a:ahLst/>
              <a:cxnLst/>
              <a:rect l="l" t="t" r="r" b="b"/>
              <a:pathLst>
                <a:path w="2261" h="2301" extrusionOk="0">
                  <a:moveTo>
                    <a:pt x="755" y="0"/>
                  </a:moveTo>
                  <a:cubicBezTo>
                    <a:pt x="540" y="0"/>
                    <a:pt x="289" y="57"/>
                    <a:pt x="0" y="201"/>
                  </a:cubicBezTo>
                  <a:cubicBezTo>
                    <a:pt x="0" y="201"/>
                    <a:pt x="217" y="142"/>
                    <a:pt x="498" y="142"/>
                  </a:cubicBezTo>
                  <a:cubicBezTo>
                    <a:pt x="936" y="142"/>
                    <a:pt x="1532" y="286"/>
                    <a:pt x="1712" y="1023"/>
                  </a:cubicBezTo>
                  <a:cubicBezTo>
                    <a:pt x="1712" y="1023"/>
                    <a:pt x="1826" y="1844"/>
                    <a:pt x="868" y="2301"/>
                  </a:cubicBezTo>
                  <a:cubicBezTo>
                    <a:pt x="868" y="2301"/>
                    <a:pt x="2260" y="2050"/>
                    <a:pt x="1849" y="726"/>
                  </a:cubicBezTo>
                  <a:cubicBezTo>
                    <a:pt x="1849" y="726"/>
                    <a:pt x="1528" y="0"/>
                    <a:pt x="75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680;p42">
              <a:extLst>
                <a:ext uri="{FF2B5EF4-FFF2-40B4-BE49-F238E27FC236}">
                  <a16:creationId xmlns:a16="http://schemas.microsoft.com/office/drawing/2014/main" id="{24FADE67-CAC9-33E0-3E41-06C4294AE9F6}"/>
                </a:ext>
              </a:extLst>
            </p:cNvPr>
            <p:cNvSpPr/>
            <p:nvPr/>
          </p:nvSpPr>
          <p:spPr>
            <a:xfrm>
              <a:off x="4553497" y="3014768"/>
              <a:ext cx="304712" cy="118801"/>
            </a:xfrm>
            <a:custGeom>
              <a:avLst/>
              <a:gdLst/>
              <a:ahLst/>
              <a:cxnLst/>
              <a:rect l="l" t="t" r="r" b="b"/>
              <a:pathLst>
                <a:path w="10752" h="4192" extrusionOk="0">
                  <a:moveTo>
                    <a:pt x="10638" y="1"/>
                  </a:moveTo>
                  <a:cubicBezTo>
                    <a:pt x="10227" y="2420"/>
                    <a:pt x="6780" y="3539"/>
                    <a:pt x="6780" y="3539"/>
                  </a:cubicBezTo>
                  <a:cubicBezTo>
                    <a:pt x="6023" y="3756"/>
                    <a:pt x="5335" y="3848"/>
                    <a:pt x="4714" y="3848"/>
                  </a:cubicBezTo>
                  <a:cubicBezTo>
                    <a:pt x="1423" y="3848"/>
                    <a:pt x="1" y="1280"/>
                    <a:pt x="1" y="1279"/>
                  </a:cubicBezTo>
                  <a:lnTo>
                    <a:pt x="1" y="1279"/>
                  </a:lnTo>
                  <a:cubicBezTo>
                    <a:pt x="814" y="3673"/>
                    <a:pt x="3100" y="4192"/>
                    <a:pt x="4828" y="4192"/>
                  </a:cubicBezTo>
                  <a:cubicBezTo>
                    <a:pt x="5769" y="4192"/>
                    <a:pt x="6544" y="4038"/>
                    <a:pt x="6826" y="3950"/>
                  </a:cubicBezTo>
                  <a:cubicBezTo>
                    <a:pt x="10751" y="2808"/>
                    <a:pt x="10638" y="1"/>
                    <a:pt x="10638" y="1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681;p42">
              <a:extLst>
                <a:ext uri="{FF2B5EF4-FFF2-40B4-BE49-F238E27FC236}">
                  <a16:creationId xmlns:a16="http://schemas.microsoft.com/office/drawing/2014/main" id="{5F7C8299-5E90-63F1-DE7F-9EF73D71B591}"/>
                </a:ext>
              </a:extLst>
            </p:cNvPr>
            <p:cNvSpPr/>
            <p:nvPr/>
          </p:nvSpPr>
          <p:spPr>
            <a:xfrm>
              <a:off x="4271486" y="3916944"/>
              <a:ext cx="637820" cy="106615"/>
            </a:xfrm>
            <a:custGeom>
              <a:avLst/>
              <a:gdLst/>
              <a:ahLst/>
              <a:cxnLst/>
              <a:rect l="l" t="t" r="r" b="b"/>
              <a:pathLst>
                <a:path w="22506" h="3762" extrusionOk="0">
                  <a:moveTo>
                    <a:pt x="4270" y="1"/>
                  </a:moveTo>
                  <a:cubicBezTo>
                    <a:pt x="1825" y="1"/>
                    <a:pt x="106" y="453"/>
                    <a:pt x="0" y="1697"/>
                  </a:cubicBezTo>
                  <a:cubicBezTo>
                    <a:pt x="0" y="1697"/>
                    <a:pt x="3097" y="3761"/>
                    <a:pt x="12951" y="3761"/>
                  </a:cubicBezTo>
                  <a:cubicBezTo>
                    <a:pt x="15617" y="3761"/>
                    <a:pt x="18778" y="3610"/>
                    <a:pt x="22506" y="3226"/>
                  </a:cubicBezTo>
                  <a:cubicBezTo>
                    <a:pt x="22506" y="3226"/>
                    <a:pt x="10799" y="1"/>
                    <a:pt x="4270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682;p42">
              <a:extLst>
                <a:ext uri="{FF2B5EF4-FFF2-40B4-BE49-F238E27FC236}">
                  <a16:creationId xmlns:a16="http://schemas.microsoft.com/office/drawing/2014/main" id="{E3DDF4C1-DDAA-BB28-B895-ADC698BC1186}"/>
                </a:ext>
              </a:extLst>
            </p:cNvPr>
            <p:cNvSpPr/>
            <p:nvPr/>
          </p:nvSpPr>
          <p:spPr>
            <a:xfrm>
              <a:off x="4540744" y="3046622"/>
              <a:ext cx="28963" cy="24457"/>
            </a:xfrm>
            <a:custGeom>
              <a:avLst/>
              <a:gdLst/>
              <a:ahLst/>
              <a:cxnLst/>
              <a:rect l="l" t="t" r="r" b="b"/>
              <a:pathLst>
                <a:path w="1022" h="863" extrusionOk="0">
                  <a:moveTo>
                    <a:pt x="812" y="1"/>
                  </a:moveTo>
                  <a:cubicBezTo>
                    <a:pt x="1" y="1"/>
                    <a:pt x="40" y="863"/>
                    <a:pt x="40" y="863"/>
                  </a:cubicBezTo>
                  <a:cubicBezTo>
                    <a:pt x="258" y="69"/>
                    <a:pt x="839" y="17"/>
                    <a:pt x="987" y="17"/>
                  </a:cubicBezTo>
                  <a:cubicBezTo>
                    <a:pt x="1009" y="17"/>
                    <a:pt x="1022" y="18"/>
                    <a:pt x="1022" y="18"/>
                  </a:cubicBezTo>
                  <a:cubicBezTo>
                    <a:pt x="946" y="6"/>
                    <a:pt x="876" y="1"/>
                    <a:pt x="812" y="1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683;p42">
              <a:extLst>
                <a:ext uri="{FF2B5EF4-FFF2-40B4-BE49-F238E27FC236}">
                  <a16:creationId xmlns:a16="http://schemas.microsoft.com/office/drawing/2014/main" id="{B0B7A21E-94D6-30CD-C84F-28BF57E156E0}"/>
                </a:ext>
              </a:extLst>
            </p:cNvPr>
            <p:cNvSpPr/>
            <p:nvPr/>
          </p:nvSpPr>
          <p:spPr>
            <a:xfrm>
              <a:off x="4838144" y="3012756"/>
              <a:ext cx="30409" cy="18874"/>
            </a:xfrm>
            <a:custGeom>
              <a:avLst/>
              <a:gdLst/>
              <a:ahLst/>
              <a:cxnLst/>
              <a:rect l="l" t="t" r="r" b="b"/>
              <a:pathLst>
                <a:path w="1073" h="666" extrusionOk="0">
                  <a:moveTo>
                    <a:pt x="501" y="0"/>
                  </a:moveTo>
                  <a:cubicBezTo>
                    <a:pt x="365" y="0"/>
                    <a:pt x="200" y="64"/>
                    <a:pt x="0" y="232"/>
                  </a:cubicBezTo>
                  <a:cubicBezTo>
                    <a:pt x="0" y="232"/>
                    <a:pt x="167" y="148"/>
                    <a:pt x="378" y="148"/>
                  </a:cubicBezTo>
                  <a:cubicBezTo>
                    <a:pt x="609" y="148"/>
                    <a:pt x="894" y="248"/>
                    <a:pt x="1073" y="665"/>
                  </a:cubicBezTo>
                  <a:cubicBezTo>
                    <a:pt x="1073" y="665"/>
                    <a:pt x="940" y="0"/>
                    <a:pt x="501" y="0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684;p42">
              <a:extLst>
                <a:ext uri="{FF2B5EF4-FFF2-40B4-BE49-F238E27FC236}">
                  <a16:creationId xmlns:a16="http://schemas.microsoft.com/office/drawing/2014/main" id="{57D358CB-9CB8-9E93-093E-AB8F4C2DCDB0}"/>
                </a:ext>
              </a:extLst>
            </p:cNvPr>
            <p:cNvSpPr/>
            <p:nvPr/>
          </p:nvSpPr>
          <p:spPr>
            <a:xfrm>
              <a:off x="4262417" y="4040053"/>
              <a:ext cx="168226" cy="194101"/>
            </a:xfrm>
            <a:custGeom>
              <a:avLst/>
              <a:gdLst/>
              <a:ahLst/>
              <a:cxnLst/>
              <a:rect l="l" t="t" r="r" b="b"/>
              <a:pathLst>
                <a:path w="5936" h="6849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" y="4657"/>
                    <a:pt x="5730" y="6848"/>
                    <a:pt x="5730" y="6848"/>
                  </a:cubicBezTo>
                  <a:cubicBezTo>
                    <a:pt x="5935" y="3128"/>
                    <a:pt x="1211" y="1"/>
                    <a:pt x="1210" y="1"/>
                  </a:cubicBez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685;p42">
              <a:extLst>
                <a:ext uri="{FF2B5EF4-FFF2-40B4-BE49-F238E27FC236}">
                  <a16:creationId xmlns:a16="http://schemas.microsoft.com/office/drawing/2014/main" id="{F3A231A6-C618-E0A0-C986-4315954606C7}"/>
                </a:ext>
              </a:extLst>
            </p:cNvPr>
            <p:cNvSpPr/>
            <p:nvPr/>
          </p:nvSpPr>
          <p:spPr>
            <a:xfrm>
              <a:off x="4710047" y="4145421"/>
              <a:ext cx="240011" cy="76121"/>
            </a:xfrm>
            <a:custGeom>
              <a:avLst/>
              <a:gdLst/>
              <a:ahLst/>
              <a:cxnLst/>
              <a:rect l="l" t="t" r="r" b="b"/>
              <a:pathLst>
                <a:path w="8469" h="2686" extrusionOk="0">
                  <a:moveTo>
                    <a:pt x="5591" y="1"/>
                  </a:moveTo>
                  <a:cubicBezTo>
                    <a:pt x="1768" y="1"/>
                    <a:pt x="1" y="1601"/>
                    <a:pt x="1" y="1601"/>
                  </a:cubicBezTo>
                  <a:cubicBezTo>
                    <a:pt x="1678" y="2392"/>
                    <a:pt x="3054" y="2686"/>
                    <a:pt x="4172" y="2686"/>
                  </a:cubicBezTo>
                  <a:cubicBezTo>
                    <a:pt x="7378" y="2686"/>
                    <a:pt x="8469" y="277"/>
                    <a:pt x="8469" y="277"/>
                  </a:cubicBezTo>
                  <a:cubicBezTo>
                    <a:pt x="7404" y="81"/>
                    <a:pt x="6446" y="1"/>
                    <a:pt x="5591" y="1"/>
                  </a:cubicBez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686;p42">
              <a:extLst>
                <a:ext uri="{FF2B5EF4-FFF2-40B4-BE49-F238E27FC236}">
                  <a16:creationId xmlns:a16="http://schemas.microsoft.com/office/drawing/2014/main" id="{F4F9C5A4-B322-5F1B-C46F-B3FDB085ADEB}"/>
                </a:ext>
              </a:extLst>
            </p:cNvPr>
            <p:cNvSpPr/>
            <p:nvPr/>
          </p:nvSpPr>
          <p:spPr>
            <a:xfrm>
              <a:off x="4694517" y="3164233"/>
              <a:ext cx="52429" cy="16806"/>
            </a:xfrm>
            <a:custGeom>
              <a:avLst/>
              <a:gdLst/>
              <a:ahLst/>
              <a:cxnLst/>
              <a:rect l="l" t="t" r="r" b="b"/>
              <a:pathLst>
                <a:path w="1850" h="593" extrusionOk="0">
                  <a:moveTo>
                    <a:pt x="866" y="0"/>
                  </a:moveTo>
                  <a:cubicBezTo>
                    <a:pt x="580" y="0"/>
                    <a:pt x="272" y="146"/>
                    <a:pt x="1" y="593"/>
                  </a:cubicBezTo>
                  <a:cubicBezTo>
                    <a:pt x="1" y="593"/>
                    <a:pt x="384" y="199"/>
                    <a:pt x="968" y="199"/>
                  </a:cubicBezTo>
                  <a:cubicBezTo>
                    <a:pt x="1227" y="199"/>
                    <a:pt x="1527" y="277"/>
                    <a:pt x="1850" y="502"/>
                  </a:cubicBezTo>
                  <a:cubicBezTo>
                    <a:pt x="1850" y="502"/>
                    <a:pt x="1396" y="0"/>
                    <a:pt x="86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687;p42">
              <a:extLst>
                <a:ext uri="{FF2B5EF4-FFF2-40B4-BE49-F238E27FC236}">
                  <a16:creationId xmlns:a16="http://schemas.microsoft.com/office/drawing/2014/main" id="{0BC05FAD-03BF-5EB0-7F1D-CADBB7FE9FF6}"/>
                </a:ext>
              </a:extLst>
            </p:cNvPr>
            <p:cNvSpPr/>
            <p:nvPr/>
          </p:nvSpPr>
          <p:spPr>
            <a:xfrm>
              <a:off x="4246235" y="3629321"/>
              <a:ext cx="697362" cy="641703"/>
            </a:xfrm>
            <a:custGeom>
              <a:avLst/>
              <a:gdLst/>
              <a:ahLst/>
              <a:cxnLst/>
              <a:rect l="l" t="t" r="r" b="b"/>
              <a:pathLst>
                <a:path w="24607" h="22643" extrusionOk="0">
                  <a:moveTo>
                    <a:pt x="17696" y="0"/>
                  </a:moveTo>
                  <a:cubicBezTo>
                    <a:pt x="10965" y="0"/>
                    <a:pt x="7012" y="1651"/>
                    <a:pt x="6917" y="1689"/>
                  </a:cubicBezTo>
                  <a:cubicBezTo>
                    <a:pt x="6803" y="1712"/>
                    <a:pt x="5205" y="12029"/>
                    <a:pt x="5205" y="12029"/>
                  </a:cubicBezTo>
                  <a:cubicBezTo>
                    <a:pt x="5205" y="12029"/>
                    <a:pt x="2535" y="13421"/>
                    <a:pt x="868" y="16708"/>
                  </a:cubicBezTo>
                  <a:cubicBezTo>
                    <a:pt x="1" y="18374"/>
                    <a:pt x="4497" y="22642"/>
                    <a:pt x="4497" y="22642"/>
                  </a:cubicBezTo>
                  <a:lnTo>
                    <a:pt x="11254" y="15247"/>
                  </a:lnTo>
                  <a:cubicBezTo>
                    <a:pt x="12235" y="14174"/>
                    <a:pt x="12943" y="12873"/>
                    <a:pt x="13354" y="11481"/>
                  </a:cubicBezTo>
                  <a:lnTo>
                    <a:pt x="15522" y="3720"/>
                  </a:lnTo>
                  <a:lnTo>
                    <a:pt x="15522" y="3720"/>
                  </a:lnTo>
                  <a:cubicBezTo>
                    <a:pt x="15043" y="8285"/>
                    <a:pt x="17051" y="22642"/>
                    <a:pt x="17051" y="22642"/>
                  </a:cubicBezTo>
                  <a:lnTo>
                    <a:pt x="24607" y="21981"/>
                  </a:lnTo>
                  <a:cubicBezTo>
                    <a:pt x="22940" y="13878"/>
                    <a:pt x="22096" y="228"/>
                    <a:pt x="22096" y="228"/>
                  </a:cubicBezTo>
                  <a:cubicBezTo>
                    <a:pt x="20522" y="67"/>
                    <a:pt x="19053" y="0"/>
                    <a:pt x="17696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688;p42">
              <a:extLst>
                <a:ext uri="{FF2B5EF4-FFF2-40B4-BE49-F238E27FC236}">
                  <a16:creationId xmlns:a16="http://schemas.microsoft.com/office/drawing/2014/main" id="{BA10BFA8-16A1-C21F-FA51-0A6E79548F76}"/>
                </a:ext>
              </a:extLst>
            </p:cNvPr>
            <p:cNvSpPr/>
            <p:nvPr/>
          </p:nvSpPr>
          <p:spPr>
            <a:xfrm>
              <a:off x="4246235" y="4047818"/>
              <a:ext cx="185684" cy="223206"/>
            </a:xfrm>
            <a:custGeom>
              <a:avLst/>
              <a:gdLst/>
              <a:ahLst/>
              <a:cxnLst/>
              <a:rect l="l" t="t" r="r" b="b"/>
              <a:pathLst>
                <a:path w="6552" h="7876" extrusionOk="0">
                  <a:moveTo>
                    <a:pt x="2101" y="1"/>
                  </a:moveTo>
                  <a:cubicBezTo>
                    <a:pt x="1667" y="549"/>
                    <a:pt x="1233" y="1188"/>
                    <a:pt x="868" y="1941"/>
                  </a:cubicBezTo>
                  <a:cubicBezTo>
                    <a:pt x="1" y="3607"/>
                    <a:pt x="4497" y="7875"/>
                    <a:pt x="4497" y="7875"/>
                  </a:cubicBezTo>
                  <a:lnTo>
                    <a:pt x="6552" y="5639"/>
                  </a:lnTo>
                  <a:cubicBezTo>
                    <a:pt x="4178" y="4657"/>
                    <a:pt x="2512" y="2512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689;p42">
              <a:extLst>
                <a:ext uri="{FF2B5EF4-FFF2-40B4-BE49-F238E27FC236}">
                  <a16:creationId xmlns:a16="http://schemas.microsoft.com/office/drawing/2014/main" id="{CB6DB705-8D24-FB35-D0F9-E5045677B82E}"/>
                </a:ext>
              </a:extLst>
            </p:cNvPr>
            <p:cNvSpPr/>
            <p:nvPr/>
          </p:nvSpPr>
          <p:spPr>
            <a:xfrm>
              <a:off x="4716509" y="4148737"/>
              <a:ext cx="227088" cy="122287"/>
            </a:xfrm>
            <a:custGeom>
              <a:avLst/>
              <a:gdLst/>
              <a:ahLst/>
              <a:cxnLst/>
              <a:rect l="l" t="t" r="r" b="b"/>
              <a:pathLst>
                <a:path w="8013" h="4315" extrusionOk="0">
                  <a:moveTo>
                    <a:pt x="7373" y="0"/>
                  </a:moveTo>
                  <a:cubicBezTo>
                    <a:pt x="6199" y="861"/>
                    <a:pt x="4672" y="1199"/>
                    <a:pt x="3107" y="1199"/>
                  </a:cubicBezTo>
                  <a:cubicBezTo>
                    <a:pt x="2057" y="1199"/>
                    <a:pt x="991" y="1047"/>
                    <a:pt x="1" y="799"/>
                  </a:cubicBezTo>
                  <a:lnTo>
                    <a:pt x="1" y="799"/>
                  </a:lnTo>
                  <a:cubicBezTo>
                    <a:pt x="252" y="2899"/>
                    <a:pt x="457" y="4314"/>
                    <a:pt x="457" y="4314"/>
                  </a:cubicBezTo>
                  <a:lnTo>
                    <a:pt x="8013" y="3653"/>
                  </a:lnTo>
                  <a:cubicBezTo>
                    <a:pt x="7784" y="2534"/>
                    <a:pt x="7579" y="1279"/>
                    <a:pt x="73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690;p42">
              <a:extLst>
                <a:ext uri="{FF2B5EF4-FFF2-40B4-BE49-F238E27FC236}">
                  <a16:creationId xmlns:a16="http://schemas.microsoft.com/office/drawing/2014/main" id="{6945DAA0-BE3A-0B82-E412-0B8690AC1955}"/>
                </a:ext>
              </a:extLst>
            </p:cNvPr>
            <p:cNvSpPr/>
            <p:nvPr/>
          </p:nvSpPr>
          <p:spPr>
            <a:xfrm>
              <a:off x="4393745" y="3629321"/>
              <a:ext cx="515561" cy="425695"/>
            </a:xfrm>
            <a:custGeom>
              <a:avLst/>
              <a:gdLst/>
              <a:ahLst/>
              <a:cxnLst/>
              <a:rect l="l" t="t" r="r" b="b"/>
              <a:pathLst>
                <a:path w="18192" h="15021" extrusionOk="0">
                  <a:moveTo>
                    <a:pt x="12491" y="0"/>
                  </a:moveTo>
                  <a:cubicBezTo>
                    <a:pt x="5760" y="0"/>
                    <a:pt x="1807" y="1651"/>
                    <a:pt x="1712" y="1689"/>
                  </a:cubicBezTo>
                  <a:cubicBezTo>
                    <a:pt x="1598" y="1712"/>
                    <a:pt x="91" y="11458"/>
                    <a:pt x="0" y="12006"/>
                  </a:cubicBezTo>
                  <a:cubicBezTo>
                    <a:pt x="2214" y="12873"/>
                    <a:pt x="4519" y="13649"/>
                    <a:pt x="6870" y="14220"/>
                  </a:cubicBezTo>
                  <a:cubicBezTo>
                    <a:pt x="7418" y="13375"/>
                    <a:pt x="7875" y="12462"/>
                    <a:pt x="8149" y="11481"/>
                  </a:cubicBezTo>
                  <a:lnTo>
                    <a:pt x="10317" y="3720"/>
                  </a:lnTo>
                  <a:lnTo>
                    <a:pt x="10317" y="3720"/>
                  </a:lnTo>
                  <a:cubicBezTo>
                    <a:pt x="10066" y="6003"/>
                    <a:pt x="10454" y="10751"/>
                    <a:pt x="10911" y="14905"/>
                  </a:cubicBezTo>
                  <a:cubicBezTo>
                    <a:pt x="11662" y="14981"/>
                    <a:pt x="12412" y="15021"/>
                    <a:pt x="13156" y="15021"/>
                  </a:cubicBezTo>
                  <a:cubicBezTo>
                    <a:pt x="14875" y="15021"/>
                    <a:pt x="16567" y="14805"/>
                    <a:pt x="18192" y="14311"/>
                  </a:cubicBezTo>
                  <a:cubicBezTo>
                    <a:pt x="17324" y="7327"/>
                    <a:pt x="16891" y="228"/>
                    <a:pt x="16891" y="228"/>
                  </a:cubicBezTo>
                  <a:cubicBezTo>
                    <a:pt x="15317" y="67"/>
                    <a:pt x="13848" y="0"/>
                    <a:pt x="12491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691;p42">
              <a:extLst>
                <a:ext uri="{FF2B5EF4-FFF2-40B4-BE49-F238E27FC236}">
                  <a16:creationId xmlns:a16="http://schemas.microsoft.com/office/drawing/2014/main" id="{3998C6E1-693D-9AE1-8048-E7722C7DE149}"/>
                </a:ext>
              </a:extLst>
            </p:cNvPr>
            <p:cNvSpPr/>
            <p:nvPr/>
          </p:nvSpPr>
          <p:spPr>
            <a:xfrm>
              <a:off x="4354919" y="3026359"/>
              <a:ext cx="117753" cy="52797"/>
            </a:xfrm>
            <a:custGeom>
              <a:avLst/>
              <a:gdLst/>
              <a:ahLst/>
              <a:cxnLst/>
              <a:rect l="l" t="t" r="r" b="b"/>
              <a:pathLst>
                <a:path w="4155" h="1863" extrusionOk="0">
                  <a:moveTo>
                    <a:pt x="2610" y="0"/>
                  </a:moveTo>
                  <a:cubicBezTo>
                    <a:pt x="2404" y="0"/>
                    <a:pt x="2187" y="16"/>
                    <a:pt x="1964" y="48"/>
                  </a:cubicBezTo>
                  <a:cubicBezTo>
                    <a:pt x="845" y="231"/>
                    <a:pt x="1" y="756"/>
                    <a:pt x="92" y="1235"/>
                  </a:cubicBezTo>
                  <a:cubicBezTo>
                    <a:pt x="146" y="1613"/>
                    <a:pt x="752" y="1863"/>
                    <a:pt x="1542" y="1863"/>
                  </a:cubicBezTo>
                  <a:cubicBezTo>
                    <a:pt x="1755" y="1863"/>
                    <a:pt x="1982" y="1845"/>
                    <a:pt x="2215" y="1806"/>
                  </a:cubicBezTo>
                  <a:cubicBezTo>
                    <a:pt x="3333" y="1646"/>
                    <a:pt x="4155" y="1121"/>
                    <a:pt x="4086" y="619"/>
                  </a:cubicBezTo>
                  <a:cubicBezTo>
                    <a:pt x="4032" y="237"/>
                    <a:pt x="3413" y="0"/>
                    <a:pt x="2610" y="0"/>
                  </a:cubicBez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692;p42">
              <a:extLst>
                <a:ext uri="{FF2B5EF4-FFF2-40B4-BE49-F238E27FC236}">
                  <a16:creationId xmlns:a16="http://schemas.microsoft.com/office/drawing/2014/main" id="{217C05EA-FC6B-D6A4-4F2B-B34A9192B303}"/>
                </a:ext>
              </a:extLst>
            </p:cNvPr>
            <p:cNvSpPr/>
            <p:nvPr/>
          </p:nvSpPr>
          <p:spPr>
            <a:xfrm>
              <a:off x="4271486" y="3624673"/>
              <a:ext cx="774957" cy="398290"/>
            </a:xfrm>
            <a:custGeom>
              <a:avLst/>
              <a:gdLst/>
              <a:ahLst/>
              <a:cxnLst/>
              <a:rect l="l" t="t" r="r" b="b"/>
              <a:pathLst>
                <a:path w="27345" h="14054" extrusionOk="0">
                  <a:moveTo>
                    <a:pt x="14272" y="0"/>
                  </a:moveTo>
                  <a:cubicBezTo>
                    <a:pt x="12680" y="0"/>
                    <a:pt x="10900" y="72"/>
                    <a:pt x="8948" y="255"/>
                  </a:cubicBezTo>
                  <a:cubicBezTo>
                    <a:pt x="7510" y="392"/>
                    <a:pt x="6003" y="597"/>
                    <a:pt x="4383" y="849"/>
                  </a:cubicBezTo>
                  <a:cubicBezTo>
                    <a:pt x="4383" y="849"/>
                    <a:pt x="4131" y="1191"/>
                    <a:pt x="3721" y="1876"/>
                  </a:cubicBezTo>
                  <a:cubicBezTo>
                    <a:pt x="2853" y="3382"/>
                    <a:pt x="1278" y="6623"/>
                    <a:pt x="0" y="12010"/>
                  </a:cubicBezTo>
                  <a:cubicBezTo>
                    <a:pt x="0" y="12010"/>
                    <a:pt x="814" y="11387"/>
                    <a:pt x="3054" y="11387"/>
                  </a:cubicBezTo>
                  <a:cubicBezTo>
                    <a:pt x="4836" y="11387"/>
                    <a:pt x="7519" y="11781"/>
                    <a:pt x="11413" y="13197"/>
                  </a:cubicBezTo>
                  <a:cubicBezTo>
                    <a:pt x="11413" y="13197"/>
                    <a:pt x="14390" y="14053"/>
                    <a:pt x="18016" y="14053"/>
                  </a:cubicBezTo>
                  <a:cubicBezTo>
                    <a:pt x="21140" y="14053"/>
                    <a:pt x="24746" y="13418"/>
                    <a:pt x="27345" y="11051"/>
                  </a:cubicBezTo>
                  <a:cubicBezTo>
                    <a:pt x="27345" y="11051"/>
                    <a:pt x="27276" y="7970"/>
                    <a:pt x="23716" y="1077"/>
                  </a:cubicBezTo>
                  <a:cubicBezTo>
                    <a:pt x="23716" y="1077"/>
                    <a:pt x="23670" y="1054"/>
                    <a:pt x="23579" y="1031"/>
                  </a:cubicBezTo>
                  <a:cubicBezTo>
                    <a:pt x="23076" y="894"/>
                    <a:pt x="21502" y="483"/>
                    <a:pt x="18877" y="209"/>
                  </a:cubicBezTo>
                  <a:cubicBezTo>
                    <a:pt x="17589" y="89"/>
                    <a:pt x="16047" y="0"/>
                    <a:pt x="142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693;p42">
              <a:extLst>
                <a:ext uri="{FF2B5EF4-FFF2-40B4-BE49-F238E27FC236}">
                  <a16:creationId xmlns:a16="http://schemas.microsoft.com/office/drawing/2014/main" id="{D6427079-0202-7B31-520E-95E6ABA711A8}"/>
                </a:ext>
              </a:extLst>
            </p:cNvPr>
            <p:cNvSpPr/>
            <p:nvPr/>
          </p:nvSpPr>
          <p:spPr>
            <a:xfrm>
              <a:off x="4114284" y="4040053"/>
              <a:ext cx="310521" cy="402031"/>
            </a:xfrm>
            <a:custGeom>
              <a:avLst/>
              <a:gdLst/>
              <a:ahLst/>
              <a:cxnLst/>
              <a:rect l="l" t="t" r="r" b="b"/>
              <a:pathLst>
                <a:path w="10957" h="14186" extrusionOk="0">
                  <a:moveTo>
                    <a:pt x="6437" y="1"/>
                  </a:moveTo>
                  <a:lnTo>
                    <a:pt x="526" y="5684"/>
                  </a:lnTo>
                  <a:cubicBezTo>
                    <a:pt x="183" y="6004"/>
                    <a:pt x="1" y="6483"/>
                    <a:pt x="69" y="6963"/>
                  </a:cubicBezTo>
                  <a:cubicBezTo>
                    <a:pt x="206" y="8218"/>
                    <a:pt x="731" y="10752"/>
                    <a:pt x="2603" y="13445"/>
                  </a:cubicBezTo>
                  <a:cubicBezTo>
                    <a:pt x="2952" y="13943"/>
                    <a:pt x="3494" y="14185"/>
                    <a:pt x="4034" y="14185"/>
                  </a:cubicBezTo>
                  <a:cubicBezTo>
                    <a:pt x="4656" y="14185"/>
                    <a:pt x="5275" y="13863"/>
                    <a:pt x="5593" y="13239"/>
                  </a:cubicBezTo>
                  <a:cubicBezTo>
                    <a:pt x="5775" y="12829"/>
                    <a:pt x="5958" y="12326"/>
                    <a:pt x="6095" y="11665"/>
                  </a:cubicBezTo>
                  <a:lnTo>
                    <a:pt x="10957" y="6848"/>
                  </a:lnTo>
                  <a:cubicBezTo>
                    <a:pt x="10957" y="6848"/>
                    <a:pt x="6118" y="4201"/>
                    <a:pt x="64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694;p42">
              <a:extLst>
                <a:ext uri="{FF2B5EF4-FFF2-40B4-BE49-F238E27FC236}">
                  <a16:creationId xmlns:a16="http://schemas.microsoft.com/office/drawing/2014/main" id="{64747DAE-09C1-E409-E186-AF5CB23C1739}"/>
                </a:ext>
              </a:extLst>
            </p:cNvPr>
            <p:cNvSpPr/>
            <p:nvPr/>
          </p:nvSpPr>
          <p:spPr>
            <a:xfrm>
              <a:off x="4710047" y="4153271"/>
              <a:ext cx="333165" cy="322056"/>
            </a:xfrm>
            <a:custGeom>
              <a:avLst/>
              <a:gdLst/>
              <a:ahLst/>
              <a:cxnLst/>
              <a:rect l="l" t="t" r="r" b="b"/>
              <a:pathLst>
                <a:path w="11756" h="11364" extrusionOk="0">
                  <a:moveTo>
                    <a:pt x="8469" y="0"/>
                  </a:moveTo>
                  <a:cubicBezTo>
                    <a:pt x="7252" y="1498"/>
                    <a:pt x="5386" y="1906"/>
                    <a:pt x="3714" y="1906"/>
                  </a:cubicBezTo>
                  <a:cubicBezTo>
                    <a:pt x="1718" y="1906"/>
                    <a:pt x="1" y="1324"/>
                    <a:pt x="1" y="1324"/>
                  </a:cubicBezTo>
                  <a:lnTo>
                    <a:pt x="1" y="1324"/>
                  </a:lnTo>
                  <a:lnTo>
                    <a:pt x="868" y="9359"/>
                  </a:lnTo>
                  <a:cubicBezTo>
                    <a:pt x="914" y="9747"/>
                    <a:pt x="1142" y="10066"/>
                    <a:pt x="1461" y="10272"/>
                  </a:cubicBezTo>
                  <a:cubicBezTo>
                    <a:pt x="2902" y="11102"/>
                    <a:pt x="4484" y="11363"/>
                    <a:pt x="5904" y="11363"/>
                  </a:cubicBezTo>
                  <a:cubicBezTo>
                    <a:pt x="8309" y="11363"/>
                    <a:pt x="10249" y="10614"/>
                    <a:pt x="10249" y="10614"/>
                  </a:cubicBezTo>
                  <a:cubicBezTo>
                    <a:pt x="11756" y="9610"/>
                    <a:pt x="9382" y="7350"/>
                    <a:pt x="9382" y="7350"/>
                  </a:cubicBezTo>
                  <a:lnTo>
                    <a:pt x="84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695;p42">
              <a:extLst>
                <a:ext uri="{FF2B5EF4-FFF2-40B4-BE49-F238E27FC236}">
                  <a16:creationId xmlns:a16="http://schemas.microsoft.com/office/drawing/2014/main" id="{B74A7CAD-B5AD-8979-7714-CF8602D862C6}"/>
                </a:ext>
              </a:extLst>
            </p:cNvPr>
            <p:cNvSpPr/>
            <p:nvPr/>
          </p:nvSpPr>
          <p:spPr>
            <a:xfrm>
              <a:off x="4880172" y="2943550"/>
              <a:ext cx="118405" cy="52571"/>
            </a:xfrm>
            <a:custGeom>
              <a:avLst/>
              <a:gdLst/>
              <a:ahLst/>
              <a:cxnLst/>
              <a:rect l="l" t="t" r="r" b="b"/>
              <a:pathLst>
                <a:path w="4178" h="1855" extrusionOk="0">
                  <a:moveTo>
                    <a:pt x="2610" y="1"/>
                  </a:moveTo>
                  <a:cubicBezTo>
                    <a:pt x="2404" y="1"/>
                    <a:pt x="2187" y="16"/>
                    <a:pt x="1964" y="49"/>
                  </a:cubicBezTo>
                  <a:cubicBezTo>
                    <a:pt x="845" y="208"/>
                    <a:pt x="1" y="756"/>
                    <a:pt x="92" y="1236"/>
                  </a:cubicBezTo>
                  <a:cubicBezTo>
                    <a:pt x="147" y="1617"/>
                    <a:pt x="766" y="1854"/>
                    <a:pt x="1569" y="1854"/>
                  </a:cubicBezTo>
                  <a:cubicBezTo>
                    <a:pt x="1774" y="1854"/>
                    <a:pt x="1992" y="1839"/>
                    <a:pt x="2215" y="1806"/>
                  </a:cubicBezTo>
                  <a:cubicBezTo>
                    <a:pt x="3333" y="1646"/>
                    <a:pt x="4178" y="1099"/>
                    <a:pt x="4086" y="619"/>
                  </a:cubicBezTo>
                  <a:cubicBezTo>
                    <a:pt x="4032" y="238"/>
                    <a:pt x="3413" y="1"/>
                    <a:pt x="2610" y="1"/>
                  </a:cubicBez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696;p42">
              <a:extLst>
                <a:ext uri="{FF2B5EF4-FFF2-40B4-BE49-F238E27FC236}">
                  <a16:creationId xmlns:a16="http://schemas.microsoft.com/office/drawing/2014/main" id="{501280C3-354D-1B1A-C815-67C788065853}"/>
                </a:ext>
              </a:extLst>
            </p:cNvPr>
            <p:cNvSpPr/>
            <p:nvPr/>
          </p:nvSpPr>
          <p:spPr>
            <a:xfrm>
              <a:off x="4376911" y="3592422"/>
              <a:ext cx="562804" cy="222696"/>
            </a:xfrm>
            <a:custGeom>
              <a:avLst/>
              <a:gdLst/>
              <a:ahLst/>
              <a:cxnLst/>
              <a:rect l="l" t="t" r="r" b="b"/>
              <a:pathLst>
                <a:path w="19859" h="7858" extrusionOk="0">
                  <a:moveTo>
                    <a:pt x="9679" y="1"/>
                  </a:moveTo>
                  <a:lnTo>
                    <a:pt x="4429" y="2329"/>
                  </a:lnTo>
                  <a:cubicBezTo>
                    <a:pt x="4703" y="2055"/>
                    <a:pt x="4977" y="1735"/>
                    <a:pt x="5228" y="1393"/>
                  </a:cubicBezTo>
                  <a:lnTo>
                    <a:pt x="5228" y="1393"/>
                  </a:lnTo>
                  <a:cubicBezTo>
                    <a:pt x="3790" y="1530"/>
                    <a:pt x="2283" y="1735"/>
                    <a:pt x="663" y="1987"/>
                  </a:cubicBezTo>
                  <a:cubicBezTo>
                    <a:pt x="663" y="1987"/>
                    <a:pt x="411" y="2329"/>
                    <a:pt x="1" y="3014"/>
                  </a:cubicBezTo>
                  <a:cubicBezTo>
                    <a:pt x="438" y="3512"/>
                    <a:pt x="1085" y="3800"/>
                    <a:pt x="1770" y="3800"/>
                  </a:cubicBezTo>
                  <a:cubicBezTo>
                    <a:pt x="2121" y="3800"/>
                    <a:pt x="2483" y="3724"/>
                    <a:pt x="2831" y="3562"/>
                  </a:cubicBezTo>
                  <a:cubicBezTo>
                    <a:pt x="3151" y="3402"/>
                    <a:pt x="3493" y="3196"/>
                    <a:pt x="3790" y="2922"/>
                  </a:cubicBezTo>
                  <a:lnTo>
                    <a:pt x="4200" y="6574"/>
                  </a:lnTo>
                  <a:cubicBezTo>
                    <a:pt x="4200" y="6574"/>
                    <a:pt x="3794" y="7857"/>
                    <a:pt x="7864" y="7857"/>
                  </a:cubicBezTo>
                  <a:cubicBezTo>
                    <a:pt x="8000" y="7857"/>
                    <a:pt x="8140" y="7856"/>
                    <a:pt x="8286" y="7853"/>
                  </a:cubicBezTo>
                  <a:cubicBezTo>
                    <a:pt x="8286" y="7853"/>
                    <a:pt x="16115" y="7373"/>
                    <a:pt x="19265" y="5707"/>
                  </a:cubicBezTo>
                  <a:lnTo>
                    <a:pt x="19265" y="4269"/>
                  </a:lnTo>
                  <a:lnTo>
                    <a:pt x="19585" y="3813"/>
                  </a:lnTo>
                  <a:lnTo>
                    <a:pt x="19288" y="2671"/>
                  </a:lnTo>
                  <a:cubicBezTo>
                    <a:pt x="19493" y="2534"/>
                    <a:pt x="19699" y="2375"/>
                    <a:pt x="19859" y="2169"/>
                  </a:cubicBezTo>
                  <a:cubicBezTo>
                    <a:pt x="19356" y="2032"/>
                    <a:pt x="17782" y="1621"/>
                    <a:pt x="15157" y="1347"/>
                  </a:cubicBezTo>
                  <a:lnTo>
                    <a:pt x="15157" y="1347"/>
                  </a:lnTo>
                  <a:cubicBezTo>
                    <a:pt x="15202" y="1416"/>
                    <a:pt x="15271" y="1484"/>
                    <a:pt x="15316" y="1530"/>
                  </a:cubicBezTo>
                  <a:lnTo>
                    <a:pt x="9679" y="1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697;p42">
              <a:extLst>
                <a:ext uri="{FF2B5EF4-FFF2-40B4-BE49-F238E27FC236}">
                  <a16:creationId xmlns:a16="http://schemas.microsoft.com/office/drawing/2014/main" id="{17B744DA-7A31-CF55-D613-0085B1C0EF31}"/>
                </a:ext>
              </a:extLst>
            </p:cNvPr>
            <p:cNvSpPr/>
            <p:nvPr/>
          </p:nvSpPr>
          <p:spPr>
            <a:xfrm>
              <a:off x="4510817" y="3662876"/>
              <a:ext cx="403023" cy="141927"/>
            </a:xfrm>
            <a:custGeom>
              <a:avLst/>
              <a:gdLst/>
              <a:ahLst/>
              <a:cxnLst/>
              <a:rect l="l" t="t" r="r" b="b"/>
              <a:pathLst>
                <a:path w="14221" h="5008" extrusionOk="0">
                  <a:moveTo>
                    <a:pt x="13155" y="0"/>
                  </a:moveTo>
                  <a:cubicBezTo>
                    <a:pt x="1998" y="0"/>
                    <a:pt x="293" y="2669"/>
                    <a:pt x="69" y="3769"/>
                  </a:cubicBezTo>
                  <a:cubicBezTo>
                    <a:pt x="0" y="4088"/>
                    <a:pt x="115" y="4431"/>
                    <a:pt x="388" y="4591"/>
                  </a:cubicBezTo>
                  <a:cubicBezTo>
                    <a:pt x="835" y="4888"/>
                    <a:pt x="1645" y="5008"/>
                    <a:pt x="2658" y="5008"/>
                  </a:cubicBezTo>
                  <a:cubicBezTo>
                    <a:pt x="6770" y="5008"/>
                    <a:pt x="14221" y="3038"/>
                    <a:pt x="14221" y="3038"/>
                  </a:cubicBezTo>
                  <a:lnTo>
                    <a:pt x="13718" y="3"/>
                  </a:lnTo>
                  <a:cubicBezTo>
                    <a:pt x="13528" y="1"/>
                    <a:pt x="13340" y="0"/>
                    <a:pt x="13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698;p42">
              <a:extLst>
                <a:ext uri="{FF2B5EF4-FFF2-40B4-BE49-F238E27FC236}">
                  <a16:creationId xmlns:a16="http://schemas.microsoft.com/office/drawing/2014/main" id="{53EC889E-F3EB-6188-96E7-841985A5F137}"/>
                </a:ext>
              </a:extLst>
            </p:cNvPr>
            <p:cNvSpPr/>
            <p:nvPr/>
          </p:nvSpPr>
          <p:spPr>
            <a:xfrm>
              <a:off x="4475364" y="3638957"/>
              <a:ext cx="427481" cy="148757"/>
            </a:xfrm>
            <a:custGeom>
              <a:avLst/>
              <a:gdLst/>
              <a:ahLst/>
              <a:cxnLst/>
              <a:rect l="l" t="t" r="r" b="b"/>
              <a:pathLst>
                <a:path w="15084" h="5249" extrusionOk="0">
                  <a:moveTo>
                    <a:pt x="14090" y="1"/>
                  </a:moveTo>
                  <a:cubicBezTo>
                    <a:pt x="0" y="1"/>
                    <a:pt x="1297" y="4293"/>
                    <a:pt x="1297" y="4293"/>
                  </a:cubicBezTo>
                  <a:cubicBezTo>
                    <a:pt x="1291" y="4995"/>
                    <a:pt x="2344" y="5248"/>
                    <a:pt x="3871" y="5248"/>
                  </a:cubicBezTo>
                  <a:cubicBezTo>
                    <a:pt x="7861" y="5248"/>
                    <a:pt x="15084" y="3517"/>
                    <a:pt x="15084" y="3517"/>
                  </a:cubicBezTo>
                  <a:lnTo>
                    <a:pt x="14536" y="2"/>
                  </a:lnTo>
                  <a:cubicBezTo>
                    <a:pt x="14386" y="1"/>
                    <a:pt x="14237" y="1"/>
                    <a:pt x="1409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99;p42">
              <a:extLst>
                <a:ext uri="{FF2B5EF4-FFF2-40B4-BE49-F238E27FC236}">
                  <a16:creationId xmlns:a16="http://schemas.microsoft.com/office/drawing/2014/main" id="{F2DAC6F0-5C94-50B5-92A0-68320EC2C9D9}"/>
                </a:ext>
              </a:extLst>
            </p:cNvPr>
            <p:cNvSpPr/>
            <p:nvPr/>
          </p:nvSpPr>
          <p:spPr>
            <a:xfrm>
              <a:off x="4455186" y="3201245"/>
              <a:ext cx="458655" cy="577513"/>
            </a:xfrm>
            <a:custGeom>
              <a:avLst/>
              <a:gdLst/>
              <a:ahLst/>
              <a:cxnLst/>
              <a:rect l="l" t="t" r="r" b="b"/>
              <a:pathLst>
                <a:path w="16184" h="20378" extrusionOk="0">
                  <a:moveTo>
                    <a:pt x="10681" y="0"/>
                  </a:moveTo>
                  <a:cubicBezTo>
                    <a:pt x="7170" y="0"/>
                    <a:pt x="1445" y="285"/>
                    <a:pt x="0" y="2072"/>
                  </a:cubicBezTo>
                  <a:lnTo>
                    <a:pt x="2009" y="20377"/>
                  </a:lnTo>
                  <a:cubicBezTo>
                    <a:pt x="2146" y="18437"/>
                    <a:pt x="16184" y="17570"/>
                    <a:pt x="16184" y="17570"/>
                  </a:cubicBezTo>
                  <a:lnTo>
                    <a:pt x="13490" y="63"/>
                  </a:lnTo>
                  <a:cubicBezTo>
                    <a:pt x="13490" y="63"/>
                    <a:pt x="12330" y="0"/>
                    <a:pt x="106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00;p42">
              <a:extLst>
                <a:ext uri="{FF2B5EF4-FFF2-40B4-BE49-F238E27FC236}">
                  <a16:creationId xmlns:a16="http://schemas.microsoft.com/office/drawing/2014/main" id="{A03A4CBA-C437-C9C7-384C-28ADC17F525F}"/>
                </a:ext>
              </a:extLst>
            </p:cNvPr>
            <p:cNvSpPr/>
            <p:nvPr/>
          </p:nvSpPr>
          <p:spPr>
            <a:xfrm>
              <a:off x="4481060" y="3218703"/>
              <a:ext cx="421784" cy="515420"/>
            </a:xfrm>
            <a:custGeom>
              <a:avLst/>
              <a:gdLst/>
              <a:ahLst/>
              <a:cxnLst/>
              <a:rect l="l" t="t" r="r" b="b"/>
              <a:pathLst>
                <a:path w="14883" h="18187" extrusionOk="0">
                  <a:moveTo>
                    <a:pt x="9991" y="1"/>
                  </a:moveTo>
                  <a:cubicBezTo>
                    <a:pt x="7237" y="1"/>
                    <a:pt x="2425" y="196"/>
                    <a:pt x="0" y="1456"/>
                  </a:cubicBezTo>
                  <a:lnTo>
                    <a:pt x="1598" y="18186"/>
                  </a:lnTo>
                  <a:cubicBezTo>
                    <a:pt x="1598" y="18186"/>
                    <a:pt x="5755" y="16324"/>
                    <a:pt x="13087" y="16324"/>
                  </a:cubicBezTo>
                  <a:cubicBezTo>
                    <a:pt x="13666" y="16324"/>
                    <a:pt x="14265" y="16335"/>
                    <a:pt x="14883" y="16360"/>
                  </a:cubicBezTo>
                  <a:lnTo>
                    <a:pt x="12052" y="40"/>
                  </a:lnTo>
                  <a:cubicBezTo>
                    <a:pt x="12052" y="40"/>
                    <a:pt x="11230" y="1"/>
                    <a:pt x="99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701;p42">
              <a:extLst>
                <a:ext uri="{FF2B5EF4-FFF2-40B4-BE49-F238E27FC236}">
                  <a16:creationId xmlns:a16="http://schemas.microsoft.com/office/drawing/2014/main" id="{1AA9EA47-800D-818C-C717-61DC3615358D}"/>
                </a:ext>
              </a:extLst>
            </p:cNvPr>
            <p:cNvSpPr/>
            <p:nvPr/>
          </p:nvSpPr>
          <p:spPr>
            <a:xfrm>
              <a:off x="4526348" y="3250812"/>
              <a:ext cx="319562" cy="291193"/>
            </a:xfrm>
            <a:custGeom>
              <a:avLst/>
              <a:gdLst/>
              <a:ahLst/>
              <a:cxnLst/>
              <a:rect l="l" t="t" r="r" b="b"/>
              <a:pathLst>
                <a:path w="11276" h="10275" extrusionOk="0">
                  <a:moveTo>
                    <a:pt x="8756" y="0"/>
                  </a:moveTo>
                  <a:cubicBezTo>
                    <a:pt x="7051" y="0"/>
                    <a:pt x="3453" y="181"/>
                    <a:pt x="0" y="1509"/>
                  </a:cubicBezTo>
                  <a:lnTo>
                    <a:pt x="639" y="10274"/>
                  </a:lnTo>
                  <a:cubicBezTo>
                    <a:pt x="639" y="10274"/>
                    <a:pt x="4442" y="9191"/>
                    <a:pt x="10268" y="9191"/>
                  </a:cubicBezTo>
                  <a:cubicBezTo>
                    <a:pt x="10597" y="9191"/>
                    <a:pt x="10934" y="9194"/>
                    <a:pt x="11276" y="9202"/>
                  </a:cubicBezTo>
                  <a:lnTo>
                    <a:pt x="9769" y="26"/>
                  </a:lnTo>
                  <a:cubicBezTo>
                    <a:pt x="9769" y="26"/>
                    <a:pt x="9396" y="0"/>
                    <a:pt x="87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702;p42">
              <a:extLst>
                <a:ext uri="{FF2B5EF4-FFF2-40B4-BE49-F238E27FC236}">
                  <a16:creationId xmlns:a16="http://schemas.microsoft.com/office/drawing/2014/main" id="{2B3CA0F7-575D-3BBA-7409-60AD5705E373}"/>
                </a:ext>
              </a:extLst>
            </p:cNvPr>
            <p:cNvSpPr/>
            <p:nvPr/>
          </p:nvSpPr>
          <p:spPr>
            <a:xfrm>
              <a:off x="4543153" y="3265776"/>
              <a:ext cx="286602" cy="252283"/>
            </a:xfrm>
            <a:custGeom>
              <a:avLst/>
              <a:gdLst/>
              <a:ahLst/>
              <a:cxnLst/>
              <a:rect l="l" t="t" r="r" b="b"/>
              <a:pathLst>
                <a:path w="10113" h="8902" extrusionOk="0">
                  <a:moveTo>
                    <a:pt x="7830" y="1"/>
                  </a:moveTo>
                  <a:cubicBezTo>
                    <a:pt x="6300" y="1"/>
                    <a:pt x="3084" y="157"/>
                    <a:pt x="1" y="1301"/>
                  </a:cubicBezTo>
                  <a:lnTo>
                    <a:pt x="549" y="8902"/>
                  </a:lnTo>
                  <a:cubicBezTo>
                    <a:pt x="549" y="8902"/>
                    <a:pt x="3908" y="7977"/>
                    <a:pt x="9078" y="7977"/>
                  </a:cubicBezTo>
                  <a:cubicBezTo>
                    <a:pt x="9415" y="7977"/>
                    <a:pt x="9760" y="7980"/>
                    <a:pt x="10112" y="7989"/>
                  </a:cubicBezTo>
                  <a:lnTo>
                    <a:pt x="8743" y="23"/>
                  </a:lnTo>
                  <a:cubicBezTo>
                    <a:pt x="8743" y="23"/>
                    <a:pt x="8406" y="1"/>
                    <a:pt x="783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703;p42">
              <a:extLst>
                <a:ext uri="{FF2B5EF4-FFF2-40B4-BE49-F238E27FC236}">
                  <a16:creationId xmlns:a16="http://schemas.microsoft.com/office/drawing/2014/main" id="{30EB6F4F-3E41-E071-BFA0-7FB5BECC7DB0}"/>
                </a:ext>
              </a:extLst>
            </p:cNvPr>
            <p:cNvSpPr/>
            <p:nvPr/>
          </p:nvSpPr>
          <p:spPr>
            <a:xfrm>
              <a:off x="4531505" y="3719867"/>
              <a:ext cx="357764" cy="48546"/>
            </a:xfrm>
            <a:custGeom>
              <a:avLst/>
              <a:gdLst/>
              <a:ahLst/>
              <a:cxnLst/>
              <a:rect l="l" t="t" r="r" b="b"/>
              <a:pathLst>
                <a:path w="12624" h="1713" extrusionOk="0">
                  <a:moveTo>
                    <a:pt x="12623" y="0"/>
                  </a:moveTo>
                  <a:cubicBezTo>
                    <a:pt x="12622" y="0"/>
                    <a:pt x="6049" y="1119"/>
                    <a:pt x="1" y="1712"/>
                  </a:cubicBezTo>
                  <a:cubicBezTo>
                    <a:pt x="1" y="1712"/>
                    <a:pt x="6164" y="1644"/>
                    <a:pt x="1262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704;p42">
              <a:extLst>
                <a:ext uri="{FF2B5EF4-FFF2-40B4-BE49-F238E27FC236}">
                  <a16:creationId xmlns:a16="http://schemas.microsoft.com/office/drawing/2014/main" id="{0A72C386-DAF8-318B-3441-ACE477827613}"/>
                </a:ext>
              </a:extLst>
            </p:cNvPr>
            <p:cNvSpPr/>
            <p:nvPr/>
          </p:nvSpPr>
          <p:spPr>
            <a:xfrm>
              <a:off x="4487522" y="3376387"/>
              <a:ext cx="142352" cy="290457"/>
            </a:xfrm>
            <a:custGeom>
              <a:avLst/>
              <a:gdLst/>
              <a:ahLst/>
              <a:cxnLst/>
              <a:rect l="l" t="t" r="r" b="b"/>
              <a:pathLst>
                <a:path w="5023" h="10249" extrusionOk="0">
                  <a:moveTo>
                    <a:pt x="5022" y="0"/>
                  </a:moveTo>
                  <a:lnTo>
                    <a:pt x="1" y="7144"/>
                  </a:lnTo>
                  <a:lnTo>
                    <a:pt x="434" y="10249"/>
                  </a:lnTo>
                  <a:cubicBezTo>
                    <a:pt x="4178" y="7396"/>
                    <a:pt x="5022" y="1"/>
                    <a:pt x="5022" y="0"/>
                  </a:cubicBez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705;p42">
              <a:extLst>
                <a:ext uri="{FF2B5EF4-FFF2-40B4-BE49-F238E27FC236}">
                  <a16:creationId xmlns:a16="http://schemas.microsoft.com/office/drawing/2014/main" id="{5B85B63C-EB51-3DB7-D879-B213D808564A}"/>
                </a:ext>
              </a:extLst>
            </p:cNvPr>
            <p:cNvSpPr/>
            <p:nvPr/>
          </p:nvSpPr>
          <p:spPr>
            <a:xfrm>
              <a:off x="4688707" y="3360856"/>
              <a:ext cx="221250" cy="313780"/>
            </a:xfrm>
            <a:custGeom>
              <a:avLst/>
              <a:gdLst/>
              <a:ahLst/>
              <a:cxnLst/>
              <a:rect l="l" t="t" r="r" b="b"/>
              <a:pathLst>
                <a:path w="7807" h="11072" extrusionOk="0">
                  <a:moveTo>
                    <a:pt x="0" y="0"/>
                  </a:moveTo>
                  <a:cubicBezTo>
                    <a:pt x="0" y="1"/>
                    <a:pt x="1128" y="11072"/>
                    <a:pt x="7686" y="11072"/>
                  </a:cubicBezTo>
                  <a:cubicBezTo>
                    <a:pt x="7726" y="11072"/>
                    <a:pt x="7766" y="11071"/>
                    <a:pt x="7807" y="11071"/>
                  </a:cubicBezTo>
                  <a:lnTo>
                    <a:pt x="7168" y="67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706;p42">
              <a:extLst>
                <a:ext uri="{FF2B5EF4-FFF2-40B4-BE49-F238E27FC236}">
                  <a16:creationId xmlns:a16="http://schemas.microsoft.com/office/drawing/2014/main" id="{CFAC2FF4-3D28-598D-9D46-6F7661619B6B}"/>
                </a:ext>
              </a:extLst>
            </p:cNvPr>
            <p:cNvSpPr/>
            <p:nvPr/>
          </p:nvSpPr>
          <p:spPr>
            <a:xfrm>
              <a:off x="4489109" y="3202832"/>
              <a:ext cx="177635" cy="190388"/>
            </a:xfrm>
            <a:custGeom>
              <a:avLst/>
              <a:gdLst/>
              <a:ahLst/>
              <a:cxnLst/>
              <a:rect l="l" t="t" r="r" b="b"/>
              <a:pathLst>
                <a:path w="6268" h="6718" extrusionOk="0">
                  <a:moveTo>
                    <a:pt x="2845" y="1"/>
                  </a:moveTo>
                  <a:cubicBezTo>
                    <a:pt x="2728" y="1"/>
                    <a:pt x="2607" y="35"/>
                    <a:pt x="2501" y="98"/>
                  </a:cubicBezTo>
                  <a:cubicBezTo>
                    <a:pt x="2296" y="235"/>
                    <a:pt x="2159" y="463"/>
                    <a:pt x="2067" y="692"/>
                  </a:cubicBezTo>
                  <a:cubicBezTo>
                    <a:pt x="1918" y="1107"/>
                    <a:pt x="1889" y="1570"/>
                    <a:pt x="1902" y="2029"/>
                  </a:cubicBezTo>
                  <a:lnTo>
                    <a:pt x="1902" y="2029"/>
                  </a:lnTo>
                  <a:cubicBezTo>
                    <a:pt x="1837" y="1583"/>
                    <a:pt x="1664" y="1153"/>
                    <a:pt x="1383" y="806"/>
                  </a:cubicBezTo>
                  <a:cubicBezTo>
                    <a:pt x="1244" y="608"/>
                    <a:pt x="1037" y="427"/>
                    <a:pt x="806" y="427"/>
                  </a:cubicBezTo>
                  <a:cubicBezTo>
                    <a:pt x="770" y="427"/>
                    <a:pt x="734" y="432"/>
                    <a:pt x="698" y="441"/>
                  </a:cubicBezTo>
                  <a:cubicBezTo>
                    <a:pt x="424" y="509"/>
                    <a:pt x="310" y="829"/>
                    <a:pt x="264" y="1103"/>
                  </a:cubicBezTo>
                  <a:cubicBezTo>
                    <a:pt x="1" y="2723"/>
                    <a:pt x="744" y="6717"/>
                    <a:pt x="2926" y="6717"/>
                  </a:cubicBezTo>
                  <a:cubicBezTo>
                    <a:pt x="3202" y="6717"/>
                    <a:pt x="3502" y="6653"/>
                    <a:pt x="3825" y="6512"/>
                  </a:cubicBezTo>
                  <a:cubicBezTo>
                    <a:pt x="4190" y="6352"/>
                    <a:pt x="4487" y="6101"/>
                    <a:pt x="4761" y="5827"/>
                  </a:cubicBezTo>
                  <a:cubicBezTo>
                    <a:pt x="5103" y="5462"/>
                    <a:pt x="5423" y="5074"/>
                    <a:pt x="5720" y="4686"/>
                  </a:cubicBezTo>
                  <a:cubicBezTo>
                    <a:pt x="6016" y="4275"/>
                    <a:pt x="6267" y="3705"/>
                    <a:pt x="6016" y="3271"/>
                  </a:cubicBezTo>
                  <a:cubicBezTo>
                    <a:pt x="5971" y="3202"/>
                    <a:pt x="5902" y="3134"/>
                    <a:pt x="5834" y="3111"/>
                  </a:cubicBezTo>
                  <a:cubicBezTo>
                    <a:pt x="5808" y="3103"/>
                    <a:pt x="5782" y="3099"/>
                    <a:pt x="5755" y="3099"/>
                  </a:cubicBezTo>
                  <a:cubicBezTo>
                    <a:pt x="5639" y="3099"/>
                    <a:pt x="5516" y="3170"/>
                    <a:pt x="5423" y="3225"/>
                  </a:cubicBezTo>
                  <a:cubicBezTo>
                    <a:pt x="5149" y="3431"/>
                    <a:pt x="4875" y="3613"/>
                    <a:pt x="4601" y="3796"/>
                  </a:cubicBezTo>
                  <a:cubicBezTo>
                    <a:pt x="5240" y="3225"/>
                    <a:pt x="5537" y="2289"/>
                    <a:pt x="5354" y="1422"/>
                  </a:cubicBezTo>
                  <a:cubicBezTo>
                    <a:pt x="5332" y="1285"/>
                    <a:pt x="5286" y="1148"/>
                    <a:pt x="5149" y="1057"/>
                  </a:cubicBezTo>
                  <a:cubicBezTo>
                    <a:pt x="5058" y="988"/>
                    <a:pt x="4921" y="988"/>
                    <a:pt x="4807" y="988"/>
                  </a:cubicBezTo>
                  <a:cubicBezTo>
                    <a:pt x="4396" y="1057"/>
                    <a:pt x="4053" y="1331"/>
                    <a:pt x="3848" y="1696"/>
                  </a:cubicBezTo>
                  <a:cubicBezTo>
                    <a:pt x="3620" y="2038"/>
                    <a:pt x="3528" y="2426"/>
                    <a:pt x="3414" y="2837"/>
                  </a:cubicBezTo>
                  <a:cubicBezTo>
                    <a:pt x="3620" y="2084"/>
                    <a:pt x="3620" y="1262"/>
                    <a:pt x="3391" y="509"/>
                  </a:cubicBezTo>
                  <a:cubicBezTo>
                    <a:pt x="3346" y="372"/>
                    <a:pt x="3300" y="235"/>
                    <a:pt x="3209" y="144"/>
                  </a:cubicBezTo>
                  <a:cubicBezTo>
                    <a:pt x="3111" y="46"/>
                    <a:pt x="2980" y="1"/>
                    <a:pt x="2845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707;p42">
              <a:extLst>
                <a:ext uri="{FF2B5EF4-FFF2-40B4-BE49-F238E27FC236}">
                  <a16:creationId xmlns:a16="http://schemas.microsoft.com/office/drawing/2014/main" id="{707820FE-29C8-2DA7-375F-B8F87F6513F1}"/>
                </a:ext>
              </a:extLst>
            </p:cNvPr>
            <p:cNvSpPr/>
            <p:nvPr/>
          </p:nvSpPr>
          <p:spPr>
            <a:xfrm>
              <a:off x="4633076" y="3180784"/>
              <a:ext cx="177607" cy="190445"/>
            </a:xfrm>
            <a:custGeom>
              <a:avLst/>
              <a:gdLst/>
              <a:ahLst/>
              <a:cxnLst/>
              <a:rect l="l" t="t" r="r" b="b"/>
              <a:pathLst>
                <a:path w="6267" h="6720" extrusionOk="0">
                  <a:moveTo>
                    <a:pt x="3410" y="0"/>
                  </a:moveTo>
                  <a:cubicBezTo>
                    <a:pt x="3279" y="0"/>
                    <a:pt x="3154" y="40"/>
                    <a:pt x="3059" y="123"/>
                  </a:cubicBezTo>
                  <a:cubicBezTo>
                    <a:pt x="2968" y="237"/>
                    <a:pt x="2922" y="374"/>
                    <a:pt x="2876" y="511"/>
                  </a:cubicBezTo>
                  <a:cubicBezTo>
                    <a:pt x="2648" y="1264"/>
                    <a:pt x="2648" y="2086"/>
                    <a:pt x="2854" y="2839"/>
                  </a:cubicBezTo>
                  <a:cubicBezTo>
                    <a:pt x="2739" y="2428"/>
                    <a:pt x="2648" y="2040"/>
                    <a:pt x="2420" y="1675"/>
                  </a:cubicBezTo>
                  <a:cubicBezTo>
                    <a:pt x="2214" y="1333"/>
                    <a:pt x="1872" y="1036"/>
                    <a:pt x="1461" y="990"/>
                  </a:cubicBezTo>
                  <a:cubicBezTo>
                    <a:pt x="1347" y="990"/>
                    <a:pt x="1210" y="990"/>
                    <a:pt x="1119" y="1059"/>
                  </a:cubicBezTo>
                  <a:cubicBezTo>
                    <a:pt x="982" y="1127"/>
                    <a:pt x="936" y="1287"/>
                    <a:pt x="913" y="1424"/>
                  </a:cubicBezTo>
                  <a:cubicBezTo>
                    <a:pt x="731" y="2269"/>
                    <a:pt x="1028" y="3227"/>
                    <a:pt x="1667" y="3798"/>
                  </a:cubicBezTo>
                  <a:cubicBezTo>
                    <a:pt x="1393" y="3615"/>
                    <a:pt x="1119" y="3433"/>
                    <a:pt x="845" y="3227"/>
                  </a:cubicBezTo>
                  <a:cubicBezTo>
                    <a:pt x="752" y="3172"/>
                    <a:pt x="629" y="3101"/>
                    <a:pt x="513" y="3101"/>
                  </a:cubicBezTo>
                  <a:cubicBezTo>
                    <a:pt x="486" y="3101"/>
                    <a:pt x="460" y="3105"/>
                    <a:pt x="434" y="3113"/>
                  </a:cubicBezTo>
                  <a:cubicBezTo>
                    <a:pt x="366" y="3136"/>
                    <a:pt x="297" y="3204"/>
                    <a:pt x="252" y="3273"/>
                  </a:cubicBezTo>
                  <a:cubicBezTo>
                    <a:pt x="0" y="3707"/>
                    <a:pt x="252" y="4254"/>
                    <a:pt x="548" y="4688"/>
                  </a:cubicBezTo>
                  <a:cubicBezTo>
                    <a:pt x="845" y="5076"/>
                    <a:pt x="1165" y="5464"/>
                    <a:pt x="1507" y="5807"/>
                  </a:cubicBezTo>
                  <a:cubicBezTo>
                    <a:pt x="1781" y="6103"/>
                    <a:pt x="2078" y="6354"/>
                    <a:pt x="2443" y="6514"/>
                  </a:cubicBezTo>
                  <a:cubicBezTo>
                    <a:pt x="2766" y="6655"/>
                    <a:pt x="3066" y="6719"/>
                    <a:pt x="3342" y="6719"/>
                  </a:cubicBezTo>
                  <a:cubicBezTo>
                    <a:pt x="5523" y="6719"/>
                    <a:pt x="6267" y="2725"/>
                    <a:pt x="6003" y="1105"/>
                  </a:cubicBezTo>
                  <a:cubicBezTo>
                    <a:pt x="5958" y="831"/>
                    <a:pt x="5844" y="511"/>
                    <a:pt x="5570" y="443"/>
                  </a:cubicBezTo>
                  <a:cubicBezTo>
                    <a:pt x="5533" y="433"/>
                    <a:pt x="5497" y="429"/>
                    <a:pt x="5462" y="429"/>
                  </a:cubicBezTo>
                  <a:cubicBezTo>
                    <a:pt x="5231" y="429"/>
                    <a:pt x="5024" y="610"/>
                    <a:pt x="4885" y="808"/>
                  </a:cubicBezTo>
                  <a:cubicBezTo>
                    <a:pt x="4604" y="1155"/>
                    <a:pt x="4431" y="1585"/>
                    <a:pt x="4365" y="2030"/>
                  </a:cubicBezTo>
                  <a:lnTo>
                    <a:pt x="4365" y="2030"/>
                  </a:lnTo>
                  <a:cubicBezTo>
                    <a:pt x="4378" y="1572"/>
                    <a:pt x="4350" y="1109"/>
                    <a:pt x="4200" y="694"/>
                  </a:cubicBezTo>
                  <a:cubicBezTo>
                    <a:pt x="4109" y="465"/>
                    <a:pt x="3972" y="237"/>
                    <a:pt x="3767" y="100"/>
                  </a:cubicBezTo>
                  <a:cubicBezTo>
                    <a:pt x="3657" y="34"/>
                    <a:pt x="3531" y="0"/>
                    <a:pt x="3410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708;p42">
              <a:extLst>
                <a:ext uri="{FF2B5EF4-FFF2-40B4-BE49-F238E27FC236}">
                  <a16:creationId xmlns:a16="http://schemas.microsoft.com/office/drawing/2014/main" id="{74B96C98-0E47-AEFC-613B-B2DA0AAB3CA2}"/>
                </a:ext>
              </a:extLst>
            </p:cNvPr>
            <p:cNvSpPr/>
            <p:nvPr/>
          </p:nvSpPr>
          <p:spPr>
            <a:xfrm>
              <a:off x="4271486" y="2569745"/>
              <a:ext cx="659812" cy="441821"/>
            </a:xfrm>
            <a:custGeom>
              <a:avLst/>
              <a:gdLst/>
              <a:ahLst/>
              <a:cxnLst/>
              <a:rect l="l" t="t" r="r" b="b"/>
              <a:pathLst>
                <a:path w="23282" h="15590" extrusionOk="0">
                  <a:moveTo>
                    <a:pt x="12942" y="0"/>
                  </a:moveTo>
                  <a:cubicBezTo>
                    <a:pt x="5798" y="0"/>
                    <a:pt x="0" y="5798"/>
                    <a:pt x="0" y="12965"/>
                  </a:cubicBezTo>
                  <a:cubicBezTo>
                    <a:pt x="0" y="13855"/>
                    <a:pt x="91" y="14745"/>
                    <a:pt x="251" y="15590"/>
                  </a:cubicBezTo>
                  <a:cubicBezTo>
                    <a:pt x="2032" y="14038"/>
                    <a:pt x="6003" y="10020"/>
                    <a:pt x="7030" y="4086"/>
                  </a:cubicBezTo>
                  <a:cubicBezTo>
                    <a:pt x="7030" y="4086"/>
                    <a:pt x="9702" y="7509"/>
                    <a:pt x="15305" y="7509"/>
                  </a:cubicBezTo>
                  <a:cubicBezTo>
                    <a:pt x="15561" y="7509"/>
                    <a:pt x="15823" y="7502"/>
                    <a:pt x="16092" y="7487"/>
                  </a:cubicBezTo>
                  <a:cubicBezTo>
                    <a:pt x="16092" y="7487"/>
                    <a:pt x="13627" y="6323"/>
                    <a:pt x="13627" y="4702"/>
                  </a:cubicBezTo>
                  <a:lnTo>
                    <a:pt x="13627" y="4702"/>
                  </a:lnTo>
                  <a:cubicBezTo>
                    <a:pt x="13627" y="4702"/>
                    <a:pt x="16115" y="5888"/>
                    <a:pt x="19249" y="5888"/>
                  </a:cubicBezTo>
                  <a:cubicBezTo>
                    <a:pt x="20528" y="5888"/>
                    <a:pt x="21913" y="5691"/>
                    <a:pt x="23282" y="5136"/>
                  </a:cubicBezTo>
                  <a:cubicBezTo>
                    <a:pt x="20908" y="2031"/>
                    <a:pt x="17165" y="0"/>
                    <a:pt x="12942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709;p42">
              <a:extLst>
                <a:ext uri="{FF2B5EF4-FFF2-40B4-BE49-F238E27FC236}">
                  <a16:creationId xmlns:a16="http://schemas.microsoft.com/office/drawing/2014/main" id="{932839A6-29A3-3370-D1C9-022CC5C1AC2C}"/>
                </a:ext>
              </a:extLst>
            </p:cNvPr>
            <p:cNvSpPr/>
            <p:nvPr/>
          </p:nvSpPr>
          <p:spPr>
            <a:xfrm>
              <a:off x="4358150" y="3327642"/>
              <a:ext cx="271724" cy="351161"/>
            </a:xfrm>
            <a:custGeom>
              <a:avLst/>
              <a:gdLst/>
              <a:ahLst/>
              <a:cxnLst/>
              <a:rect l="l" t="t" r="r" b="b"/>
              <a:pathLst>
                <a:path w="9588" h="12391" extrusionOk="0">
                  <a:moveTo>
                    <a:pt x="5873" y="1"/>
                  </a:moveTo>
                  <a:cubicBezTo>
                    <a:pt x="5574" y="1"/>
                    <a:pt x="5266" y="38"/>
                    <a:pt x="4954" y="122"/>
                  </a:cubicBezTo>
                  <a:cubicBezTo>
                    <a:pt x="4201" y="1355"/>
                    <a:pt x="1" y="8476"/>
                    <a:pt x="115" y="10280"/>
                  </a:cubicBezTo>
                  <a:cubicBezTo>
                    <a:pt x="203" y="11544"/>
                    <a:pt x="1277" y="12390"/>
                    <a:pt x="2434" y="12390"/>
                  </a:cubicBezTo>
                  <a:cubicBezTo>
                    <a:pt x="2780" y="12390"/>
                    <a:pt x="3134" y="12314"/>
                    <a:pt x="3470" y="12151"/>
                  </a:cubicBezTo>
                  <a:cubicBezTo>
                    <a:pt x="7328" y="10302"/>
                    <a:pt x="9587" y="1720"/>
                    <a:pt x="9587" y="1720"/>
                  </a:cubicBezTo>
                  <a:cubicBezTo>
                    <a:pt x="9587" y="1720"/>
                    <a:pt x="7920" y="1"/>
                    <a:pt x="5873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710;p42">
              <a:extLst>
                <a:ext uri="{FF2B5EF4-FFF2-40B4-BE49-F238E27FC236}">
                  <a16:creationId xmlns:a16="http://schemas.microsoft.com/office/drawing/2014/main" id="{8B28877C-91A5-0A3D-D64C-153A217CBF75}"/>
                </a:ext>
              </a:extLst>
            </p:cNvPr>
            <p:cNvSpPr/>
            <p:nvPr/>
          </p:nvSpPr>
          <p:spPr>
            <a:xfrm>
              <a:off x="4483639" y="3327642"/>
              <a:ext cx="146234" cy="99218"/>
            </a:xfrm>
            <a:custGeom>
              <a:avLst/>
              <a:gdLst/>
              <a:ahLst/>
              <a:cxnLst/>
              <a:rect l="l" t="t" r="r" b="b"/>
              <a:pathLst>
                <a:path w="5160" h="3501" extrusionOk="0">
                  <a:moveTo>
                    <a:pt x="1445" y="1"/>
                  </a:moveTo>
                  <a:cubicBezTo>
                    <a:pt x="1146" y="1"/>
                    <a:pt x="838" y="38"/>
                    <a:pt x="526" y="122"/>
                  </a:cubicBezTo>
                  <a:cubicBezTo>
                    <a:pt x="434" y="305"/>
                    <a:pt x="229" y="602"/>
                    <a:pt x="1" y="1013"/>
                  </a:cubicBezTo>
                  <a:cubicBezTo>
                    <a:pt x="1850" y="1195"/>
                    <a:pt x="3493" y="2108"/>
                    <a:pt x="4611" y="3500"/>
                  </a:cubicBezTo>
                  <a:cubicBezTo>
                    <a:pt x="4977" y="2428"/>
                    <a:pt x="5159" y="1720"/>
                    <a:pt x="5159" y="1720"/>
                  </a:cubicBezTo>
                  <a:cubicBezTo>
                    <a:pt x="5159" y="1720"/>
                    <a:pt x="3492" y="1"/>
                    <a:pt x="14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711;p42">
              <a:extLst>
                <a:ext uri="{FF2B5EF4-FFF2-40B4-BE49-F238E27FC236}">
                  <a16:creationId xmlns:a16="http://schemas.microsoft.com/office/drawing/2014/main" id="{58EE7336-018C-FB17-6E53-148CE90C12F0}"/>
                </a:ext>
              </a:extLst>
            </p:cNvPr>
            <p:cNvSpPr/>
            <p:nvPr/>
          </p:nvSpPr>
          <p:spPr>
            <a:xfrm>
              <a:off x="4684825" y="3305650"/>
              <a:ext cx="271724" cy="351728"/>
            </a:xfrm>
            <a:custGeom>
              <a:avLst/>
              <a:gdLst/>
              <a:ahLst/>
              <a:cxnLst/>
              <a:rect l="l" t="t" r="r" b="b"/>
              <a:pathLst>
                <a:path w="9588" h="12411" extrusionOk="0">
                  <a:moveTo>
                    <a:pt x="3699" y="1"/>
                  </a:moveTo>
                  <a:cubicBezTo>
                    <a:pt x="1668" y="1"/>
                    <a:pt x="0" y="1720"/>
                    <a:pt x="0" y="1720"/>
                  </a:cubicBezTo>
                  <a:cubicBezTo>
                    <a:pt x="0" y="1720"/>
                    <a:pt x="2260" y="10302"/>
                    <a:pt x="6095" y="12174"/>
                  </a:cubicBezTo>
                  <a:cubicBezTo>
                    <a:pt x="6433" y="12335"/>
                    <a:pt x="6787" y="12410"/>
                    <a:pt x="7133" y="12410"/>
                  </a:cubicBezTo>
                  <a:cubicBezTo>
                    <a:pt x="8304" y="12410"/>
                    <a:pt x="9385" y="11553"/>
                    <a:pt x="9473" y="10302"/>
                  </a:cubicBezTo>
                  <a:cubicBezTo>
                    <a:pt x="9587" y="8522"/>
                    <a:pt x="4611" y="122"/>
                    <a:pt x="4611" y="122"/>
                  </a:cubicBezTo>
                  <a:cubicBezTo>
                    <a:pt x="4302" y="38"/>
                    <a:pt x="3997" y="1"/>
                    <a:pt x="369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712;p42">
              <a:extLst>
                <a:ext uri="{FF2B5EF4-FFF2-40B4-BE49-F238E27FC236}">
                  <a16:creationId xmlns:a16="http://schemas.microsoft.com/office/drawing/2014/main" id="{5EDC7B9D-4925-CB6C-7ED9-4FAE5F44CAA7}"/>
                </a:ext>
              </a:extLst>
            </p:cNvPr>
            <p:cNvSpPr/>
            <p:nvPr/>
          </p:nvSpPr>
          <p:spPr>
            <a:xfrm>
              <a:off x="4684825" y="3305650"/>
              <a:ext cx="143627" cy="78530"/>
            </a:xfrm>
            <a:custGeom>
              <a:avLst/>
              <a:gdLst/>
              <a:ahLst/>
              <a:cxnLst/>
              <a:rect l="l" t="t" r="r" b="b"/>
              <a:pathLst>
                <a:path w="5068" h="2771" extrusionOk="0">
                  <a:moveTo>
                    <a:pt x="3699" y="1"/>
                  </a:moveTo>
                  <a:cubicBezTo>
                    <a:pt x="1668" y="1"/>
                    <a:pt x="0" y="1720"/>
                    <a:pt x="0" y="1720"/>
                  </a:cubicBezTo>
                  <a:cubicBezTo>
                    <a:pt x="0" y="1720"/>
                    <a:pt x="92" y="2131"/>
                    <a:pt x="297" y="2770"/>
                  </a:cubicBezTo>
                  <a:cubicBezTo>
                    <a:pt x="1553" y="1537"/>
                    <a:pt x="3333" y="921"/>
                    <a:pt x="5068" y="898"/>
                  </a:cubicBezTo>
                  <a:cubicBezTo>
                    <a:pt x="4794" y="419"/>
                    <a:pt x="4611" y="122"/>
                    <a:pt x="4611" y="122"/>
                  </a:cubicBezTo>
                  <a:cubicBezTo>
                    <a:pt x="4302" y="38"/>
                    <a:pt x="3997" y="1"/>
                    <a:pt x="36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713;p42">
              <a:extLst>
                <a:ext uri="{FF2B5EF4-FFF2-40B4-BE49-F238E27FC236}">
                  <a16:creationId xmlns:a16="http://schemas.microsoft.com/office/drawing/2014/main" id="{15DBD75F-BD9D-2915-D66F-CD92E987463E}"/>
                </a:ext>
              </a:extLst>
            </p:cNvPr>
            <p:cNvSpPr/>
            <p:nvPr/>
          </p:nvSpPr>
          <p:spPr>
            <a:xfrm>
              <a:off x="4376911" y="3338864"/>
              <a:ext cx="117101" cy="231594"/>
            </a:xfrm>
            <a:custGeom>
              <a:avLst/>
              <a:gdLst/>
              <a:ahLst/>
              <a:cxnLst/>
              <a:rect l="l" t="t" r="r" b="b"/>
              <a:pathLst>
                <a:path w="4132" h="8172" extrusionOk="0">
                  <a:moveTo>
                    <a:pt x="4132" y="0"/>
                  </a:moveTo>
                  <a:lnTo>
                    <a:pt x="4132" y="0"/>
                  </a:lnTo>
                  <a:cubicBezTo>
                    <a:pt x="4131" y="1"/>
                    <a:pt x="1073" y="4360"/>
                    <a:pt x="1" y="8172"/>
                  </a:cubicBezTo>
                  <a:cubicBezTo>
                    <a:pt x="411" y="6962"/>
                    <a:pt x="2009" y="3561"/>
                    <a:pt x="4132" y="0"/>
                  </a:cubicBezTo>
                  <a:close/>
                </a:path>
              </a:pathLst>
            </a:custGeom>
            <a:solidFill>
              <a:srgbClr val="DAB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714;p42">
              <a:extLst>
                <a:ext uri="{FF2B5EF4-FFF2-40B4-BE49-F238E27FC236}">
                  <a16:creationId xmlns:a16="http://schemas.microsoft.com/office/drawing/2014/main" id="{D29DFA43-2E9C-22F3-0FCD-81C55A17FACA}"/>
                </a:ext>
              </a:extLst>
            </p:cNvPr>
            <p:cNvSpPr/>
            <p:nvPr/>
          </p:nvSpPr>
          <p:spPr>
            <a:xfrm>
              <a:off x="4815501" y="3309107"/>
              <a:ext cx="132631" cy="261351"/>
            </a:xfrm>
            <a:custGeom>
              <a:avLst/>
              <a:gdLst/>
              <a:ahLst/>
              <a:cxnLst/>
              <a:rect l="l" t="t" r="r" b="b"/>
              <a:pathLst>
                <a:path w="4680" h="9222" extrusionOk="0">
                  <a:moveTo>
                    <a:pt x="0" y="0"/>
                  </a:moveTo>
                  <a:cubicBezTo>
                    <a:pt x="1621" y="3264"/>
                    <a:pt x="4679" y="9222"/>
                    <a:pt x="4679" y="9222"/>
                  </a:cubicBezTo>
                  <a:cubicBezTo>
                    <a:pt x="3881" y="664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AB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715;p42">
              <a:extLst>
                <a:ext uri="{FF2B5EF4-FFF2-40B4-BE49-F238E27FC236}">
                  <a16:creationId xmlns:a16="http://schemas.microsoft.com/office/drawing/2014/main" id="{EC45E077-15D7-4EF9-0773-D3F34010433A}"/>
                </a:ext>
              </a:extLst>
            </p:cNvPr>
            <p:cNvSpPr/>
            <p:nvPr/>
          </p:nvSpPr>
          <p:spPr>
            <a:xfrm>
              <a:off x="4270834" y="3104691"/>
              <a:ext cx="30437" cy="30437"/>
            </a:xfrm>
            <a:custGeom>
              <a:avLst/>
              <a:gdLst/>
              <a:ahLst/>
              <a:cxnLst/>
              <a:rect l="l" t="t" r="r" b="b"/>
              <a:pathLst>
                <a:path w="1074" h="1074" extrusionOk="0">
                  <a:moveTo>
                    <a:pt x="525" y="1"/>
                  </a:moveTo>
                  <a:cubicBezTo>
                    <a:pt x="251" y="1"/>
                    <a:pt x="0" y="229"/>
                    <a:pt x="0" y="525"/>
                  </a:cubicBezTo>
                  <a:cubicBezTo>
                    <a:pt x="0" y="822"/>
                    <a:pt x="251" y="1073"/>
                    <a:pt x="525" y="1073"/>
                  </a:cubicBezTo>
                  <a:cubicBezTo>
                    <a:pt x="822" y="1073"/>
                    <a:pt x="1073" y="822"/>
                    <a:pt x="1073" y="525"/>
                  </a:cubicBezTo>
                  <a:cubicBezTo>
                    <a:pt x="1073" y="229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716;p42">
              <a:extLst>
                <a:ext uri="{FF2B5EF4-FFF2-40B4-BE49-F238E27FC236}">
                  <a16:creationId xmlns:a16="http://schemas.microsoft.com/office/drawing/2014/main" id="{888B2F59-C390-BDFE-8B9A-2978011B1249}"/>
                </a:ext>
              </a:extLst>
            </p:cNvPr>
            <p:cNvSpPr/>
            <p:nvPr/>
          </p:nvSpPr>
          <p:spPr>
            <a:xfrm>
              <a:off x="5011500" y="2902882"/>
              <a:ext cx="29785" cy="29757"/>
            </a:xfrm>
            <a:custGeom>
              <a:avLst/>
              <a:gdLst/>
              <a:ahLst/>
              <a:cxnLst/>
              <a:rect l="l" t="t" r="r" b="b"/>
              <a:pathLst>
                <a:path w="1051" h="1050" extrusionOk="0">
                  <a:moveTo>
                    <a:pt x="525" y="0"/>
                  </a:moveTo>
                  <a:cubicBezTo>
                    <a:pt x="228" y="0"/>
                    <a:pt x="0" y="228"/>
                    <a:pt x="0" y="525"/>
                  </a:cubicBezTo>
                  <a:cubicBezTo>
                    <a:pt x="0" y="822"/>
                    <a:pt x="228" y="1050"/>
                    <a:pt x="525" y="1050"/>
                  </a:cubicBezTo>
                  <a:cubicBezTo>
                    <a:pt x="822" y="1050"/>
                    <a:pt x="1050" y="822"/>
                    <a:pt x="1050" y="525"/>
                  </a:cubicBezTo>
                  <a:cubicBezTo>
                    <a:pt x="1050" y="228"/>
                    <a:pt x="822" y="0"/>
                    <a:pt x="5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717;p42">
              <a:extLst>
                <a:ext uri="{FF2B5EF4-FFF2-40B4-BE49-F238E27FC236}">
                  <a16:creationId xmlns:a16="http://schemas.microsoft.com/office/drawing/2014/main" id="{050A3BAA-753F-9957-0526-B107ACAF53F6}"/>
                </a:ext>
              </a:extLst>
            </p:cNvPr>
            <p:cNvSpPr/>
            <p:nvPr/>
          </p:nvSpPr>
          <p:spPr>
            <a:xfrm>
              <a:off x="4419166" y="2781898"/>
              <a:ext cx="110441" cy="70822"/>
            </a:xfrm>
            <a:custGeom>
              <a:avLst/>
              <a:gdLst/>
              <a:ahLst/>
              <a:cxnLst/>
              <a:rect l="l" t="t" r="r" b="b"/>
              <a:pathLst>
                <a:path w="3897" h="2499" extrusionOk="0">
                  <a:moveTo>
                    <a:pt x="3099" y="0"/>
                  </a:moveTo>
                  <a:cubicBezTo>
                    <a:pt x="2896" y="0"/>
                    <a:pt x="2672" y="39"/>
                    <a:pt x="2458" y="92"/>
                  </a:cubicBezTo>
                  <a:cubicBezTo>
                    <a:pt x="1682" y="320"/>
                    <a:pt x="998" y="754"/>
                    <a:pt x="495" y="1393"/>
                  </a:cubicBezTo>
                  <a:cubicBezTo>
                    <a:pt x="176" y="1781"/>
                    <a:pt x="107" y="2055"/>
                    <a:pt x="16" y="2397"/>
                  </a:cubicBezTo>
                  <a:cubicBezTo>
                    <a:pt x="1" y="2458"/>
                    <a:pt x="57" y="2499"/>
                    <a:pt x="109" y="2499"/>
                  </a:cubicBezTo>
                  <a:cubicBezTo>
                    <a:pt x="135" y="2499"/>
                    <a:pt x="161" y="2489"/>
                    <a:pt x="176" y="2466"/>
                  </a:cubicBezTo>
                  <a:cubicBezTo>
                    <a:pt x="1089" y="1119"/>
                    <a:pt x="2732" y="1370"/>
                    <a:pt x="3508" y="959"/>
                  </a:cubicBezTo>
                  <a:cubicBezTo>
                    <a:pt x="3805" y="800"/>
                    <a:pt x="3896" y="412"/>
                    <a:pt x="3668" y="183"/>
                  </a:cubicBezTo>
                  <a:cubicBezTo>
                    <a:pt x="3535" y="50"/>
                    <a:pt x="3330" y="0"/>
                    <a:pt x="3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718;p42">
              <a:extLst>
                <a:ext uri="{FF2B5EF4-FFF2-40B4-BE49-F238E27FC236}">
                  <a16:creationId xmlns:a16="http://schemas.microsoft.com/office/drawing/2014/main" id="{AE526889-50F6-7475-C886-A58414CE5230}"/>
                </a:ext>
              </a:extLst>
            </p:cNvPr>
            <p:cNvSpPr/>
            <p:nvPr/>
          </p:nvSpPr>
          <p:spPr>
            <a:xfrm>
              <a:off x="4774096" y="2733324"/>
              <a:ext cx="124498" cy="38599"/>
            </a:xfrm>
            <a:custGeom>
              <a:avLst/>
              <a:gdLst/>
              <a:ahLst/>
              <a:cxnLst/>
              <a:rect l="l" t="t" r="r" b="b"/>
              <a:pathLst>
                <a:path w="4393" h="1362" extrusionOk="0">
                  <a:moveTo>
                    <a:pt x="1649" y="1"/>
                  </a:moveTo>
                  <a:cubicBezTo>
                    <a:pt x="1503" y="1"/>
                    <a:pt x="1357" y="9"/>
                    <a:pt x="1210" y="26"/>
                  </a:cubicBezTo>
                  <a:cubicBezTo>
                    <a:pt x="731" y="94"/>
                    <a:pt x="274" y="231"/>
                    <a:pt x="114" y="596"/>
                  </a:cubicBezTo>
                  <a:cubicBezTo>
                    <a:pt x="0" y="893"/>
                    <a:pt x="229" y="1190"/>
                    <a:pt x="571" y="1235"/>
                  </a:cubicBezTo>
                  <a:cubicBezTo>
                    <a:pt x="616" y="1240"/>
                    <a:pt x="661" y="1242"/>
                    <a:pt x="708" y="1242"/>
                  </a:cubicBezTo>
                  <a:cubicBezTo>
                    <a:pt x="1276" y="1242"/>
                    <a:pt x="2018" y="934"/>
                    <a:pt x="2818" y="934"/>
                  </a:cubicBezTo>
                  <a:cubicBezTo>
                    <a:pt x="3275" y="934"/>
                    <a:pt x="3750" y="1034"/>
                    <a:pt x="4223" y="1350"/>
                  </a:cubicBezTo>
                  <a:cubicBezTo>
                    <a:pt x="4236" y="1358"/>
                    <a:pt x="4250" y="1362"/>
                    <a:pt x="4265" y="1362"/>
                  </a:cubicBezTo>
                  <a:cubicBezTo>
                    <a:pt x="4328" y="1362"/>
                    <a:pt x="4393" y="1291"/>
                    <a:pt x="4337" y="1235"/>
                  </a:cubicBezTo>
                  <a:cubicBezTo>
                    <a:pt x="4132" y="961"/>
                    <a:pt x="3949" y="733"/>
                    <a:pt x="3515" y="482"/>
                  </a:cubicBezTo>
                  <a:cubicBezTo>
                    <a:pt x="2938" y="165"/>
                    <a:pt x="2299" y="1"/>
                    <a:pt x="16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719;p42">
              <a:extLst>
                <a:ext uri="{FF2B5EF4-FFF2-40B4-BE49-F238E27FC236}">
                  <a16:creationId xmlns:a16="http://schemas.microsoft.com/office/drawing/2014/main" id="{51E2CE06-CD91-B388-B8DF-6B87023AECF2}"/>
                </a:ext>
              </a:extLst>
            </p:cNvPr>
            <p:cNvSpPr/>
            <p:nvPr/>
          </p:nvSpPr>
          <p:spPr>
            <a:xfrm>
              <a:off x="4089713" y="2851898"/>
              <a:ext cx="144279" cy="127955"/>
            </a:xfrm>
            <a:custGeom>
              <a:avLst/>
              <a:gdLst/>
              <a:ahLst/>
              <a:cxnLst/>
              <a:rect l="l" t="t" r="r" b="b"/>
              <a:pathLst>
                <a:path w="5091" h="4515" extrusionOk="0">
                  <a:moveTo>
                    <a:pt x="1743" y="0"/>
                  </a:moveTo>
                  <a:cubicBezTo>
                    <a:pt x="1675" y="0"/>
                    <a:pt x="1610" y="13"/>
                    <a:pt x="1552" y="41"/>
                  </a:cubicBezTo>
                  <a:cubicBezTo>
                    <a:pt x="1393" y="110"/>
                    <a:pt x="1301" y="293"/>
                    <a:pt x="1301" y="475"/>
                  </a:cubicBezTo>
                  <a:cubicBezTo>
                    <a:pt x="1301" y="658"/>
                    <a:pt x="1370" y="818"/>
                    <a:pt x="1438" y="977"/>
                  </a:cubicBezTo>
                  <a:cubicBezTo>
                    <a:pt x="1940" y="2096"/>
                    <a:pt x="2785" y="3032"/>
                    <a:pt x="3698" y="3830"/>
                  </a:cubicBezTo>
                  <a:cubicBezTo>
                    <a:pt x="2990" y="3260"/>
                    <a:pt x="2123" y="2895"/>
                    <a:pt x="1210" y="2735"/>
                  </a:cubicBezTo>
                  <a:cubicBezTo>
                    <a:pt x="1123" y="2724"/>
                    <a:pt x="1029" y="2717"/>
                    <a:pt x="934" y="2717"/>
                  </a:cubicBezTo>
                  <a:cubicBezTo>
                    <a:pt x="632" y="2717"/>
                    <a:pt x="316" y="2788"/>
                    <a:pt x="160" y="3032"/>
                  </a:cubicBezTo>
                  <a:cubicBezTo>
                    <a:pt x="0" y="3305"/>
                    <a:pt x="91" y="3694"/>
                    <a:pt x="343" y="3922"/>
                  </a:cubicBezTo>
                  <a:cubicBezTo>
                    <a:pt x="571" y="4150"/>
                    <a:pt x="890" y="4241"/>
                    <a:pt x="1210" y="4310"/>
                  </a:cubicBezTo>
                  <a:cubicBezTo>
                    <a:pt x="1796" y="4449"/>
                    <a:pt x="2392" y="4514"/>
                    <a:pt x="2985" y="4514"/>
                  </a:cubicBezTo>
                  <a:cubicBezTo>
                    <a:pt x="3269" y="4514"/>
                    <a:pt x="3553" y="4499"/>
                    <a:pt x="3835" y="4470"/>
                  </a:cubicBezTo>
                  <a:cubicBezTo>
                    <a:pt x="4405" y="4424"/>
                    <a:pt x="5090" y="4219"/>
                    <a:pt x="5067" y="3602"/>
                  </a:cubicBezTo>
                  <a:cubicBezTo>
                    <a:pt x="5045" y="3009"/>
                    <a:pt x="4291" y="2027"/>
                    <a:pt x="3972" y="1571"/>
                  </a:cubicBezTo>
                  <a:cubicBezTo>
                    <a:pt x="3470" y="886"/>
                    <a:pt x="2831" y="315"/>
                    <a:pt x="2032" y="64"/>
                  </a:cubicBezTo>
                  <a:cubicBezTo>
                    <a:pt x="1939" y="25"/>
                    <a:pt x="1838" y="0"/>
                    <a:pt x="17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720;p42">
              <a:extLst>
                <a:ext uri="{FF2B5EF4-FFF2-40B4-BE49-F238E27FC236}">
                  <a16:creationId xmlns:a16="http://schemas.microsoft.com/office/drawing/2014/main" id="{A926F2DE-E6DE-CE21-1665-2F9B8D161339}"/>
                </a:ext>
              </a:extLst>
            </p:cNvPr>
            <p:cNvSpPr/>
            <p:nvPr/>
          </p:nvSpPr>
          <p:spPr>
            <a:xfrm>
              <a:off x="4182867" y="2394604"/>
              <a:ext cx="855188" cy="604039"/>
            </a:xfrm>
            <a:custGeom>
              <a:avLst/>
              <a:gdLst/>
              <a:ahLst/>
              <a:cxnLst/>
              <a:rect l="l" t="t" r="r" b="b"/>
              <a:pathLst>
                <a:path w="30176" h="21314" extrusionOk="0">
                  <a:moveTo>
                    <a:pt x="16130" y="1"/>
                  </a:moveTo>
                  <a:cubicBezTo>
                    <a:pt x="8431" y="1"/>
                    <a:pt x="292" y="3773"/>
                    <a:pt x="68" y="13667"/>
                  </a:cubicBezTo>
                  <a:cubicBezTo>
                    <a:pt x="23" y="15264"/>
                    <a:pt x="0" y="19145"/>
                    <a:pt x="2511" y="21313"/>
                  </a:cubicBezTo>
                  <a:cubicBezTo>
                    <a:pt x="2511" y="21313"/>
                    <a:pt x="8445" y="17182"/>
                    <a:pt x="9769" y="9490"/>
                  </a:cubicBezTo>
                  <a:cubicBezTo>
                    <a:pt x="9769" y="9490"/>
                    <a:pt x="13398" y="13005"/>
                    <a:pt x="19196" y="13370"/>
                  </a:cubicBezTo>
                  <a:cubicBezTo>
                    <a:pt x="19196" y="13370"/>
                    <a:pt x="16617" y="11864"/>
                    <a:pt x="16617" y="10243"/>
                  </a:cubicBezTo>
                  <a:lnTo>
                    <a:pt x="16617" y="10243"/>
                  </a:lnTo>
                  <a:cubicBezTo>
                    <a:pt x="16617" y="10243"/>
                    <a:pt x="18829" y="11125"/>
                    <a:pt x="21707" y="11125"/>
                  </a:cubicBezTo>
                  <a:cubicBezTo>
                    <a:pt x="24025" y="11125"/>
                    <a:pt x="26775" y="10553"/>
                    <a:pt x="29148" y="8485"/>
                  </a:cubicBezTo>
                  <a:cubicBezTo>
                    <a:pt x="30175" y="7595"/>
                    <a:pt x="29764" y="6317"/>
                    <a:pt x="29057" y="5153"/>
                  </a:cubicBezTo>
                  <a:cubicBezTo>
                    <a:pt x="27175" y="2026"/>
                    <a:pt x="21770" y="1"/>
                    <a:pt x="16130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721;p42">
              <a:extLst>
                <a:ext uri="{FF2B5EF4-FFF2-40B4-BE49-F238E27FC236}">
                  <a16:creationId xmlns:a16="http://schemas.microsoft.com/office/drawing/2014/main" id="{08558E12-95A4-07D4-DF4D-49E2323D2DA3}"/>
                </a:ext>
              </a:extLst>
            </p:cNvPr>
            <p:cNvSpPr/>
            <p:nvPr/>
          </p:nvSpPr>
          <p:spPr>
            <a:xfrm>
              <a:off x="4182867" y="2462365"/>
              <a:ext cx="855188" cy="536278"/>
            </a:xfrm>
            <a:custGeom>
              <a:avLst/>
              <a:gdLst/>
              <a:ahLst/>
              <a:cxnLst/>
              <a:rect l="l" t="t" r="r" b="b"/>
              <a:pathLst>
                <a:path w="30176" h="18923" extrusionOk="0">
                  <a:moveTo>
                    <a:pt x="26067" y="0"/>
                  </a:moveTo>
                  <a:lnTo>
                    <a:pt x="26067" y="0"/>
                  </a:lnTo>
                  <a:cubicBezTo>
                    <a:pt x="26363" y="1849"/>
                    <a:pt x="25313" y="3766"/>
                    <a:pt x="23647" y="4885"/>
                  </a:cubicBezTo>
                  <a:cubicBezTo>
                    <a:pt x="22034" y="5958"/>
                    <a:pt x="20229" y="6460"/>
                    <a:pt x="18436" y="6460"/>
                  </a:cubicBezTo>
                  <a:cubicBezTo>
                    <a:pt x="15156" y="6460"/>
                    <a:pt x="11915" y="4778"/>
                    <a:pt x="9952" y="1826"/>
                  </a:cubicBezTo>
                  <a:lnTo>
                    <a:pt x="9952" y="1826"/>
                  </a:lnTo>
                  <a:cubicBezTo>
                    <a:pt x="10340" y="5638"/>
                    <a:pt x="6916" y="9062"/>
                    <a:pt x="3492" y="10203"/>
                  </a:cubicBezTo>
                  <a:cubicBezTo>
                    <a:pt x="2535" y="10462"/>
                    <a:pt x="1542" y="10600"/>
                    <a:pt x="530" y="10600"/>
                  </a:cubicBezTo>
                  <a:cubicBezTo>
                    <a:pt x="384" y="10600"/>
                    <a:pt x="238" y="10597"/>
                    <a:pt x="91" y="10591"/>
                  </a:cubicBezTo>
                  <a:cubicBezTo>
                    <a:pt x="91" y="10819"/>
                    <a:pt x="68" y="11047"/>
                    <a:pt x="68" y="11276"/>
                  </a:cubicBezTo>
                  <a:cubicBezTo>
                    <a:pt x="23" y="12873"/>
                    <a:pt x="0" y="16754"/>
                    <a:pt x="2511" y="18922"/>
                  </a:cubicBezTo>
                  <a:cubicBezTo>
                    <a:pt x="2511" y="18922"/>
                    <a:pt x="8445" y="14791"/>
                    <a:pt x="9769" y="7099"/>
                  </a:cubicBezTo>
                  <a:cubicBezTo>
                    <a:pt x="9769" y="7099"/>
                    <a:pt x="13398" y="10614"/>
                    <a:pt x="19196" y="10979"/>
                  </a:cubicBezTo>
                  <a:cubicBezTo>
                    <a:pt x="19196" y="10979"/>
                    <a:pt x="16617" y="9473"/>
                    <a:pt x="16617" y="7852"/>
                  </a:cubicBezTo>
                  <a:lnTo>
                    <a:pt x="16617" y="7852"/>
                  </a:lnTo>
                  <a:cubicBezTo>
                    <a:pt x="16617" y="7852"/>
                    <a:pt x="18829" y="8734"/>
                    <a:pt x="21707" y="8734"/>
                  </a:cubicBezTo>
                  <a:cubicBezTo>
                    <a:pt x="24025" y="8734"/>
                    <a:pt x="26775" y="8162"/>
                    <a:pt x="29148" y="6094"/>
                  </a:cubicBezTo>
                  <a:cubicBezTo>
                    <a:pt x="30175" y="5204"/>
                    <a:pt x="29764" y="3926"/>
                    <a:pt x="29057" y="2762"/>
                  </a:cubicBezTo>
                  <a:cubicBezTo>
                    <a:pt x="28418" y="1689"/>
                    <a:pt x="27390" y="776"/>
                    <a:pt x="26067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722;p42">
              <a:extLst>
                <a:ext uri="{FF2B5EF4-FFF2-40B4-BE49-F238E27FC236}">
                  <a16:creationId xmlns:a16="http://schemas.microsoft.com/office/drawing/2014/main" id="{CDED4EDB-25B8-BE7D-8410-778DDEC2D81C}"/>
                </a:ext>
              </a:extLst>
            </p:cNvPr>
            <p:cNvSpPr/>
            <p:nvPr/>
          </p:nvSpPr>
          <p:spPr>
            <a:xfrm>
              <a:off x="4257231" y="4118328"/>
              <a:ext cx="16210" cy="12328"/>
            </a:xfrm>
            <a:custGeom>
              <a:avLst/>
              <a:gdLst/>
              <a:ahLst/>
              <a:cxnLst/>
              <a:rect l="l" t="t" r="r" b="b"/>
              <a:pathLst>
                <a:path w="572" h="435" extrusionOk="0">
                  <a:moveTo>
                    <a:pt x="298" y="1"/>
                  </a:moveTo>
                  <a:cubicBezTo>
                    <a:pt x="1" y="1"/>
                    <a:pt x="1" y="434"/>
                    <a:pt x="298" y="434"/>
                  </a:cubicBezTo>
                  <a:cubicBezTo>
                    <a:pt x="572" y="434"/>
                    <a:pt x="572" y="1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723;p42">
              <a:extLst>
                <a:ext uri="{FF2B5EF4-FFF2-40B4-BE49-F238E27FC236}">
                  <a16:creationId xmlns:a16="http://schemas.microsoft.com/office/drawing/2014/main" id="{1EBFD894-B736-4400-377E-8CF58257FB23}"/>
                </a:ext>
              </a:extLst>
            </p:cNvPr>
            <p:cNvSpPr/>
            <p:nvPr/>
          </p:nvSpPr>
          <p:spPr>
            <a:xfrm>
              <a:off x="4298636" y="4158429"/>
              <a:ext cx="27858" cy="22020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1"/>
                  </a:moveTo>
                  <a:cubicBezTo>
                    <a:pt x="1" y="1"/>
                    <a:pt x="1" y="777"/>
                    <a:pt x="503" y="777"/>
                  </a:cubicBezTo>
                  <a:cubicBezTo>
                    <a:pt x="982" y="777"/>
                    <a:pt x="982" y="1"/>
                    <a:pt x="5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724;p42">
              <a:extLst>
                <a:ext uri="{FF2B5EF4-FFF2-40B4-BE49-F238E27FC236}">
                  <a16:creationId xmlns:a16="http://schemas.microsoft.com/office/drawing/2014/main" id="{441B0A9D-CE71-2AEE-2C9E-B795CC4A3694}"/>
                </a:ext>
              </a:extLst>
            </p:cNvPr>
            <p:cNvSpPr/>
            <p:nvPr/>
          </p:nvSpPr>
          <p:spPr>
            <a:xfrm>
              <a:off x="4207437" y="4164267"/>
              <a:ext cx="25903" cy="21680"/>
            </a:xfrm>
            <a:custGeom>
              <a:avLst/>
              <a:gdLst/>
              <a:ahLst/>
              <a:cxnLst/>
              <a:rect l="l" t="t" r="r" b="b"/>
              <a:pathLst>
                <a:path w="914" h="765" extrusionOk="0">
                  <a:moveTo>
                    <a:pt x="457" y="0"/>
                  </a:moveTo>
                  <a:cubicBezTo>
                    <a:pt x="92" y="0"/>
                    <a:pt x="0" y="411"/>
                    <a:pt x="183" y="662"/>
                  </a:cubicBezTo>
                  <a:lnTo>
                    <a:pt x="206" y="662"/>
                  </a:lnTo>
                  <a:cubicBezTo>
                    <a:pt x="263" y="731"/>
                    <a:pt x="360" y="765"/>
                    <a:pt x="457" y="765"/>
                  </a:cubicBezTo>
                  <a:cubicBezTo>
                    <a:pt x="554" y="765"/>
                    <a:pt x="651" y="731"/>
                    <a:pt x="708" y="662"/>
                  </a:cubicBezTo>
                  <a:lnTo>
                    <a:pt x="731" y="662"/>
                  </a:lnTo>
                  <a:cubicBezTo>
                    <a:pt x="913" y="411"/>
                    <a:pt x="799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725;p42">
              <a:extLst>
                <a:ext uri="{FF2B5EF4-FFF2-40B4-BE49-F238E27FC236}">
                  <a16:creationId xmlns:a16="http://schemas.microsoft.com/office/drawing/2014/main" id="{5D0A3F48-7DE4-92A0-C381-DFC98EFA2ED3}"/>
                </a:ext>
              </a:extLst>
            </p:cNvPr>
            <p:cNvSpPr/>
            <p:nvPr/>
          </p:nvSpPr>
          <p:spPr>
            <a:xfrm>
              <a:off x="4252725" y="4205672"/>
              <a:ext cx="23947" cy="18789"/>
            </a:xfrm>
            <a:custGeom>
              <a:avLst/>
              <a:gdLst/>
              <a:ahLst/>
              <a:cxnLst/>
              <a:rect l="l" t="t" r="r" b="b"/>
              <a:pathLst>
                <a:path w="845" h="663" extrusionOk="0">
                  <a:moveTo>
                    <a:pt x="434" y="0"/>
                  </a:moveTo>
                  <a:cubicBezTo>
                    <a:pt x="0" y="0"/>
                    <a:pt x="0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726;p42">
              <a:extLst>
                <a:ext uri="{FF2B5EF4-FFF2-40B4-BE49-F238E27FC236}">
                  <a16:creationId xmlns:a16="http://schemas.microsoft.com/office/drawing/2014/main" id="{E5B532B9-D7A3-D4CC-626B-2C6F161D70DC}"/>
                </a:ext>
              </a:extLst>
            </p:cNvPr>
            <p:cNvSpPr/>
            <p:nvPr/>
          </p:nvSpPr>
          <p:spPr>
            <a:xfrm>
              <a:off x="4149227" y="4200485"/>
              <a:ext cx="27178" cy="20717"/>
            </a:xfrm>
            <a:custGeom>
              <a:avLst/>
              <a:gdLst/>
              <a:ahLst/>
              <a:cxnLst/>
              <a:rect l="l" t="t" r="r" b="b"/>
              <a:pathLst>
                <a:path w="959" h="731" extrusionOk="0">
                  <a:moveTo>
                    <a:pt x="479" y="1"/>
                  </a:moveTo>
                  <a:cubicBezTo>
                    <a:pt x="0" y="1"/>
                    <a:pt x="0" y="731"/>
                    <a:pt x="479" y="731"/>
                  </a:cubicBezTo>
                  <a:cubicBezTo>
                    <a:pt x="959" y="731"/>
                    <a:pt x="959" y="1"/>
                    <a:pt x="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727;p42">
              <a:extLst>
                <a:ext uri="{FF2B5EF4-FFF2-40B4-BE49-F238E27FC236}">
                  <a16:creationId xmlns:a16="http://schemas.microsoft.com/office/drawing/2014/main" id="{ED00A34B-2561-2FD6-3ABE-B1F05BEE04D3}"/>
                </a:ext>
              </a:extLst>
            </p:cNvPr>
            <p:cNvSpPr/>
            <p:nvPr/>
          </p:nvSpPr>
          <p:spPr>
            <a:xfrm>
              <a:off x="4210016" y="4241890"/>
              <a:ext cx="22020" cy="17486"/>
            </a:xfrm>
            <a:custGeom>
              <a:avLst/>
              <a:gdLst/>
              <a:ahLst/>
              <a:cxnLst/>
              <a:rect l="l" t="t" r="r" b="b"/>
              <a:pathLst>
                <a:path w="777" h="617" extrusionOk="0">
                  <a:moveTo>
                    <a:pt x="389" y="0"/>
                  </a:moveTo>
                  <a:cubicBezTo>
                    <a:pt x="1" y="0"/>
                    <a:pt x="1" y="617"/>
                    <a:pt x="389" y="617"/>
                  </a:cubicBezTo>
                  <a:cubicBezTo>
                    <a:pt x="777" y="617"/>
                    <a:pt x="777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728;p42">
              <a:extLst>
                <a:ext uri="{FF2B5EF4-FFF2-40B4-BE49-F238E27FC236}">
                  <a16:creationId xmlns:a16="http://schemas.microsoft.com/office/drawing/2014/main" id="{31AE3D70-DA6C-3CEA-8CFA-F4EF2CF4EA9D}"/>
                </a:ext>
              </a:extLst>
            </p:cNvPr>
            <p:cNvSpPr/>
            <p:nvPr/>
          </p:nvSpPr>
          <p:spPr>
            <a:xfrm>
              <a:off x="4167988" y="4281339"/>
              <a:ext cx="23947" cy="18138"/>
            </a:xfrm>
            <a:custGeom>
              <a:avLst/>
              <a:gdLst/>
              <a:ahLst/>
              <a:cxnLst/>
              <a:rect l="l" t="t" r="r" b="b"/>
              <a:pathLst>
                <a:path w="845" h="640" extrusionOk="0">
                  <a:moveTo>
                    <a:pt x="411" y="1"/>
                  </a:moveTo>
                  <a:cubicBezTo>
                    <a:pt x="0" y="1"/>
                    <a:pt x="0" y="640"/>
                    <a:pt x="411" y="640"/>
                  </a:cubicBezTo>
                  <a:cubicBezTo>
                    <a:pt x="845" y="640"/>
                    <a:pt x="845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729;p42">
              <a:extLst>
                <a:ext uri="{FF2B5EF4-FFF2-40B4-BE49-F238E27FC236}">
                  <a16:creationId xmlns:a16="http://schemas.microsoft.com/office/drawing/2014/main" id="{39466B5C-E4A8-85C6-A337-FBEDC1101D58}"/>
                </a:ext>
              </a:extLst>
            </p:cNvPr>
            <p:cNvSpPr/>
            <p:nvPr/>
          </p:nvSpPr>
          <p:spPr>
            <a:xfrm>
              <a:off x="4206134" y="4336971"/>
              <a:ext cx="25903" cy="20093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730;p42">
              <a:extLst>
                <a:ext uri="{FF2B5EF4-FFF2-40B4-BE49-F238E27FC236}">
                  <a16:creationId xmlns:a16="http://schemas.microsoft.com/office/drawing/2014/main" id="{D0C924AE-4A5A-D5EE-C3DC-1F6C1B08F965}"/>
                </a:ext>
              </a:extLst>
            </p:cNvPr>
            <p:cNvSpPr/>
            <p:nvPr/>
          </p:nvSpPr>
          <p:spPr>
            <a:xfrm>
              <a:off x="4202903" y="4386793"/>
              <a:ext cx="18789" cy="14907"/>
            </a:xfrm>
            <a:custGeom>
              <a:avLst/>
              <a:gdLst/>
              <a:ahLst/>
              <a:cxnLst/>
              <a:rect l="l" t="t" r="r" b="b"/>
              <a:pathLst>
                <a:path w="663" h="526" extrusionOk="0">
                  <a:moveTo>
                    <a:pt x="320" y="0"/>
                  </a:moveTo>
                  <a:cubicBezTo>
                    <a:pt x="1" y="0"/>
                    <a:pt x="1" y="525"/>
                    <a:pt x="320" y="525"/>
                  </a:cubicBezTo>
                  <a:cubicBezTo>
                    <a:pt x="663" y="525"/>
                    <a:pt x="663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731;p42">
              <a:extLst>
                <a:ext uri="{FF2B5EF4-FFF2-40B4-BE49-F238E27FC236}">
                  <a16:creationId xmlns:a16="http://schemas.microsoft.com/office/drawing/2014/main" id="{1CF87585-64EE-F3E9-C41F-1107CFCE5911}"/>
                </a:ext>
              </a:extLst>
            </p:cNvPr>
            <p:cNvSpPr/>
            <p:nvPr/>
          </p:nvSpPr>
          <p:spPr>
            <a:xfrm>
              <a:off x="4264996" y="4311096"/>
              <a:ext cx="31741" cy="24599"/>
            </a:xfrm>
            <a:custGeom>
              <a:avLst/>
              <a:gdLst/>
              <a:ahLst/>
              <a:cxnLst/>
              <a:rect l="l" t="t" r="r" b="b"/>
              <a:pathLst>
                <a:path w="1120" h="868" extrusionOk="0">
                  <a:moveTo>
                    <a:pt x="571" y="1"/>
                  </a:moveTo>
                  <a:cubicBezTo>
                    <a:pt x="24" y="1"/>
                    <a:pt x="1" y="868"/>
                    <a:pt x="571" y="868"/>
                  </a:cubicBezTo>
                  <a:cubicBezTo>
                    <a:pt x="1119" y="868"/>
                    <a:pt x="1119" y="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732;p42">
              <a:extLst>
                <a:ext uri="{FF2B5EF4-FFF2-40B4-BE49-F238E27FC236}">
                  <a16:creationId xmlns:a16="http://schemas.microsoft.com/office/drawing/2014/main" id="{FAFA7D34-45E9-1435-5183-152A43332243}"/>
                </a:ext>
              </a:extLst>
            </p:cNvPr>
            <p:cNvSpPr/>
            <p:nvPr/>
          </p:nvSpPr>
          <p:spPr>
            <a:xfrm>
              <a:off x="4252725" y="4264534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88" y="0"/>
                  </a:moveTo>
                  <a:cubicBezTo>
                    <a:pt x="0" y="0"/>
                    <a:pt x="0" y="594"/>
                    <a:pt x="388" y="594"/>
                  </a:cubicBezTo>
                  <a:cubicBezTo>
                    <a:pt x="753" y="594"/>
                    <a:pt x="753" y="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733;p42">
              <a:extLst>
                <a:ext uri="{FF2B5EF4-FFF2-40B4-BE49-F238E27FC236}">
                  <a16:creationId xmlns:a16="http://schemas.microsoft.com/office/drawing/2014/main" id="{FA623B79-EEDF-37AA-600D-E8AA7FA3C882}"/>
                </a:ext>
              </a:extLst>
            </p:cNvPr>
            <p:cNvSpPr/>
            <p:nvPr/>
          </p:nvSpPr>
          <p:spPr>
            <a:xfrm>
              <a:off x="4338113" y="4254190"/>
              <a:ext cx="25903" cy="20065"/>
            </a:xfrm>
            <a:custGeom>
              <a:avLst/>
              <a:gdLst/>
              <a:ahLst/>
              <a:cxnLst/>
              <a:rect l="l" t="t" r="r" b="b"/>
              <a:pathLst>
                <a:path w="914" h="708" extrusionOk="0">
                  <a:moveTo>
                    <a:pt x="457" y="0"/>
                  </a:moveTo>
                  <a:cubicBezTo>
                    <a:pt x="0" y="0"/>
                    <a:pt x="0" y="708"/>
                    <a:pt x="457" y="708"/>
                  </a:cubicBezTo>
                  <a:cubicBezTo>
                    <a:pt x="913" y="708"/>
                    <a:pt x="913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734;p42">
              <a:extLst>
                <a:ext uri="{FF2B5EF4-FFF2-40B4-BE49-F238E27FC236}">
                  <a16:creationId xmlns:a16="http://schemas.microsoft.com/office/drawing/2014/main" id="{34FFFA19-8634-10FF-D0CB-0F50301ED725}"/>
                </a:ext>
              </a:extLst>
            </p:cNvPr>
            <p:cNvSpPr/>
            <p:nvPr/>
          </p:nvSpPr>
          <p:spPr>
            <a:xfrm>
              <a:off x="4334854" y="4212785"/>
              <a:ext cx="20093" cy="15530"/>
            </a:xfrm>
            <a:custGeom>
              <a:avLst/>
              <a:gdLst/>
              <a:ahLst/>
              <a:cxnLst/>
              <a:rect l="l" t="t" r="r" b="b"/>
              <a:pathLst>
                <a:path w="709" h="548" extrusionOk="0">
                  <a:moveTo>
                    <a:pt x="366" y="0"/>
                  </a:moveTo>
                  <a:cubicBezTo>
                    <a:pt x="1" y="0"/>
                    <a:pt x="1" y="548"/>
                    <a:pt x="366" y="548"/>
                  </a:cubicBezTo>
                  <a:cubicBezTo>
                    <a:pt x="709" y="548"/>
                    <a:pt x="70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735;p42">
              <a:extLst>
                <a:ext uri="{FF2B5EF4-FFF2-40B4-BE49-F238E27FC236}">
                  <a16:creationId xmlns:a16="http://schemas.microsoft.com/office/drawing/2014/main" id="{EB42F1B5-5B32-CEF4-4A86-F54AEBE6B153}"/>
                </a:ext>
              </a:extLst>
            </p:cNvPr>
            <p:cNvSpPr/>
            <p:nvPr/>
          </p:nvSpPr>
          <p:spPr>
            <a:xfrm>
              <a:off x="4382749" y="4232821"/>
              <a:ext cx="14907" cy="1167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1" y="1"/>
                  </a:moveTo>
                  <a:cubicBezTo>
                    <a:pt x="0" y="1"/>
                    <a:pt x="0" y="412"/>
                    <a:pt x="251" y="412"/>
                  </a:cubicBezTo>
                  <a:cubicBezTo>
                    <a:pt x="525" y="412"/>
                    <a:pt x="525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736;p42">
              <a:extLst>
                <a:ext uri="{FF2B5EF4-FFF2-40B4-BE49-F238E27FC236}">
                  <a16:creationId xmlns:a16="http://schemas.microsoft.com/office/drawing/2014/main" id="{4060F686-A771-16F5-DE10-B22A4D29B438}"/>
                </a:ext>
              </a:extLst>
            </p:cNvPr>
            <p:cNvSpPr/>
            <p:nvPr/>
          </p:nvSpPr>
          <p:spPr>
            <a:xfrm>
              <a:off x="4135624" y="4252886"/>
              <a:ext cx="14907" cy="1167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0"/>
                  </a:moveTo>
                  <a:cubicBezTo>
                    <a:pt x="1" y="0"/>
                    <a:pt x="1" y="411"/>
                    <a:pt x="252" y="411"/>
                  </a:cubicBezTo>
                  <a:cubicBezTo>
                    <a:pt x="526" y="411"/>
                    <a:pt x="526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737;p42">
              <a:extLst>
                <a:ext uri="{FF2B5EF4-FFF2-40B4-BE49-F238E27FC236}">
                  <a16:creationId xmlns:a16="http://schemas.microsoft.com/office/drawing/2014/main" id="{A089FB6E-80A3-FD2F-2B83-997F0485BBEA}"/>
                </a:ext>
              </a:extLst>
            </p:cNvPr>
            <p:cNvSpPr/>
            <p:nvPr/>
          </p:nvSpPr>
          <p:spPr>
            <a:xfrm>
              <a:off x="4225547" y="4124789"/>
              <a:ext cx="12328" cy="10401"/>
            </a:xfrm>
            <a:custGeom>
              <a:avLst/>
              <a:gdLst/>
              <a:ahLst/>
              <a:cxnLst/>
              <a:rect l="l" t="t" r="r" b="b"/>
              <a:pathLst>
                <a:path w="435" h="367" extrusionOk="0">
                  <a:moveTo>
                    <a:pt x="229" y="1"/>
                  </a:moveTo>
                  <a:cubicBezTo>
                    <a:pt x="0" y="1"/>
                    <a:pt x="0" y="366"/>
                    <a:pt x="229" y="366"/>
                  </a:cubicBezTo>
                  <a:cubicBezTo>
                    <a:pt x="434" y="366"/>
                    <a:pt x="434" y="1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738;p42">
              <a:extLst>
                <a:ext uri="{FF2B5EF4-FFF2-40B4-BE49-F238E27FC236}">
                  <a16:creationId xmlns:a16="http://schemas.microsoft.com/office/drawing/2014/main" id="{B5254C13-CEDE-BA2F-58CD-E8B8B2DC87E3}"/>
                </a:ext>
              </a:extLst>
            </p:cNvPr>
            <p:cNvSpPr/>
            <p:nvPr/>
          </p:nvSpPr>
          <p:spPr>
            <a:xfrm>
              <a:off x="4264373" y="4083413"/>
              <a:ext cx="17486" cy="13603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79"/>
                    <a:pt x="297" y="479"/>
                  </a:cubicBezTo>
                  <a:cubicBezTo>
                    <a:pt x="616" y="479"/>
                    <a:pt x="616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739;p42">
              <a:extLst>
                <a:ext uri="{FF2B5EF4-FFF2-40B4-BE49-F238E27FC236}">
                  <a16:creationId xmlns:a16="http://schemas.microsoft.com/office/drawing/2014/main" id="{5609958A-D7C9-C775-388B-4F15EF582DB6}"/>
                </a:ext>
              </a:extLst>
            </p:cNvPr>
            <p:cNvSpPr/>
            <p:nvPr/>
          </p:nvSpPr>
          <p:spPr>
            <a:xfrm>
              <a:off x="4299287" y="4259999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740;p42">
              <a:extLst>
                <a:ext uri="{FF2B5EF4-FFF2-40B4-BE49-F238E27FC236}">
                  <a16:creationId xmlns:a16="http://schemas.microsoft.com/office/drawing/2014/main" id="{841E7A0B-0C3B-F851-EE12-33ACC807B3C8}"/>
                </a:ext>
              </a:extLst>
            </p:cNvPr>
            <p:cNvSpPr/>
            <p:nvPr/>
          </p:nvSpPr>
          <p:spPr>
            <a:xfrm>
              <a:off x="4719116" y="4217943"/>
              <a:ext cx="22020" cy="16862"/>
            </a:xfrm>
            <a:custGeom>
              <a:avLst/>
              <a:gdLst/>
              <a:ahLst/>
              <a:cxnLst/>
              <a:rect l="l" t="t" r="r" b="b"/>
              <a:pathLst>
                <a:path w="777" h="595" extrusionOk="0">
                  <a:moveTo>
                    <a:pt x="388" y="1"/>
                  </a:moveTo>
                  <a:cubicBezTo>
                    <a:pt x="0" y="1"/>
                    <a:pt x="0" y="594"/>
                    <a:pt x="388" y="594"/>
                  </a:cubicBezTo>
                  <a:cubicBezTo>
                    <a:pt x="776" y="594"/>
                    <a:pt x="776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741;p42">
              <a:extLst>
                <a:ext uri="{FF2B5EF4-FFF2-40B4-BE49-F238E27FC236}">
                  <a16:creationId xmlns:a16="http://schemas.microsoft.com/office/drawing/2014/main" id="{359D5899-D7B2-F01A-FD7F-7C6F952117E4}"/>
                </a:ext>
              </a:extLst>
            </p:cNvPr>
            <p:cNvSpPr/>
            <p:nvPr/>
          </p:nvSpPr>
          <p:spPr>
            <a:xfrm>
              <a:off x="4760521" y="4253538"/>
              <a:ext cx="19413" cy="14907"/>
            </a:xfrm>
            <a:custGeom>
              <a:avLst/>
              <a:gdLst/>
              <a:ahLst/>
              <a:cxnLst/>
              <a:rect l="l" t="t" r="r" b="b"/>
              <a:pathLst>
                <a:path w="685" h="526" extrusionOk="0">
                  <a:moveTo>
                    <a:pt x="342" y="0"/>
                  </a:moveTo>
                  <a:cubicBezTo>
                    <a:pt x="0" y="0"/>
                    <a:pt x="0" y="525"/>
                    <a:pt x="342" y="525"/>
                  </a:cubicBezTo>
                  <a:cubicBezTo>
                    <a:pt x="685" y="525"/>
                    <a:pt x="685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742;p42">
              <a:extLst>
                <a:ext uri="{FF2B5EF4-FFF2-40B4-BE49-F238E27FC236}">
                  <a16:creationId xmlns:a16="http://schemas.microsoft.com/office/drawing/2014/main" id="{27501E9E-1747-2079-C48C-580F0D0F7117}"/>
                </a:ext>
              </a:extLst>
            </p:cNvPr>
            <p:cNvSpPr/>
            <p:nvPr/>
          </p:nvSpPr>
          <p:spPr>
            <a:xfrm>
              <a:off x="4785092" y="4227663"/>
              <a:ext cx="22672" cy="17486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743;p42">
              <a:extLst>
                <a:ext uri="{FF2B5EF4-FFF2-40B4-BE49-F238E27FC236}">
                  <a16:creationId xmlns:a16="http://schemas.microsoft.com/office/drawing/2014/main" id="{63F32238-5E0D-3B0B-1919-B834941FBD30}"/>
                </a:ext>
              </a:extLst>
            </p:cNvPr>
            <p:cNvSpPr/>
            <p:nvPr/>
          </p:nvSpPr>
          <p:spPr>
            <a:xfrm>
              <a:off x="4820658" y="4265186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89" y="0"/>
                  </a:moveTo>
                  <a:cubicBezTo>
                    <a:pt x="1" y="0"/>
                    <a:pt x="1" y="593"/>
                    <a:pt x="389" y="593"/>
                  </a:cubicBezTo>
                  <a:cubicBezTo>
                    <a:pt x="754" y="593"/>
                    <a:pt x="754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744;p42">
              <a:extLst>
                <a:ext uri="{FF2B5EF4-FFF2-40B4-BE49-F238E27FC236}">
                  <a16:creationId xmlns:a16="http://schemas.microsoft.com/office/drawing/2014/main" id="{407857EF-EA70-84D1-333A-05DD33CD85B7}"/>
                </a:ext>
              </a:extLst>
            </p:cNvPr>
            <p:cNvSpPr/>
            <p:nvPr/>
          </p:nvSpPr>
          <p:spPr>
            <a:xfrm>
              <a:off x="4853646" y="4226360"/>
              <a:ext cx="23324" cy="17486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1"/>
                  </a:moveTo>
                  <a:cubicBezTo>
                    <a:pt x="1" y="1"/>
                    <a:pt x="1" y="617"/>
                    <a:pt x="412" y="617"/>
                  </a:cubicBezTo>
                  <a:cubicBezTo>
                    <a:pt x="823" y="617"/>
                    <a:pt x="823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745;p42">
              <a:extLst>
                <a:ext uri="{FF2B5EF4-FFF2-40B4-BE49-F238E27FC236}">
                  <a16:creationId xmlns:a16="http://schemas.microsoft.com/office/drawing/2014/main" id="{EEC527B7-9468-C2E1-2D96-FB34F163912D}"/>
                </a:ext>
              </a:extLst>
            </p:cNvPr>
            <p:cNvSpPr/>
            <p:nvPr/>
          </p:nvSpPr>
          <p:spPr>
            <a:xfrm>
              <a:off x="4893124" y="4246425"/>
              <a:ext cx="23295" cy="18138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39"/>
                    <a:pt x="411" y="639"/>
                  </a:cubicBezTo>
                  <a:cubicBezTo>
                    <a:pt x="822" y="639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746;p42">
              <a:extLst>
                <a:ext uri="{FF2B5EF4-FFF2-40B4-BE49-F238E27FC236}">
                  <a16:creationId xmlns:a16="http://schemas.microsoft.com/office/drawing/2014/main" id="{8C425D19-72DF-FA2C-4DF0-E46171717BB1}"/>
                </a:ext>
              </a:extLst>
            </p:cNvPr>
            <p:cNvSpPr/>
            <p:nvPr/>
          </p:nvSpPr>
          <p:spPr>
            <a:xfrm>
              <a:off x="4919650" y="4193372"/>
              <a:ext cx="24599" cy="18789"/>
            </a:xfrm>
            <a:custGeom>
              <a:avLst/>
              <a:gdLst/>
              <a:ahLst/>
              <a:cxnLst/>
              <a:rect l="l" t="t" r="r" b="b"/>
              <a:pathLst>
                <a:path w="868" h="663" extrusionOk="0">
                  <a:moveTo>
                    <a:pt x="434" y="0"/>
                  </a:moveTo>
                  <a:cubicBezTo>
                    <a:pt x="0" y="0"/>
                    <a:pt x="0" y="662"/>
                    <a:pt x="434" y="662"/>
                  </a:cubicBezTo>
                  <a:cubicBezTo>
                    <a:pt x="845" y="662"/>
                    <a:pt x="867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747;p42">
              <a:extLst>
                <a:ext uri="{FF2B5EF4-FFF2-40B4-BE49-F238E27FC236}">
                  <a16:creationId xmlns:a16="http://schemas.microsoft.com/office/drawing/2014/main" id="{3378FF4C-2B93-04D2-A2DF-7EE25C23E44F}"/>
                </a:ext>
              </a:extLst>
            </p:cNvPr>
            <p:cNvSpPr/>
            <p:nvPr/>
          </p:nvSpPr>
          <p:spPr>
            <a:xfrm>
              <a:off x="4940338" y="4236052"/>
              <a:ext cx="22020" cy="17514"/>
            </a:xfrm>
            <a:custGeom>
              <a:avLst/>
              <a:gdLst/>
              <a:ahLst/>
              <a:cxnLst/>
              <a:rect l="l" t="t" r="r" b="b"/>
              <a:pathLst>
                <a:path w="777" h="618" extrusionOk="0">
                  <a:moveTo>
                    <a:pt x="388" y="1"/>
                  </a:moveTo>
                  <a:cubicBezTo>
                    <a:pt x="0" y="1"/>
                    <a:pt x="0" y="617"/>
                    <a:pt x="388" y="617"/>
                  </a:cubicBezTo>
                  <a:cubicBezTo>
                    <a:pt x="777" y="617"/>
                    <a:pt x="777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748;p42">
              <a:extLst>
                <a:ext uri="{FF2B5EF4-FFF2-40B4-BE49-F238E27FC236}">
                  <a16:creationId xmlns:a16="http://schemas.microsoft.com/office/drawing/2014/main" id="{D5012E55-BEEE-CFBA-E7BC-23F32EA5F3BB}"/>
                </a:ext>
              </a:extLst>
            </p:cNvPr>
            <p:cNvSpPr/>
            <p:nvPr/>
          </p:nvSpPr>
          <p:spPr>
            <a:xfrm>
              <a:off x="4733995" y="4287177"/>
              <a:ext cx="21368" cy="16182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5" y="0"/>
                  </a:moveTo>
                  <a:cubicBezTo>
                    <a:pt x="0" y="0"/>
                    <a:pt x="0" y="571"/>
                    <a:pt x="365" y="571"/>
                  </a:cubicBezTo>
                  <a:cubicBezTo>
                    <a:pt x="753" y="571"/>
                    <a:pt x="75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749;p42">
              <a:extLst>
                <a:ext uri="{FF2B5EF4-FFF2-40B4-BE49-F238E27FC236}">
                  <a16:creationId xmlns:a16="http://schemas.microsoft.com/office/drawing/2014/main" id="{B29D1A11-A818-5B96-1306-BD8564BD23AF}"/>
                </a:ext>
              </a:extLst>
            </p:cNvPr>
            <p:cNvSpPr/>
            <p:nvPr/>
          </p:nvSpPr>
          <p:spPr>
            <a:xfrm>
              <a:off x="4766331" y="4325323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1"/>
                  </a:moveTo>
                  <a:cubicBezTo>
                    <a:pt x="0" y="1"/>
                    <a:pt x="0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750;p42">
              <a:extLst>
                <a:ext uri="{FF2B5EF4-FFF2-40B4-BE49-F238E27FC236}">
                  <a16:creationId xmlns:a16="http://schemas.microsoft.com/office/drawing/2014/main" id="{9EF69D3B-E220-252C-0F39-52F8C76671A6}"/>
                </a:ext>
              </a:extLst>
            </p:cNvPr>
            <p:cNvSpPr/>
            <p:nvPr/>
          </p:nvSpPr>
          <p:spPr>
            <a:xfrm>
              <a:off x="4787671" y="4300752"/>
              <a:ext cx="20093" cy="15559"/>
            </a:xfrm>
            <a:custGeom>
              <a:avLst/>
              <a:gdLst/>
              <a:ahLst/>
              <a:cxnLst/>
              <a:rect l="l" t="t" r="r" b="b"/>
              <a:pathLst>
                <a:path w="709" h="549" extrusionOk="0">
                  <a:moveTo>
                    <a:pt x="366" y="0"/>
                  </a:moveTo>
                  <a:cubicBezTo>
                    <a:pt x="1" y="0"/>
                    <a:pt x="1" y="548"/>
                    <a:pt x="366" y="548"/>
                  </a:cubicBezTo>
                  <a:cubicBezTo>
                    <a:pt x="708" y="548"/>
                    <a:pt x="708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751;p42">
              <a:extLst>
                <a:ext uri="{FF2B5EF4-FFF2-40B4-BE49-F238E27FC236}">
                  <a16:creationId xmlns:a16="http://schemas.microsoft.com/office/drawing/2014/main" id="{2A42D34E-1F45-4621-9915-3E99B79EFA1A}"/>
                </a:ext>
              </a:extLst>
            </p:cNvPr>
            <p:cNvSpPr/>
            <p:nvPr/>
          </p:nvSpPr>
          <p:spPr>
            <a:xfrm>
              <a:off x="4839419" y="4328554"/>
              <a:ext cx="22020" cy="16862"/>
            </a:xfrm>
            <a:custGeom>
              <a:avLst/>
              <a:gdLst/>
              <a:ahLst/>
              <a:cxnLst/>
              <a:rect l="l" t="t" r="r" b="b"/>
              <a:pathLst>
                <a:path w="777" h="595" extrusionOk="0">
                  <a:moveTo>
                    <a:pt x="389" y="1"/>
                  </a:moveTo>
                  <a:cubicBezTo>
                    <a:pt x="1" y="1"/>
                    <a:pt x="1" y="594"/>
                    <a:pt x="389" y="594"/>
                  </a:cubicBezTo>
                  <a:cubicBezTo>
                    <a:pt x="777" y="594"/>
                    <a:pt x="777" y="1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752;p42">
              <a:extLst>
                <a:ext uri="{FF2B5EF4-FFF2-40B4-BE49-F238E27FC236}">
                  <a16:creationId xmlns:a16="http://schemas.microsoft.com/office/drawing/2014/main" id="{42438AE6-AEB8-E542-9D3A-21E7B08C9E44}"/>
                </a:ext>
              </a:extLst>
            </p:cNvPr>
            <p:cNvSpPr/>
            <p:nvPr/>
          </p:nvSpPr>
          <p:spPr>
            <a:xfrm>
              <a:off x="4860760" y="4291684"/>
              <a:ext cx="21397" cy="16862"/>
            </a:xfrm>
            <a:custGeom>
              <a:avLst/>
              <a:gdLst/>
              <a:ahLst/>
              <a:cxnLst/>
              <a:rect l="l" t="t" r="r" b="b"/>
              <a:pathLst>
                <a:path w="755" h="595" extrusionOk="0">
                  <a:moveTo>
                    <a:pt x="366" y="1"/>
                  </a:moveTo>
                  <a:cubicBezTo>
                    <a:pt x="1" y="1"/>
                    <a:pt x="1" y="594"/>
                    <a:pt x="366" y="594"/>
                  </a:cubicBezTo>
                  <a:cubicBezTo>
                    <a:pt x="754" y="594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753;p42">
              <a:extLst>
                <a:ext uri="{FF2B5EF4-FFF2-40B4-BE49-F238E27FC236}">
                  <a16:creationId xmlns:a16="http://schemas.microsoft.com/office/drawing/2014/main" id="{80A3B828-6325-4DEC-0868-9C455F988EBD}"/>
                </a:ext>
              </a:extLst>
            </p:cNvPr>
            <p:cNvSpPr/>
            <p:nvPr/>
          </p:nvSpPr>
          <p:spPr>
            <a:xfrm>
              <a:off x="4908002" y="4308517"/>
              <a:ext cx="25251" cy="19441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0"/>
                  </a:moveTo>
                  <a:cubicBezTo>
                    <a:pt x="0" y="0"/>
                    <a:pt x="0" y="685"/>
                    <a:pt x="434" y="685"/>
                  </a:cubicBezTo>
                  <a:cubicBezTo>
                    <a:pt x="890" y="685"/>
                    <a:pt x="890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754;p42">
              <a:extLst>
                <a:ext uri="{FF2B5EF4-FFF2-40B4-BE49-F238E27FC236}">
                  <a16:creationId xmlns:a16="http://schemas.microsoft.com/office/drawing/2014/main" id="{B08D8C04-5B42-0871-AF5C-0D391385DD56}"/>
                </a:ext>
              </a:extLst>
            </p:cNvPr>
            <p:cNvSpPr/>
            <p:nvPr/>
          </p:nvSpPr>
          <p:spPr>
            <a:xfrm>
              <a:off x="4928690" y="4284570"/>
              <a:ext cx="25251" cy="19441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1" y="1"/>
                    <a:pt x="1" y="686"/>
                    <a:pt x="434" y="686"/>
                  </a:cubicBezTo>
                  <a:cubicBezTo>
                    <a:pt x="891" y="686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755;p42">
              <a:extLst>
                <a:ext uri="{FF2B5EF4-FFF2-40B4-BE49-F238E27FC236}">
                  <a16:creationId xmlns:a16="http://schemas.microsoft.com/office/drawing/2014/main" id="{2B166E2F-F1BB-29BB-5285-A7B05CE7FF63}"/>
                </a:ext>
              </a:extLst>
            </p:cNvPr>
            <p:cNvSpPr/>
            <p:nvPr/>
          </p:nvSpPr>
          <p:spPr>
            <a:xfrm>
              <a:off x="4947452" y="4358963"/>
              <a:ext cx="25903" cy="20093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756;p42">
              <a:extLst>
                <a:ext uri="{FF2B5EF4-FFF2-40B4-BE49-F238E27FC236}">
                  <a16:creationId xmlns:a16="http://schemas.microsoft.com/office/drawing/2014/main" id="{BB0E92AF-8AC8-69C1-E31D-7EBD982FC7D5}"/>
                </a:ext>
              </a:extLst>
            </p:cNvPr>
            <p:cNvSpPr/>
            <p:nvPr/>
          </p:nvSpPr>
          <p:spPr>
            <a:xfrm>
              <a:off x="4867901" y="4366728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88" y="1"/>
                  </a:moveTo>
                  <a:cubicBezTo>
                    <a:pt x="23" y="1"/>
                    <a:pt x="0" y="571"/>
                    <a:pt x="388" y="571"/>
                  </a:cubicBezTo>
                  <a:cubicBezTo>
                    <a:pt x="753" y="571"/>
                    <a:pt x="753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757;p42">
              <a:extLst>
                <a:ext uri="{FF2B5EF4-FFF2-40B4-BE49-F238E27FC236}">
                  <a16:creationId xmlns:a16="http://schemas.microsoft.com/office/drawing/2014/main" id="{6A825EE3-D4C9-2944-9222-F399791ECC12}"/>
                </a:ext>
              </a:extLst>
            </p:cNvPr>
            <p:cNvSpPr/>
            <p:nvPr/>
          </p:nvSpPr>
          <p:spPr>
            <a:xfrm>
              <a:off x="4873059" y="4392602"/>
              <a:ext cx="23324" cy="18138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411" y="1"/>
                  </a:moveTo>
                  <a:cubicBezTo>
                    <a:pt x="1" y="1"/>
                    <a:pt x="1" y="640"/>
                    <a:pt x="411" y="640"/>
                  </a:cubicBezTo>
                  <a:cubicBezTo>
                    <a:pt x="822" y="640"/>
                    <a:pt x="822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758;p42">
              <a:extLst>
                <a:ext uri="{FF2B5EF4-FFF2-40B4-BE49-F238E27FC236}">
                  <a16:creationId xmlns:a16="http://schemas.microsoft.com/office/drawing/2014/main" id="{A3A53F7D-3CF7-DFD4-5497-331F12DAFB0B}"/>
                </a:ext>
              </a:extLst>
            </p:cNvPr>
            <p:cNvSpPr/>
            <p:nvPr/>
          </p:nvSpPr>
          <p:spPr>
            <a:xfrm>
              <a:off x="4794132" y="4362193"/>
              <a:ext cx="23324" cy="18138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412" y="1"/>
                  </a:moveTo>
                  <a:cubicBezTo>
                    <a:pt x="1" y="1"/>
                    <a:pt x="1" y="640"/>
                    <a:pt x="412" y="640"/>
                  </a:cubicBezTo>
                  <a:cubicBezTo>
                    <a:pt x="823" y="640"/>
                    <a:pt x="823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759;p42">
              <a:extLst>
                <a:ext uri="{FF2B5EF4-FFF2-40B4-BE49-F238E27FC236}">
                  <a16:creationId xmlns:a16="http://schemas.microsoft.com/office/drawing/2014/main" id="{A407946C-8C56-7414-49AD-4DE592B4A5B2}"/>
                </a:ext>
              </a:extLst>
            </p:cNvPr>
            <p:cNvSpPr/>
            <p:nvPr/>
          </p:nvSpPr>
          <p:spPr>
            <a:xfrm>
              <a:off x="4798667" y="4415898"/>
              <a:ext cx="16210" cy="12300"/>
            </a:xfrm>
            <a:custGeom>
              <a:avLst/>
              <a:gdLst/>
              <a:ahLst/>
              <a:cxnLst/>
              <a:rect l="l" t="t" r="r" b="b"/>
              <a:pathLst>
                <a:path w="572" h="434" extrusionOk="0">
                  <a:moveTo>
                    <a:pt x="275" y="0"/>
                  </a:moveTo>
                  <a:cubicBezTo>
                    <a:pt x="1" y="0"/>
                    <a:pt x="1" y="434"/>
                    <a:pt x="275" y="434"/>
                  </a:cubicBezTo>
                  <a:cubicBezTo>
                    <a:pt x="571" y="434"/>
                    <a:pt x="571" y="0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760;p42">
              <a:extLst>
                <a:ext uri="{FF2B5EF4-FFF2-40B4-BE49-F238E27FC236}">
                  <a16:creationId xmlns:a16="http://schemas.microsoft.com/office/drawing/2014/main" id="{5EDB2D69-38B9-6F8A-0369-9016CB29C22C}"/>
                </a:ext>
              </a:extLst>
            </p:cNvPr>
            <p:cNvSpPr/>
            <p:nvPr/>
          </p:nvSpPr>
          <p:spPr>
            <a:xfrm>
              <a:off x="4754683" y="4383562"/>
              <a:ext cx="11676" cy="9069"/>
            </a:xfrm>
            <a:custGeom>
              <a:avLst/>
              <a:gdLst/>
              <a:ahLst/>
              <a:cxnLst/>
              <a:rect l="l" t="t" r="r" b="b"/>
              <a:pathLst>
                <a:path w="412" h="320" extrusionOk="0">
                  <a:moveTo>
                    <a:pt x="206" y="0"/>
                  </a:moveTo>
                  <a:cubicBezTo>
                    <a:pt x="1" y="0"/>
                    <a:pt x="1" y="320"/>
                    <a:pt x="206" y="320"/>
                  </a:cubicBezTo>
                  <a:cubicBezTo>
                    <a:pt x="411" y="320"/>
                    <a:pt x="411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761;p42">
              <a:extLst>
                <a:ext uri="{FF2B5EF4-FFF2-40B4-BE49-F238E27FC236}">
                  <a16:creationId xmlns:a16="http://schemas.microsoft.com/office/drawing/2014/main" id="{64B8BB1C-B000-5BBC-97D5-3B89755563FA}"/>
                </a:ext>
              </a:extLst>
            </p:cNvPr>
            <p:cNvSpPr/>
            <p:nvPr/>
          </p:nvSpPr>
          <p:spPr>
            <a:xfrm>
              <a:off x="4766982" y="4431428"/>
              <a:ext cx="5186" cy="3911"/>
            </a:xfrm>
            <a:custGeom>
              <a:avLst/>
              <a:gdLst/>
              <a:ahLst/>
              <a:cxnLst/>
              <a:rect l="l" t="t" r="r" b="b"/>
              <a:pathLst>
                <a:path w="183" h="138" extrusionOk="0">
                  <a:moveTo>
                    <a:pt x="92" y="0"/>
                  </a:moveTo>
                  <a:cubicBezTo>
                    <a:pt x="0" y="0"/>
                    <a:pt x="0" y="137"/>
                    <a:pt x="92" y="137"/>
                  </a:cubicBezTo>
                  <a:cubicBezTo>
                    <a:pt x="183" y="137"/>
                    <a:pt x="183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762;p42">
              <a:extLst>
                <a:ext uri="{FF2B5EF4-FFF2-40B4-BE49-F238E27FC236}">
                  <a16:creationId xmlns:a16="http://schemas.microsoft.com/office/drawing/2014/main" id="{B3556009-AAEB-AE43-9433-1E2CAAB415CF}"/>
                </a:ext>
              </a:extLst>
            </p:cNvPr>
            <p:cNvSpPr/>
            <p:nvPr/>
          </p:nvSpPr>
          <p:spPr>
            <a:xfrm>
              <a:off x="4836189" y="4451464"/>
              <a:ext cx="20093" cy="14907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66" y="1"/>
                  </a:moveTo>
                  <a:cubicBezTo>
                    <a:pt x="23" y="1"/>
                    <a:pt x="1" y="526"/>
                    <a:pt x="366" y="526"/>
                  </a:cubicBezTo>
                  <a:cubicBezTo>
                    <a:pt x="708" y="526"/>
                    <a:pt x="708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5763;p42">
              <a:extLst>
                <a:ext uri="{FF2B5EF4-FFF2-40B4-BE49-F238E27FC236}">
                  <a16:creationId xmlns:a16="http://schemas.microsoft.com/office/drawing/2014/main" id="{640EA912-80C0-A072-2CA4-BC138F9C59B5}"/>
                </a:ext>
              </a:extLst>
            </p:cNvPr>
            <p:cNvSpPr/>
            <p:nvPr/>
          </p:nvSpPr>
          <p:spPr>
            <a:xfrm>
              <a:off x="4839419" y="4406829"/>
              <a:ext cx="20745" cy="16210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764;p42">
              <a:extLst>
                <a:ext uri="{FF2B5EF4-FFF2-40B4-BE49-F238E27FC236}">
                  <a16:creationId xmlns:a16="http://schemas.microsoft.com/office/drawing/2014/main" id="{64C43C41-61E9-AE30-EEA3-A71E35FEC73F}"/>
                </a:ext>
              </a:extLst>
            </p:cNvPr>
            <p:cNvSpPr/>
            <p:nvPr/>
          </p:nvSpPr>
          <p:spPr>
            <a:xfrm>
              <a:off x="4929881" y="4432363"/>
              <a:ext cx="18251" cy="17089"/>
            </a:xfrm>
            <a:custGeom>
              <a:avLst/>
              <a:gdLst/>
              <a:ahLst/>
              <a:cxnLst/>
              <a:rect l="l" t="t" r="r" b="b"/>
              <a:pathLst>
                <a:path w="644" h="603" extrusionOk="0">
                  <a:moveTo>
                    <a:pt x="315" y="1"/>
                  </a:moveTo>
                  <a:cubicBezTo>
                    <a:pt x="195" y="1"/>
                    <a:pt x="80" y="67"/>
                    <a:pt x="50" y="218"/>
                  </a:cubicBezTo>
                  <a:cubicBezTo>
                    <a:pt x="50" y="218"/>
                    <a:pt x="50" y="218"/>
                    <a:pt x="50" y="241"/>
                  </a:cubicBezTo>
                  <a:cubicBezTo>
                    <a:pt x="1" y="475"/>
                    <a:pt x="177" y="603"/>
                    <a:pt x="350" y="603"/>
                  </a:cubicBezTo>
                  <a:cubicBezTo>
                    <a:pt x="498" y="603"/>
                    <a:pt x="643" y="509"/>
                    <a:pt x="643" y="310"/>
                  </a:cubicBezTo>
                  <a:cubicBezTo>
                    <a:pt x="643" y="310"/>
                    <a:pt x="643" y="310"/>
                    <a:pt x="643" y="287"/>
                  </a:cubicBezTo>
                  <a:cubicBezTo>
                    <a:pt x="631" y="108"/>
                    <a:pt x="468" y="1"/>
                    <a:pt x="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765;p42">
              <a:extLst>
                <a:ext uri="{FF2B5EF4-FFF2-40B4-BE49-F238E27FC236}">
                  <a16:creationId xmlns:a16="http://schemas.microsoft.com/office/drawing/2014/main" id="{C70D5CCF-2859-1A29-BACC-7B793EA62C0F}"/>
                </a:ext>
              </a:extLst>
            </p:cNvPr>
            <p:cNvSpPr/>
            <p:nvPr/>
          </p:nvSpPr>
          <p:spPr>
            <a:xfrm>
              <a:off x="4935152" y="4401671"/>
              <a:ext cx="17514" cy="13603"/>
            </a:xfrm>
            <a:custGeom>
              <a:avLst/>
              <a:gdLst/>
              <a:ahLst/>
              <a:cxnLst/>
              <a:rect l="l" t="t" r="r" b="b"/>
              <a:pathLst>
                <a:path w="618" h="480" extrusionOk="0">
                  <a:moveTo>
                    <a:pt x="320" y="0"/>
                  </a:moveTo>
                  <a:cubicBezTo>
                    <a:pt x="1" y="0"/>
                    <a:pt x="1" y="479"/>
                    <a:pt x="320" y="479"/>
                  </a:cubicBezTo>
                  <a:cubicBezTo>
                    <a:pt x="617" y="479"/>
                    <a:pt x="617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766;p42">
              <a:extLst>
                <a:ext uri="{FF2B5EF4-FFF2-40B4-BE49-F238E27FC236}">
                  <a16:creationId xmlns:a16="http://schemas.microsoft.com/office/drawing/2014/main" id="{2A95BC02-5E3D-F02D-57EA-0EC0DD66F61C}"/>
                </a:ext>
              </a:extLst>
            </p:cNvPr>
            <p:cNvSpPr/>
            <p:nvPr/>
          </p:nvSpPr>
          <p:spPr>
            <a:xfrm>
              <a:off x="4974630" y="4423663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65" y="0"/>
                  </a:moveTo>
                  <a:cubicBezTo>
                    <a:pt x="0" y="0"/>
                    <a:pt x="0" y="594"/>
                    <a:pt x="365" y="594"/>
                  </a:cubicBezTo>
                  <a:cubicBezTo>
                    <a:pt x="753" y="594"/>
                    <a:pt x="75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767;p42">
              <a:extLst>
                <a:ext uri="{FF2B5EF4-FFF2-40B4-BE49-F238E27FC236}">
                  <a16:creationId xmlns:a16="http://schemas.microsoft.com/office/drawing/2014/main" id="{DDD146DA-B149-D6B6-1812-3569C2236F9D}"/>
                </a:ext>
              </a:extLst>
            </p:cNvPr>
            <p:cNvSpPr/>
            <p:nvPr/>
          </p:nvSpPr>
          <p:spPr>
            <a:xfrm>
              <a:off x="4259838" y="4384837"/>
              <a:ext cx="8417" cy="6490"/>
            </a:xfrm>
            <a:custGeom>
              <a:avLst/>
              <a:gdLst/>
              <a:ahLst/>
              <a:cxnLst/>
              <a:rect l="l" t="t" r="r" b="b"/>
              <a:pathLst>
                <a:path w="297" h="229" extrusionOk="0">
                  <a:moveTo>
                    <a:pt x="160" y="1"/>
                  </a:moveTo>
                  <a:cubicBezTo>
                    <a:pt x="0" y="1"/>
                    <a:pt x="0" y="229"/>
                    <a:pt x="160" y="229"/>
                  </a:cubicBezTo>
                  <a:cubicBezTo>
                    <a:pt x="297" y="229"/>
                    <a:pt x="297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768;p42">
              <a:extLst>
                <a:ext uri="{FF2B5EF4-FFF2-40B4-BE49-F238E27FC236}">
                  <a16:creationId xmlns:a16="http://schemas.microsoft.com/office/drawing/2014/main" id="{EF798372-C935-DC79-C8E6-59CCBF87605E}"/>
                </a:ext>
              </a:extLst>
            </p:cNvPr>
            <p:cNvSpPr/>
            <p:nvPr/>
          </p:nvSpPr>
          <p:spPr>
            <a:xfrm>
              <a:off x="4167336" y="4333740"/>
              <a:ext cx="19413" cy="14907"/>
            </a:xfrm>
            <a:custGeom>
              <a:avLst/>
              <a:gdLst/>
              <a:ahLst/>
              <a:cxnLst/>
              <a:rect l="l" t="t" r="r" b="b"/>
              <a:pathLst>
                <a:path w="685" h="526" extrusionOk="0">
                  <a:moveTo>
                    <a:pt x="343" y="1"/>
                  </a:moveTo>
                  <a:cubicBezTo>
                    <a:pt x="0" y="1"/>
                    <a:pt x="0" y="525"/>
                    <a:pt x="343" y="525"/>
                  </a:cubicBezTo>
                  <a:cubicBezTo>
                    <a:pt x="685" y="525"/>
                    <a:pt x="685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769;p42">
              <a:extLst>
                <a:ext uri="{FF2B5EF4-FFF2-40B4-BE49-F238E27FC236}">
                  <a16:creationId xmlns:a16="http://schemas.microsoft.com/office/drawing/2014/main" id="{0E057899-F857-4913-D249-B5C0A5BD029A}"/>
                </a:ext>
              </a:extLst>
            </p:cNvPr>
            <p:cNvSpPr/>
            <p:nvPr/>
          </p:nvSpPr>
          <p:spPr>
            <a:xfrm>
              <a:off x="4215854" y="4290408"/>
              <a:ext cx="20065" cy="16182"/>
            </a:xfrm>
            <a:custGeom>
              <a:avLst/>
              <a:gdLst/>
              <a:ahLst/>
              <a:cxnLst/>
              <a:rect l="l" t="t" r="r" b="b"/>
              <a:pathLst>
                <a:path w="708" h="571" extrusionOk="0">
                  <a:moveTo>
                    <a:pt x="342" y="0"/>
                  </a:moveTo>
                  <a:cubicBezTo>
                    <a:pt x="0" y="0"/>
                    <a:pt x="0" y="571"/>
                    <a:pt x="342" y="571"/>
                  </a:cubicBezTo>
                  <a:cubicBezTo>
                    <a:pt x="708" y="571"/>
                    <a:pt x="708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770;p42">
              <a:extLst>
                <a:ext uri="{FF2B5EF4-FFF2-40B4-BE49-F238E27FC236}">
                  <a16:creationId xmlns:a16="http://schemas.microsoft.com/office/drawing/2014/main" id="{10D573B7-6F71-261C-321C-E1260D47C873}"/>
                </a:ext>
              </a:extLst>
            </p:cNvPr>
            <p:cNvSpPr/>
            <p:nvPr/>
          </p:nvSpPr>
          <p:spPr>
            <a:xfrm>
              <a:off x="4315470" y="4292335"/>
              <a:ext cx="17486" cy="13632"/>
            </a:xfrm>
            <a:custGeom>
              <a:avLst/>
              <a:gdLst/>
              <a:ahLst/>
              <a:cxnLst/>
              <a:rect l="l" t="t" r="r" b="b"/>
              <a:pathLst>
                <a:path w="617" h="481" extrusionOk="0">
                  <a:moveTo>
                    <a:pt x="297" y="1"/>
                  </a:moveTo>
                  <a:cubicBezTo>
                    <a:pt x="0" y="1"/>
                    <a:pt x="0" y="480"/>
                    <a:pt x="297" y="480"/>
                  </a:cubicBezTo>
                  <a:cubicBezTo>
                    <a:pt x="616" y="480"/>
                    <a:pt x="616" y="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5771;p42">
              <a:extLst>
                <a:ext uri="{FF2B5EF4-FFF2-40B4-BE49-F238E27FC236}">
                  <a16:creationId xmlns:a16="http://schemas.microsoft.com/office/drawing/2014/main" id="{5DB106D5-A386-7551-2CC8-B45FC7E1E07C}"/>
                </a:ext>
              </a:extLst>
            </p:cNvPr>
            <p:cNvSpPr/>
            <p:nvPr/>
          </p:nvSpPr>
          <p:spPr>
            <a:xfrm>
              <a:off x="4195138" y="4210178"/>
              <a:ext cx="14255" cy="11024"/>
            </a:xfrm>
            <a:custGeom>
              <a:avLst/>
              <a:gdLst/>
              <a:ahLst/>
              <a:cxnLst/>
              <a:rect l="l" t="t" r="r" b="b"/>
              <a:pathLst>
                <a:path w="503" h="389" extrusionOk="0">
                  <a:moveTo>
                    <a:pt x="252" y="1"/>
                  </a:moveTo>
                  <a:cubicBezTo>
                    <a:pt x="1" y="1"/>
                    <a:pt x="1" y="389"/>
                    <a:pt x="252" y="389"/>
                  </a:cubicBezTo>
                  <a:cubicBezTo>
                    <a:pt x="503" y="389"/>
                    <a:pt x="503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5772;p42">
              <a:extLst>
                <a:ext uri="{FF2B5EF4-FFF2-40B4-BE49-F238E27FC236}">
                  <a16:creationId xmlns:a16="http://schemas.microsoft.com/office/drawing/2014/main" id="{14BF4D5B-BBC9-E07C-8A9F-1529AA02D6DF}"/>
                </a:ext>
              </a:extLst>
            </p:cNvPr>
            <p:cNvSpPr/>
            <p:nvPr/>
          </p:nvSpPr>
          <p:spPr>
            <a:xfrm>
              <a:off x="4264996" y="4157154"/>
              <a:ext cx="10401" cy="7793"/>
            </a:xfrm>
            <a:custGeom>
              <a:avLst/>
              <a:gdLst/>
              <a:ahLst/>
              <a:cxnLst/>
              <a:rect l="l" t="t" r="r" b="b"/>
              <a:pathLst>
                <a:path w="367" h="275" extrusionOk="0">
                  <a:moveTo>
                    <a:pt x="183" y="0"/>
                  </a:moveTo>
                  <a:cubicBezTo>
                    <a:pt x="1" y="0"/>
                    <a:pt x="1" y="274"/>
                    <a:pt x="183" y="274"/>
                  </a:cubicBezTo>
                  <a:cubicBezTo>
                    <a:pt x="366" y="274"/>
                    <a:pt x="36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5773;p42">
              <a:extLst>
                <a:ext uri="{FF2B5EF4-FFF2-40B4-BE49-F238E27FC236}">
                  <a16:creationId xmlns:a16="http://schemas.microsoft.com/office/drawing/2014/main" id="{EE6A0C34-6C21-EC44-00D3-40AD2AAFDC5A}"/>
                </a:ext>
              </a:extLst>
            </p:cNvPr>
            <p:cNvSpPr/>
            <p:nvPr/>
          </p:nvSpPr>
          <p:spPr>
            <a:xfrm>
              <a:off x="4177567" y="4166392"/>
              <a:ext cx="10259" cy="7198"/>
            </a:xfrm>
            <a:custGeom>
              <a:avLst/>
              <a:gdLst/>
              <a:ahLst/>
              <a:cxnLst/>
              <a:rect l="l" t="t" r="r" b="b"/>
              <a:pathLst>
                <a:path w="362" h="254" extrusionOk="0">
                  <a:moveTo>
                    <a:pt x="175" y="0"/>
                  </a:moveTo>
                  <a:cubicBezTo>
                    <a:pt x="80" y="0"/>
                    <a:pt x="1" y="127"/>
                    <a:pt x="96" y="222"/>
                  </a:cubicBezTo>
                  <a:cubicBezTo>
                    <a:pt x="118" y="244"/>
                    <a:pt x="142" y="253"/>
                    <a:pt x="166" y="253"/>
                  </a:cubicBezTo>
                  <a:cubicBezTo>
                    <a:pt x="267" y="253"/>
                    <a:pt x="362" y="90"/>
                    <a:pt x="233" y="17"/>
                  </a:cubicBezTo>
                  <a:cubicBezTo>
                    <a:pt x="214" y="5"/>
                    <a:pt x="194" y="0"/>
                    <a:pt x="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774;p42">
              <a:extLst>
                <a:ext uri="{FF2B5EF4-FFF2-40B4-BE49-F238E27FC236}">
                  <a16:creationId xmlns:a16="http://schemas.microsoft.com/office/drawing/2014/main" id="{0D01802B-403A-BC1C-CA8B-E931E0F219D2}"/>
                </a:ext>
              </a:extLst>
            </p:cNvPr>
            <p:cNvSpPr/>
            <p:nvPr/>
          </p:nvSpPr>
          <p:spPr>
            <a:xfrm>
              <a:off x="4124628" y="4210829"/>
              <a:ext cx="16210" cy="12328"/>
            </a:xfrm>
            <a:custGeom>
              <a:avLst/>
              <a:gdLst/>
              <a:ahLst/>
              <a:cxnLst/>
              <a:rect l="l" t="t" r="r" b="b"/>
              <a:pathLst>
                <a:path w="572" h="435" extrusionOk="0">
                  <a:moveTo>
                    <a:pt x="275" y="1"/>
                  </a:moveTo>
                  <a:cubicBezTo>
                    <a:pt x="1" y="1"/>
                    <a:pt x="1" y="434"/>
                    <a:pt x="275" y="434"/>
                  </a:cubicBezTo>
                  <a:cubicBezTo>
                    <a:pt x="571" y="434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775;p42">
              <a:extLst>
                <a:ext uri="{FF2B5EF4-FFF2-40B4-BE49-F238E27FC236}">
                  <a16:creationId xmlns:a16="http://schemas.microsoft.com/office/drawing/2014/main" id="{95AEE0B6-8B94-5A7D-04B6-1A330B43FB5A}"/>
                </a:ext>
              </a:extLst>
            </p:cNvPr>
            <p:cNvSpPr/>
            <p:nvPr/>
          </p:nvSpPr>
          <p:spPr>
            <a:xfrm>
              <a:off x="4297984" y="4214712"/>
              <a:ext cx="16862" cy="12980"/>
            </a:xfrm>
            <a:custGeom>
              <a:avLst/>
              <a:gdLst/>
              <a:ahLst/>
              <a:cxnLst/>
              <a:rect l="l" t="t" r="r" b="b"/>
              <a:pathLst>
                <a:path w="595" h="458" extrusionOk="0">
                  <a:moveTo>
                    <a:pt x="298" y="1"/>
                  </a:moveTo>
                  <a:cubicBezTo>
                    <a:pt x="1" y="1"/>
                    <a:pt x="1" y="457"/>
                    <a:pt x="298" y="457"/>
                  </a:cubicBezTo>
                  <a:cubicBezTo>
                    <a:pt x="594" y="457"/>
                    <a:pt x="594" y="1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5776;p42">
              <a:extLst>
                <a:ext uri="{FF2B5EF4-FFF2-40B4-BE49-F238E27FC236}">
                  <a16:creationId xmlns:a16="http://schemas.microsoft.com/office/drawing/2014/main" id="{575D6E48-5F0E-38EF-2E42-339FF53C0709}"/>
                </a:ext>
              </a:extLst>
            </p:cNvPr>
            <p:cNvSpPr/>
            <p:nvPr/>
          </p:nvSpPr>
          <p:spPr>
            <a:xfrm>
              <a:off x="5589154" y="2541433"/>
              <a:ext cx="401719" cy="536108"/>
            </a:xfrm>
            <a:custGeom>
              <a:avLst/>
              <a:gdLst/>
              <a:ahLst/>
              <a:cxnLst/>
              <a:rect l="l" t="t" r="r" b="b"/>
              <a:pathLst>
                <a:path w="14175" h="18917" extrusionOk="0">
                  <a:moveTo>
                    <a:pt x="11677" y="0"/>
                  </a:moveTo>
                  <a:cubicBezTo>
                    <a:pt x="10969" y="0"/>
                    <a:pt x="10280" y="353"/>
                    <a:pt x="9884" y="999"/>
                  </a:cubicBezTo>
                  <a:lnTo>
                    <a:pt x="46" y="17114"/>
                  </a:lnTo>
                  <a:cubicBezTo>
                    <a:pt x="0" y="17205"/>
                    <a:pt x="23" y="17319"/>
                    <a:pt x="114" y="17365"/>
                  </a:cubicBezTo>
                  <a:lnTo>
                    <a:pt x="2465" y="18894"/>
                  </a:lnTo>
                  <a:cubicBezTo>
                    <a:pt x="2496" y="18909"/>
                    <a:pt x="2529" y="18917"/>
                    <a:pt x="2561" y="18917"/>
                  </a:cubicBezTo>
                  <a:cubicBezTo>
                    <a:pt x="2625" y="18917"/>
                    <a:pt x="2686" y="18886"/>
                    <a:pt x="2716" y="18826"/>
                  </a:cubicBezTo>
                  <a:lnTo>
                    <a:pt x="13444" y="3510"/>
                  </a:lnTo>
                  <a:cubicBezTo>
                    <a:pt x="14175" y="2483"/>
                    <a:pt x="13901" y="1022"/>
                    <a:pt x="12828" y="337"/>
                  </a:cubicBezTo>
                  <a:cubicBezTo>
                    <a:pt x="12470" y="109"/>
                    <a:pt x="12070" y="0"/>
                    <a:pt x="1167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5777;p42">
              <a:extLst>
                <a:ext uri="{FF2B5EF4-FFF2-40B4-BE49-F238E27FC236}">
                  <a16:creationId xmlns:a16="http://schemas.microsoft.com/office/drawing/2014/main" id="{280C0730-A4D8-9FDD-7053-6C4B85D0E838}"/>
                </a:ext>
              </a:extLst>
            </p:cNvPr>
            <p:cNvSpPr/>
            <p:nvPr/>
          </p:nvSpPr>
          <p:spPr>
            <a:xfrm>
              <a:off x="5519636" y="3005869"/>
              <a:ext cx="158817" cy="258177"/>
            </a:xfrm>
            <a:custGeom>
              <a:avLst/>
              <a:gdLst/>
              <a:ahLst/>
              <a:cxnLst/>
              <a:rect l="l" t="t" r="r" b="b"/>
              <a:pathLst>
                <a:path w="5604" h="9110" extrusionOk="0">
                  <a:moveTo>
                    <a:pt x="4570" y="0"/>
                  </a:moveTo>
                  <a:cubicBezTo>
                    <a:pt x="3547" y="0"/>
                    <a:pt x="1224" y="1456"/>
                    <a:pt x="673" y="2620"/>
                  </a:cubicBezTo>
                  <a:cubicBezTo>
                    <a:pt x="330" y="3351"/>
                    <a:pt x="376" y="4172"/>
                    <a:pt x="490" y="4971"/>
                  </a:cubicBezTo>
                  <a:cubicBezTo>
                    <a:pt x="582" y="5770"/>
                    <a:pt x="787" y="6546"/>
                    <a:pt x="696" y="7345"/>
                  </a:cubicBezTo>
                  <a:cubicBezTo>
                    <a:pt x="650" y="7893"/>
                    <a:pt x="445" y="8441"/>
                    <a:pt x="102" y="8851"/>
                  </a:cubicBezTo>
                  <a:cubicBezTo>
                    <a:pt x="0" y="8953"/>
                    <a:pt x="80" y="9110"/>
                    <a:pt x="212" y="9110"/>
                  </a:cubicBezTo>
                  <a:cubicBezTo>
                    <a:pt x="228" y="9110"/>
                    <a:pt x="245" y="9107"/>
                    <a:pt x="262" y="9103"/>
                  </a:cubicBezTo>
                  <a:cubicBezTo>
                    <a:pt x="1814" y="8532"/>
                    <a:pt x="3092" y="7277"/>
                    <a:pt x="3914" y="5816"/>
                  </a:cubicBezTo>
                  <a:cubicBezTo>
                    <a:pt x="4462" y="4880"/>
                    <a:pt x="4804" y="3647"/>
                    <a:pt x="5078" y="2597"/>
                  </a:cubicBezTo>
                  <a:cubicBezTo>
                    <a:pt x="5215" y="2050"/>
                    <a:pt x="5352" y="1707"/>
                    <a:pt x="5466" y="1159"/>
                  </a:cubicBezTo>
                  <a:cubicBezTo>
                    <a:pt x="5603" y="406"/>
                    <a:pt x="5580" y="475"/>
                    <a:pt x="4873" y="64"/>
                  </a:cubicBezTo>
                  <a:cubicBezTo>
                    <a:pt x="4793" y="20"/>
                    <a:pt x="4691" y="0"/>
                    <a:pt x="4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778;p42">
              <a:extLst>
                <a:ext uri="{FF2B5EF4-FFF2-40B4-BE49-F238E27FC236}">
                  <a16:creationId xmlns:a16="http://schemas.microsoft.com/office/drawing/2014/main" id="{06479D07-B939-BE35-BCE8-C15A0355FF08}"/>
                </a:ext>
              </a:extLst>
            </p:cNvPr>
            <p:cNvSpPr/>
            <p:nvPr/>
          </p:nvSpPr>
          <p:spPr>
            <a:xfrm>
              <a:off x="5587851" y="2973363"/>
              <a:ext cx="113218" cy="106133"/>
            </a:xfrm>
            <a:custGeom>
              <a:avLst/>
              <a:gdLst/>
              <a:ahLst/>
              <a:cxnLst/>
              <a:rect l="l" t="t" r="r" b="b"/>
              <a:pathLst>
                <a:path w="3995" h="3745" extrusionOk="0">
                  <a:moveTo>
                    <a:pt x="1210" y="1"/>
                  </a:moveTo>
                  <a:lnTo>
                    <a:pt x="1" y="2032"/>
                  </a:lnTo>
                  <a:cubicBezTo>
                    <a:pt x="1" y="2032"/>
                    <a:pt x="708" y="2284"/>
                    <a:pt x="1439" y="2740"/>
                  </a:cubicBezTo>
                  <a:cubicBezTo>
                    <a:pt x="2306" y="3265"/>
                    <a:pt x="2671" y="3744"/>
                    <a:pt x="2671" y="3744"/>
                  </a:cubicBezTo>
                  <a:lnTo>
                    <a:pt x="3995" y="1850"/>
                  </a:lnTo>
                  <a:cubicBezTo>
                    <a:pt x="3995" y="1850"/>
                    <a:pt x="3675" y="1348"/>
                    <a:pt x="2717" y="731"/>
                  </a:cubicBezTo>
                  <a:cubicBezTo>
                    <a:pt x="1872" y="184"/>
                    <a:pt x="1210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5779;p42">
              <a:extLst>
                <a:ext uri="{FF2B5EF4-FFF2-40B4-BE49-F238E27FC236}">
                  <a16:creationId xmlns:a16="http://schemas.microsoft.com/office/drawing/2014/main" id="{BECF9F8C-01C4-6680-0F45-023394B9F529}"/>
                </a:ext>
              </a:extLst>
            </p:cNvPr>
            <p:cNvSpPr/>
            <p:nvPr/>
          </p:nvSpPr>
          <p:spPr>
            <a:xfrm>
              <a:off x="5628603" y="2552259"/>
              <a:ext cx="361618" cy="525282"/>
            </a:xfrm>
            <a:custGeom>
              <a:avLst/>
              <a:gdLst/>
              <a:ahLst/>
              <a:cxnLst/>
              <a:rect l="l" t="t" r="r" b="b"/>
              <a:pathLst>
                <a:path w="12760" h="18535" extrusionOk="0">
                  <a:moveTo>
                    <a:pt x="11505" y="1"/>
                  </a:moveTo>
                  <a:lnTo>
                    <a:pt x="1" y="17827"/>
                  </a:lnTo>
                  <a:lnTo>
                    <a:pt x="1073" y="18512"/>
                  </a:lnTo>
                  <a:cubicBezTo>
                    <a:pt x="1104" y="18527"/>
                    <a:pt x="1137" y="18535"/>
                    <a:pt x="1169" y="18535"/>
                  </a:cubicBezTo>
                  <a:cubicBezTo>
                    <a:pt x="1233" y="18535"/>
                    <a:pt x="1294" y="18504"/>
                    <a:pt x="1324" y="18444"/>
                  </a:cubicBezTo>
                  <a:lnTo>
                    <a:pt x="12052" y="3128"/>
                  </a:lnTo>
                  <a:cubicBezTo>
                    <a:pt x="12760" y="2123"/>
                    <a:pt x="12509" y="708"/>
                    <a:pt x="11505" y="1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5780;p42">
              <a:extLst>
                <a:ext uri="{FF2B5EF4-FFF2-40B4-BE49-F238E27FC236}">
                  <a16:creationId xmlns:a16="http://schemas.microsoft.com/office/drawing/2014/main" id="{11B460E4-79FF-379B-D114-8CEE046C288B}"/>
                </a:ext>
              </a:extLst>
            </p:cNvPr>
            <p:cNvSpPr/>
            <p:nvPr/>
          </p:nvSpPr>
          <p:spPr>
            <a:xfrm>
              <a:off x="4625311" y="1541853"/>
              <a:ext cx="709010" cy="585448"/>
            </a:xfrm>
            <a:custGeom>
              <a:avLst/>
              <a:gdLst/>
              <a:ahLst/>
              <a:cxnLst/>
              <a:rect l="l" t="t" r="r" b="b"/>
              <a:pathLst>
                <a:path w="25018" h="20658" extrusionOk="0">
                  <a:moveTo>
                    <a:pt x="17873" y="4543"/>
                  </a:moveTo>
                  <a:lnTo>
                    <a:pt x="8537" y="15682"/>
                  </a:lnTo>
                  <a:lnTo>
                    <a:pt x="4474" y="8263"/>
                  </a:lnTo>
                  <a:lnTo>
                    <a:pt x="17873" y="4543"/>
                  </a:lnTo>
                  <a:close/>
                  <a:moveTo>
                    <a:pt x="25017" y="1"/>
                  </a:moveTo>
                  <a:lnTo>
                    <a:pt x="1" y="6095"/>
                  </a:lnTo>
                  <a:lnTo>
                    <a:pt x="7989" y="20658"/>
                  </a:lnTo>
                  <a:lnTo>
                    <a:pt x="250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5781;p42">
              <a:extLst>
                <a:ext uri="{FF2B5EF4-FFF2-40B4-BE49-F238E27FC236}">
                  <a16:creationId xmlns:a16="http://schemas.microsoft.com/office/drawing/2014/main" id="{AD20ED1A-BCCF-DF19-08BE-9BBA94B0EB35}"/>
                </a:ext>
              </a:extLst>
            </p:cNvPr>
            <p:cNvSpPr/>
            <p:nvPr/>
          </p:nvSpPr>
          <p:spPr>
            <a:xfrm>
              <a:off x="4667367" y="1703958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1"/>
                  </a:moveTo>
                  <a:cubicBezTo>
                    <a:pt x="93" y="1"/>
                    <a:pt x="81" y="4"/>
                    <a:pt x="69" y="10"/>
                  </a:cubicBezTo>
                  <a:cubicBezTo>
                    <a:pt x="23" y="33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45" y="1813"/>
                    <a:pt x="868" y="1813"/>
                    <a:pt x="890" y="1836"/>
                  </a:cubicBezTo>
                  <a:lnTo>
                    <a:pt x="959" y="1836"/>
                  </a:lnTo>
                  <a:cubicBezTo>
                    <a:pt x="1004" y="1813"/>
                    <a:pt x="1027" y="1745"/>
                    <a:pt x="1004" y="1699"/>
                  </a:cubicBezTo>
                  <a:lnTo>
                    <a:pt x="183" y="55"/>
                  </a:lnTo>
                  <a:cubicBezTo>
                    <a:pt x="166" y="22"/>
                    <a:pt x="137" y="1"/>
                    <a:pt x="105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782;p42">
              <a:extLst>
                <a:ext uri="{FF2B5EF4-FFF2-40B4-BE49-F238E27FC236}">
                  <a16:creationId xmlns:a16="http://schemas.microsoft.com/office/drawing/2014/main" id="{9FE47333-26B8-0CEC-E742-5838A7739872}"/>
                </a:ext>
              </a:extLst>
            </p:cNvPr>
            <p:cNvSpPr/>
            <p:nvPr/>
          </p:nvSpPr>
          <p:spPr>
            <a:xfrm>
              <a:off x="4755987" y="1684404"/>
              <a:ext cx="29134" cy="51550"/>
            </a:xfrm>
            <a:custGeom>
              <a:avLst/>
              <a:gdLst/>
              <a:ahLst/>
              <a:cxnLst/>
              <a:rect l="l" t="t" r="r" b="b"/>
              <a:pathLst>
                <a:path w="1028" h="1819" extrusionOk="0">
                  <a:moveTo>
                    <a:pt x="125" y="0"/>
                  </a:moveTo>
                  <a:cubicBezTo>
                    <a:pt x="107" y="0"/>
                    <a:pt x="88" y="6"/>
                    <a:pt x="69" y="15"/>
                  </a:cubicBezTo>
                  <a:cubicBezTo>
                    <a:pt x="23" y="38"/>
                    <a:pt x="0" y="84"/>
                    <a:pt x="23" y="129"/>
                  </a:cubicBezTo>
                  <a:lnTo>
                    <a:pt x="845" y="1773"/>
                  </a:lnTo>
                  <a:cubicBezTo>
                    <a:pt x="845" y="1795"/>
                    <a:pt x="868" y="1795"/>
                    <a:pt x="890" y="1818"/>
                  </a:cubicBezTo>
                  <a:lnTo>
                    <a:pt x="982" y="1818"/>
                  </a:lnTo>
                  <a:cubicBezTo>
                    <a:pt x="1027" y="1795"/>
                    <a:pt x="1027" y="1727"/>
                    <a:pt x="1005" y="1681"/>
                  </a:cubicBezTo>
                  <a:lnTo>
                    <a:pt x="206" y="38"/>
                  </a:lnTo>
                  <a:cubicBezTo>
                    <a:pt x="179" y="11"/>
                    <a:pt x="152" y="0"/>
                    <a:pt x="12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783;p42">
              <a:extLst>
                <a:ext uri="{FF2B5EF4-FFF2-40B4-BE49-F238E27FC236}">
                  <a16:creationId xmlns:a16="http://schemas.microsoft.com/office/drawing/2014/main" id="{8FADB2D4-714F-9FA7-1C70-D17396052680}"/>
                </a:ext>
              </a:extLst>
            </p:cNvPr>
            <p:cNvSpPr/>
            <p:nvPr/>
          </p:nvSpPr>
          <p:spPr>
            <a:xfrm>
              <a:off x="4842650" y="1662582"/>
              <a:ext cx="29134" cy="51380"/>
            </a:xfrm>
            <a:custGeom>
              <a:avLst/>
              <a:gdLst/>
              <a:ahLst/>
              <a:cxnLst/>
              <a:rect l="l" t="t" r="r" b="b"/>
              <a:pathLst>
                <a:path w="1028" h="1813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77"/>
                    <a:pt x="24" y="123"/>
                  </a:cubicBezTo>
                  <a:lnTo>
                    <a:pt x="823" y="1767"/>
                  </a:lnTo>
                  <a:cubicBezTo>
                    <a:pt x="845" y="1789"/>
                    <a:pt x="868" y="1812"/>
                    <a:pt x="868" y="1812"/>
                  </a:cubicBezTo>
                  <a:lnTo>
                    <a:pt x="959" y="1812"/>
                  </a:lnTo>
                  <a:cubicBezTo>
                    <a:pt x="1005" y="1789"/>
                    <a:pt x="1028" y="1721"/>
                    <a:pt x="1005" y="1675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784;p42">
              <a:extLst>
                <a:ext uri="{FF2B5EF4-FFF2-40B4-BE49-F238E27FC236}">
                  <a16:creationId xmlns:a16="http://schemas.microsoft.com/office/drawing/2014/main" id="{2ADE7E5E-8463-DFC4-177D-7ED3792FB7DA}"/>
                </a:ext>
              </a:extLst>
            </p:cNvPr>
            <p:cNvSpPr/>
            <p:nvPr/>
          </p:nvSpPr>
          <p:spPr>
            <a:xfrm>
              <a:off x="4937107" y="1639286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0"/>
                  </a:moveTo>
                  <a:cubicBezTo>
                    <a:pt x="93" y="0"/>
                    <a:pt x="81" y="3"/>
                    <a:pt x="69" y="9"/>
                  </a:cubicBezTo>
                  <a:cubicBezTo>
                    <a:pt x="23" y="55"/>
                    <a:pt x="0" y="101"/>
                    <a:pt x="23" y="146"/>
                  </a:cubicBezTo>
                  <a:lnTo>
                    <a:pt x="845" y="1790"/>
                  </a:lnTo>
                  <a:cubicBezTo>
                    <a:pt x="845" y="1812"/>
                    <a:pt x="868" y="1812"/>
                    <a:pt x="891" y="1835"/>
                  </a:cubicBezTo>
                  <a:lnTo>
                    <a:pt x="959" y="1835"/>
                  </a:lnTo>
                  <a:cubicBezTo>
                    <a:pt x="1005" y="1812"/>
                    <a:pt x="1027" y="1744"/>
                    <a:pt x="1005" y="1698"/>
                  </a:cubicBezTo>
                  <a:lnTo>
                    <a:pt x="183" y="55"/>
                  </a:lnTo>
                  <a:cubicBezTo>
                    <a:pt x="166" y="22"/>
                    <a:pt x="137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785;p42">
              <a:extLst>
                <a:ext uri="{FF2B5EF4-FFF2-40B4-BE49-F238E27FC236}">
                  <a16:creationId xmlns:a16="http://schemas.microsoft.com/office/drawing/2014/main" id="{EBD08A7D-FE8F-A8EE-3526-2352FB3F4C09}"/>
                </a:ext>
              </a:extLst>
            </p:cNvPr>
            <p:cNvSpPr/>
            <p:nvPr/>
          </p:nvSpPr>
          <p:spPr>
            <a:xfrm>
              <a:off x="5034144" y="1615991"/>
              <a:ext cx="29785" cy="52032"/>
            </a:xfrm>
            <a:custGeom>
              <a:avLst/>
              <a:gdLst/>
              <a:ahLst/>
              <a:cxnLst/>
              <a:rect l="l" t="t" r="r" b="b"/>
              <a:pathLst>
                <a:path w="1051" h="1836" extrusionOk="0">
                  <a:moveTo>
                    <a:pt x="109" y="1"/>
                  </a:moveTo>
                  <a:cubicBezTo>
                    <a:pt x="95" y="1"/>
                    <a:pt x="81" y="3"/>
                    <a:pt x="69" y="10"/>
                  </a:cubicBezTo>
                  <a:cubicBezTo>
                    <a:pt x="23" y="32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67" y="1813"/>
                    <a:pt x="867" y="1813"/>
                    <a:pt x="890" y="1836"/>
                  </a:cubicBezTo>
                  <a:cubicBezTo>
                    <a:pt x="913" y="1836"/>
                    <a:pt x="959" y="1836"/>
                    <a:pt x="982" y="1813"/>
                  </a:cubicBezTo>
                  <a:cubicBezTo>
                    <a:pt x="1027" y="1790"/>
                    <a:pt x="1050" y="1744"/>
                    <a:pt x="1027" y="1699"/>
                  </a:cubicBezTo>
                  <a:lnTo>
                    <a:pt x="206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786;p42">
              <a:extLst>
                <a:ext uri="{FF2B5EF4-FFF2-40B4-BE49-F238E27FC236}">
                  <a16:creationId xmlns:a16="http://schemas.microsoft.com/office/drawing/2014/main" id="{1DE74E00-15DA-9D92-48C4-E7045D9B2765}"/>
                </a:ext>
              </a:extLst>
            </p:cNvPr>
            <p:cNvSpPr/>
            <p:nvPr/>
          </p:nvSpPr>
          <p:spPr>
            <a:xfrm>
              <a:off x="5136989" y="1590768"/>
              <a:ext cx="29785" cy="51862"/>
            </a:xfrm>
            <a:custGeom>
              <a:avLst/>
              <a:gdLst/>
              <a:ahLst/>
              <a:cxnLst/>
              <a:rect l="l" t="t" r="r" b="b"/>
              <a:pathLst>
                <a:path w="1051" h="1830" extrusionOk="0">
                  <a:moveTo>
                    <a:pt x="109" y="0"/>
                  </a:moveTo>
                  <a:cubicBezTo>
                    <a:pt x="95" y="0"/>
                    <a:pt x="81" y="3"/>
                    <a:pt x="69" y="9"/>
                  </a:cubicBezTo>
                  <a:cubicBezTo>
                    <a:pt x="23" y="32"/>
                    <a:pt x="0" y="78"/>
                    <a:pt x="46" y="124"/>
                  </a:cubicBezTo>
                  <a:lnTo>
                    <a:pt x="845" y="1767"/>
                  </a:lnTo>
                  <a:cubicBezTo>
                    <a:pt x="868" y="1790"/>
                    <a:pt x="891" y="1813"/>
                    <a:pt x="891" y="1813"/>
                  </a:cubicBezTo>
                  <a:cubicBezTo>
                    <a:pt x="902" y="1824"/>
                    <a:pt x="919" y="1830"/>
                    <a:pt x="936" y="1830"/>
                  </a:cubicBezTo>
                  <a:cubicBezTo>
                    <a:pt x="953" y="1830"/>
                    <a:pt x="970" y="1824"/>
                    <a:pt x="982" y="1813"/>
                  </a:cubicBezTo>
                  <a:cubicBezTo>
                    <a:pt x="1027" y="1790"/>
                    <a:pt x="1050" y="1721"/>
                    <a:pt x="1027" y="1676"/>
                  </a:cubicBezTo>
                  <a:lnTo>
                    <a:pt x="206" y="55"/>
                  </a:lnTo>
                  <a:cubicBezTo>
                    <a:pt x="189" y="22"/>
                    <a:pt x="148" y="0"/>
                    <a:pt x="109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787;p42">
              <a:extLst>
                <a:ext uri="{FF2B5EF4-FFF2-40B4-BE49-F238E27FC236}">
                  <a16:creationId xmlns:a16="http://schemas.microsoft.com/office/drawing/2014/main" id="{28288D93-FA4B-A665-68C3-363BB9C9E7D9}"/>
                </a:ext>
              </a:extLst>
            </p:cNvPr>
            <p:cNvSpPr/>
            <p:nvPr/>
          </p:nvSpPr>
          <p:spPr>
            <a:xfrm>
              <a:off x="4709396" y="1695569"/>
              <a:ext cx="20093" cy="34546"/>
            </a:xfrm>
            <a:custGeom>
              <a:avLst/>
              <a:gdLst/>
              <a:ahLst/>
              <a:cxnLst/>
              <a:rect l="l" t="t" r="r" b="b"/>
              <a:pathLst>
                <a:path w="709" h="1219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100"/>
                    <a:pt x="24" y="146"/>
                  </a:cubicBezTo>
                  <a:lnTo>
                    <a:pt x="526" y="1173"/>
                  </a:lnTo>
                  <a:cubicBezTo>
                    <a:pt x="526" y="1196"/>
                    <a:pt x="549" y="1196"/>
                    <a:pt x="571" y="1219"/>
                  </a:cubicBezTo>
                  <a:lnTo>
                    <a:pt x="663" y="1219"/>
                  </a:lnTo>
                  <a:cubicBezTo>
                    <a:pt x="708" y="1173"/>
                    <a:pt x="708" y="1128"/>
                    <a:pt x="686" y="1082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5788;p42">
              <a:extLst>
                <a:ext uri="{FF2B5EF4-FFF2-40B4-BE49-F238E27FC236}">
                  <a16:creationId xmlns:a16="http://schemas.microsoft.com/office/drawing/2014/main" id="{B2B18E8E-7AA5-5D4D-33B6-D844954481B6}"/>
                </a:ext>
              </a:extLst>
            </p:cNvPr>
            <p:cNvSpPr/>
            <p:nvPr/>
          </p:nvSpPr>
          <p:spPr>
            <a:xfrm>
              <a:off x="4798015" y="1673578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06" y="0"/>
                  </a:moveTo>
                  <a:cubicBezTo>
                    <a:pt x="94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26" y="1150"/>
                  </a:lnTo>
                  <a:cubicBezTo>
                    <a:pt x="549" y="1173"/>
                    <a:pt x="549" y="1196"/>
                    <a:pt x="572" y="1196"/>
                  </a:cubicBezTo>
                  <a:cubicBezTo>
                    <a:pt x="583" y="1207"/>
                    <a:pt x="600" y="1213"/>
                    <a:pt x="617" y="1213"/>
                  </a:cubicBezTo>
                  <a:cubicBezTo>
                    <a:pt x="634" y="1213"/>
                    <a:pt x="651" y="1207"/>
                    <a:pt x="663" y="1196"/>
                  </a:cubicBezTo>
                  <a:cubicBezTo>
                    <a:pt x="708" y="1173"/>
                    <a:pt x="731" y="1127"/>
                    <a:pt x="708" y="1082"/>
                  </a:cubicBezTo>
                  <a:lnTo>
                    <a:pt x="183" y="55"/>
                  </a:lnTo>
                  <a:cubicBezTo>
                    <a:pt x="167" y="21"/>
                    <a:pt x="138" y="0"/>
                    <a:pt x="106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5789;p42">
              <a:extLst>
                <a:ext uri="{FF2B5EF4-FFF2-40B4-BE49-F238E27FC236}">
                  <a16:creationId xmlns:a16="http://schemas.microsoft.com/office/drawing/2014/main" id="{F31BC815-AC82-4DC3-A37B-40DB1426FD64}"/>
                </a:ext>
              </a:extLst>
            </p:cNvPr>
            <p:cNvSpPr/>
            <p:nvPr/>
          </p:nvSpPr>
          <p:spPr>
            <a:xfrm>
              <a:off x="4887286" y="1651444"/>
              <a:ext cx="20745" cy="34036"/>
            </a:xfrm>
            <a:custGeom>
              <a:avLst/>
              <a:gdLst/>
              <a:ahLst/>
              <a:cxnLst/>
              <a:rect l="l" t="t" r="r" b="b"/>
              <a:pathLst>
                <a:path w="732" h="1201" extrusionOk="0">
                  <a:moveTo>
                    <a:pt x="118" y="0"/>
                  </a:moveTo>
                  <a:cubicBezTo>
                    <a:pt x="103" y="0"/>
                    <a:pt x="86" y="6"/>
                    <a:pt x="69" y="14"/>
                  </a:cubicBezTo>
                  <a:cubicBezTo>
                    <a:pt x="24" y="37"/>
                    <a:pt x="1" y="82"/>
                    <a:pt x="24" y="128"/>
                  </a:cubicBezTo>
                  <a:lnTo>
                    <a:pt x="526" y="1155"/>
                  </a:lnTo>
                  <a:cubicBezTo>
                    <a:pt x="549" y="1178"/>
                    <a:pt x="571" y="1178"/>
                    <a:pt x="571" y="1201"/>
                  </a:cubicBezTo>
                  <a:lnTo>
                    <a:pt x="663" y="1201"/>
                  </a:lnTo>
                  <a:cubicBezTo>
                    <a:pt x="708" y="1178"/>
                    <a:pt x="731" y="1110"/>
                    <a:pt x="708" y="1064"/>
                  </a:cubicBezTo>
                  <a:lnTo>
                    <a:pt x="183" y="60"/>
                  </a:lnTo>
                  <a:cubicBezTo>
                    <a:pt x="169" y="16"/>
                    <a:pt x="145" y="0"/>
                    <a:pt x="11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5790;p42">
              <a:extLst>
                <a:ext uri="{FF2B5EF4-FFF2-40B4-BE49-F238E27FC236}">
                  <a16:creationId xmlns:a16="http://schemas.microsoft.com/office/drawing/2014/main" id="{CCC4DB0A-56EC-8DB1-0C73-924C44F156A5}"/>
                </a:ext>
              </a:extLst>
            </p:cNvPr>
            <p:cNvSpPr/>
            <p:nvPr/>
          </p:nvSpPr>
          <p:spPr>
            <a:xfrm>
              <a:off x="4984322" y="1628290"/>
              <a:ext cx="20717" cy="34405"/>
            </a:xfrm>
            <a:custGeom>
              <a:avLst/>
              <a:gdLst/>
              <a:ahLst/>
              <a:cxnLst/>
              <a:rect l="l" t="t" r="r" b="b"/>
              <a:pathLst>
                <a:path w="731" h="1214" extrusionOk="0">
                  <a:moveTo>
                    <a:pt x="105" y="0"/>
                  </a:moveTo>
                  <a:cubicBezTo>
                    <a:pt x="94" y="0"/>
                    <a:pt x="81" y="3"/>
                    <a:pt x="69" y="9"/>
                  </a:cubicBezTo>
                  <a:cubicBezTo>
                    <a:pt x="23" y="32"/>
                    <a:pt x="1" y="101"/>
                    <a:pt x="23" y="146"/>
                  </a:cubicBezTo>
                  <a:lnTo>
                    <a:pt x="526" y="1173"/>
                  </a:lnTo>
                  <a:cubicBezTo>
                    <a:pt x="548" y="1173"/>
                    <a:pt x="548" y="1196"/>
                    <a:pt x="571" y="1196"/>
                  </a:cubicBezTo>
                  <a:cubicBezTo>
                    <a:pt x="583" y="1208"/>
                    <a:pt x="594" y="1213"/>
                    <a:pt x="608" y="1213"/>
                  </a:cubicBezTo>
                  <a:cubicBezTo>
                    <a:pt x="623" y="1213"/>
                    <a:pt x="640" y="1208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183" y="55"/>
                  </a:lnTo>
                  <a:cubicBezTo>
                    <a:pt x="166" y="22"/>
                    <a:pt x="138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5791;p42">
              <a:extLst>
                <a:ext uri="{FF2B5EF4-FFF2-40B4-BE49-F238E27FC236}">
                  <a16:creationId xmlns:a16="http://schemas.microsoft.com/office/drawing/2014/main" id="{D33F83DF-EF12-3A13-9D3C-F8F51B7F93A4}"/>
                </a:ext>
              </a:extLst>
            </p:cNvPr>
            <p:cNvSpPr/>
            <p:nvPr/>
          </p:nvSpPr>
          <p:spPr>
            <a:xfrm>
              <a:off x="5082662" y="1604343"/>
              <a:ext cx="20717" cy="33923"/>
            </a:xfrm>
            <a:custGeom>
              <a:avLst/>
              <a:gdLst/>
              <a:ahLst/>
              <a:cxnLst/>
              <a:rect l="l" t="t" r="r" b="b"/>
              <a:pathLst>
                <a:path w="731" h="1197" extrusionOk="0">
                  <a:moveTo>
                    <a:pt x="109" y="1"/>
                  </a:moveTo>
                  <a:cubicBezTo>
                    <a:pt x="95" y="1"/>
                    <a:pt x="81" y="4"/>
                    <a:pt x="68" y="10"/>
                  </a:cubicBezTo>
                  <a:cubicBezTo>
                    <a:pt x="23" y="33"/>
                    <a:pt x="0" y="78"/>
                    <a:pt x="23" y="124"/>
                  </a:cubicBezTo>
                  <a:lnTo>
                    <a:pt x="548" y="1151"/>
                  </a:lnTo>
                  <a:cubicBezTo>
                    <a:pt x="548" y="1174"/>
                    <a:pt x="571" y="1197"/>
                    <a:pt x="571" y="1197"/>
                  </a:cubicBezTo>
                  <a:lnTo>
                    <a:pt x="662" y="1197"/>
                  </a:lnTo>
                  <a:cubicBezTo>
                    <a:pt x="708" y="1174"/>
                    <a:pt x="730" y="1105"/>
                    <a:pt x="708" y="1060"/>
                  </a:cubicBezTo>
                  <a:lnTo>
                    <a:pt x="205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5792;p42">
              <a:extLst>
                <a:ext uri="{FF2B5EF4-FFF2-40B4-BE49-F238E27FC236}">
                  <a16:creationId xmlns:a16="http://schemas.microsoft.com/office/drawing/2014/main" id="{808163C8-6B23-A825-F01C-BA01E3E110C3}"/>
                </a:ext>
              </a:extLst>
            </p:cNvPr>
            <p:cNvSpPr/>
            <p:nvPr/>
          </p:nvSpPr>
          <p:spPr>
            <a:xfrm>
              <a:off x="5194548" y="1577193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10" y="0"/>
                  </a:moveTo>
                  <a:cubicBezTo>
                    <a:pt x="95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49" y="1150"/>
                  </a:lnTo>
                  <a:cubicBezTo>
                    <a:pt x="549" y="1173"/>
                    <a:pt x="571" y="1196"/>
                    <a:pt x="571" y="1196"/>
                  </a:cubicBezTo>
                  <a:cubicBezTo>
                    <a:pt x="594" y="1207"/>
                    <a:pt x="611" y="1213"/>
                    <a:pt x="626" y="1213"/>
                  </a:cubicBezTo>
                  <a:cubicBezTo>
                    <a:pt x="640" y="1213"/>
                    <a:pt x="651" y="1207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206" y="55"/>
                  </a:lnTo>
                  <a:cubicBezTo>
                    <a:pt x="190" y="21"/>
                    <a:pt x="148" y="0"/>
                    <a:pt x="110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5793;p42">
              <a:extLst>
                <a:ext uri="{FF2B5EF4-FFF2-40B4-BE49-F238E27FC236}">
                  <a16:creationId xmlns:a16="http://schemas.microsoft.com/office/drawing/2014/main" id="{D3BFE6C5-8359-5FCE-3504-5247C4C85564}"/>
                </a:ext>
              </a:extLst>
            </p:cNvPr>
            <p:cNvSpPr/>
            <p:nvPr/>
          </p:nvSpPr>
          <p:spPr>
            <a:xfrm>
              <a:off x="3480998" y="2291560"/>
              <a:ext cx="410788" cy="398007"/>
            </a:xfrm>
            <a:custGeom>
              <a:avLst/>
              <a:gdLst/>
              <a:ahLst/>
              <a:cxnLst/>
              <a:rect l="l" t="t" r="r" b="b"/>
              <a:pathLst>
                <a:path w="14495" h="14044" extrusionOk="0">
                  <a:moveTo>
                    <a:pt x="8719" y="0"/>
                  </a:moveTo>
                  <a:cubicBezTo>
                    <a:pt x="8696" y="0"/>
                    <a:pt x="8674" y="1"/>
                    <a:pt x="8651" y="1"/>
                  </a:cubicBezTo>
                  <a:cubicBezTo>
                    <a:pt x="7510" y="1"/>
                    <a:pt x="6848" y="640"/>
                    <a:pt x="6300" y="1485"/>
                  </a:cubicBezTo>
                  <a:cubicBezTo>
                    <a:pt x="5684" y="2421"/>
                    <a:pt x="4862" y="2854"/>
                    <a:pt x="3744" y="3151"/>
                  </a:cubicBezTo>
                  <a:cubicBezTo>
                    <a:pt x="2717" y="3425"/>
                    <a:pt x="1576" y="3653"/>
                    <a:pt x="868" y="4429"/>
                  </a:cubicBezTo>
                  <a:cubicBezTo>
                    <a:pt x="434" y="4909"/>
                    <a:pt x="183" y="5525"/>
                    <a:pt x="160" y="6141"/>
                  </a:cubicBezTo>
                  <a:cubicBezTo>
                    <a:pt x="1" y="11893"/>
                    <a:pt x="4041" y="13970"/>
                    <a:pt x="5365" y="14039"/>
                  </a:cubicBezTo>
                  <a:cubicBezTo>
                    <a:pt x="5419" y="14042"/>
                    <a:pt x="5474" y="14044"/>
                    <a:pt x="5528" y="14044"/>
                  </a:cubicBezTo>
                  <a:cubicBezTo>
                    <a:pt x="6916" y="14044"/>
                    <a:pt x="8088" y="12953"/>
                    <a:pt x="9450" y="12624"/>
                  </a:cubicBezTo>
                  <a:cubicBezTo>
                    <a:pt x="10112" y="12464"/>
                    <a:pt x="10820" y="12464"/>
                    <a:pt x="11459" y="12213"/>
                  </a:cubicBezTo>
                  <a:cubicBezTo>
                    <a:pt x="12281" y="11916"/>
                    <a:pt x="12920" y="11208"/>
                    <a:pt x="13239" y="10432"/>
                  </a:cubicBezTo>
                  <a:cubicBezTo>
                    <a:pt x="14495" y="7442"/>
                    <a:pt x="13924" y="4954"/>
                    <a:pt x="13353" y="3562"/>
                  </a:cubicBezTo>
                  <a:cubicBezTo>
                    <a:pt x="12943" y="2626"/>
                    <a:pt x="12281" y="1804"/>
                    <a:pt x="11459" y="1142"/>
                  </a:cubicBezTo>
                  <a:cubicBezTo>
                    <a:pt x="10699" y="517"/>
                    <a:pt x="9764" y="0"/>
                    <a:pt x="87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5794;p42">
              <a:extLst>
                <a:ext uri="{FF2B5EF4-FFF2-40B4-BE49-F238E27FC236}">
                  <a16:creationId xmlns:a16="http://schemas.microsoft.com/office/drawing/2014/main" id="{D3DE3395-242D-0999-C377-F4367122EEB3}"/>
                </a:ext>
              </a:extLst>
            </p:cNvPr>
            <p:cNvSpPr/>
            <p:nvPr/>
          </p:nvSpPr>
          <p:spPr>
            <a:xfrm>
              <a:off x="3483577" y="2470102"/>
              <a:ext cx="291137" cy="219465"/>
            </a:xfrm>
            <a:custGeom>
              <a:avLst/>
              <a:gdLst/>
              <a:ahLst/>
              <a:cxnLst/>
              <a:rect l="l" t="t" r="r" b="b"/>
              <a:pathLst>
                <a:path w="10273" h="7744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5616"/>
                    <a:pt x="3950" y="7670"/>
                    <a:pt x="5274" y="7739"/>
                  </a:cubicBezTo>
                  <a:cubicBezTo>
                    <a:pt x="5328" y="7742"/>
                    <a:pt x="5383" y="7744"/>
                    <a:pt x="5437" y="7744"/>
                  </a:cubicBezTo>
                  <a:cubicBezTo>
                    <a:pt x="6825" y="7744"/>
                    <a:pt x="7997" y="6653"/>
                    <a:pt x="9359" y="6324"/>
                  </a:cubicBezTo>
                  <a:cubicBezTo>
                    <a:pt x="9656" y="6255"/>
                    <a:pt x="9976" y="6209"/>
                    <a:pt x="10272" y="6164"/>
                  </a:cubicBezTo>
                  <a:cubicBezTo>
                    <a:pt x="9792" y="5983"/>
                    <a:pt x="9414" y="5911"/>
                    <a:pt x="9085" y="5911"/>
                  </a:cubicBezTo>
                  <a:cubicBezTo>
                    <a:pt x="7960" y="5911"/>
                    <a:pt x="7419" y="6756"/>
                    <a:pt x="5388" y="6985"/>
                  </a:cubicBezTo>
                  <a:cubicBezTo>
                    <a:pt x="2831" y="6894"/>
                    <a:pt x="731" y="3014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5795;p42">
              <a:extLst>
                <a:ext uri="{FF2B5EF4-FFF2-40B4-BE49-F238E27FC236}">
                  <a16:creationId xmlns:a16="http://schemas.microsoft.com/office/drawing/2014/main" id="{A80EF2CB-DE34-DF09-70B2-6E3F5548D6FC}"/>
                </a:ext>
              </a:extLst>
            </p:cNvPr>
            <p:cNvSpPr/>
            <p:nvPr/>
          </p:nvSpPr>
          <p:spPr>
            <a:xfrm>
              <a:off x="3601953" y="2372640"/>
              <a:ext cx="88024" cy="31939"/>
            </a:xfrm>
            <a:custGeom>
              <a:avLst/>
              <a:gdLst/>
              <a:ahLst/>
              <a:cxnLst/>
              <a:rect l="l" t="t" r="r" b="b"/>
              <a:pathLst>
                <a:path w="3106" h="1127" extrusionOk="0">
                  <a:moveTo>
                    <a:pt x="2652" y="1"/>
                  </a:moveTo>
                  <a:cubicBezTo>
                    <a:pt x="2353" y="1"/>
                    <a:pt x="1911" y="77"/>
                    <a:pt x="1439" y="222"/>
                  </a:cubicBezTo>
                  <a:cubicBezTo>
                    <a:pt x="617" y="450"/>
                    <a:pt x="1" y="815"/>
                    <a:pt x="47" y="998"/>
                  </a:cubicBezTo>
                  <a:cubicBezTo>
                    <a:pt x="66" y="1085"/>
                    <a:pt x="209" y="1127"/>
                    <a:pt x="431" y="1127"/>
                  </a:cubicBezTo>
                  <a:cubicBezTo>
                    <a:pt x="730" y="1127"/>
                    <a:pt x="1172" y="1051"/>
                    <a:pt x="1644" y="906"/>
                  </a:cubicBezTo>
                  <a:cubicBezTo>
                    <a:pt x="2466" y="678"/>
                    <a:pt x="3105" y="313"/>
                    <a:pt x="3037" y="130"/>
                  </a:cubicBezTo>
                  <a:cubicBezTo>
                    <a:pt x="3017" y="43"/>
                    <a:pt x="2874" y="1"/>
                    <a:pt x="26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5796;p42">
              <a:extLst>
                <a:ext uri="{FF2B5EF4-FFF2-40B4-BE49-F238E27FC236}">
                  <a16:creationId xmlns:a16="http://schemas.microsoft.com/office/drawing/2014/main" id="{B34926CD-36D6-F7D7-67BF-566808B4505F}"/>
                </a:ext>
              </a:extLst>
            </p:cNvPr>
            <p:cNvSpPr/>
            <p:nvPr/>
          </p:nvSpPr>
          <p:spPr>
            <a:xfrm>
              <a:off x="3580613" y="2195997"/>
              <a:ext cx="77000" cy="199117"/>
            </a:xfrm>
            <a:custGeom>
              <a:avLst/>
              <a:gdLst/>
              <a:ahLst/>
              <a:cxnLst/>
              <a:rect l="l" t="t" r="r" b="b"/>
              <a:pathLst>
                <a:path w="2717" h="7026" extrusionOk="0">
                  <a:moveTo>
                    <a:pt x="1883" y="1"/>
                  </a:moveTo>
                  <a:cubicBezTo>
                    <a:pt x="1700" y="1"/>
                    <a:pt x="1477" y="62"/>
                    <a:pt x="1210" y="223"/>
                  </a:cubicBezTo>
                  <a:cubicBezTo>
                    <a:pt x="1210" y="223"/>
                    <a:pt x="1" y="2917"/>
                    <a:pt x="2078" y="7025"/>
                  </a:cubicBezTo>
                  <a:cubicBezTo>
                    <a:pt x="2078" y="7025"/>
                    <a:pt x="2084" y="7025"/>
                    <a:pt x="2096" y="7025"/>
                  </a:cubicBezTo>
                  <a:cubicBezTo>
                    <a:pt x="2189" y="7025"/>
                    <a:pt x="2615" y="7007"/>
                    <a:pt x="2717" y="6683"/>
                  </a:cubicBezTo>
                  <a:cubicBezTo>
                    <a:pt x="2717" y="6683"/>
                    <a:pt x="663" y="2255"/>
                    <a:pt x="2648" y="588"/>
                  </a:cubicBezTo>
                  <a:cubicBezTo>
                    <a:pt x="2648" y="588"/>
                    <a:pt x="2453" y="1"/>
                    <a:pt x="18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5797;p42">
              <a:extLst>
                <a:ext uri="{FF2B5EF4-FFF2-40B4-BE49-F238E27FC236}">
                  <a16:creationId xmlns:a16="http://schemas.microsoft.com/office/drawing/2014/main" id="{0E972E31-5539-EE4E-D66D-0D25FE17AD8B}"/>
                </a:ext>
              </a:extLst>
            </p:cNvPr>
            <p:cNvSpPr/>
            <p:nvPr/>
          </p:nvSpPr>
          <p:spPr>
            <a:xfrm>
              <a:off x="3472581" y="2269653"/>
              <a:ext cx="141048" cy="68101"/>
            </a:xfrm>
            <a:custGeom>
              <a:avLst/>
              <a:gdLst/>
              <a:ahLst/>
              <a:cxnLst/>
              <a:rect l="l" t="t" r="r" b="b"/>
              <a:pathLst>
                <a:path w="4977" h="2403" extrusionOk="0">
                  <a:moveTo>
                    <a:pt x="1943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892" y="2031"/>
                    <a:pt x="2253" y="2403"/>
                    <a:pt x="3326" y="2403"/>
                  </a:cubicBezTo>
                  <a:cubicBezTo>
                    <a:pt x="4260" y="2403"/>
                    <a:pt x="4977" y="2121"/>
                    <a:pt x="4977" y="2121"/>
                  </a:cubicBezTo>
                  <a:cubicBezTo>
                    <a:pt x="4237" y="426"/>
                    <a:pt x="2999" y="1"/>
                    <a:pt x="1943" y="1"/>
                  </a:cubicBezTo>
                  <a:close/>
                </a:path>
              </a:pathLst>
            </a:custGeom>
            <a:solidFill>
              <a:srgbClr val="4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5798;p42">
              <a:extLst>
                <a:ext uri="{FF2B5EF4-FFF2-40B4-BE49-F238E27FC236}">
                  <a16:creationId xmlns:a16="http://schemas.microsoft.com/office/drawing/2014/main" id="{5CDA1C01-FE3E-ADE9-624B-76155F66A9D8}"/>
                </a:ext>
              </a:extLst>
            </p:cNvPr>
            <p:cNvSpPr/>
            <p:nvPr/>
          </p:nvSpPr>
          <p:spPr>
            <a:xfrm>
              <a:off x="3712054" y="2322592"/>
              <a:ext cx="138979" cy="194469"/>
            </a:xfrm>
            <a:custGeom>
              <a:avLst/>
              <a:gdLst/>
              <a:ahLst/>
              <a:cxnLst/>
              <a:rect l="l" t="t" r="r" b="b"/>
              <a:pathLst>
                <a:path w="4904" h="6862" extrusionOk="0">
                  <a:moveTo>
                    <a:pt x="1043" y="1"/>
                  </a:moveTo>
                  <a:cubicBezTo>
                    <a:pt x="456" y="1"/>
                    <a:pt x="0" y="321"/>
                    <a:pt x="293" y="1143"/>
                  </a:cubicBezTo>
                  <a:cubicBezTo>
                    <a:pt x="590" y="2033"/>
                    <a:pt x="1525" y="2513"/>
                    <a:pt x="2187" y="3197"/>
                  </a:cubicBezTo>
                  <a:cubicBezTo>
                    <a:pt x="3055" y="4133"/>
                    <a:pt x="3397" y="5389"/>
                    <a:pt x="3785" y="6598"/>
                  </a:cubicBezTo>
                  <a:cubicBezTo>
                    <a:pt x="3831" y="6667"/>
                    <a:pt x="3854" y="6758"/>
                    <a:pt x="3922" y="6804"/>
                  </a:cubicBezTo>
                  <a:cubicBezTo>
                    <a:pt x="3972" y="6844"/>
                    <a:pt x="4035" y="6862"/>
                    <a:pt x="4102" y="6862"/>
                  </a:cubicBezTo>
                  <a:cubicBezTo>
                    <a:pt x="4188" y="6862"/>
                    <a:pt x="4279" y="6832"/>
                    <a:pt x="4356" y="6781"/>
                  </a:cubicBezTo>
                  <a:cubicBezTo>
                    <a:pt x="4470" y="6667"/>
                    <a:pt x="4538" y="6530"/>
                    <a:pt x="4607" y="6393"/>
                  </a:cubicBezTo>
                  <a:cubicBezTo>
                    <a:pt x="4904" y="5548"/>
                    <a:pt x="4835" y="4658"/>
                    <a:pt x="4584" y="3836"/>
                  </a:cubicBezTo>
                  <a:cubicBezTo>
                    <a:pt x="4310" y="3038"/>
                    <a:pt x="3854" y="2284"/>
                    <a:pt x="3352" y="1600"/>
                  </a:cubicBezTo>
                  <a:cubicBezTo>
                    <a:pt x="3009" y="1120"/>
                    <a:pt x="2644" y="664"/>
                    <a:pt x="2165" y="344"/>
                  </a:cubicBezTo>
                  <a:cubicBezTo>
                    <a:pt x="1845" y="131"/>
                    <a:pt x="1417" y="1"/>
                    <a:pt x="10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5799;p42">
              <a:extLst>
                <a:ext uri="{FF2B5EF4-FFF2-40B4-BE49-F238E27FC236}">
                  <a16:creationId xmlns:a16="http://schemas.microsoft.com/office/drawing/2014/main" id="{DA8E7FFE-E5C0-4369-2020-79708A0F0048}"/>
                </a:ext>
              </a:extLst>
            </p:cNvPr>
            <p:cNvSpPr/>
            <p:nvPr/>
          </p:nvSpPr>
          <p:spPr>
            <a:xfrm>
              <a:off x="3807673" y="2542652"/>
              <a:ext cx="29785" cy="25024"/>
            </a:xfrm>
            <a:custGeom>
              <a:avLst/>
              <a:gdLst/>
              <a:ahLst/>
              <a:cxnLst/>
              <a:rect l="l" t="t" r="r" b="b"/>
              <a:pathLst>
                <a:path w="1051" h="883" extrusionOk="0">
                  <a:moveTo>
                    <a:pt x="546" y="1"/>
                  </a:moveTo>
                  <a:cubicBezTo>
                    <a:pt x="501" y="1"/>
                    <a:pt x="455" y="7"/>
                    <a:pt x="411" y="20"/>
                  </a:cubicBezTo>
                  <a:cubicBezTo>
                    <a:pt x="160" y="89"/>
                    <a:pt x="0" y="340"/>
                    <a:pt x="69" y="568"/>
                  </a:cubicBezTo>
                  <a:cubicBezTo>
                    <a:pt x="125" y="756"/>
                    <a:pt x="306" y="882"/>
                    <a:pt x="508" y="882"/>
                  </a:cubicBezTo>
                  <a:cubicBezTo>
                    <a:pt x="551" y="882"/>
                    <a:pt x="595" y="877"/>
                    <a:pt x="639" y="865"/>
                  </a:cubicBezTo>
                  <a:cubicBezTo>
                    <a:pt x="891" y="773"/>
                    <a:pt x="1050" y="545"/>
                    <a:pt x="982" y="317"/>
                  </a:cubicBezTo>
                  <a:cubicBezTo>
                    <a:pt x="927" y="114"/>
                    <a:pt x="737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5800;p42">
              <a:extLst>
                <a:ext uri="{FF2B5EF4-FFF2-40B4-BE49-F238E27FC236}">
                  <a16:creationId xmlns:a16="http://schemas.microsoft.com/office/drawing/2014/main" id="{890E411C-BB68-FBDB-0DDB-C1577AA6407F}"/>
                </a:ext>
              </a:extLst>
            </p:cNvPr>
            <p:cNvSpPr/>
            <p:nvPr/>
          </p:nvSpPr>
          <p:spPr>
            <a:xfrm>
              <a:off x="3472581" y="2269653"/>
              <a:ext cx="140396" cy="58182"/>
            </a:xfrm>
            <a:custGeom>
              <a:avLst/>
              <a:gdLst/>
              <a:ahLst/>
              <a:cxnLst/>
              <a:rect l="l" t="t" r="r" b="b"/>
              <a:pathLst>
                <a:path w="4954" h="2053" extrusionOk="0">
                  <a:moveTo>
                    <a:pt x="1945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1" y="455"/>
                    <a:pt x="24" y="455"/>
                    <a:pt x="24" y="455"/>
                  </a:cubicBezTo>
                  <a:lnTo>
                    <a:pt x="4954" y="2052"/>
                  </a:lnTo>
                  <a:cubicBezTo>
                    <a:pt x="4208" y="414"/>
                    <a:pt x="2988" y="1"/>
                    <a:pt x="19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5801;p42">
              <a:extLst>
                <a:ext uri="{FF2B5EF4-FFF2-40B4-BE49-F238E27FC236}">
                  <a16:creationId xmlns:a16="http://schemas.microsoft.com/office/drawing/2014/main" id="{29249853-1F67-4E77-8B86-751DA24F1CA6}"/>
                </a:ext>
              </a:extLst>
            </p:cNvPr>
            <p:cNvSpPr/>
            <p:nvPr/>
          </p:nvSpPr>
          <p:spPr>
            <a:xfrm>
              <a:off x="5133759" y="3571082"/>
              <a:ext cx="290457" cy="273793"/>
            </a:xfrm>
            <a:custGeom>
              <a:avLst/>
              <a:gdLst/>
              <a:ahLst/>
              <a:cxnLst/>
              <a:rect l="l" t="t" r="r" b="b"/>
              <a:pathLst>
                <a:path w="10249" h="9661" extrusionOk="0">
                  <a:moveTo>
                    <a:pt x="6209" y="1"/>
                  </a:moveTo>
                  <a:cubicBezTo>
                    <a:pt x="5364" y="1"/>
                    <a:pt x="4999" y="685"/>
                    <a:pt x="4908" y="1484"/>
                  </a:cubicBezTo>
                  <a:cubicBezTo>
                    <a:pt x="4520" y="845"/>
                    <a:pt x="4040" y="366"/>
                    <a:pt x="3356" y="206"/>
                  </a:cubicBezTo>
                  <a:cubicBezTo>
                    <a:pt x="3295" y="192"/>
                    <a:pt x="3238" y="186"/>
                    <a:pt x="3183" y="186"/>
                  </a:cubicBezTo>
                  <a:cubicBezTo>
                    <a:pt x="2782" y="186"/>
                    <a:pt x="2542" y="535"/>
                    <a:pt x="2602" y="936"/>
                  </a:cubicBezTo>
                  <a:cubicBezTo>
                    <a:pt x="2716" y="1690"/>
                    <a:pt x="3013" y="2329"/>
                    <a:pt x="3401" y="2945"/>
                  </a:cubicBezTo>
                  <a:cubicBezTo>
                    <a:pt x="3356" y="2945"/>
                    <a:pt x="3333" y="2945"/>
                    <a:pt x="3287" y="2968"/>
                  </a:cubicBezTo>
                  <a:cubicBezTo>
                    <a:pt x="3036" y="2889"/>
                    <a:pt x="2761" y="2848"/>
                    <a:pt x="2491" y="2848"/>
                  </a:cubicBezTo>
                  <a:cubicBezTo>
                    <a:pt x="1903" y="2848"/>
                    <a:pt x="1332" y="3040"/>
                    <a:pt x="1050" y="3447"/>
                  </a:cubicBezTo>
                  <a:cubicBezTo>
                    <a:pt x="525" y="4200"/>
                    <a:pt x="982" y="4794"/>
                    <a:pt x="1666" y="5136"/>
                  </a:cubicBezTo>
                  <a:cubicBezTo>
                    <a:pt x="1758" y="5228"/>
                    <a:pt x="1849" y="5296"/>
                    <a:pt x="1940" y="5342"/>
                  </a:cubicBezTo>
                  <a:cubicBezTo>
                    <a:pt x="1666" y="5479"/>
                    <a:pt x="1393" y="5661"/>
                    <a:pt x="1164" y="5889"/>
                  </a:cubicBezTo>
                  <a:cubicBezTo>
                    <a:pt x="639" y="6369"/>
                    <a:pt x="0" y="7213"/>
                    <a:pt x="457" y="7944"/>
                  </a:cubicBezTo>
                  <a:cubicBezTo>
                    <a:pt x="664" y="8281"/>
                    <a:pt x="989" y="8412"/>
                    <a:pt x="1332" y="8412"/>
                  </a:cubicBezTo>
                  <a:cubicBezTo>
                    <a:pt x="1593" y="8412"/>
                    <a:pt x="1863" y="8336"/>
                    <a:pt x="2100" y="8218"/>
                  </a:cubicBezTo>
                  <a:cubicBezTo>
                    <a:pt x="2189" y="8173"/>
                    <a:pt x="3276" y="7326"/>
                    <a:pt x="3394" y="7326"/>
                  </a:cubicBezTo>
                  <a:cubicBezTo>
                    <a:pt x="3397" y="7326"/>
                    <a:pt x="3399" y="7326"/>
                    <a:pt x="3401" y="7327"/>
                  </a:cubicBezTo>
                  <a:cubicBezTo>
                    <a:pt x="3447" y="7350"/>
                    <a:pt x="3424" y="8081"/>
                    <a:pt x="3470" y="8218"/>
                  </a:cubicBezTo>
                  <a:cubicBezTo>
                    <a:pt x="3646" y="8640"/>
                    <a:pt x="4012" y="8941"/>
                    <a:pt x="4443" y="8941"/>
                  </a:cubicBezTo>
                  <a:cubicBezTo>
                    <a:pt x="4570" y="8941"/>
                    <a:pt x="4704" y="8914"/>
                    <a:pt x="4839" y="8857"/>
                  </a:cubicBezTo>
                  <a:cubicBezTo>
                    <a:pt x="5227" y="8674"/>
                    <a:pt x="5387" y="8332"/>
                    <a:pt x="5433" y="7944"/>
                  </a:cubicBezTo>
                  <a:cubicBezTo>
                    <a:pt x="5570" y="7921"/>
                    <a:pt x="5684" y="7921"/>
                    <a:pt x="5798" y="7875"/>
                  </a:cubicBezTo>
                  <a:cubicBezTo>
                    <a:pt x="6310" y="8742"/>
                    <a:pt x="6992" y="9660"/>
                    <a:pt x="7830" y="9660"/>
                  </a:cubicBezTo>
                  <a:cubicBezTo>
                    <a:pt x="7963" y="9660"/>
                    <a:pt x="8100" y="9637"/>
                    <a:pt x="8240" y="9587"/>
                  </a:cubicBezTo>
                  <a:cubicBezTo>
                    <a:pt x="9336" y="9199"/>
                    <a:pt x="9267" y="8126"/>
                    <a:pt x="8993" y="7099"/>
                  </a:cubicBezTo>
                  <a:lnTo>
                    <a:pt x="8993" y="7099"/>
                  </a:lnTo>
                  <a:cubicBezTo>
                    <a:pt x="9088" y="7109"/>
                    <a:pt x="9182" y="7114"/>
                    <a:pt x="9279" y="7114"/>
                  </a:cubicBezTo>
                  <a:cubicBezTo>
                    <a:pt x="9415" y="7114"/>
                    <a:pt x="9554" y="7103"/>
                    <a:pt x="9701" y="7076"/>
                  </a:cubicBezTo>
                  <a:cubicBezTo>
                    <a:pt x="9975" y="7031"/>
                    <a:pt x="10226" y="6688"/>
                    <a:pt x="10203" y="6392"/>
                  </a:cubicBezTo>
                  <a:cubicBezTo>
                    <a:pt x="10180" y="5638"/>
                    <a:pt x="9792" y="5364"/>
                    <a:pt x="9290" y="4862"/>
                  </a:cubicBezTo>
                  <a:cubicBezTo>
                    <a:pt x="9130" y="4680"/>
                    <a:pt x="8674" y="4611"/>
                    <a:pt x="8948" y="4178"/>
                  </a:cubicBezTo>
                  <a:cubicBezTo>
                    <a:pt x="8993" y="4109"/>
                    <a:pt x="9244" y="4063"/>
                    <a:pt x="9336" y="4018"/>
                  </a:cubicBezTo>
                  <a:cubicBezTo>
                    <a:pt x="9564" y="3881"/>
                    <a:pt x="9815" y="3675"/>
                    <a:pt x="9952" y="3447"/>
                  </a:cubicBezTo>
                  <a:cubicBezTo>
                    <a:pt x="10249" y="2968"/>
                    <a:pt x="10226" y="2329"/>
                    <a:pt x="9769" y="1964"/>
                  </a:cubicBezTo>
                  <a:cubicBezTo>
                    <a:pt x="9520" y="1764"/>
                    <a:pt x="9192" y="1691"/>
                    <a:pt x="8853" y="1691"/>
                  </a:cubicBezTo>
                  <a:cubicBezTo>
                    <a:pt x="8415" y="1691"/>
                    <a:pt x="7958" y="1812"/>
                    <a:pt x="7624" y="1941"/>
                  </a:cubicBezTo>
                  <a:cubicBezTo>
                    <a:pt x="7464" y="2009"/>
                    <a:pt x="7327" y="2078"/>
                    <a:pt x="7167" y="2146"/>
                  </a:cubicBezTo>
                  <a:cubicBezTo>
                    <a:pt x="7099" y="2169"/>
                    <a:pt x="7030" y="2215"/>
                    <a:pt x="6962" y="2237"/>
                  </a:cubicBezTo>
                  <a:cubicBezTo>
                    <a:pt x="6985" y="2100"/>
                    <a:pt x="7030" y="1918"/>
                    <a:pt x="7030" y="1895"/>
                  </a:cubicBezTo>
                  <a:cubicBezTo>
                    <a:pt x="7053" y="1621"/>
                    <a:pt x="7122" y="1324"/>
                    <a:pt x="7122" y="1050"/>
                  </a:cubicBezTo>
                  <a:cubicBezTo>
                    <a:pt x="7122" y="480"/>
                    <a:pt x="6848" y="1"/>
                    <a:pt x="62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5802;p42">
              <a:extLst>
                <a:ext uri="{FF2B5EF4-FFF2-40B4-BE49-F238E27FC236}">
                  <a16:creationId xmlns:a16="http://schemas.microsoft.com/office/drawing/2014/main" id="{563E6AAC-48EA-E8DA-DFE2-51DC92F966ED}"/>
                </a:ext>
              </a:extLst>
            </p:cNvPr>
            <p:cNvSpPr/>
            <p:nvPr/>
          </p:nvSpPr>
          <p:spPr>
            <a:xfrm>
              <a:off x="5381507" y="3530953"/>
              <a:ext cx="37550" cy="39506"/>
            </a:xfrm>
            <a:custGeom>
              <a:avLst/>
              <a:gdLst/>
              <a:ahLst/>
              <a:cxnLst/>
              <a:rect l="l" t="t" r="r" b="b"/>
              <a:pathLst>
                <a:path w="1325" h="1394" extrusionOk="0">
                  <a:moveTo>
                    <a:pt x="699" y="0"/>
                  </a:moveTo>
                  <a:cubicBezTo>
                    <a:pt x="687" y="0"/>
                    <a:pt x="675" y="1"/>
                    <a:pt x="662" y="1"/>
                  </a:cubicBezTo>
                  <a:cubicBezTo>
                    <a:pt x="297" y="1"/>
                    <a:pt x="46" y="275"/>
                    <a:pt x="23" y="640"/>
                  </a:cubicBezTo>
                  <a:cubicBezTo>
                    <a:pt x="23" y="663"/>
                    <a:pt x="0" y="709"/>
                    <a:pt x="0" y="732"/>
                  </a:cubicBezTo>
                  <a:cubicBezTo>
                    <a:pt x="0" y="1074"/>
                    <a:pt x="320" y="1394"/>
                    <a:pt x="662" y="1394"/>
                  </a:cubicBezTo>
                  <a:cubicBezTo>
                    <a:pt x="982" y="1371"/>
                    <a:pt x="1324" y="1097"/>
                    <a:pt x="1301" y="732"/>
                  </a:cubicBezTo>
                  <a:cubicBezTo>
                    <a:pt x="1301" y="709"/>
                    <a:pt x="1301" y="663"/>
                    <a:pt x="1301" y="640"/>
                  </a:cubicBezTo>
                  <a:cubicBezTo>
                    <a:pt x="1279" y="310"/>
                    <a:pt x="1044" y="0"/>
                    <a:pt x="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5803;p42">
              <a:extLst>
                <a:ext uri="{FF2B5EF4-FFF2-40B4-BE49-F238E27FC236}">
                  <a16:creationId xmlns:a16="http://schemas.microsoft.com/office/drawing/2014/main" id="{DD4A1F6F-4927-3244-C8DA-FE47E297E655}"/>
                </a:ext>
              </a:extLst>
            </p:cNvPr>
            <p:cNvSpPr/>
            <p:nvPr/>
          </p:nvSpPr>
          <p:spPr>
            <a:xfrm>
              <a:off x="5471430" y="3689459"/>
              <a:ext cx="47895" cy="36899"/>
            </a:xfrm>
            <a:custGeom>
              <a:avLst/>
              <a:gdLst/>
              <a:ahLst/>
              <a:cxnLst/>
              <a:rect l="l" t="t" r="r" b="b"/>
              <a:pathLst>
                <a:path w="1690" h="1302" extrusionOk="0">
                  <a:moveTo>
                    <a:pt x="845" y="1"/>
                  </a:moveTo>
                  <a:cubicBezTo>
                    <a:pt x="0" y="1"/>
                    <a:pt x="0" y="1302"/>
                    <a:pt x="845" y="1302"/>
                  </a:cubicBezTo>
                  <a:cubicBezTo>
                    <a:pt x="1689" y="1302"/>
                    <a:pt x="1689" y="1"/>
                    <a:pt x="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5804;p42">
              <a:extLst>
                <a:ext uri="{FF2B5EF4-FFF2-40B4-BE49-F238E27FC236}">
                  <a16:creationId xmlns:a16="http://schemas.microsoft.com/office/drawing/2014/main" id="{77306850-B672-5C72-D390-F9A3A7ACFFC1}"/>
                </a:ext>
              </a:extLst>
            </p:cNvPr>
            <p:cNvSpPr/>
            <p:nvPr/>
          </p:nvSpPr>
          <p:spPr>
            <a:xfrm>
              <a:off x="5267013" y="3852470"/>
              <a:ext cx="35595" cy="40129"/>
            </a:xfrm>
            <a:custGeom>
              <a:avLst/>
              <a:gdLst/>
              <a:ahLst/>
              <a:cxnLst/>
              <a:rect l="l" t="t" r="r" b="b"/>
              <a:pathLst>
                <a:path w="1256" h="1416" extrusionOk="0">
                  <a:moveTo>
                    <a:pt x="639" y="1"/>
                  </a:moveTo>
                  <a:cubicBezTo>
                    <a:pt x="274" y="23"/>
                    <a:pt x="23" y="297"/>
                    <a:pt x="0" y="640"/>
                  </a:cubicBezTo>
                  <a:cubicBezTo>
                    <a:pt x="0" y="685"/>
                    <a:pt x="0" y="731"/>
                    <a:pt x="0" y="777"/>
                  </a:cubicBezTo>
                  <a:cubicBezTo>
                    <a:pt x="23" y="959"/>
                    <a:pt x="69" y="1096"/>
                    <a:pt x="183" y="1233"/>
                  </a:cubicBezTo>
                  <a:cubicBezTo>
                    <a:pt x="297" y="1324"/>
                    <a:pt x="480" y="1416"/>
                    <a:pt x="639" y="1416"/>
                  </a:cubicBezTo>
                  <a:cubicBezTo>
                    <a:pt x="799" y="1393"/>
                    <a:pt x="959" y="1347"/>
                    <a:pt x="1073" y="1233"/>
                  </a:cubicBezTo>
                  <a:cubicBezTo>
                    <a:pt x="1187" y="1096"/>
                    <a:pt x="1233" y="959"/>
                    <a:pt x="1256" y="777"/>
                  </a:cubicBezTo>
                  <a:cubicBezTo>
                    <a:pt x="1256" y="731"/>
                    <a:pt x="1256" y="685"/>
                    <a:pt x="1256" y="640"/>
                  </a:cubicBezTo>
                  <a:cubicBezTo>
                    <a:pt x="1256" y="480"/>
                    <a:pt x="1210" y="320"/>
                    <a:pt x="1073" y="206"/>
                  </a:cubicBezTo>
                  <a:cubicBezTo>
                    <a:pt x="959" y="92"/>
                    <a:pt x="799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5805;p42">
              <a:extLst>
                <a:ext uri="{FF2B5EF4-FFF2-40B4-BE49-F238E27FC236}">
                  <a16:creationId xmlns:a16="http://schemas.microsoft.com/office/drawing/2014/main" id="{8883AE86-20C6-1CB6-6E7B-F45B6E0EE73C}"/>
                </a:ext>
              </a:extLst>
            </p:cNvPr>
            <p:cNvSpPr/>
            <p:nvPr/>
          </p:nvSpPr>
          <p:spPr>
            <a:xfrm>
              <a:off x="5099467" y="3721794"/>
              <a:ext cx="45316" cy="35623"/>
            </a:xfrm>
            <a:custGeom>
              <a:avLst/>
              <a:gdLst/>
              <a:ahLst/>
              <a:cxnLst/>
              <a:rect l="l" t="t" r="r" b="b"/>
              <a:pathLst>
                <a:path w="1599" h="1257" extrusionOk="0">
                  <a:moveTo>
                    <a:pt x="799" y="1"/>
                  </a:moveTo>
                  <a:cubicBezTo>
                    <a:pt x="0" y="1"/>
                    <a:pt x="0" y="1256"/>
                    <a:pt x="799" y="1256"/>
                  </a:cubicBezTo>
                  <a:cubicBezTo>
                    <a:pt x="1598" y="1256"/>
                    <a:pt x="1598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5806;p42">
              <a:extLst>
                <a:ext uri="{FF2B5EF4-FFF2-40B4-BE49-F238E27FC236}">
                  <a16:creationId xmlns:a16="http://schemas.microsoft.com/office/drawing/2014/main" id="{8B2DCF0F-5EF0-4471-0889-6EAEB121026A}"/>
                </a:ext>
              </a:extLst>
            </p:cNvPr>
            <p:cNvSpPr/>
            <p:nvPr/>
          </p:nvSpPr>
          <p:spPr>
            <a:xfrm>
              <a:off x="2813120" y="3029532"/>
              <a:ext cx="216716" cy="205125"/>
            </a:xfrm>
            <a:custGeom>
              <a:avLst/>
              <a:gdLst/>
              <a:ahLst/>
              <a:cxnLst/>
              <a:rect l="l" t="t" r="r" b="b"/>
              <a:pathLst>
                <a:path w="7647" h="7238" extrusionOk="0">
                  <a:moveTo>
                    <a:pt x="4634" y="0"/>
                  </a:moveTo>
                  <a:cubicBezTo>
                    <a:pt x="3995" y="0"/>
                    <a:pt x="3721" y="525"/>
                    <a:pt x="3675" y="1119"/>
                  </a:cubicBezTo>
                  <a:cubicBezTo>
                    <a:pt x="3378" y="639"/>
                    <a:pt x="3013" y="274"/>
                    <a:pt x="2488" y="160"/>
                  </a:cubicBezTo>
                  <a:cubicBezTo>
                    <a:pt x="2443" y="149"/>
                    <a:pt x="2399" y="143"/>
                    <a:pt x="2358" y="143"/>
                  </a:cubicBezTo>
                  <a:cubicBezTo>
                    <a:pt x="2070" y="143"/>
                    <a:pt x="1900" y="408"/>
                    <a:pt x="1940" y="708"/>
                  </a:cubicBezTo>
                  <a:cubicBezTo>
                    <a:pt x="2009" y="1256"/>
                    <a:pt x="2237" y="1758"/>
                    <a:pt x="2534" y="2214"/>
                  </a:cubicBezTo>
                  <a:lnTo>
                    <a:pt x="2442" y="2214"/>
                  </a:lnTo>
                  <a:cubicBezTo>
                    <a:pt x="2262" y="2159"/>
                    <a:pt x="2065" y="2131"/>
                    <a:pt x="1869" y="2131"/>
                  </a:cubicBezTo>
                  <a:cubicBezTo>
                    <a:pt x="1421" y="2131"/>
                    <a:pt x="983" y="2278"/>
                    <a:pt x="776" y="2579"/>
                  </a:cubicBezTo>
                  <a:cubicBezTo>
                    <a:pt x="365" y="3150"/>
                    <a:pt x="731" y="3584"/>
                    <a:pt x="1233" y="3858"/>
                  </a:cubicBezTo>
                  <a:cubicBezTo>
                    <a:pt x="1301" y="3926"/>
                    <a:pt x="1370" y="3972"/>
                    <a:pt x="1438" y="3995"/>
                  </a:cubicBezTo>
                  <a:cubicBezTo>
                    <a:pt x="1233" y="4109"/>
                    <a:pt x="1027" y="4246"/>
                    <a:pt x="867" y="4405"/>
                  </a:cubicBezTo>
                  <a:cubicBezTo>
                    <a:pt x="479" y="4771"/>
                    <a:pt x="0" y="5410"/>
                    <a:pt x="343" y="5958"/>
                  </a:cubicBezTo>
                  <a:cubicBezTo>
                    <a:pt x="500" y="6206"/>
                    <a:pt x="739" y="6305"/>
                    <a:pt x="993" y="6305"/>
                  </a:cubicBezTo>
                  <a:cubicBezTo>
                    <a:pt x="1181" y="6305"/>
                    <a:pt x="1377" y="6251"/>
                    <a:pt x="1552" y="6163"/>
                  </a:cubicBezTo>
                  <a:cubicBezTo>
                    <a:pt x="1620" y="6118"/>
                    <a:pt x="2437" y="5478"/>
                    <a:pt x="2530" y="5478"/>
                  </a:cubicBezTo>
                  <a:cubicBezTo>
                    <a:pt x="2531" y="5478"/>
                    <a:pt x="2533" y="5478"/>
                    <a:pt x="2534" y="5478"/>
                  </a:cubicBezTo>
                  <a:cubicBezTo>
                    <a:pt x="2557" y="5501"/>
                    <a:pt x="2557" y="6049"/>
                    <a:pt x="2579" y="6163"/>
                  </a:cubicBezTo>
                  <a:cubicBezTo>
                    <a:pt x="2703" y="6481"/>
                    <a:pt x="2990" y="6703"/>
                    <a:pt x="3315" y="6703"/>
                  </a:cubicBezTo>
                  <a:cubicBezTo>
                    <a:pt x="3410" y="6703"/>
                    <a:pt x="3508" y="6684"/>
                    <a:pt x="3607" y="6642"/>
                  </a:cubicBezTo>
                  <a:cubicBezTo>
                    <a:pt x="3903" y="6505"/>
                    <a:pt x="4017" y="6231"/>
                    <a:pt x="4063" y="5958"/>
                  </a:cubicBezTo>
                  <a:cubicBezTo>
                    <a:pt x="4154" y="5935"/>
                    <a:pt x="4223" y="5935"/>
                    <a:pt x="4314" y="5912"/>
                  </a:cubicBezTo>
                  <a:cubicBezTo>
                    <a:pt x="4712" y="6549"/>
                    <a:pt x="5231" y="7237"/>
                    <a:pt x="5872" y="7237"/>
                  </a:cubicBezTo>
                  <a:cubicBezTo>
                    <a:pt x="5966" y="7237"/>
                    <a:pt x="6063" y="7222"/>
                    <a:pt x="6163" y="7190"/>
                  </a:cubicBezTo>
                  <a:cubicBezTo>
                    <a:pt x="6985" y="6893"/>
                    <a:pt x="6916" y="6072"/>
                    <a:pt x="6711" y="5318"/>
                  </a:cubicBezTo>
                  <a:lnTo>
                    <a:pt x="6711" y="5318"/>
                  </a:lnTo>
                  <a:cubicBezTo>
                    <a:pt x="6777" y="5328"/>
                    <a:pt x="6847" y="5333"/>
                    <a:pt x="6919" y="5333"/>
                  </a:cubicBezTo>
                  <a:cubicBezTo>
                    <a:pt x="7022" y="5333"/>
                    <a:pt x="7129" y="5322"/>
                    <a:pt x="7236" y="5296"/>
                  </a:cubicBezTo>
                  <a:cubicBezTo>
                    <a:pt x="7464" y="5273"/>
                    <a:pt x="7647" y="4999"/>
                    <a:pt x="7624" y="4794"/>
                  </a:cubicBezTo>
                  <a:cubicBezTo>
                    <a:pt x="7601" y="4223"/>
                    <a:pt x="7304" y="4017"/>
                    <a:pt x="6939" y="3652"/>
                  </a:cubicBezTo>
                  <a:cubicBezTo>
                    <a:pt x="6802" y="3515"/>
                    <a:pt x="6483" y="3447"/>
                    <a:pt x="6665" y="3127"/>
                  </a:cubicBezTo>
                  <a:cubicBezTo>
                    <a:pt x="6711" y="3082"/>
                    <a:pt x="6893" y="3036"/>
                    <a:pt x="6962" y="3013"/>
                  </a:cubicBezTo>
                  <a:cubicBezTo>
                    <a:pt x="7144" y="2899"/>
                    <a:pt x="7327" y="2762"/>
                    <a:pt x="7441" y="2579"/>
                  </a:cubicBezTo>
                  <a:cubicBezTo>
                    <a:pt x="7647" y="2214"/>
                    <a:pt x="7647" y="1758"/>
                    <a:pt x="7304" y="1484"/>
                  </a:cubicBezTo>
                  <a:cubicBezTo>
                    <a:pt x="7115" y="1335"/>
                    <a:pt x="6870" y="1281"/>
                    <a:pt x="6615" y="1281"/>
                  </a:cubicBezTo>
                  <a:cubicBezTo>
                    <a:pt x="6286" y="1281"/>
                    <a:pt x="5941" y="1371"/>
                    <a:pt x="5684" y="1461"/>
                  </a:cubicBezTo>
                  <a:cubicBezTo>
                    <a:pt x="5570" y="1507"/>
                    <a:pt x="5455" y="1552"/>
                    <a:pt x="5341" y="1598"/>
                  </a:cubicBezTo>
                  <a:cubicBezTo>
                    <a:pt x="5296" y="1644"/>
                    <a:pt x="5250" y="1666"/>
                    <a:pt x="5181" y="1689"/>
                  </a:cubicBezTo>
                  <a:cubicBezTo>
                    <a:pt x="5227" y="1575"/>
                    <a:pt x="5250" y="1438"/>
                    <a:pt x="5250" y="1438"/>
                  </a:cubicBezTo>
                  <a:cubicBezTo>
                    <a:pt x="5273" y="1233"/>
                    <a:pt x="5318" y="1005"/>
                    <a:pt x="5318" y="799"/>
                  </a:cubicBezTo>
                  <a:cubicBezTo>
                    <a:pt x="5318" y="365"/>
                    <a:pt x="5113" y="0"/>
                    <a:pt x="4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5807;p42">
              <a:extLst>
                <a:ext uri="{FF2B5EF4-FFF2-40B4-BE49-F238E27FC236}">
                  <a16:creationId xmlns:a16="http://schemas.microsoft.com/office/drawing/2014/main" id="{50220A5A-9E8B-DAD1-FF15-3F53C373D02F}"/>
                </a:ext>
              </a:extLst>
            </p:cNvPr>
            <p:cNvSpPr/>
            <p:nvPr/>
          </p:nvSpPr>
          <p:spPr>
            <a:xfrm>
              <a:off x="2998124" y="2999719"/>
              <a:ext cx="27830" cy="29219"/>
            </a:xfrm>
            <a:custGeom>
              <a:avLst/>
              <a:gdLst/>
              <a:ahLst/>
              <a:cxnLst/>
              <a:rect l="l" t="t" r="r" b="b"/>
              <a:pathLst>
                <a:path w="982" h="1031" extrusionOk="0">
                  <a:moveTo>
                    <a:pt x="534" y="1"/>
                  </a:moveTo>
                  <a:cubicBezTo>
                    <a:pt x="524" y="1"/>
                    <a:pt x="513" y="1"/>
                    <a:pt x="502" y="2"/>
                  </a:cubicBezTo>
                  <a:cubicBezTo>
                    <a:pt x="228" y="2"/>
                    <a:pt x="23" y="208"/>
                    <a:pt x="23" y="482"/>
                  </a:cubicBezTo>
                  <a:cubicBezTo>
                    <a:pt x="0" y="504"/>
                    <a:pt x="0" y="527"/>
                    <a:pt x="0" y="550"/>
                  </a:cubicBezTo>
                  <a:cubicBezTo>
                    <a:pt x="0" y="790"/>
                    <a:pt x="230" y="1031"/>
                    <a:pt x="470" y="1031"/>
                  </a:cubicBezTo>
                  <a:cubicBezTo>
                    <a:pt x="481" y="1031"/>
                    <a:pt x="492" y="1030"/>
                    <a:pt x="502" y="1029"/>
                  </a:cubicBezTo>
                  <a:cubicBezTo>
                    <a:pt x="731" y="1029"/>
                    <a:pt x="982" y="824"/>
                    <a:pt x="982" y="550"/>
                  </a:cubicBezTo>
                  <a:cubicBezTo>
                    <a:pt x="982" y="527"/>
                    <a:pt x="982" y="504"/>
                    <a:pt x="982" y="482"/>
                  </a:cubicBezTo>
                  <a:cubicBezTo>
                    <a:pt x="960" y="241"/>
                    <a:pt x="771" y="1"/>
                    <a:pt x="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5808;p42">
              <a:extLst>
                <a:ext uri="{FF2B5EF4-FFF2-40B4-BE49-F238E27FC236}">
                  <a16:creationId xmlns:a16="http://schemas.microsoft.com/office/drawing/2014/main" id="{572BB52E-E93B-628D-D5D4-8E5D7A303F9B}"/>
                </a:ext>
              </a:extLst>
            </p:cNvPr>
            <p:cNvSpPr/>
            <p:nvPr/>
          </p:nvSpPr>
          <p:spPr>
            <a:xfrm>
              <a:off x="3065375" y="3118151"/>
              <a:ext cx="35623" cy="27830"/>
            </a:xfrm>
            <a:custGeom>
              <a:avLst/>
              <a:gdLst/>
              <a:ahLst/>
              <a:cxnLst/>
              <a:rect l="l" t="t" r="r" b="b"/>
              <a:pathLst>
                <a:path w="1257" h="982" extrusionOk="0">
                  <a:moveTo>
                    <a:pt x="640" y="0"/>
                  </a:moveTo>
                  <a:cubicBezTo>
                    <a:pt x="1" y="0"/>
                    <a:pt x="1" y="982"/>
                    <a:pt x="640" y="982"/>
                  </a:cubicBezTo>
                  <a:cubicBezTo>
                    <a:pt x="1256" y="982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5809;p42">
              <a:extLst>
                <a:ext uri="{FF2B5EF4-FFF2-40B4-BE49-F238E27FC236}">
                  <a16:creationId xmlns:a16="http://schemas.microsoft.com/office/drawing/2014/main" id="{AF7F17A2-2C55-9A82-71A2-FEEBD53DC0DF}"/>
                </a:ext>
              </a:extLst>
            </p:cNvPr>
            <p:cNvSpPr/>
            <p:nvPr/>
          </p:nvSpPr>
          <p:spPr>
            <a:xfrm>
              <a:off x="2912084" y="3240410"/>
              <a:ext cx="27206" cy="29785"/>
            </a:xfrm>
            <a:custGeom>
              <a:avLst/>
              <a:gdLst/>
              <a:ahLst/>
              <a:cxnLst/>
              <a:rect l="l" t="t" r="r" b="b"/>
              <a:pathLst>
                <a:path w="960" h="1051" extrusionOk="0">
                  <a:moveTo>
                    <a:pt x="480" y="0"/>
                  </a:moveTo>
                  <a:cubicBezTo>
                    <a:pt x="206" y="23"/>
                    <a:pt x="23" y="206"/>
                    <a:pt x="23" y="480"/>
                  </a:cubicBezTo>
                  <a:cubicBezTo>
                    <a:pt x="0" y="502"/>
                    <a:pt x="23" y="548"/>
                    <a:pt x="23" y="571"/>
                  </a:cubicBezTo>
                  <a:cubicBezTo>
                    <a:pt x="23" y="708"/>
                    <a:pt x="69" y="822"/>
                    <a:pt x="160" y="913"/>
                  </a:cubicBezTo>
                  <a:cubicBezTo>
                    <a:pt x="229" y="982"/>
                    <a:pt x="366" y="1050"/>
                    <a:pt x="480" y="1050"/>
                  </a:cubicBezTo>
                  <a:cubicBezTo>
                    <a:pt x="617" y="1050"/>
                    <a:pt x="731" y="1005"/>
                    <a:pt x="822" y="913"/>
                  </a:cubicBezTo>
                  <a:cubicBezTo>
                    <a:pt x="913" y="822"/>
                    <a:pt x="936" y="708"/>
                    <a:pt x="959" y="571"/>
                  </a:cubicBezTo>
                  <a:cubicBezTo>
                    <a:pt x="959" y="548"/>
                    <a:pt x="959" y="502"/>
                    <a:pt x="959" y="480"/>
                  </a:cubicBezTo>
                  <a:cubicBezTo>
                    <a:pt x="959" y="343"/>
                    <a:pt x="913" y="228"/>
                    <a:pt x="822" y="137"/>
                  </a:cubicBezTo>
                  <a:cubicBezTo>
                    <a:pt x="731" y="69"/>
                    <a:pt x="594" y="0"/>
                    <a:pt x="4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5810;p42">
              <a:extLst>
                <a:ext uri="{FF2B5EF4-FFF2-40B4-BE49-F238E27FC236}">
                  <a16:creationId xmlns:a16="http://schemas.microsoft.com/office/drawing/2014/main" id="{B515D28A-7185-80B2-2407-445922A89732}"/>
                </a:ext>
              </a:extLst>
            </p:cNvPr>
            <p:cNvSpPr/>
            <p:nvPr/>
          </p:nvSpPr>
          <p:spPr>
            <a:xfrm>
              <a:off x="2787246" y="3142722"/>
              <a:ext cx="33668" cy="26555"/>
            </a:xfrm>
            <a:custGeom>
              <a:avLst/>
              <a:gdLst/>
              <a:ahLst/>
              <a:cxnLst/>
              <a:rect l="l" t="t" r="r" b="b"/>
              <a:pathLst>
                <a:path w="1188" h="937" extrusionOk="0">
                  <a:moveTo>
                    <a:pt x="594" y="1"/>
                  </a:moveTo>
                  <a:cubicBezTo>
                    <a:pt x="0" y="1"/>
                    <a:pt x="0" y="936"/>
                    <a:pt x="594" y="936"/>
                  </a:cubicBezTo>
                  <a:cubicBezTo>
                    <a:pt x="1187" y="936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5811;p42">
              <a:extLst>
                <a:ext uri="{FF2B5EF4-FFF2-40B4-BE49-F238E27FC236}">
                  <a16:creationId xmlns:a16="http://schemas.microsoft.com/office/drawing/2014/main" id="{9DD49E50-B244-9CF0-C08C-96F97A74F210}"/>
                </a:ext>
              </a:extLst>
            </p:cNvPr>
            <p:cNvSpPr/>
            <p:nvPr/>
          </p:nvSpPr>
          <p:spPr>
            <a:xfrm>
              <a:off x="5626676" y="1644699"/>
              <a:ext cx="296918" cy="280878"/>
            </a:xfrm>
            <a:custGeom>
              <a:avLst/>
              <a:gdLst/>
              <a:ahLst/>
              <a:cxnLst/>
              <a:rect l="l" t="t" r="r" b="b"/>
              <a:pathLst>
                <a:path w="10477" h="9911" extrusionOk="0">
                  <a:moveTo>
                    <a:pt x="6368" y="1"/>
                  </a:moveTo>
                  <a:cubicBezTo>
                    <a:pt x="5478" y="1"/>
                    <a:pt x="5113" y="708"/>
                    <a:pt x="5022" y="1507"/>
                  </a:cubicBezTo>
                  <a:cubicBezTo>
                    <a:pt x="4634" y="891"/>
                    <a:pt x="4131" y="366"/>
                    <a:pt x="3424" y="206"/>
                  </a:cubicBezTo>
                  <a:cubicBezTo>
                    <a:pt x="3366" y="193"/>
                    <a:pt x="3311" y="187"/>
                    <a:pt x="3259" y="187"/>
                  </a:cubicBezTo>
                  <a:cubicBezTo>
                    <a:pt x="2854" y="187"/>
                    <a:pt x="2610" y="558"/>
                    <a:pt x="2671" y="982"/>
                  </a:cubicBezTo>
                  <a:cubicBezTo>
                    <a:pt x="2762" y="1736"/>
                    <a:pt x="3082" y="2398"/>
                    <a:pt x="3470" y="3014"/>
                  </a:cubicBezTo>
                  <a:cubicBezTo>
                    <a:pt x="3447" y="3014"/>
                    <a:pt x="3401" y="3037"/>
                    <a:pt x="3378" y="3037"/>
                  </a:cubicBezTo>
                  <a:cubicBezTo>
                    <a:pt x="3115" y="2958"/>
                    <a:pt x="2831" y="2918"/>
                    <a:pt x="2553" y="2918"/>
                  </a:cubicBezTo>
                  <a:cubicBezTo>
                    <a:pt x="1941" y="2918"/>
                    <a:pt x="1356" y="3115"/>
                    <a:pt x="1073" y="3539"/>
                  </a:cubicBezTo>
                  <a:cubicBezTo>
                    <a:pt x="525" y="4315"/>
                    <a:pt x="1004" y="4908"/>
                    <a:pt x="1712" y="5274"/>
                  </a:cubicBezTo>
                  <a:cubicBezTo>
                    <a:pt x="1780" y="5365"/>
                    <a:pt x="1872" y="5433"/>
                    <a:pt x="1986" y="5479"/>
                  </a:cubicBezTo>
                  <a:cubicBezTo>
                    <a:pt x="1689" y="5639"/>
                    <a:pt x="1415" y="5821"/>
                    <a:pt x="1187" y="6050"/>
                  </a:cubicBezTo>
                  <a:cubicBezTo>
                    <a:pt x="662" y="6529"/>
                    <a:pt x="0" y="7396"/>
                    <a:pt x="479" y="8150"/>
                  </a:cubicBezTo>
                  <a:cubicBezTo>
                    <a:pt x="692" y="8495"/>
                    <a:pt x="1036" y="8631"/>
                    <a:pt x="1394" y="8631"/>
                  </a:cubicBezTo>
                  <a:cubicBezTo>
                    <a:pt x="1652" y="8631"/>
                    <a:pt x="1917" y="8561"/>
                    <a:pt x="2146" y="8446"/>
                  </a:cubicBezTo>
                  <a:cubicBezTo>
                    <a:pt x="2235" y="8402"/>
                    <a:pt x="3346" y="7509"/>
                    <a:pt x="3463" y="7509"/>
                  </a:cubicBezTo>
                  <a:cubicBezTo>
                    <a:pt x="3466" y="7509"/>
                    <a:pt x="3468" y="7509"/>
                    <a:pt x="3470" y="7510"/>
                  </a:cubicBezTo>
                  <a:cubicBezTo>
                    <a:pt x="3515" y="7533"/>
                    <a:pt x="3492" y="8286"/>
                    <a:pt x="3561" y="8423"/>
                  </a:cubicBezTo>
                  <a:cubicBezTo>
                    <a:pt x="3720" y="8864"/>
                    <a:pt x="4110" y="9169"/>
                    <a:pt x="4542" y="9169"/>
                  </a:cubicBezTo>
                  <a:cubicBezTo>
                    <a:pt x="4670" y="9169"/>
                    <a:pt x="4801" y="9142"/>
                    <a:pt x="4930" y="9085"/>
                  </a:cubicBezTo>
                  <a:cubicBezTo>
                    <a:pt x="5341" y="8903"/>
                    <a:pt x="5501" y="8538"/>
                    <a:pt x="5569" y="8150"/>
                  </a:cubicBezTo>
                  <a:cubicBezTo>
                    <a:pt x="5684" y="8127"/>
                    <a:pt x="5798" y="8104"/>
                    <a:pt x="5935" y="8081"/>
                  </a:cubicBezTo>
                  <a:cubicBezTo>
                    <a:pt x="6448" y="8970"/>
                    <a:pt x="7167" y="9910"/>
                    <a:pt x="8032" y="9910"/>
                  </a:cubicBezTo>
                  <a:cubicBezTo>
                    <a:pt x="8166" y="9910"/>
                    <a:pt x="8304" y="9888"/>
                    <a:pt x="8445" y="9839"/>
                  </a:cubicBezTo>
                  <a:cubicBezTo>
                    <a:pt x="9564" y="9428"/>
                    <a:pt x="9495" y="8332"/>
                    <a:pt x="9199" y="7282"/>
                  </a:cubicBezTo>
                  <a:lnTo>
                    <a:pt x="9199" y="7282"/>
                  </a:lnTo>
                  <a:cubicBezTo>
                    <a:pt x="9293" y="7292"/>
                    <a:pt x="9392" y="7297"/>
                    <a:pt x="9492" y="7297"/>
                  </a:cubicBezTo>
                  <a:cubicBezTo>
                    <a:pt x="9635" y="7297"/>
                    <a:pt x="9782" y="7286"/>
                    <a:pt x="9929" y="7259"/>
                  </a:cubicBezTo>
                  <a:cubicBezTo>
                    <a:pt x="10226" y="7214"/>
                    <a:pt x="10477" y="6848"/>
                    <a:pt x="10454" y="6575"/>
                  </a:cubicBezTo>
                  <a:cubicBezTo>
                    <a:pt x="10408" y="5799"/>
                    <a:pt x="10020" y="5502"/>
                    <a:pt x="9518" y="5000"/>
                  </a:cubicBezTo>
                  <a:cubicBezTo>
                    <a:pt x="9336" y="4794"/>
                    <a:pt x="8879" y="4726"/>
                    <a:pt x="9153" y="4292"/>
                  </a:cubicBezTo>
                  <a:cubicBezTo>
                    <a:pt x="9199" y="4201"/>
                    <a:pt x="9473" y="4178"/>
                    <a:pt x="9541" y="4132"/>
                  </a:cubicBezTo>
                  <a:cubicBezTo>
                    <a:pt x="9792" y="3995"/>
                    <a:pt x="10043" y="3767"/>
                    <a:pt x="10180" y="3539"/>
                  </a:cubicBezTo>
                  <a:cubicBezTo>
                    <a:pt x="10477" y="3037"/>
                    <a:pt x="10477" y="2398"/>
                    <a:pt x="9998" y="2010"/>
                  </a:cubicBezTo>
                  <a:cubicBezTo>
                    <a:pt x="9753" y="1814"/>
                    <a:pt x="9430" y="1744"/>
                    <a:pt x="9091" y="1744"/>
                  </a:cubicBezTo>
                  <a:cubicBezTo>
                    <a:pt x="8638" y="1744"/>
                    <a:pt x="8159" y="1869"/>
                    <a:pt x="7806" y="1987"/>
                  </a:cubicBezTo>
                  <a:cubicBezTo>
                    <a:pt x="7647" y="2055"/>
                    <a:pt x="7487" y="2124"/>
                    <a:pt x="7327" y="2192"/>
                  </a:cubicBezTo>
                  <a:cubicBezTo>
                    <a:pt x="7259" y="2238"/>
                    <a:pt x="7190" y="2261"/>
                    <a:pt x="7122" y="2306"/>
                  </a:cubicBezTo>
                  <a:cubicBezTo>
                    <a:pt x="7144" y="2169"/>
                    <a:pt x="7190" y="1987"/>
                    <a:pt x="7190" y="1964"/>
                  </a:cubicBezTo>
                  <a:cubicBezTo>
                    <a:pt x="7213" y="1667"/>
                    <a:pt x="7304" y="1370"/>
                    <a:pt x="7281" y="1074"/>
                  </a:cubicBezTo>
                  <a:cubicBezTo>
                    <a:pt x="7281" y="503"/>
                    <a:pt x="7007" y="1"/>
                    <a:pt x="6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5812;p42">
              <a:extLst>
                <a:ext uri="{FF2B5EF4-FFF2-40B4-BE49-F238E27FC236}">
                  <a16:creationId xmlns:a16="http://schemas.microsoft.com/office/drawing/2014/main" id="{FF21D8A8-CAEA-10DB-FDAD-DF5623FE2F78}"/>
                </a:ext>
              </a:extLst>
            </p:cNvPr>
            <p:cNvSpPr/>
            <p:nvPr/>
          </p:nvSpPr>
          <p:spPr>
            <a:xfrm>
              <a:off x="5880263" y="1603323"/>
              <a:ext cx="38826" cy="40810"/>
            </a:xfrm>
            <a:custGeom>
              <a:avLst/>
              <a:gdLst/>
              <a:ahLst/>
              <a:cxnLst/>
              <a:rect l="l" t="t" r="r" b="b"/>
              <a:pathLst>
                <a:path w="1370" h="1440" extrusionOk="0">
                  <a:moveTo>
                    <a:pt x="684" y="0"/>
                  </a:moveTo>
                  <a:cubicBezTo>
                    <a:pt x="296" y="23"/>
                    <a:pt x="45" y="297"/>
                    <a:pt x="22" y="662"/>
                  </a:cubicBezTo>
                  <a:cubicBezTo>
                    <a:pt x="22" y="708"/>
                    <a:pt x="22" y="730"/>
                    <a:pt x="22" y="776"/>
                  </a:cubicBezTo>
                  <a:cubicBezTo>
                    <a:pt x="0" y="1108"/>
                    <a:pt x="321" y="1439"/>
                    <a:pt x="652" y="1439"/>
                  </a:cubicBezTo>
                  <a:cubicBezTo>
                    <a:pt x="663" y="1439"/>
                    <a:pt x="674" y="1439"/>
                    <a:pt x="684" y="1438"/>
                  </a:cubicBezTo>
                  <a:cubicBezTo>
                    <a:pt x="1027" y="1415"/>
                    <a:pt x="1369" y="1141"/>
                    <a:pt x="1346" y="776"/>
                  </a:cubicBezTo>
                  <a:cubicBezTo>
                    <a:pt x="1323" y="730"/>
                    <a:pt x="1323" y="708"/>
                    <a:pt x="1323" y="662"/>
                  </a:cubicBezTo>
                  <a:cubicBezTo>
                    <a:pt x="1301" y="320"/>
                    <a:pt x="1050" y="0"/>
                    <a:pt x="6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5813;p42">
              <a:extLst>
                <a:ext uri="{FF2B5EF4-FFF2-40B4-BE49-F238E27FC236}">
                  <a16:creationId xmlns:a16="http://schemas.microsoft.com/office/drawing/2014/main" id="{5661CE35-0EC1-9A5F-7122-A49EDE3A2C25}"/>
                </a:ext>
              </a:extLst>
            </p:cNvPr>
            <p:cNvSpPr/>
            <p:nvPr/>
          </p:nvSpPr>
          <p:spPr>
            <a:xfrm>
              <a:off x="5972736" y="1766334"/>
              <a:ext cx="48546" cy="37522"/>
            </a:xfrm>
            <a:custGeom>
              <a:avLst/>
              <a:gdLst/>
              <a:ahLst/>
              <a:cxnLst/>
              <a:rect l="l" t="t" r="r" b="b"/>
              <a:pathLst>
                <a:path w="1713" h="1324" extrusionOk="0">
                  <a:moveTo>
                    <a:pt x="868" y="0"/>
                  </a:moveTo>
                  <a:cubicBezTo>
                    <a:pt x="1" y="0"/>
                    <a:pt x="1" y="1324"/>
                    <a:pt x="868" y="1324"/>
                  </a:cubicBezTo>
                  <a:cubicBezTo>
                    <a:pt x="1713" y="1324"/>
                    <a:pt x="1713" y="0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5814;p42">
              <a:extLst>
                <a:ext uri="{FF2B5EF4-FFF2-40B4-BE49-F238E27FC236}">
                  <a16:creationId xmlns:a16="http://schemas.microsoft.com/office/drawing/2014/main" id="{E5BE041E-74AF-3283-B6C9-85FA5825062B}"/>
                </a:ext>
              </a:extLst>
            </p:cNvPr>
            <p:cNvSpPr/>
            <p:nvPr/>
          </p:nvSpPr>
          <p:spPr>
            <a:xfrm>
              <a:off x="5762510" y="1933767"/>
              <a:ext cx="37550" cy="40328"/>
            </a:xfrm>
            <a:custGeom>
              <a:avLst/>
              <a:gdLst/>
              <a:ahLst/>
              <a:cxnLst/>
              <a:rect l="l" t="t" r="r" b="b"/>
              <a:pathLst>
                <a:path w="1325" h="1423" extrusionOk="0">
                  <a:moveTo>
                    <a:pt x="713" y="0"/>
                  </a:moveTo>
                  <a:cubicBezTo>
                    <a:pt x="696" y="0"/>
                    <a:pt x="679" y="1"/>
                    <a:pt x="662" y="4"/>
                  </a:cubicBezTo>
                  <a:cubicBezTo>
                    <a:pt x="297" y="4"/>
                    <a:pt x="46" y="278"/>
                    <a:pt x="23" y="643"/>
                  </a:cubicBezTo>
                  <a:cubicBezTo>
                    <a:pt x="0" y="689"/>
                    <a:pt x="23" y="734"/>
                    <a:pt x="23" y="780"/>
                  </a:cubicBezTo>
                  <a:cubicBezTo>
                    <a:pt x="46" y="962"/>
                    <a:pt x="92" y="1099"/>
                    <a:pt x="206" y="1236"/>
                  </a:cubicBezTo>
                  <a:cubicBezTo>
                    <a:pt x="308" y="1339"/>
                    <a:pt x="465" y="1422"/>
                    <a:pt x="612" y="1422"/>
                  </a:cubicBezTo>
                  <a:cubicBezTo>
                    <a:pt x="629" y="1422"/>
                    <a:pt x="646" y="1421"/>
                    <a:pt x="662" y="1419"/>
                  </a:cubicBezTo>
                  <a:cubicBezTo>
                    <a:pt x="822" y="1419"/>
                    <a:pt x="1005" y="1373"/>
                    <a:pt x="1119" y="1236"/>
                  </a:cubicBezTo>
                  <a:cubicBezTo>
                    <a:pt x="1233" y="1099"/>
                    <a:pt x="1279" y="962"/>
                    <a:pt x="1301" y="780"/>
                  </a:cubicBezTo>
                  <a:cubicBezTo>
                    <a:pt x="1301" y="734"/>
                    <a:pt x="1324" y="689"/>
                    <a:pt x="1301" y="643"/>
                  </a:cubicBezTo>
                  <a:cubicBezTo>
                    <a:pt x="1301" y="460"/>
                    <a:pt x="1256" y="301"/>
                    <a:pt x="1119" y="186"/>
                  </a:cubicBezTo>
                  <a:cubicBezTo>
                    <a:pt x="1017" y="84"/>
                    <a:pt x="859" y="0"/>
                    <a:pt x="7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5815;p42">
              <a:extLst>
                <a:ext uri="{FF2B5EF4-FFF2-40B4-BE49-F238E27FC236}">
                  <a16:creationId xmlns:a16="http://schemas.microsoft.com/office/drawing/2014/main" id="{D3879622-DABA-886A-0E06-FF0C8610E8B4}"/>
                </a:ext>
              </a:extLst>
            </p:cNvPr>
            <p:cNvSpPr/>
            <p:nvPr/>
          </p:nvSpPr>
          <p:spPr>
            <a:xfrm>
              <a:off x="5591081" y="1799322"/>
              <a:ext cx="46619" cy="36247"/>
            </a:xfrm>
            <a:custGeom>
              <a:avLst/>
              <a:gdLst/>
              <a:ahLst/>
              <a:cxnLst/>
              <a:rect l="l" t="t" r="r" b="b"/>
              <a:pathLst>
                <a:path w="1645" h="1279" extrusionOk="0">
                  <a:moveTo>
                    <a:pt x="822" y="0"/>
                  </a:moveTo>
                  <a:cubicBezTo>
                    <a:pt x="1" y="0"/>
                    <a:pt x="1" y="1278"/>
                    <a:pt x="822" y="1278"/>
                  </a:cubicBezTo>
                  <a:cubicBezTo>
                    <a:pt x="1644" y="1278"/>
                    <a:pt x="1644" y="0"/>
                    <a:pt x="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5816;p42">
              <a:extLst>
                <a:ext uri="{FF2B5EF4-FFF2-40B4-BE49-F238E27FC236}">
                  <a16:creationId xmlns:a16="http://schemas.microsoft.com/office/drawing/2014/main" id="{4C1E5398-789C-017E-12BD-7C07C8C5F659}"/>
                </a:ext>
              </a:extLst>
            </p:cNvPr>
            <p:cNvSpPr/>
            <p:nvPr/>
          </p:nvSpPr>
          <p:spPr>
            <a:xfrm>
              <a:off x="4400206" y="1312214"/>
              <a:ext cx="239360" cy="225530"/>
            </a:xfrm>
            <a:custGeom>
              <a:avLst/>
              <a:gdLst/>
              <a:ahLst/>
              <a:cxnLst/>
              <a:rect l="l" t="t" r="r" b="b"/>
              <a:pathLst>
                <a:path w="8446" h="7958" extrusionOk="0">
                  <a:moveTo>
                    <a:pt x="5136" y="1"/>
                  </a:moveTo>
                  <a:cubicBezTo>
                    <a:pt x="4406" y="1"/>
                    <a:pt x="4109" y="571"/>
                    <a:pt x="4040" y="1210"/>
                  </a:cubicBezTo>
                  <a:cubicBezTo>
                    <a:pt x="3721" y="708"/>
                    <a:pt x="3333" y="297"/>
                    <a:pt x="2762" y="160"/>
                  </a:cubicBezTo>
                  <a:cubicBezTo>
                    <a:pt x="2714" y="150"/>
                    <a:pt x="2668" y="145"/>
                    <a:pt x="2625" y="145"/>
                  </a:cubicBezTo>
                  <a:cubicBezTo>
                    <a:pt x="2297" y="145"/>
                    <a:pt x="2106" y="434"/>
                    <a:pt x="2146" y="777"/>
                  </a:cubicBezTo>
                  <a:cubicBezTo>
                    <a:pt x="2237" y="1393"/>
                    <a:pt x="2488" y="1918"/>
                    <a:pt x="2808" y="2420"/>
                  </a:cubicBezTo>
                  <a:cubicBezTo>
                    <a:pt x="2762" y="2420"/>
                    <a:pt x="2739" y="2443"/>
                    <a:pt x="2717" y="2443"/>
                  </a:cubicBezTo>
                  <a:cubicBezTo>
                    <a:pt x="2508" y="2378"/>
                    <a:pt x="2282" y="2345"/>
                    <a:pt x="2059" y="2345"/>
                  </a:cubicBezTo>
                  <a:cubicBezTo>
                    <a:pt x="1573" y="2345"/>
                    <a:pt x="1102" y="2502"/>
                    <a:pt x="868" y="2831"/>
                  </a:cubicBezTo>
                  <a:cubicBezTo>
                    <a:pt x="434" y="3470"/>
                    <a:pt x="799" y="3949"/>
                    <a:pt x="1370" y="4246"/>
                  </a:cubicBezTo>
                  <a:cubicBezTo>
                    <a:pt x="1438" y="4315"/>
                    <a:pt x="1507" y="4360"/>
                    <a:pt x="1598" y="4406"/>
                  </a:cubicBezTo>
                  <a:cubicBezTo>
                    <a:pt x="1370" y="4520"/>
                    <a:pt x="1142" y="4680"/>
                    <a:pt x="959" y="4862"/>
                  </a:cubicBezTo>
                  <a:cubicBezTo>
                    <a:pt x="525" y="5251"/>
                    <a:pt x="0" y="5958"/>
                    <a:pt x="388" y="6552"/>
                  </a:cubicBezTo>
                  <a:cubicBezTo>
                    <a:pt x="559" y="6827"/>
                    <a:pt x="828" y="6937"/>
                    <a:pt x="1112" y="6937"/>
                  </a:cubicBezTo>
                  <a:cubicBezTo>
                    <a:pt x="1322" y="6937"/>
                    <a:pt x="1541" y="6877"/>
                    <a:pt x="1735" y="6780"/>
                  </a:cubicBezTo>
                  <a:cubicBezTo>
                    <a:pt x="1802" y="6758"/>
                    <a:pt x="2685" y="6047"/>
                    <a:pt x="2779" y="6047"/>
                  </a:cubicBezTo>
                  <a:cubicBezTo>
                    <a:pt x="2782" y="6047"/>
                    <a:pt x="2784" y="6048"/>
                    <a:pt x="2785" y="6049"/>
                  </a:cubicBezTo>
                  <a:cubicBezTo>
                    <a:pt x="2831" y="6072"/>
                    <a:pt x="2831" y="6666"/>
                    <a:pt x="2853" y="6780"/>
                  </a:cubicBezTo>
                  <a:cubicBezTo>
                    <a:pt x="2994" y="7131"/>
                    <a:pt x="3310" y="7374"/>
                    <a:pt x="3656" y="7374"/>
                  </a:cubicBezTo>
                  <a:cubicBezTo>
                    <a:pt x="3760" y="7374"/>
                    <a:pt x="3867" y="7352"/>
                    <a:pt x="3972" y="7305"/>
                  </a:cubicBezTo>
                  <a:cubicBezTo>
                    <a:pt x="4314" y="7168"/>
                    <a:pt x="4428" y="6871"/>
                    <a:pt x="4497" y="6552"/>
                  </a:cubicBezTo>
                  <a:cubicBezTo>
                    <a:pt x="4588" y="6552"/>
                    <a:pt x="4680" y="6529"/>
                    <a:pt x="4771" y="6506"/>
                  </a:cubicBezTo>
                  <a:cubicBezTo>
                    <a:pt x="5184" y="7215"/>
                    <a:pt x="5768" y="7958"/>
                    <a:pt x="6463" y="7958"/>
                  </a:cubicBezTo>
                  <a:cubicBezTo>
                    <a:pt x="6573" y="7958"/>
                    <a:pt x="6686" y="7939"/>
                    <a:pt x="6802" y="7898"/>
                  </a:cubicBezTo>
                  <a:cubicBezTo>
                    <a:pt x="7715" y="7579"/>
                    <a:pt x="7647" y="6689"/>
                    <a:pt x="7419" y="5867"/>
                  </a:cubicBezTo>
                  <a:cubicBezTo>
                    <a:pt x="7601" y="5867"/>
                    <a:pt x="7784" y="5867"/>
                    <a:pt x="7989" y="5844"/>
                  </a:cubicBezTo>
                  <a:cubicBezTo>
                    <a:pt x="8240" y="5798"/>
                    <a:pt x="8446" y="5502"/>
                    <a:pt x="8423" y="5273"/>
                  </a:cubicBezTo>
                  <a:cubicBezTo>
                    <a:pt x="8400" y="4657"/>
                    <a:pt x="8080" y="4429"/>
                    <a:pt x="7670" y="4018"/>
                  </a:cubicBezTo>
                  <a:cubicBezTo>
                    <a:pt x="7533" y="3858"/>
                    <a:pt x="7145" y="3790"/>
                    <a:pt x="7373" y="3447"/>
                  </a:cubicBezTo>
                  <a:cubicBezTo>
                    <a:pt x="7419" y="3379"/>
                    <a:pt x="7624" y="3356"/>
                    <a:pt x="7692" y="3310"/>
                  </a:cubicBezTo>
                  <a:cubicBezTo>
                    <a:pt x="7898" y="3196"/>
                    <a:pt x="8080" y="3036"/>
                    <a:pt x="8217" y="2831"/>
                  </a:cubicBezTo>
                  <a:cubicBezTo>
                    <a:pt x="8446" y="2443"/>
                    <a:pt x="8423" y="1918"/>
                    <a:pt x="8058" y="1621"/>
                  </a:cubicBezTo>
                  <a:cubicBezTo>
                    <a:pt x="7859" y="1453"/>
                    <a:pt x="7592" y="1392"/>
                    <a:pt x="7314" y="1392"/>
                  </a:cubicBezTo>
                  <a:cubicBezTo>
                    <a:pt x="6952" y="1392"/>
                    <a:pt x="6571" y="1495"/>
                    <a:pt x="6300" y="1598"/>
                  </a:cubicBezTo>
                  <a:cubicBezTo>
                    <a:pt x="6163" y="1644"/>
                    <a:pt x="6026" y="1713"/>
                    <a:pt x="5912" y="1758"/>
                  </a:cubicBezTo>
                  <a:cubicBezTo>
                    <a:pt x="5844" y="1781"/>
                    <a:pt x="5798" y="1827"/>
                    <a:pt x="5729" y="1850"/>
                  </a:cubicBezTo>
                  <a:cubicBezTo>
                    <a:pt x="5775" y="1735"/>
                    <a:pt x="5798" y="1576"/>
                    <a:pt x="5798" y="1576"/>
                  </a:cubicBezTo>
                  <a:cubicBezTo>
                    <a:pt x="5821" y="1347"/>
                    <a:pt x="5866" y="1096"/>
                    <a:pt x="5866" y="868"/>
                  </a:cubicBezTo>
                  <a:cubicBezTo>
                    <a:pt x="5866" y="389"/>
                    <a:pt x="5638" y="1"/>
                    <a:pt x="5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5817;p42">
              <a:extLst>
                <a:ext uri="{FF2B5EF4-FFF2-40B4-BE49-F238E27FC236}">
                  <a16:creationId xmlns:a16="http://schemas.microsoft.com/office/drawing/2014/main" id="{9536636A-564D-C0E5-1EBD-0A4AF11BEF85}"/>
                </a:ext>
              </a:extLst>
            </p:cNvPr>
            <p:cNvSpPr/>
            <p:nvPr/>
          </p:nvSpPr>
          <p:spPr>
            <a:xfrm>
              <a:off x="4603971" y="1278575"/>
              <a:ext cx="31712" cy="33016"/>
            </a:xfrm>
            <a:custGeom>
              <a:avLst/>
              <a:gdLst/>
              <a:ahLst/>
              <a:cxnLst/>
              <a:rect l="l" t="t" r="r" b="b"/>
              <a:pathLst>
                <a:path w="1119" h="1165" extrusionOk="0">
                  <a:moveTo>
                    <a:pt x="571" y="1"/>
                  </a:moveTo>
                  <a:cubicBezTo>
                    <a:pt x="251" y="24"/>
                    <a:pt x="46" y="252"/>
                    <a:pt x="23" y="526"/>
                  </a:cubicBezTo>
                  <a:cubicBezTo>
                    <a:pt x="23" y="571"/>
                    <a:pt x="23" y="594"/>
                    <a:pt x="23" y="617"/>
                  </a:cubicBezTo>
                  <a:cubicBezTo>
                    <a:pt x="0" y="914"/>
                    <a:pt x="274" y="1165"/>
                    <a:pt x="571" y="1165"/>
                  </a:cubicBezTo>
                  <a:cubicBezTo>
                    <a:pt x="845" y="1142"/>
                    <a:pt x="1119" y="914"/>
                    <a:pt x="1096" y="617"/>
                  </a:cubicBezTo>
                  <a:cubicBezTo>
                    <a:pt x="1096" y="594"/>
                    <a:pt x="1096" y="571"/>
                    <a:pt x="1096" y="526"/>
                  </a:cubicBezTo>
                  <a:cubicBezTo>
                    <a:pt x="1073" y="252"/>
                    <a:pt x="868" y="1"/>
                    <a:pt x="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5818;p42">
              <a:extLst>
                <a:ext uri="{FF2B5EF4-FFF2-40B4-BE49-F238E27FC236}">
                  <a16:creationId xmlns:a16="http://schemas.microsoft.com/office/drawing/2014/main" id="{58A39D3D-12B6-7FCE-FD27-AF9311623259}"/>
                </a:ext>
              </a:extLst>
            </p:cNvPr>
            <p:cNvSpPr/>
            <p:nvPr/>
          </p:nvSpPr>
          <p:spPr>
            <a:xfrm>
              <a:off x="4679015" y="1409902"/>
              <a:ext cx="39478" cy="30437"/>
            </a:xfrm>
            <a:custGeom>
              <a:avLst/>
              <a:gdLst/>
              <a:ahLst/>
              <a:cxnLst/>
              <a:rect l="l" t="t" r="r" b="b"/>
              <a:pathLst>
                <a:path w="1393" h="1074" extrusionOk="0">
                  <a:moveTo>
                    <a:pt x="685" y="0"/>
                  </a:moveTo>
                  <a:cubicBezTo>
                    <a:pt x="0" y="0"/>
                    <a:pt x="0" y="1073"/>
                    <a:pt x="685" y="1073"/>
                  </a:cubicBezTo>
                  <a:cubicBezTo>
                    <a:pt x="1392" y="1073"/>
                    <a:pt x="13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5819;p42">
              <a:extLst>
                <a:ext uri="{FF2B5EF4-FFF2-40B4-BE49-F238E27FC236}">
                  <a16:creationId xmlns:a16="http://schemas.microsoft.com/office/drawing/2014/main" id="{C9CABF12-8CBE-AAF5-2B49-CC43A0B3730B}"/>
                </a:ext>
              </a:extLst>
            </p:cNvPr>
            <p:cNvSpPr/>
            <p:nvPr/>
          </p:nvSpPr>
          <p:spPr>
            <a:xfrm>
              <a:off x="4510165" y="1544432"/>
              <a:ext cx="29785" cy="33044"/>
            </a:xfrm>
            <a:custGeom>
              <a:avLst/>
              <a:gdLst/>
              <a:ahLst/>
              <a:cxnLst/>
              <a:rect l="l" t="t" r="r" b="b"/>
              <a:pathLst>
                <a:path w="1051" h="1166" extrusionOk="0">
                  <a:moveTo>
                    <a:pt x="526" y="1"/>
                  </a:moveTo>
                  <a:cubicBezTo>
                    <a:pt x="206" y="24"/>
                    <a:pt x="23" y="229"/>
                    <a:pt x="1" y="526"/>
                  </a:cubicBezTo>
                  <a:cubicBezTo>
                    <a:pt x="1" y="572"/>
                    <a:pt x="1" y="594"/>
                    <a:pt x="1" y="640"/>
                  </a:cubicBezTo>
                  <a:cubicBezTo>
                    <a:pt x="23" y="777"/>
                    <a:pt x="46" y="914"/>
                    <a:pt x="160" y="1005"/>
                  </a:cubicBezTo>
                  <a:cubicBezTo>
                    <a:pt x="252" y="1097"/>
                    <a:pt x="389" y="1165"/>
                    <a:pt x="526" y="1165"/>
                  </a:cubicBezTo>
                  <a:cubicBezTo>
                    <a:pt x="640" y="1142"/>
                    <a:pt x="777" y="1119"/>
                    <a:pt x="891" y="1005"/>
                  </a:cubicBezTo>
                  <a:cubicBezTo>
                    <a:pt x="982" y="891"/>
                    <a:pt x="1028" y="777"/>
                    <a:pt x="1028" y="640"/>
                  </a:cubicBezTo>
                  <a:cubicBezTo>
                    <a:pt x="1028" y="594"/>
                    <a:pt x="1051" y="572"/>
                    <a:pt x="1028" y="526"/>
                  </a:cubicBezTo>
                  <a:cubicBezTo>
                    <a:pt x="1028" y="389"/>
                    <a:pt x="982" y="252"/>
                    <a:pt x="891" y="161"/>
                  </a:cubicBezTo>
                  <a:cubicBezTo>
                    <a:pt x="800" y="69"/>
                    <a:pt x="640" y="1"/>
                    <a:pt x="5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5820;p42">
              <a:extLst>
                <a:ext uri="{FF2B5EF4-FFF2-40B4-BE49-F238E27FC236}">
                  <a16:creationId xmlns:a16="http://schemas.microsoft.com/office/drawing/2014/main" id="{891A1AB3-B9CA-A52E-3B9E-27E621235CF7}"/>
                </a:ext>
              </a:extLst>
            </p:cNvPr>
            <p:cNvSpPr/>
            <p:nvPr/>
          </p:nvSpPr>
          <p:spPr>
            <a:xfrm>
              <a:off x="4371753" y="1436429"/>
              <a:ext cx="37522" cy="29134"/>
            </a:xfrm>
            <a:custGeom>
              <a:avLst/>
              <a:gdLst/>
              <a:ahLst/>
              <a:cxnLst/>
              <a:rect l="l" t="t" r="r" b="b"/>
              <a:pathLst>
                <a:path w="1324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24" y="1027"/>
                    <a:pt x="1324" y="0"/>
                    <a:pt x="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5821;p42">
              <a:extLst>
                <a:ext uri="{FF2B5EF4-FFF2-40B4-BE49-F238E27FC236}">
                  <a16:creationId xmlns:a16="http://schemas.microsoft.com/office/drawing/2014/main" id="{9DB9587D-22D3-4E37-00F5-06CB258867C6}"/>
                </a:ext>
              </a:extLst>
            </p:cNvPr>
            <p:cNvSpPr/>
            <p:nvPr/>
          </p:nvSpPr>
          <p:spPr>
            <a:xfrm>
              <a:off x="5027654" y="1308984"/>
              <a:ext cx="25903" cy="19441"/>
            </a:xfrm>
            <a:custGeom>
              <a:avLst/>
              <a:gdLst/>
              <a:ahLst/>
              <a:cxnLst/>
              <a:rect l="l" t="t" r="r" b="b"/>
              <a:pathLst>
                <a:path w="914" h="686" fill="none" extrusionOk="0">
                  <a:moveTo>
                    <a:pt x="1" y="685"/>
                  </a:moveTo>
                  <a:cubicBezTo>
                    <a:pt x="298" y="434"/>
                    <a:pt x="594" y="206"/>
                    <a:pt x="914" y="1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5822;p42">
              <a:extLst>
                <a:ext uri="{FF2B5EF4-FFF2-40B4-BE49-F238E27FC236}">
                  <a16:creationId xmlns:a16="http://schemas.microsoft.com/office/drawing/2014/main" id="{FE5C3DD0-26C4-F584-9232-6E75BF8ECD40}"/>
                </a:ext>
              </a:extLst>
            </p:cNvPr>
            <p:cNvSpPr/>
            <p:nvPr/>
          </p:nvSpPr>
          <p:spPr>
            <a:xfrm>
              <a:off x="5107884" y="1234591"/>
              <a:ext cx="738087" cy="509752"/>
            </a:xfrm>
            <a:custGeom>
              <a:avLst/>
              <a:gdLst/>
              <a:ahLst/>
              <a:cxnLst/>
              <a:rect l="l" t="t" r="r" b="b"/>
              <a:pathLst>
                <a:path w="26044" h="17987" fill="none" extrusionOk="0">
                  <a:moveTo>
                    <a:pt x="0" y="1530"/>
                  </a:moveTo>
                  <a:cubicBezTo>
                    <a:pt x="3378" y="1"/>
                    <a:pt x="7464" y="1"/>
                    <a:pt x="10774" y="1667"/>
                  </a:cubicBezTo>
                  <a:cubicBezTo>
                    <a:pt x="15111" y="3858"/>
                    <a:pt x="17872" y="8766"/>
                    <a:pt x="17530" y="13605"/>
                  </a:cubicBezTo>
                  <a:cubicBezTo>
                    <a:pt x="17393" y="15522"/>
                    <a:pt x="16366" y="17782"/>
                    <a:pt x="14426" y="17896"/>
                  </a:cubicBezTo>
                  <a:cubicBezTo>
                    <a:pt x="13033" y="17987"/>
                    <a:pt x="11778" y="16777"/>
                    <a:pt x="11459" y="15408"/>
                  </a:cubicBezTo>
                  <a:cubicBezTo>
                    <a:pt x="11139" y="14038"/>
                    <a:pt x="11527" y="12600"/>
                    <a:pt x="12143" y="11322"/>
                  </a:cubicBezTo>
                  <a:cubicBezTo>
                    <a:pt x="14540" y="6278"/>
                    <a:pt x="20589" y="3356"/>
                    <a:pt x="26044" y="4269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5823;p42">
              <a:extLst>
                <a:ext uri="{FF2B5EF4-FFF2-40B4-BE49-F238E27FC236}">
                  <a16:creationId xmlns:a16="http://schemas.microsoft.com/office/drawing/2014/main" id="{D97CB491-9529-28A6-2E93-6E8C229A190A}"/>
                </a:ext>
              </a:extLst>
            </p:cNvPr>
            <p:cNvSpPr/>
            <p:nvPr/>
          </p:nvSpPr>
          <p:spPr>
            <a:xfrm>
              <a:off x="5877004" y="1362036"/>
              <a:ext cx="30437" cy="9721"/>
            </a:xfrm>
            <a:custGeom>
              <a:avLst/>
              <a:gdLst/>
              <a:ahLst/>
              <a:cxnLst/>
              <a:rect l="l" t="t" r="r" b="b"/>
              <a:pathLst>
                <a:path w="1074" h="343" fill="none" extrusionOk="0">
                  <a:moveTo>
                    <a:pt x="0" y="0"/>
                  </a:moveTo>
                  <a:cubicBezTo>
                    <a:pt x="366" y="92"/>
                    <a:pt x="731" y="206"/>
                    <a:pt x="1073" y="343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5824;p42">
              <a:extLst>
                <a:ext uri="{FF2B5EF4-FFF2-40B4-BE49-F238E27FC236}">
                  <a16:creationId xmlns:a16="http://schemas.microsoft.com/office/drawing/2014/main" id="{70FA7262-DBE0-9132-7131-109020139784}"/>
                </a:ext>
              </a:extLst>
            </p:cNvPr>
            <p:cNvSpPr/>
            <p:nvPr/>
          </p:nvSpPr>
          <p:spPr>
            <a:xfrm>
              <a:off x="3405995" y="1506799"/>
              <a:ext cx="525905" cy="362922"/>
            </a:xfrm>
            <a:custGeom>
              <a:avLst/>
              <a:gdLst/>
              <a:ahLst/>
              <a:cxnLst/>
              <a:rect l="l" t="t" r="r" b="b"/>
              <a:pathLst>
                <a:path w="18557" h="12806" fill="none" extrusionOk="0">
                  <a:moveTo>
                    <a:pt x="0" y="11984"/>
                  </a:moveTo>
                  <a:cubicBezTo>
                    <a:pt x="5159" y="12806"/>
                    <a:pt x="10682" y="9793"/>
                    <a:pt x="12782" y="4999"/>
                  </a:cubicBezTo>
                  <a:cubicBezTo>
                    <a:pt x="13398" y="3607"/>
                    <a:pt x="13627" y="1735"/>
                    <a:pt x="12463" y="754"/>
                  </a:cubicBezTo>
                  <a:cubicBezTo>
                    <a:pt x="11572" y="1"/>
                    <a:pt x="10157" y="138"/>
                    <a:pt x="9267" y="891"/>
                  </a:cubicBezTo>
                  <a:cubicBezTo>
                    <a:pt x="8377" y="1644"/>
                    <a:pt x="7989" y="2854"/>
                    <a:pt x="8035" y="4018"/>
                  </a:cubicBezTo>
                  <a:cubicBezTo>
                    <a:pt x="8080" y="5136"/>
                    <a:pt x="8468" y="6232"/>
                    <a:pt x="9153" y="7099"/>
                  </a:cubicBezTo>
                  <a:cubicBezTo>
                    <a:pt x="10203" y="8446"/>
                    <a:pt x="11824" y="9222"/>
                    <a:pt x="13490" y="9542"/>
                  </a:cubicBezTo>
                  <a:cubicBezTo>
                    <a:pt x="15156" y="9861"/>
                    <a:pt x="16868" y="9793"/>
                    <a:pt x="18557" y="9724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5825;p42">
              <a:extLst>
                <a:ext uri="{FF2B5EF4-FFF2-40B4-BE49-F238E27FC236}">
                  <a16:creationId xmlns:a16="http://schemas.microsoft.com/office/drawing/2014/main" id="{0AFE1579-1B6D-C51E-B6F1-E8281D8C44A3}"/>
                </a:ext>
              </a:extLst>
            </p:cNvPr>
            <p:cNvSpPr/>
            <p:nvPr/>
          </p:nvSpPr>
          <p:spPr>
            <a:xfrm>
              <a:off x="5815514" y="3874631"/>
              <a:ext cx="357764" cy="308566"/>
            </a:xfrm>
            <a:custGeom>
              <a:avLst/>
              <a:gdLst/>
              <a:ahLst/>
              <a:cxnLst/>
              <a:rect l="l" t="t" r="r" b="b"/>
              <a:pathLst>
                <a:path w="12624" h="10888" fill="none" extrusionOk="0">
                  <a:moveTo>
                    <a:pt x="1188" y="2693"/>
                  </a:moveTo>
                  <a:cubicBezTo>
                    <a:pt x="1" y="4497"/>
                    <a:pt x="138" y="7076"/>
                    <a:pt x="1507" y="8742"/>
                  </a:cubicBezTo>
                  <a:cubicBezTo>
                    <a:pt x="2535" y="9975"/>
                    <a:pt x="4110" y="10659"/>
                    <a:pt x="5684" y="10751"/>
                  </a:cubicBezTo>
                  <a:cubicBezTo>
                    <a:pt x="7990" y="10888"/>
                    <a:pt x="10386" y="9724"/>
                    <a:pt x="11505" y="7715"/>
                  </a:cubicBezTo>
                  <a:cubicBezTo>
                    <a:pt x="12623" y="5684"/>
                    <a:pt x="12281" y="2899"/>
                    <a:pt x="10569" y="1347"/>
                  </a:cubicBezTo>
                  <a:cubicBezTo>
                    <a:pt x="9519" y="411"/>
                    <a:pt x="7876" y="0"/>
                    <a:pt x="6643" y="662"/>
                  </a:cubicBezTo>
                  <a:cubicBezTo>
                    <a:pt x="6027" y="1004"/>
                    <a:pt x="5548" y="1552"/>
                    <a:pt x="5228" y="2168"/>
                  </a:cubicBezTo>
                  <a:cubicBezTo>
                    <a:pt x="4840" y="2876"/>
                    <a:pt x="4635" y="3721"/>
                    <a:pt x="4794" y="4519"/>
                  </a:cubicBezTo>
                  <a:cubicBezTo>
                    <a:pt x="4954" y="5318"/>
                    <a:pt x="5502" y="6072"/>
                    <a:pt x="6278" y="6300"/>
                  </a:cubicBezTo>
                  <a:cubicBezTo>
                    <a:pt x="7054" y="6551"/>
                    <a:pt x="8013" y="6209"/>
                    <a:pt x="8332" y="5455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5826;p42">
              <a:extLst>
                <a:ext uri="{FF2B5EF4-FFF2-40B4-BE49-F238E27FC236}">
                  <a16:creationId xmlns:a16="http://schemas.microsoft.com/office/drawing/2014/main" id="{50B7B97B-7FCF-3110-A75B-96582A16BFDD}"/>
                </a:ext>
              </a:extLst>
            </p:cNvPr>
            <p:cNvSpPr/>
            <p:nvPr/>
          </p:nvSpPr>
          <p:spPr>
            <a:xfrm>
              <a:off x="3789564" y="2095589"/>
              <a:ext cx="492294" cy="274303"/>
            </a:xfrm>
            <a:custGeom>
              <a:avLst/>
              <a:gdLst/>
              <a:ahLst/>
              <a:cxnLst/>
              <a:rect l="l" t="t" r="r" b="b"/>
              <a:pathLst>
                <a:path w="17371" h="9679" fill="none" extrusionOk="0">
                  <a:moveTo>
                    <a:pt x="0" y="1210"/>
                  </a:moveTo>
                  <a:cubicBezTo>
                    <a:pt x="1119" y="457"/>
                    <a:pt x="2465" y="0"/>
                    <a:pt x="3812" y="69"/>
                  </a:cubicBezTo>
                  <a:cubicBezTo>
                    <a:pt x="5182" y="160"/>
                    <a:pt x="6505" y="799"/>
                    <a:pt x="7282" y="1917"/>
                  </a:cubicBezTo>
                  <a:cubicBezTo>
                    <a:pt x="8149" y="3127"/>
                    <a:pt x="8240" y="4702"/>
                    <a:pt x="8811" y="6072"/>
                  </a:cubicBezTo>
                  <a:cubicBezTo>
                    <a:pt x="9518" y="7829"/>
                    <a:pt x="11139" y="9267"/>
                    <a:pt x="13033" y="9473"/>
                  </a:cubicBezTo>
                  <a:cubicBezTo>
                    <a:pt x="14905" y="9678"/>
                    <a:pt x="16937" y="8445"/>
                    <a:pt x="17370" y="6597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5827;p42">
              <a:extLst>
                <a:ext uri="{FF2B5EF4-FFF2-40B4-BE49-F238E27FC236}">
                  <a16:creationId xmlns:a16="http://schemas.microsoft.com/office/drawing/2014/main" id="{E3E497E9-B4B5-55B1-69B0-160DDD79C331}"/>
                </a:ext>
              </a:extLst>
            </p:cNvPr>
            <p:cNvSpPr/>
            <p:nvPr/>
          </p:nvSpPr>
          <p:spPr>
            <a:xfrm>
              <a:off x="5531567" y="2350450"/>
              <a:ext cx="228392" cy="368732"/>
            </a:xfrm>
            <a:custGeom>
              <a:avLst/>
              <a:gdLst/>
              <a:ahLst/>
              <a:cxnLst/>
              <a:rect l="l" t="t" r="r" b="b"/>
              <a:pathLst>
                <a:path w="8059" h="13011" fill="none" extrusionOk="0">
                  <a:moveTo>
                    <a:pt x="8058" y="0"/>
                  </a:moveTo>
                  <a:cubicBezTo>
                    <a:pt x="4840" y="1530"/>
                    <a:pt x="1690" y="3858"/>
                    <a:pt x="571" y="7259"/>
                  </a:cubicBezTo>
                  <a:cubicBezTo>
                    <a:pt x="1" y="8948"/>
                    <a:pt x="138" y="11116"/>
                    <a:pt x="1576" y="12212"/>
                  </a:cubicBezTo>
                  <a:cubicBezTo>
                    <a:pt x="2078" y="12577"/>
                    <a:pt x="2671" y="12782"/>
                    <a:pt x="3288" y="12874"/>
                  </a:cubicBezTo>
                  <a:cubicBezTo>
                    <a:pt x="4543" y="13011"/>
                    <a:pt x="5935" y="12509"/>
                    <a:pt x="6460" y="11367"/>
                  </a:cubicBezTo>
                  <a:cubicBezTo>
                    <a:pt x="7008" y="10249"/>
                    <a:pt x="6232" y="8605"/>
                    <a:pt x="4977" y="8628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5828;p42">
              <a:extLst>
                <a:ext uri="{FF2B5EF4-FFF2-40B4-BE49-F238E27FC236}">
                  <a16:creationId xmlns:a16="http://schemas.microsoft.com/office/drawing/2014/main" id="{9AC86A7D-5FDE-BD17-7CFD-474EEB2F8598}"/>
                </a:ext>
              </a:extLst>
            </p:cNvPr>
            <p:cNvSpPr/>
            <p:nvPr/>
          </p:nvSpPr>
          <p:spPr>
            <a:xfrm>
              <a:off x="3909867" y="3461123"/>
              <a:ext cx="298250" cy="381683"/>
            </a:xfrm>
            <a:custGeom>
              <a:avLst/>
              <a:gdLst/>
              <a:ahLst/>
              <a:cxnLst/>
              <a:rect l="l" t="t" r="r" b="b"/>
              <a:pathLst>
                <a:path w="10524" h="13468" fill="none" extrusionOk="0">
                  <a:moveTo>
                    <a:pt x="1" y="434"/>
                  </a:moveTo>
                  <a:cubicBezTo>
                    <a:pt x="1439" y="0"/>
                    <a:pt x="3037" y="228"/>
                    <a:pt x="4383" y="868"/>
                  </a:cubicBezTo>
                  <a:cubicBezTo>
                    <a:pt x="5753" y="1507"/>
                    <a:pt x="6917" y="2534"/>
                    <a:pt x="7875" y="3698"/>
                  </a:cubicBezTo>
                  <a:cubicBezTo>
                    <a:pt x="9222" y="5319"/>
                    <a:pt x="10249" y="7259"/>
                    <a:pt x="10432" y="9359"/>
                  </a:cubicBezTo>
                  <a:cubicBezTo>
                    <a:pt x="10523" y="10363"/>
                    <a:pt x="10386" y="11459"/>
                    <a:pt x="9770" y="12280"/>
                  </a:cubicBezTo>
                  <a:cubicBezTo>
                    <a:pt x="9131" y="13079"/>
                    <a:pt x="7921" y="13467"/>
                    <a:pt x="7054" y="12942"/>
                  </a:cubicBezTo>
                  <a:cubicBezTo>
                    <a:pt x="6072" y="12326"/>
                    <a:pt x="5981" y="10934"/>
                    <a:pt x="6095" y="9769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6" name="TextBox 185">
            <a:extLst>
              <a:ext uri="{FF2B5EF4-FFF2-40B4-BE49-F238E27FC236}">
                <a16:creationId xmlns:a16="http://schemas.microsoft.com/office/drawing/2014/main" id="{7BBCF521-C680-B903-9466-31D837B70F78}"/>
              </a:ext>
            </a:extLst>
          </p:cNvPr>
          <p:cNvSpPr txBox="1"/>
          <p:nvPr/>
        </p:nvSpPr>
        <p:spPr>
          <a:xfrm>
            <a:off x="2853521" y="1682985"/>
            <a:ext cx="6023147" cy="9077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93700" algn="just">
              <a:lnSpc>
                <a:spcPct val="115000"/>
              </a:lnSpc>
              <a:spcAft>
                <a:spcPts val="500"/>
              </a:spcAft>
            </a:pPr>
            <a:r>
              <a:rPr lang="vi-VN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1.</a:t>
            </a:r>
            <a:r>
              <a:rPr lang="vi-VN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	H</a:t>
            </a:r>
            <a:r>
              <a:rPr lang="en-US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ã</a:t>
            </a:r>
            <a:r>
              <a:rPr lang="vi-VN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y nêu cách để kiểm tra đất trồng có bị chua hay không</a:t>
            </a:r>
            <a:r>
              <a:rPr lang="en-US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?</a:t>
            </a:r>
            <a:endParaRPr lang="vi-VN" sz="2400" i="1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1198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Diagonal Corners Rounded 1">
            <a:extLst>
              <a:ext uri="{FF2B5EF4-FFF2-40B4-BE49-F238E27FC236}">
                <a16:creationId xmlns:a16="http://schemas.microsoft.com/office/drawing/2014/main" id="{9E19916C-E380-82C5-2604-80B8D32C6897}"/>
              </a:ext>
            </a:extLst>
          </p:cNvPr>
          <p:cNvSpPr/>
          <p:nvPr/>
        </p:nvSpPr>
        <p:spPr>
          <a:xfrm>
            <a:off x="2174277" y="191519"/>
            <a:ext cx="4950162" cy="902387"/>
          </a:xfrm>
          <a:prstGeom prst="round2DiagRect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02222A4-CF69-26E5-2C4C-60178602F2D6}"/>
              </a:ext>
            </a:extLst>
          </p:cNvPr>
          <p:cNvSpPr txBox="1">
            <a:spLocks/>
          </p:cNvSpPr>
          <p:nvPr/>
        </p:nvSpPr>
        <p:spPr>
          <a:xfrm>
            <a:off x="2453050" y="348218"/>
            <a:ext cx="6004500" cy="5727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HỎI VÀ BÀI TẬP</a:t>
            </a:r>
          </a:p>
        </p:txBody>
      </p:sp>
      <p:grpSp>
        <p:nvGrpSpPr>
          <p:cNvPr id="4" name="Google Shape;5647;p42">
            <a:extLst>
              <a:ext uri="{FF2B5EF4-FFF2-40B4-BE49-F238E27FC236}">
                <a16:creationId xmlns:a16="http://schemas.microsoft.com/office/drawing/2014/main" id="{EF696A5C-F34F-C380-6047-BFB8251422BA}"/>
              </a:ext>
            </a:extLst>
          </p:cNvPr>
          <p:cNvGrpSpPr/>
          <p:nvPr/>
        </p:nvGrpSpPr>
        <p:grpSpPr>
          <a:xfrm>
            <a:off x="-3093" y="1264654"/>
            <a:ext cx="3098364" cy="2614191"/>
            <a:chOff x="2787246" y="1234591"/>
            <a:chExt cx="3386032" cy="3277719"/>
          </a:xfrm>
        </p:grpSpPr>
        <p:sp>
          <p:nvSpPr>
            <p:cNvPr id="5" name="Google Shape;5648;p42">
              <a:extLst>
                <a:ext uri="{FF2B5EF4-FFF2-40B4-BE49-F238E27FC236}">
                  <a16:creationId xmlns:a16="http://schemas.microsoft.com/office/drawing/2014/main" id="{59B3455A-1649-F6F5-42A5-5E5AAD5BA62C}"/>
                </a:ext>
              </a:extLst>
            </p:cNvPr>
            <p:cNvSpPr/>
            <p:nvPr/>
          </p:nvSpPr>
          <p:spPr>
            <a:xfrm>
              <a:off x="3836779" y="4325975"/>
              <a:ext cx="1480708" cy="186336"/>
            </a:xfrm>
            <a:custGeom>
              <a:avLst/>
              <a:gdLst/>
              <a:ahLst/>
              <a:cxnLst/>
              <a:rect l="l" t="t" r="r" b="b"/>
              <a:pathLst>
                <a:path w="52248" h="6575" extrusionOk="0">
                  <a:moveTo>
                    <a:pt x="26135" y="1"/>
                  </a:moveTo>
                  <a:cubicBezTo>
                    <a:pt x="11710" y="1"/>
                    <a:pt x="0" y="1484"/>
                    <a:pt x="0" y="3287"/>
                  </a:cubicBezTo>
                  <a:cubicBezTo>
                    <a:pt x="0" y="5113"/>
                    <a:pt x="11710" y="6574"/>
                    <a:pt x="26135" y="6574"/>
                  </a:cubicBezTo>
                  <a:cubicBezTo>
                    <a:pt x="40561" y="6574"/>
                    <a:pt x="52248" y="5113"/>
                    <a:pt x="52248" y="3287"/>
                  </a:cubicBezTo>
                  <a:cubicBezTo>
                    <a:pt x="52248" y="1484"/>
                    <a:pt x="40561" y="1"/>
                    <a:pt x="26135" y="1"/>
                  </a:cubicBezTo>
                  <a:close/>
                </a:path>
              </a:pathLst>
            </a:custGeom>
            <a:solidFill>
              <a:srgbClr val="D3D6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5649;p42">
              <a:extLst>
                <a:ext uri="{FF2B5EF4-FFF2-40B4-BE49-F238E27FC236}">
                  <a16:creationId xmlns:a16="http://schemas.microsoft.com/office/drawing/2014/main" id="{E5E8E4E0-9255-64A8-EBF4-EA9F7D233271}"/>
                </a:ext>
              </a:extLst>
            </p:cNvPr>
            <p:cNvSpPr/>
            <p:nvPr/>
          </p:nvSpPr>
          <p:spPr>
            <a:xfrm>
              <a:off x="3374922" y="1923508"/>
              <a:ext cx="2451665" cy="2485305"/>
            </a:xfrm>
            <a:custGeom>
              <a:avLst/>
              <a:gdLst/>
              <a:ahLst/>
              <a:cxnLst/>
              <a:rect l="l" t="t" r="r" b="b"/>
              <a:pathLst>
                <a:path w="86509" h="87696" extrusionOk="0">
                  <a:moveTo>
                    <a:pt x="37205" y="1"/>
                  </a:moveTo>
                  <a:lnTo>
                    <a:pt x="41588" y="38735"/>
                  </a:lnTo>
                  <a:lnTo>
                    <a:pt x="10682" y="14974"/>
                  </a:lnTo>
                  <a:lnTo>
                    <a:pt x="38917" y="41816"/>
                  </a:lnTo>
                  <a:lnTo>
                    <a:pt x="0" y="43483"/>
                  </a:lnTo>
                  <a:lnTo>
                    <a:pt x="38895" y="45902"/>
                  </a:lnTo>
                  <a:lnTo>
                    <a:pt x="10135" y="72220"/>
                  </a:lnTo>
                  <a:lnTo>
                    <a:pt x="41474" y="49052"/>
                  </a:lnTo>
                  <a:lnTo>
                    <a:pt x="36361" y="87695"/>
                  </a:lnTo>
                  <a:lnTo>
                    <a:pt x="45491" y="49805"/>
                  </a:lnTo>
                  <a:lnTo>
                    <a:pt x="66399" y="82697"/>
                  </a:lnTo>
                  <a:lnTo>
                    <a:pt x="49052" y="47797"/>
                  </a:lnTo>
                  <a:lnTo>
                    <a:pt x="86211" y="59552"/>
                  </a:lnTo>
                  <a:lnTo>
                    <a:pt x="50490" y="43985"/>
                  </a:lnTo>
                  <a:lnTo>
                    <a:pt x="86508" y="29103"/>
                  </a:lnTo>
                  <a:lnTo>
                    <a:pt x="86508" y="29103"/>
                  </a:lnTo>
                  <a:lnTo>
                    <a:pt x="49120" y="40127"/>
                  </a:lnTo>
                  <a:lnTo>
                    <a:pt x="67152" y="5593"/>
                  </a:lnTo>
                  <a:lnTo>
                    <a:pt x="45605" y="38050"/>
                  </a:lnTo>
                  <a:lnTo>
                    <a:pt x="372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5650;p42">
              <a:extLst>
                <a:ext uri="{FF2B5EF4-FFF2-40B4-BE49-F238E27FC236}">
                  <a16:creationId xmlns:a16="http://schemas.microsoft.com/office/drawing/2014/main" id="{A3382567-8296-684F-D642-C14699EA65FB}"/>
                </a:ext>
              </a:extLst>
            </p:cNvPr>
            <p:cNvSpPr/>
            <p:nvPr/>
          </p:nvSpPr>
          <p:spPr>
            <a:xfrm>
              <a:off x="3405954" y="3454633"/>
              <a:ext cx="423740" cy="392679"/>
            </a:xfrm>
            <a:custGeom>
              <a:avLst/>
              <a:gdLst/>
              <a:ahLst/>
              <a:cxnLst/>
              <a:rect l="l" t="t" r="r" b="b"/>
              <a:pathLst>
                <a:path w="14952" h="13856" extrusionOk="0">
                  <a:moveTo>
                    <a:pt x="3356" y="1"/>
                  </a:moveTo>
                  <a:lnTo>
                    <a:pt x="1" y="3904"/>
                  </a:lnTo>
                  <a:lnTo>
                    <a:pt x="11596" y="13856"/>
                  </a:lnTo>
                  <a:lnTo>
                    <a:pt x="14951" y="99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651;p42">
              <a:extLst>
                <a:ext uri="{FF2B5EF4-FFF2-40B4-BE49-F238E27FC236}">
                  <a16:creationId xmlns:a16="http://schemas.microsoft.com/office/drawing/2014/main" id="{327F44C9-D7D5-416F-EBB8-C3CC65FC9DE7}"/>
                </a:ext>
              </a:extLst>
            </p:cNvPr>
            <p:cNvSpPr/>
            <p:nvPr/>
          </p:nvSpPr>
          <p:spPr>
            <a:xfrm>
              <a:off x="3734585" y="3736673"/>
              <a:ext cx="150740" cy="143627"/>
            </a:xfrm>
            <a:custGeom>
              <a:avLst/>
              <a:gdLst/>
              <a:ahLst/>
              <a:cxnLst/>
              <a:rect l="l" t="t" r="r" b="b"/>
              <a:pathLst>
                <a:path w="5319" h="5068" extrusionOk="0">
                  <a:moveTo>
                    <a:pt x="3355" y="1"/>
                  </a:moveTo>
                  <a:lnTo>
                    <a:pt x="0" y="3904"/>
                  </a:lnTo>
                  <a:lnTo>
                    <a:pt x="5318" y="5068"/>
                  </a:lnTo>
                  <a:lnTo>
                    <a:pt x="335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652;p42">
              <a:extLst>
                <a:ext uri="{FF2B5EF4-FFF2-40B4-BE49-F238E27FC236}">
                  <a16:creationId xmlns:a16="http://schemas.microsoft.com/office/drawing/2014/main" id="{74B4591C-C99F-E65A-F095-623CA7352015}"/>
                </a:ext>
              </a:extLst>
            </p:cNvPr>
            <p:cNvSpPr/>
            <p:nvPr/>
          </p:nvSpPr>
          <p:spPr>
            <a:xfrm>
              <a:off x="3820596" y="3810414"/>
              <a:ext cx="64729" cy="69886"/>
            </a:xfrm>
            <a:custGeom>
              <a:avLst/>
              <a:gdLst/>
              <a:ahLst/>
              <a:cxnLst/>
              <a:rect l="l" t="t" r="r" b="b"/>
              <a:pathLst>
                <a:path w="2284" h="2466" extrusionOk="0">
                  <a:moveTo>
                    <a:pt x="1325" y="1"/>
                  </a:moveTo>
                  <a:cubicBezTo>
                    <a:pt x="731" y="526"/>
                    <a:pt x="366" y="1256"/>
                    <a:pt x="1" y="1964"/>
                  </a:cubicBezTo>
                  <a:lnTo>
                    <a:pt x="2283" y="2466"/>
                  </a:lnTo>
                  <a:lnTo>
                    <a:pt x="13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653;p42">
              <a:extLst>
                <a:ext uri="{FF2B5EF4-FFF2-40B4-BE49-F238E27FC236}">
                  <a16:creationId xmlns:a16="http://schemas.microsoft.com/office/drawing/2014/main" id="{372D05D6-296F-2884-FF23-84F2EBC001A5}"/>
                </a:ext>
              </a:extLst>
            </p:cNvPr>
            <p:cNvSpPr/>
            <p:nvPr/>
          </p:nvSpPr>
          <p:spPr>
            <a:xfrm>
              <a:off x="3359391" y="3422156"/>
              <a:ext cx="192797" cy="187129"/>
            </a:xfrm>
            <a:custGeom>
              <a:avLst/>
              <a:gdLst/>
              <a:ahLst/>
              <a:cxnLst/>
              <a:rect l="l" t="t" r="r" b="b"/>
              <a:pathLst>
                <a:path w="6803" h="6603" extrusionOk="0">
                  <a:moveTo>
                    <a:pt x="3075" y="0"/>
                  </a:moveTo>
                  <a:cubicBezTo>
                    <a:pt x="2616" y="0"/>
                    <a:pt x="2155" y="197"/>
                    <a:pt x="1826" y="576"/>
                  </a:cubicBezTo>
                  <a:lnTo>
                    <a:pt x="594" y="2014"/>
                  </a:lnTo>
                  <a:cubicBezTo>
                    <a:pt x="0" y="2699"/>
                    <a:pt x="92" y="3726"/>
                    <a:pt x="754" y="4297"/>
                  </a:cubicBezTo>
                  <a:lnTo>
                    <a:pt x="3447" y="6602"/>
                  </a:lnTo>
                  <a:lnTo>
                    <a:pt x="6802" y="2699"/>
                  </a:lnTo>
                  <a:lnTo>
                    <a:pt x="4109" y="394"/>
                  </a:lnTo>
                  <a:cubicBezTo>
                    <a:pt x="3813" y="129"/>
                    <a:pt x="3445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654;p42">
              <a:extLst>
                <a:ext uri="{FF2B5EF4-FFF2-40B4-BE49-F238E27FC236}">
                  <a16:creationId xmlns:a16="http://schemas.microsoft.com/office/drawing/2014/main" id="{EA52F295-5718-21F4-868B-D611CB94DDC8}"/>
                </a:ext>
              </a:extLst>
            </p:cNvPr>
            <p:cNvSpPr/>
            <p:nvPr/>
          </p:nvSpPr>
          <p:spPr>
            <a:xfrm>
              <a:off x="3405954" y="3454633"/>
              <a:ext cx="146234" cy="154651"/>
            </a:xfrm>
            <a:custGeom>
              <a:avLst/>
              <a:gdLst/>
              <a:ahLst/>
              <a:cxnLst/>
              <a:rect l="l" t="t" r="r" b="b"/>
              <a:pathLst>
                <a:path w="5160" h="5457" extrusionOk="0">
                  <a:moveTo>
                    <a:pt x="3356" y="1"/>
                  </a:moveTo>
                  <a:lnTo>
                    <a:pt x="1" y="3904"/>
                  </a:lnTo>
                  <a:lnTo>
                    <a:pt x="1804" y="5456"/>
                  </a:lnTo>
                  <a:lnTo>
                    <a:pt x="5159" y="15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655;p42">
              <a:extLst>
                <a:ext uri="{FF2B5EF4-FFF2-40B4-BE49-F238E27FC236}">
                  <a16:creationId xmlns:a16="http://schemas.microsoft.com/office/drawing/2014/main" id="{E11F012B-7A73-1085-B096-C899ACE86E1C}"/>
                </a:ext>
              </a:extLst>
            </p:cNvPr>
            <p:cNvSpPr/>
            <p:nvPr/>
          </p:nvSpPr>
          <p:spPr>
            <a:xfrm>
              <a:off x="3393683" y="3417423"/>
              <a:ext cx="491642" cy="462877"/>
            </a:xfrm>
            <a:custGeom>
              <a:avLst/>
              <a:gdLst/>
              <a:ahLst/>
              <a:cxnLst/>
              <a:rect l="l" t="t" r="r" b="b"/>
              <a:pathLst>
                <a:path w="17348" h="16333" extrusionOk="0">
                  <a:moveTo>
                    <a:pt x="1813" y="0"/>
                  </a:moveTo>
                  <a:cubicBezTo>
                    <a:pt x="1470" y="0"/>
                    <a:pt x="1131" y="145"/>
                    <a:pt x="890" y="424"/>
                  </a:cubicBezTo>
                  <a:lnTo>
                    <a:pt x="0" y="1451"/>
                  </a:lnTo>
                  <a:lnTo>
                    <a:pt x="17347" y="16333"/>
                  </a:lnTo>
                  <a:lnTo>
                    <a:pt x="17347" y="16333"/>
                  </a:lnTo>
                  <a:lnTo>
                    <a:pt x="15384" y="11266"/>
                  </a:lnTo>
                  <a:lnTo>
                    <a:pt x="2602" y="287"/>
                  </a:lnTo>
                  <a:cubicBezTo>
                    <a:pt x="2368" y="94"/>
                    <a:pt x="2089" y="0"/>
                    <a:pt x="1813" y="0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656;p42">
              <a:extLst>
                <a:ext uri="{FF2B5EF4-FFF2-40B4-BE49-F238E27FC236}">
                  <a16:creationId xmlns:a16="http://schemas.microsoft.com/office/drawing/2014/main" id="{D4AB0083-F517-B850-F166-9ADB7DAA9054}"/>
                </a:ext>
              </a:extLst>
            </p:cNvPr>
            <p:cNvSpPr/>
            <p:nvPr/>
          </p:nvSpPr>
          <p:spPr>
            <a:xfrm>
              <a:off x="4101361" y="2937145"/>
              <a:ext cx="417902" cy="503290"/>
            </a:xfrm>
            <a:custGeom>
              <a:avLst/>
              <a:gdLst/>
              <a:ahLst/>
              <a:cxnLst/>
              <a:rect l="l" t="t" r="r" b="b"/>
              <a:pathLst>
                <a:path w="14746" h="17759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574"/>
                    <a:pt x="548" y="7830"/>
                    <a:pt x="1438" y="8766"/>
                  </a:cubicBezTo>
                  <a:cubicBezTo>
                    <a:pt x="776" y="9450"/>
                    <a:pt x="365" y="10386"/>
                    <a:pt x="365" y="11413"/>
                  </a:cubicBezTo>
                  <a:cubicBezTo>
                    <a:pt x="365" y="13536"/>
                    <a:pt x="2100" y="15248"/>
                    <a:pt x="4223" y="15248"/>
                  </a:cubicBezTo>
                  <a:cubicBezTo>
                    <a:pt x="4702" y="15248"/>
                    <a:pt x="5159" y="15157"/>
                    <a:pt x="5592" y="14997"/>
                  </a:cubicBezTo>
                  <a:cubicBezTo>
                    <a:pt x="6049" y="16595"/>
                    <a:pt x="7532" y="17759"/>
                    <a:pt x="9267" y="17759"/>
                  </a:cubicBezTo>
                  <a:cubicBezTo>
                    <a:pt x="11390" y="17759"/>
                    <a:pt x="13125" y="16047"/>
                    <a:pt x="13125" y="13901"/>
                  </a:cubicBezTo>
                  <a:cubicBezTo>
                    <a:pt x="13125" y="13605"/>
                    <a:pt x="13079" y="13285"/>
                    <a:pt x="13010" y="13011"/>
                  </a:cubicBezTo>
                  <a:cubicBezTo>
                    <a:pt x="14083" y="12007"/>
                    <a:pt x="14745" y="10592"/>
                    <a:pt x="14745" y="9017"/>
                  </a:cubicBezTo>
                  <a:cubicBezTo>
                    <a:pt x="14745" y="6278"/>
                    <a:pt x="12737" y="4041"/>
                    <a:pt x="10134" y="3630"/>
                  </a:cubicBezTo>
                  <a:cubicBezTo>
                    <a:pt x="9473" y="1530"/>
                    <a:pt x="7510" y="1"/>
                    <a:pt x="518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657;p42">
              <a:extLst>
                <a:ext uri="{FF2B5EF4-FFF2-40B4-BE49-F238E27FC236}">
                  <a16:creationId xmlns:a16="http://schemas.microsoft.com/office/drawing/2014/main" id="{1678D1D9-D4C2-AD6B-A0D2-609646F90C26}"/>
                </a:ext>
              </a:extLst>
            </p:cNvPr>
            <p:cNvSpPr/>
            <p:nvPr/>
          </p:nvSpPr>
          <p:spPr>
            <a:xfrm>
              <a:off x="4156992" y="2937145"/>
              <a:ext cx="362270" cy="366805"/>
            </a:xfrm>
            <a:custGeom>
              <a:avLst/>
              <a:gdLst/>
              <a:ahLst/>
              <a:cxnLst/>
              <a:rect l="l" t="t" r="r" b="b"/>
              <a:pathLst>
                <a:path w="12783" h="12943" extrusionOk="0">
                  <a:moveTo>
                    <a:pt x="3218" y="1"/>
                  </a:moveTo>
                  <a:cubicBezTo>
                    <a:pt x="2283" y="1"/>
                    <a:pt x="1392" y="252"/>
                    <a:pt x="639" y="686"/>
                  </a:cubicBezTo>
                  <a:cubicBezTo>
                    <a:pt x="23" y="2238"/>
                    <a:pt x="0" y="4064"/>
                    <a:pt x="205" y="5616"/>
                  </a:cubicBezTo>
                  <a:cubicBezTo>
                    <a:pt x="808" y="7387"/>
                    <a:pt x="2318" y="9159"/>
                    <a:pt x="4201" y="9159"/>
                  </a:cubicBezTo>
                  <a:cubicBezTo>
                    <a:pt x="4745" y="9159"/>
                    <a:pt x="5319" y="9012"/>
                    <a:pt x="5912" y="8674"/>
                  </a:cubicBezTo>
                  <a:cubicBezTo>
                    <a:pt x="7213" y="10797"/>
                    <a:pt x="9084" y="11984"/>
                    <a:pt x="11116" y="12943"/>
                  </a:cubicBezTo>
                  <a:cubicBezTo>
                    <a:pt x="12143" y="11938"/>
                    <a:pt x="12782" y="10569"/>
                    <a:pt x="12782" y="9017"/>
                  </a:cubicBezTo>
                  <a:cubicBezTo>
                    <a:pt x="12782" y="6278"/>
                    <a:pt x="10774" y="4041"/>
                    <a:pt x="8171" y="3630"/>
                  </a:cubicBezTo>
                  <a:cubicBezTo>
                    <a:pt x="7510" y="1530"/>
                    <a:pt x="5547" y="1"/>
                    <a:pt x="321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658;p42">
              <a:extLst>
                <a:ext uri="{FF2B5EF4-FFF2-40B4-BE49-F238E27FC236}">
                  <a16:creationId xmlns:a16="http://schemas.microsoft.com/office/drawing/2014/main" id="{3FD0772E-D18E-2176-FDB2-0A85CC967475}"/>
                </a:ext>
              </a:extLst>
            </p:cNvPr>
            <p:cNvSpPr/>
            <p:nvPr/>
          </p:nvSpPr>
          <p:spPr>
            <a:xfrm>
              <a:off x="4770865" y="2828489"/>
              <a:ext cx="417902" cy="527861"/>
            </a:xfrm>
            <a:custGeom>
              <a:avLst/>
              <a:gdLst/>
              <a:ahLst/>
              <a:cxnLst/>
              <a:rect l="l" t="t" r="r" b="b"/>
              <a:pathLst>
                <a:path w="14746" h="18626" extrusionOk="0">
                  <a:moveTo>
                    <a:pt x="9564" y="0"/>
                  </a:moveTo>
                  <a:cubicBezTo>
                    <a:pt x="7236" y="0"/>
                    <a:pt x="5273" y="1598"/>
                    <a:pt x="4611" y="3789"/>
                  </a:cubicBezTo>
                  <a:cubicBezTo>
                    <a:pt x="2009" y="4223"/>
                    <a:pt x="0" y="6597"/>
                    <a:pt x="0" y="9450"/>
                  </a:cubicBezTo>
                  <a:cubicBezTo>
                    <a:pt x="0" y="11093"/>
                    <a:pt x="685" y="12577"/>
                    <a:pt x="1735" y="13627"/>
                  </a:cubicBezTo>
                  <a:cubicBezTo>
                    <a:pt x="1666" y="13946"/>
                    <a:pt x="1621" y="14266"/>
                    <a:pt x="1621" y="14585"/>
                  </a:cubicBezTo>
                  <a:cubicBezTo>
                    <a:pt x="1621" y="16822"/>
                    <a:pt x="3356" y="18626"/>
                    <a:pt x="5478" y="18626"/>
                  </a:cubicBezTo>
                  <a:cubicBezTo>
                    <a:pt x="7213" y="18626"/>
                    <a:pt x="8697" y="17393"/>
                    <a:pt x="9153" y="15727"/>
                  </a:cubicBezTo>
                  <a:cubicBezTo>
                    <a:pt x="9587" y="15909"/>
                    <a:pt x="10043" y="16001"/>
                    <a:pt x="10523" y="16001"/>
                  </a:cubicBezTo>
                  <a:cubicBezTo>
                    <a:pt x="12645" y="16001"/>
                    <a:pt x="14380" y="14197"/>
                    <a:pt x="14380" y="11961"/>
                  </a:cubicBezTo>
                  <a:cubicBezTo>
                    <a:pt x="14380" y="10888"/>
                    <a:pt x="13969" y="9906"/>
                    <a:pt x="13307" y="9176"/>
                  </a:cubicBezTo>
                  <a:cubicBezTo>
                    <a:pt x="14198" y="8194"/>
                    <a:pt x="14745" y="6893"/>
                    <a:pt x="14745" y="5433"/>
                  </a:cubicBezTo>
                  <a:cubicBezTo>
                    <a:pt x="14745" y="2420"/>
                    <a:pt x="12417" y="0"/>
                    <a:pt x="9564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659;p42">
              <a:extLst>
                <a:ext uri="{FF2B5EF4-FFF2-40B4-BE49-F238E27FC236}">
                  <a16:creationId xmlns:a16="http://schemas.microsoft.com/office/drawing/2014/main" id="{B72A6A63-AC1C-A2DE-C415-8A3044D40A92}"/>
                </a:ext>
              </a:extLst>
            </p:cNvPr>
            <p:cNvSpPr/>
            <p:nvPr/>
          </p:nvSpPr>
          <p:spPr>
            <a:xfrm>
              <a:off x="4770865" y="2828489"/>
              <a:ext cx="359691" cy="461885"/>
            </a:xfrm>
            <a:custGeom>
              <a:avLst/>
              <a:gdLst/>
              <a:ahLst/>
              <a:cxnLst/>
              <a:rect l="l" t="t" r="r" b="b"/>
              <a:pathLst>
                <a:path w="12692" h="16298" extrusionOk="0">
                  <a:moveTo>
                    <a:pt x="9564" y="0"/>
                  </a:moveTo>
                  <a:cubicBezTo>
                    <a:pt x="7236" y="0"/>
                    <a:pt x="5273" y="1598"/>
                    <a:pt x="4611" y="3789"/>
                  </a:cubicBezTo>
                  <a:cubicBezTo>
                    <a:pt x="2009" y="4223"/>
                    <a:pt x="0" y="6597"/>
                    <a:pt x="0" y="9450"/>
                  </a:cubicBezTo>
                  <a:cubicBezTo>
                    <a:pt x="0" y="11093"/>
                    <a:pt x="685" y="12577"/>
                    <a:pt x="1735" y="13627"/>
                  </a:cubicBezTo>
                  <a:cubicBezTo>
                    <a:pt x="1666" y="13946"/>
                    <a:pt x="1621" y="14266"/>
                    <a:pt x="1621" y="14585"/>
                  </a:cubicBezTo>
                  <a:cubicBezTo>
                    <a:pt x="1621" y="15202"/>
                    <a:pt x="1758" y="15772"/>
                    <a:pt x="1986" y="16297"/>
                  </a:cubicBezTo>
                  <a:cubicBezTo>
                    <a:pt x="6254" y="15407"/>
                    <a:pt x="9541" y="11253"/>
                    <a:pt x="9541" y="6460"/>
                  </a:cubicBezTo>
                  <a:cubicBezTo>
                    <a:pt x="9541" y="5592"/>
                    <a:pt x="11276" y="6460"/>
                    <a:pt x="12417" y="3743"/>
                  </a:cubicBezTo>
                  <a:cubicBezTo>
                    <a:pt x="12645" y="2808"/>
                    <a:pt x="12691" y="1895"/>
                    <a:pt x="12600" y="1027"/>
                  </a:cubicBezTo>
                  <a:cubicBezTo>
                    <a:pt x="11755" y="388"/>
                    <a:pt x="10705" y="0"/>
                    <a:pt x="9564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660;p42">
              <a:extLst>
                <a:ext uri="{FF2B5EF4-FFF2-40B4-BE49-F238E27FC236}">
                  <a16:creationId xmlns:a16="http://schemas.microsoft.com/office/drawing/2014/main" id="{E2BDDC74-3983-C836-733A-6DE608088A95}"/>
                </a:ext>
              </a:extLst>
            </p:cNvPr>
            <p:cNvSpPr/>
            <p:nvPr/>
          </p:nvSpPr>
          <p:spPr>
            <a:xfrm>
              <a:off x="5010196" y="2726154"/>
              <a:ext cx="126170" cy="141530"/>
            </a:xfrm>
            <a:custGeom>
              <a:avLst/>
              <a:gdLst/>
              <a:ahLst/>
              <a:cxnLst/>
              <a:rect l="l" t="t" r="r" b="b"/>
              <a:pathLst>
                <a:path w="4452" h="4994" extrusionOk="0">
                  <a:moveTo>
                    <a:pt x="956" y="0"/>
                  </a:moveTo>
                  <a:cubicBezTo>
                    <a:pt x="720" y="0"/>
                    <a:pt x="480" y="142"/>
                    <a:pt x="343" y="347"/>
                  </a:cubicBezTo>
                  <a:cubicBezTo>
                    <a:pt x="138" y="598"/>
                    <a:pt x="92" y="941"/>
                    <a:pt x="69" y="1283"/>
                  </a:cubicBezTo>
                  <a:cubicBezTo>
                    <a:pt x="1" y="2150"/>
                    <a:pt x="69" y="3040"/>
                    <a:pt x="297" y="3885"/>
                  </a:cubicBezTo>
                  <a:cubicBezTo>
                    <a:pt x="424" y="4391"/>
                    <a:pt x="686" y="4994"/>
                    <a:pt x="1211" y="4994"/>
                  </a:cubicBezTo>
                  <a:cubicBezTo>
                    <a:pt x="1254" y="4994"/>
                    <a:pt x="1300" y="4989"/>
                    <a:pt x="1347" y="4981"/>
                  </a:cubicBezTo>
                  <a:cubicBezTo>
                    <a:pt x="1918" y="4867"/>
                    <a:pt x="2762" y="3976"/>
                    <a:pt x="3196" y="3588"/>
                  </a:cubicBezTo>
                  <a:cubicBezTo>
                    <a:pt x="3790" y="2995"/>
                    <a:pt x="4269" y="2264"/>
                    <a:pt x="4406" y="1443"/>
                  </a:cubicBezTo>
                  <a:cubicBezTo>
                    <a:pt x="4429" y="1283"/>
                    <a:pt x="4452" y="1100"/>
                    <a:pt x="4360" y="963"/>
                  </a:cubicBezTo>
                  <a:cubicBezTo>
                    <a:pt x="4261" y="844"/>
                    <a:pt x="4109" y="776"/>
                    <a:pt x="3950" y="776"/>
                  </a:cubicBezTo>
                  <a:cubicBezTo>
                    <a:pt x="3927" y="776"/>
                    <a:pt x="3904" y="778"/>
                    <a:pt x="3881" y="781"/>
                  </a:cubicBezTo>
                  <a:cubicBezTo>
                    <a:pt x="3698" y="804"/>
                    <a:pt x="3539" y="895"/>
                    <a:pt x="3402" y="986"/>
                  </a:cubicBezTo>
                  <a:cubicBezTo>
                    <a:pt x="2352" y="1648"/>
                    <a:pt x="1576" y="2630"/>
                    <a:pt x="914" y="3657"/>
                  </a:cubicBezTo>
                  <a:cubicBezTo>
                    <a:pt x="1370" y="2858"/>
                    <a:pt x="1621" y="1945"/>
                    <a:pt x="1621" y="1032"/>
                  </a:cubicBezTo>
                  <a:cubicBezTo>
                    <a:pt x="1621" y="644"/>
                    <a:pt x="1530" y="210"/>
                    <a:pt x="1188" y="50"/>
                  </a:cubicBezTo>
                  <a:cubicBezTo>
                    <a:pt x="1113" y="16"/>
                    <a:pt x="1035" y="0"/>
                    <a:pt x="9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661;p42">
              <a:extLst>
                <a:ext uri="{FF2B5EF4-FFF2-40B4-BE49-F238E27FC236}">
                  <a16:creationId xmlns:a16="http://schemas.microsoft.com/office/drawing/2014/main" id="{6BBD0AB5-692A-C4A9-A5FD-A43981D64BBE}"/>
                </a:ext>
              </a:extLst>
            </p:cNvPr>
            <p:cNvSpPr/>
            <p:nvPr/>
          </p:nvSpPr>
          <p:spPr>
            <a:xfrm>
              <a:off x="4909929" y="2781898"/>
              <a:ext cx="168226" cy="168878"/>
            </a:xfrm>
            <a:custGeom>
              <a:avLst/>
              <a:gdLst/>
              <a:ahLst/>
              <a:cxnLst/>
              <a:rect l="l" t="t" r="r" b="b"/>
              <a:pathLst>
                <a:path w="5936" h="5959" extrusionOk="0">
                  <a:moveTo>
                    <a:pt x="2968" y="1"/>
                  </a:moveTo>
                  <a:cubicBezTo>
                    <a:pt x="1325" y="1"/>
                    <a:pt x="1" y="1325"/>
                    <a:pt x="1" y="2968"/>
                  </a:cubicBezTo>
                  <a:cubicBezTo>
                    <a:pt x="1" y="4611"/>
                    <a:pt x="1325" y="5958"/>
                    <a:pt x="2968" y="5958"/>
                  </a:cubicBezTo>
                  <a:cubicBezTo>
                    <a:pt x="4611" y="5958"/>
                    <a:pt x="5935" y="4611"/>
                    <a:pt x="5935" y="2968"/>
                  </a:cubicBezTo>
                  <a:cubicBezTo>
                    <a:pt x="5935" y="1325"/>
                    <a:pt x="4611" y="1"/>
                    <a:pt x="2968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662;p42">
              <a:extLst>
                <a:ext uri="{FF2B5EF4-FFF2-40B4-BE49-F238E27FC236}">
                  <a16:creationId xmlns:a16="http://schemas.microsoft.com/office/drawing/2014/main" id="{58108C27-F575-1C12-7F88-F14FB8C5E8CC}"/>
                </a:ext>
              </a:extLst>
            </p:cNvPr>
            <p:cNvSpPr/>
            <p:nvPr/>
          </p:nvSpPr>
          <p:spPr>
            <a:xfrm>
              <a:off x="4999852" y="2816785"/>
              <a:ext cx="54044" cy="72522"/>
            </a:xfrm>
            <a:custGeom>
              <a:avLst/>
              <a:gdLst/>
              <a:ahLst/>
              <a:cxnLst/>
              <a:rect l="l" t="t" r="r" b="b"/>
              <a:pathLst>
                <a:path w="1907" h="2559" extrusionOk="0">
                  <a:moveTo>
                    <a:pt x="292" y="0"/>
                  </a:moveTo>
                  <a:cubicBezTo>
                    <a:pt x="117" y="0"/>
                    <a:pt x="0" y="25"/>
                    <a:pt x="0" y="25"/>
                  </a:cubicBezTo>
                  <a:cubicBezTo>
                    <a:pt x="229" y="48"/>
                    <a:pt x="411" y="116"/>
                    <a:pt x="594" y="231"/>
                  </a:cubicBezTo>
                  <a:cubicBezTo>
                    <a:pt x="868" y="436"/>
                    <a:pt x="1895" y="1258"/>
                    <a:pt x="639" y="2559"/>
                  </a:cubicBezTo>
                  <a:cubicBezTo>
                    <a:pt x="639" y="2559"/>
                    <a:pt x="1438" y="2034"/>
                    <a:pt x="1575" y="1440"/>
                  </a:cubicBezTo>
                  <a:cubicBezTo>
                    <a:pt x="1758" y="1828"/>
                    <a:pt x="1872" y="2125"/>
                    <a:pt x="1872" y="2125"/>
                  </a:cubicBezTo>
                  <a:cubicBezTo>
                    <a:pt x="1906" y="233"/>
                    <a:pt x="827" y="0"/>
                    <a:pt x="292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663;p42">
              <a:extLst>
                <a:ext uri="{FF2B5EF4-FFF2-40B4-BE49-F238E27FC236}">
                  <a16:creationId xmlns:a16="http://schemas.microsoft.com/office/drawing/2014/main" id="{4FEF8092-BDEB-F066-5FE4-0B5E7C0D7E27}"/>
                </a:ext>
              </a:extLst>
            </p:cNvPr>
            <p:cNvSpPr/>
            <p:nvPr/>
          </p:nvSpPr>
          <p:spPr>
            <a:xfrm>
              <a:off x="4195790" y="2978550"/>
              <a:ext cx="168226" cy="168850"/>
            </a:xfrm>
            <a:custGeom>
              <a:avLst/>
              <a:gdLst/>
              <a:ahLst/>
              <a:cxnLst/>
              <a:rect l="l" t="t" r="r" b="b"/>
              <a:pathLst>
                <a:path w="5936" h="5958" extrusionOk="0">
                  <a:moveTo>
                    <a:pt x="2968" y="1"/>
                  </a:moveTo>
                  <a:cubicBezTo>
                    <a:pt x="1324" y="1"/>
                    <a:pt x="1" y="1347"/>
                    <a:pt x="1" y="2968"/>
                  </a:cubicBezTo>
                  <a:cubicBezTo>
                    <a:pt x="1" y="4611"/>
                    <a:pt x="1324" y="5958"/>
                    <a:pt x="2968" y="5958"/>
                  </a:cubicBezTo>
                  <a:cubicBezTo>
                    <a:pt x="4611" y="5958"/>
                    <a:pt x="5935" y="4611"/>
                    <a:pt x="5935" y="2968"/>
                  </a:cubicBezTo>
                  <a:cubicBezTo>
                    <a:pt x="5935" y="1347"/>
                    <a:pt x="4611" y="1"/>
                    <a:pt x="2968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664;p42">
              <a:extLst>
                <a:ext uri="{FF2B5EF4-FFF2-40B4-BE49-F238E27FC236}">
                  <a16:creationId xmlns:a16="http://schemas.microsoft.com/office/drawing/2014/main" id="{E6C7B784-8DB3-E6CB-9088-4C81C5203696}"/>
                </a:ext>
              </a:extLst>
            </p:cNvPr>
            <p:cNvSpPr/>
            <p:nvPr/>
          </p:nvSpPr>
          <p:spPr>
            <a:xfrm>
              <a:off x="4300591" y="3307804"/>
              <a:ext cx="350622" cy="359266"/>
            </a:xfrm>
            <a:custGeom>
              <a:avLst/>
              <a:gdLst/>
              <a:ahLst/>
              <a:cxnLst/>
              <a:rect l="l" t="t" r="r" b="b"/>
              <a:pathLst>
                <a:path w="12372" h="12677" extrusionOk="0">
                  <a:moveTo>
                    <a:pt x="4634" y="1"/>
                  </a:moveTo>
                  <a:cubicBezTo>
                    <a:pt x="4634" y="1"/>
                    <a:pt x="0" y="8606"/>
                    <a:pt x="2671" y="12258"/>
                  </a:cubicBezTo>
                  <a:cubicBezTo>
                    <a:pt x="2671" y="12258"/>
                    <a:pt x="3208" y="12677"/>
                    <a:pt x="4120" y="12677"/>
                  </a:cubicBezTo>
                  <a:cubicBezTo>
                    <a:pt x="5292" y="12677"/>
                    <a:pt x="7086" y="11983"/>
                    <a:pt x="9153" y="8811"/>
                  </a:cubicBezTo>
                  <a:cubicBezTo>
                    <a:pt x="9153" y="8811"/>
                    <a:pt x="11732" y="4315"/>
                    <a:pt x="12372" y="2511"/>
                  </a:cubicBezTo>
                  <a:lnTo>
                    <a:pt x="46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665;p42">
              <a:extLst>
                <a:ext uri="{FF2B5EF4-FFF2-40B4-BE49-F238E27FC236}">
                  <a16:creationId xmlns:a16="http://schemas.microsoft.com/office/drawing/2014/main" id="{267AB6CE-F1EE-7150-B7DC-EE9CDEB592FC}"/>
                </a:ext>
              </a:extLst>
            </p:cNvPr>
            <p:cNvSpPr/>
            <p:nvPr/>
          </p:nvSpPr>
          <p:spPr>
            <a:xfrm>
              <a:off x="4652489" y="3285812"/>
              <a:ext cx="358388" cy="363064"/>
            </a:xfrm>
            <a:custGeom>
              <a:avLst/>
              <a:gdLst/>
              <a:ahLst/>
              <a:cxnLst/>
              <a:rect l="l" t="t" r="r" b="b"/>
              <a:pathLst>
                <a:path w="12646" h="12811" extrusionOk="0">
                  <a:moveTo>
                    <a:pt x="7738" y="1"/>
                  </a:moveTo>
                  <a:lnTo>
                    <a:pt x="0" y="2534"/>
                  </a:lnTo>
                  <a:cubicBezTo>
                    <a:pt x="639" y="4337"/>
                    <a:pt x="3219" y="8834"/>
                    <a:pt x="3219" y="8834"/>
                  </a:cubicBezTo>
                  <a:cubicBezTo>
                    <a:pt x="5364" y="12126"/>
                    <a:pt x="7316" y="12811"/>
                    <a:pt x="8568" y="12811"/>
                  </a:cubicBezTo>
                  <a:cubicBezTo>
                    <a:pt x="9460" y="12811"/>
                    <a:pt x="9998" y="12463"/>
                    <a:pt x="9998" y="12463"/>
                  </a:cubicBezTo>
                  <a:cubicBezTo>
                    <a:pt x="12645" y="8811"/>
                    <a:pt x="7738" y="1"/>
                    <a:pt x="77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666;p42">
              <a:extLst>
                <a:ext uri="{FF2B5EF4-FFF2-40B4-BE49-F238E27FC236}">
                  <a16:creationId xmlns:a16="http://schemas.microsoft.com/office/drawing/2014/main" id="{EED79147-E351-60E2-4EF3-575AA4503C99}"/>
                </a:ext>
              </a:extLst>
            </p:cNvPr>
            <p:cNvSpPr/>
            <p:nvPr/>
          </p:nvSpPr>
          <p:spPr>
            <a:xfrm>
              <a:off x="4383372" y="3264472"/>
              <a:ext cx="561529" cy="429549"/>
            </a:xfrm>
            <a:custGeom>
              <a:avLst/>
              <a:gdLst/>
              <a:ahLst/>
              <a:cxnLst/>
              <a:rect l="l" t="t" r="r" b="b"/>
              <a:pathLst>
                <a:path w="19814" h="15157" extrusionOk="0">
                  <a:moveTo>
                    <a:pt x="14860" y="0"/>
                  </a:moveTo>
                  <a:lnTo>
                    <a:pt x="3995" y="411"/>
                  </a:lnTo>
                  <a:lnTo>
                    <a:pt x="1" y="15156"/>
                  </a:lnTo>
                  <a:cubicBezTo>
                    <a:pt x="1" y="15156"/>
                    <a:pt x="9884" y="14038"/>
                    <a:pt x="19813" y="13855"/>
                  </a:cubicBezTo>
                  <a:lnTo>
                    <a:pt x="14860" y="0"/>
                  </a:lnTo>
                  <a:close/>
                </a:path>
              </a:pathLst>
            </a:custGeom>
            <a:solidFill>
              <a:srgbClr val="FFB5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667;p42">
              <a:extLst>
                <a:ext uri="{FF2B5EF4-FFF2-40B4-BE49-F238E27FC236}">
                  <a16:creationId xmlns:a16="http://schemas.microsoft.com/office/drawing/2014/main" id="{32C2A182-D064-04C7-4B9A-EBF946E69E8A}"/>
                </a:ext>
              </a:extLst>
            </p:cNvPr>
            <p:cNvSpPr/>
            <p:nvPr/>
          </p:nvSpPr>
          <p:spPr>
            <a:xfrm>
              <a:off x="4418315" y="3234715"/>
              <a:ext cx="465116" cy="148813"/>
            </a:xfrm>
            <a:custGeom>
              <a:avLst/>
              <a:gdLst/>
              <a:ahLst/>
              <a:cxnLst/>
              <a:rect l="l" t="t" r="r" b="b"/>
              <a:pathLst>
                <a:path w="16412" h="5251" extrusionOk="0">
                  <a:moveTo>
                    <a:pt x="15362" y="0"/>
                  </a:moveTo>
                  <a:lnTo>
                    <a:pt x="1096" y="617"/>
                  </a:lnTo>
                  <a:lnTo>
                    <a:pt x="685" y="1050"/>
                  </a:lnTo>
                  <a:cubicBezTo>
                    <a:pt x="0" y="1781"/>
                    <a:pt x="343" y="2968"/>
                    <a:pt x="1301" y="3242"/>
                  </a:cubicBezTo>
                  <a:lnTo>
                    <a:pt x="8628" y="5250"/>
                  </a:lnTo>
                  <a:lnTo>
                    <a:pt x="15225" y="2648"/>
                  </a:lnTo>
                  <a:cubicBezTo>
                    <a:pt x="16321" y="2146"/>
                    <a:pt x="16412" y="617"/>
                    <a:pt x="15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668;p42">
              <a:extLst>
                <a:ext uri="{FF2B5EF4-FFF2-40B4-BE49-F238E27FC236}">
                  <a16:creationId xmlns:a16="http://schemas.microsoft.com/office/drawing/2014/main" id="{420B389C-EE2A-A2F2-D773-25C7F9452189}"/>
                </a:ext>
              </a:extLst>
            </p:cNvPr>
            <p:cNvSpPr/>
            <p:nvPr/>
          </p:nvSpPr>
          <p:spPr>
            <a:xfrm>
              <a:off x="4818079" y="2604008"/>
              <a:ext cx="222554" cy="309246"/>
            </a:xfrm>
            <a:custGeom>
              <a:avLst/>
              <a:gdLst/>
              <a:ahLst/>
              <a:cxnLst/>
              <a:rect l="l" t="t" r="r" b="b"/>
              <a:pathLst>
                <a:path w="7853" h="10912" extrusionOk="0">
                  <a:moveTo>
                    <a:pt x="5707" y="1"/>
                  </a:moveTo>
                  <a:lnTo>
                    <a:pt x="0" y="1804"/>
                  </a:lnTo>
                  <a:lnTo>
                    <a:pt x="6597" y="10911"/>
                  </a:lnTo>
                  <a:cubicBezTo>
                    <a:pt x="7852" y="2101"/>
                    <a:pt x="5707" y="1"/>
                    <a:pt x="570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669;p42">
              <a:extLst>
                <a:ext uri="{FF2B5EF4-FFF2-40B4-BE49-F238E27FC236}">
                  <a16:creationId xmlns:a16="http://schemas.microsoft.com/office/drawing/2014/main" id="{EDD02E7D-249C-F636-CF66-D19AB20D41DB}"/>
                </a:ext>
              </a:extLst>
            </p:cNvPr>
            <p:cNvSpPr/>
            <p:nvPr/>
          </p:nvSpPr>
          <p:spPr>
            <a:xfrm>
              <a:off x="4271486" y="2569745"/>
              <a:ext cx="734204" cy="734856"/>
            </a:xfrm>
            <a:custGeom>
              <a:avLst/>
              <a:gdLst/>
              <a:ahLst/>
              <a:cxnLst/>
              <a:rect l="l" t="t" r="r" b="b"/>
              <a:pathLst>
                <a:path w="25907" h="25930" extrusionOk="0">
                  <a:moveTo>
                    <a:pt x="12942" y="0"/>
                  </a:moveTo>
                  <a:cubicBezTo>
                    <a:pt x="5798" y="0"/>
                    <a:pt x="0" y="5798"/>
                    <a:pt x="0" y="12965"/>
                  </a:cubicBezTo>
                  <a:cubicBezTo>
                    <a:pt x="0" y="13855"/>
                    <a:pt x="91" y="14745"/>
                    <a:pt x="251" y="15590"/>
                  </a:cubicBezTo>
                  <a:cubicBezTo>
                    <a:pt x="1461" y="21479"/>
                    <a:pt x="6688" y="25930"/>
                    <a:pt x="12942" y="25930"/>
                  </a:cubicBezTo>
                  <a:cubicBezTo>
                    <a:pt x="20109" y="25930"/>
                    <a:pt x="25907" y="20109"/>
                    <a:pt x="25907" y="12965"/>
                  </a:cubicBezTo>
                  <a:cubicBezTo>
                    <a:pt x="25907" y="10020"/>
                    <a:pt x="24925" y="7327"/>
                    <a:pt x="23282" y="5136"/>
                  </a:cubicBezTo>
                  <a:cubicBezTo>
                    <a:pt x="20908" y="2031"/>
                    <a:pt x="17165" y="0"/>
                    <a:pt x="12942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670;p42">
              <a:extLst>
                <a:ext uri="{FF2B5EF4-FFF2-40B4-BE49-F238E27FC236}">
                  <a16:creationId xmlns:a16="http://schemas.microsoft.com/office/drawing/2014/main" id="{4A548B51-8004-318A-0FE8-79B1CD7ED438}"/>
                </a:ext>
              </a:extLst>
            </p:cNvPr>
            <p:cNvSpPr/>
            <p:nvPr/>
          </p:nvSpPr>
          <p:spPr>
            <a:xfrm>
              <a:off x="4197745" y="3012841"/>
              <a:ext cx="87996" cy="78955"/>
            </a:xfrm>
            <a:custGeom>
              <a:avLst/>
              <a:gdLst/>
              <a:ahLst/>
              <a:cxnLst/>
              <a:rect l="l" t="t" r="r" b="b"/>
              <a:pathLst>
                <a:path w="3105" h="2786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2168" y="0"/>
                    <a:pt x="0" y="685"/>
                    <a:pt x="1643" y="2785"/>
                  </a:cubicBezTo>
                  <a:cubicBezTo>
                    <a:pt x="1643" y="2785"/>
                    <a:pt x="1552" y="2465"/>
                    <a:pt x="1506" y="2032"/>
                  </a:cubicBezTo>
                  <a:lnTo>
                    <a:pt x="1506" y="2032"/>
                  </a:lnTo>
                  <a:cubicBezTo>
                    <a:pt x="2009" y="2488"/>
                    <a:pt x="3104" y="2488"/>
                    <a:pt x="3104" y="2488"/>
                  </a:cubicBezTo>
                  <a:cubicBezTo>
                    <a:pt x="1050" y="2055"/>
                    <a:pt x="1552" y="799"/>
                    <a:pt x="1712" y="502"/>
                  </a:cubicBezTo>
                  <a:cubicBezTo>
                    <a:pt x="1826" y="297"/>
                    <a:pt x="1963" y="137"/>
                    <a:pt x="2168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671;p42">
              <a:extLst>
                <a:ext uri="{FF2B5EF4-FFF2-40B4-BE49-F238E27FC236}">
                  <a16:creationId xmlns:a16="http://schemas.microsoft.com/office/drawing/2014/main" id="{38C5BB46-C094-4355-8A0B-5162B4D75A0F}"/>
                </a:ext>
              </a:extLst>
            </p:cNvPr>
            <p:cNvSpPr/>
            <p:nvPr/>
          </p:nvSpPr>
          <p:spPr>
            <a:xfrm>
              <a:off x="4412506" y="2858246"/>
              <a:ext cx="69886" cy="62773"/>
            </a:xfrm>
            <a:custGeom>
              <a:avLst/>
              <a:gdLst/>
              <a:ahLst/>
              <a:cxnLst/>
              <a:rect l="l" t="t" r="r" b="b"/>
              <a:pathLst>
                <a:path w="2466" h="221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2260" y="91"/>
                    <a:pt x="1803" y="708"/>
                    <a:pt x="1575" y="776"/>
                  </a:cubicBezTo>
                  <a:cubicBezTo>
                    <a:pt x="1430" y="820"/>
                    <a:pt x="1276" y="835"/>
                    <a:pt x="1125" y="835"/>
                  </a:cubicBezTo>
                  <a:cubicBezTo>
                    <a:pt x="1038" y="835"/>
                    <a:pt x="951" y="830"/>
                    <a:pt x="867" y="822"/>
                  </a:cubicBezTo>
                  <a:cubicBezTo>
                    <a:pt x="741" y="806"/>
                    <a:pt x="615" y="779"/>
                    <a:pt x="489" y="779"/>
                  </a:cubicBezTo>
                  <a:cubicBezTo>
                    <a:pt x="433" y="779"/>
                    <a:pt x="376" y="785"/>
                    <a:pt x="320" y="799"/>
                  </a:cubicBezTo>
                  <a:cubicBezTo>
                    <a:pt x="160" y="845"/>
                    <a:pt x="0" y="1027"/>
                    <a:pt x="46" y="1187"/>
                  </a:cubicBezTo>
                  <a:cubicBezTo>
                    <a:pt x="63" y="1308"/>
                    <a:pt x="318" y="1470"/>
                    <a:pt x="660" y="1470"/>
                  </a:cubicBezTo>
                  <a:cubicBezTo>
                    <a:pt x="768" y="1470"/>
                    <a:pt x="884" y="1454"/>
                    <a:pt x="1004" y="1415"/>
                  </a:cubicBezTo>
                  <a:lnTo>
                    <a:pt x="1004" y="1415"/>
                  </a:lnTo>
                  <a:cubicBezTo>
                    <a:pt x="1004" y="1484"/>
                    <a:pt x="616" y="1507"/>
                    <a:pt x="411" y="1644"/>
                  </a:cubicBezTo>
                  <a:cubicBezTo>
                    <a:pt x="320" y="1712"/>
                    <a:pt x="228" y="1803"/>
                    <a:pt x="205" y="1917"/>
                  </a:cubicBezTo>
                  <a:cubicBezTo>
                    <a:pt x="183" y="2077"/>
                    <a:pt x="388" y="2214"/>
                    <a:pt x="548" y="2214"/>
                  </a:cubicBezTo>
                  <a:cubicBezTo>
                    <a:pt x="1758" y="2214"/>
                    <a:pt x="2442" y="639"/>
                    <a:pt x="2465" y="0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672;p42">
              <a:extLst>
                <a:ext uri="{FF2B5EF4-FFF2-40B4-BE49-F238E27FC236}">
                  <a16:creationId xmlns:a16="http://schemas.microsoft.com/office/drawing/2014/main" id="{778475F8-4AD2-7F98-32D7-516D7320BD9F}"/>
                </a:ext>
              </a:extLst>
            </p:cNvPr>
            <p:cNvSpPr/>
            <p:nvPr/>
          </p:nvSpPr>
          <p:spPr>
            <a:xfrm>
              <a:off x="4450651" y="2848214"/>
              <a:ext cx="130704" cy="146036"/>
            </a:xfrm>
            <a:custGeom>
              <a:avLst/>
              <a:gdLst/>
              <a:ahLst/>
              <a:cxnLst/>
              <a:rect l="l" t="t" r="r" b="b"/>
              <a:pathLst>
                <a:path w="4612" h="5153" extrusionOk="0">
                  <a:moveTo>
                    <a:pt x="2136" y="1"/>
                  </a:moveTo>
                  <a:cubicBezTo>
                    <a:pt x="2026" y="1"/>
                    <a:pt x="1915" y="12"/>
                    <a:pt x="1804" y="35"/>
                  </a:cubicBezTo>
                  <a:cubicBezTo>
                    <a:pt x="685" y="263"/>
                    <a:pt x="1" y="1587"/>
                    <a:pt x="275" y="2979"/>
                  </a:cubicBezTo>
                  <a:cubicBezTo>
                    <a:pt x="544" y="4263"/>
                    <a:pt x="1490" y="5153"/>
                    <a:pt x="2499" y="5153"/>
                  </a:cubicBezTo>
                  <a:cubicBezTo>
                    <a:pt x="2601" y="5153"/>
                    <a:pt x="2705" y="5144"/>
                    <a:pt x="2808" y="5125"/>
                  </a:cubicBezTo>
                  <a:cubicBezTo>
                    <a:pt x="3927" y="4896"/>
                    <a:pt x="4611" y="3572"/>
                    <a:pt x="4338" y="2180"/>
                  </a:cubicBezTo>
                  <a:cubicBezTo>
                    <a:pt x="4070" y="905"/>
                    <a:pt x="3136" y="1"/>
                    <a:pt x="2136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673;p42">
              <a:extLst>
                <a:ext uri="{FF2B5EF4-FFF2-40B4-BE49-F238E27FC236}">
                  <a16:creationId xmlns:a16="http://schemas.microsoft.com/office/drawing/2014/main" id="{1F3B24AA-7771-D045-56A2-A696AC7636CD}"/>
                </a:ext>
              </a:extLst>
            </p:cNvPr>
            <p:cNvSpPr/>
            <p:nvPr/>
          </p:nvSpPr>
          <p:spPr>
            <a:xfrm>
              <a:off x="4453882" y="2852777"/>
              <a:ext cx="130052" cy="149862"/>
            </a:xfrm>
            <a:custGeom>
              <a:avLst/>
              <a:gdLst/>
              <a:ahLst/>
              <a:cxnLst/>
              <a:rect l="l" t="t" r="r" b="b"/>
              <a:pathLst>
                <a:path w="4589" h="5288" extrusionOk="0">
                  <a:moveTo>
                    <a:pt x="2101" y="1"/>
                  </a:moveTo>
                  <a:cubicBezTo>
                    <a:pt x="1995" y="1"/>
                    <a:pt x="1888" y="12"/>
                    <a:pt x="1781" y="33"/>
                  </a:cubicBezTo>
                  <a:cubicBezTo>
                    <a:pt x="686" y="262"/>
                    <a:pt x="1" y="1608"/>
                    <a:pt x="298" y="3046"/>
                  </a:cubicBezTo>
                  <a:cubicBezTo>
                    <a:pt x="568" y="4356"/>
                    <a:pt x="1520" y="5287"/>
                    <a:pt x="2533" y="5287"/>
                  </a:cubicBezTo>
                  <a:cubicBezTo>
                    <a:pt x="2632" y="5287"/>
                    <a:pt x="2732" y="5279"/>
                    <a:pt x="2831" y="5260"/>
                  </a:cubicBezTo>
                  <a:cubicBezTo>
                    <a:pt x="3927" y="5032"/>
                    <a:pt x="4589" y="3685"/>
                    <a:pt x="4315" y="2247"/>
                  </a:cubicBezTo>
                  <a:cubicBezTo>
                    <a:pt x="4046" y="947"/>
                    <a:pt x="3106" y="1"/>
                    <a:pt x="2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674;p42">
              <a:extLst>
                <a:ext uri="{FF2B5EF4-FFF2-40B4-BE49-F238E27FC236}">
                  <a16:creationId xmlns:a16="http://schemas.microsoft.com/office/drawing/2014/main" id="{A75979DE-D693-2DCD-EEDE-AC9905F52CC2}"/>
                </a:ext>
              </a:extLst>
            </p:cNvPr>
            <p:cNvSpPr/>
            <p:nvPr/>
          </p:nvSpPr>
          <p:spPr>
            <a:xfrm>
              <a:off x="4482987" y="2856433"/>
              <a:ext cx="100947" cy="122656"/>
            </a:xfrm>
            <a:custGeom>
              <a:avLst/>
              <a:gdLst/>
              <a:ahLst/>
              <a:cxnLst/>
              <a:rect l="l" t="t" r="r" b="b"/>
              <a:pathLst>
                <a:path w="3562" h="4328" extrusionOk="0">
                  <a:moveTo>
                    <a:pt x="1434" y="1"/>
                  </a:moveTo>
                  <a:cubicBezTo>
                    <a:pt x="1336" y="1"/>
                    <a:pt x="1238" y="14"/>
                    <a:pt x="1142" y="41"/>
                  </a:cubicBezTo>
                  <a:cubicBezTo>
                    <a:pt x="366" y="270"/>
                    <a:pt x="1" y="1411"/>
                    <a:pt x="366" y="2598"/>
                  </a:cubicBezTo>
                  <a:cubicBezTo>
                    <a:pt x="667" y="3622"/>
                    <a:pt x="1410" y="4328"/>
                    <a:pt x="2112" y="4328"/>
                  </a:cubicBezTo>
                  <a:cubicBezTo>
                    <a:pt x="2209" y="4328"/>
                    <a:pt x="2304" y="4314"/>
                    <a:pt x="2398" y="4287"/>
                  </a:cubicBezTo>
                  <a:cubicBezTo>
                    <a:pt x="3197" y="4059"/>
                    <a:pt x="3562" y="2917"/>
                    <a:pt x="3197" y="1753"/>
                  </a:cubicBezTo>
                  <a:cubicBezTo>
                    <a:pt x="2895" y="709"/>
                    <a:pt x="2153" y="1"/>
                    <a:pt x="1434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675;p42">
              <a:extLst>
                <a:ext uri="{FF2B5EF4-FFF2-40B4-BE49-F238E27FC236}">
                  <a16:creationId xmlns:a16="http://schemas.microsoft.com/office/drawing/2014/main" id="{6C783918-89F7-8A83-0174-D68496326C9B}"/>
                </a:ext>
              </a:extLst>
            </p:cNvPr>
            <p:cNvSpPr/>
            <p:nvPr/>
          </p:nvSpPr>
          <p:spPr>
            <a:xfrm>
              <a:off x="4853023" y="2790202"/>
              <a:ext cx="83461" cy="43133"/>
            </a:xfrm>
            <a:custGeom>
              <a:avLst/>
              <a:gdLst/>
              <a:ahLst/>
              <a:cxnLst/>
              <a:rect l="l" t="t" r="r" b="b"/>
              <a:pathLst>
                <a:path w="2945" h="1522" extrusionOk="0">
                  <a:moveTo>
                    <a:pt x="2317" y="1"/>
                  </a:moveTo>
                  <a:cubicBezTo>
                    <a:pt x="2297" y="1"/>
                    <a:pt x="2278" y="2"/>
                    <a:pt x="2260" y="4"/>
                  </a:cubicBezTo>
                  <a:cubicBezTo>
                    <a:pt x="2100" y="50"/>
                    <a:pt x="1940" y="164"/>
                    <a:pt x="1803" y="256"/>
                  </a:cubicBezTo>
                  <a:cubicBezTo>
                    <a:pt x="1598" y="370"/>
                    <a:pt x="1370" y="484"/>
                    <a:pt x="1141" y="529"/>
                  </a:cubicBezTo>
                  <a:cubicBezTo>
                    <a:pt x="1133" y="530"/>
                    <a:pt x="1125" y="531"/>
                    <a:pt x="1116" y="531"/>
                  </a:cubicBezTo>
                  <a:cubicBezTo>
                    <a:pt x="848" y="531"/>
                    <a:pt x="221" y="209"/>
                    <a:pt x="0" y="187"/>
                  </a:cubicBezTo>
                  <a:lnTo>
                    <a:pt x="0" y="187"/>
                  </a:lnTo>
                  <a:cubicBezTo>
                    <a:pt x="245" y="659"/>
                    <a:pt x="1178" y="1521"/>
                    <a:pt x="2100" y="1521"/>
                  </a:cubicBezTo>
                  <a:cubicBezTo>
                    <a:pt x="2293" y="1521"/>
                    <a:pt x="2485" y="1484"/>
                    <a:pt x="2671" y="1397"/>
                  </a:cubicBezTo>
                  <a:cubicBezTo>
                    <a:pt x="2830" y="1328"/>
                    <a:pt x="2945" y="1123"/>
                    <a:pt x="2853" y="963"/>
                  </a:cubicBezTo>
                  <a:cubicBezTo>
                    <a:pt x="2785" y="872"/>
                    <a:pt x="2671" y="849"/>
                    <a:pt x="2556" y="826"/>
                  </a:cubicBezTo>
                  <a:cubicBezTo>
                    <a:pt x="2519" y="819"/>
                    <a:pt x="2479" y="817"/>
                    <a:pt x="2439" y="817"/>
                  </a:cubicBezTo>
                  <a:cubicBezTo>
                    <a:pt x="2262" y="817"/>
                    <a:pt x="2065" y="869"/>
                    <a:pt x="1972" y="869"/>
                  </a:cubicBezTo>
                  <a:cubicBezTo>
                    <a:pt x="1942" y="869"/>
                    <a:pt x="1922" y="863"/>
                    <a:pt x="1917" y="849"/>
                  </a:cubicBezTo>
                  <a:cubicBezTo>
                    <a:pt x="2442" y="780"/>
                    <a:pt x="2739" y="392"/>
                    <a:pt x="2693" y="233"/>
                  </a:cubicBezTo>
                  <a:cubicBezTo>
                    <a:pt x="2673" y="89"/>
                    <a:pt x="2487" y="1"/>
                    <a:pt x="2317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676;p42">
              <a:extLst>
                <a:ext uri="{FF2B5EF4-FFF2-40B4-BE49-F238E27FC236}">
                  <a16:creationId xmlns:a16="http://schemas.microsoft.com/office/drawing/2014/main" id="{220C0234-D28C-8A97-210E-49AAA1921EA0}"/>
                </a:ext>
              </a:extLst>
            </p:cNvPr>
            <p:cNvSpPr/>
            <p:nvPr/>
          </p:nvSpPr>
          <p:spPr>
            <a:xfrm>
              <a:off x="4783136" y="2794736"/>
              <a:ext cx="132660" cy="145129"/>
            </a:xfrm>
            <a:custGeom>
              <a:avLst/>
              <a:gdLst/>
              <a:ahLst/>
              <a:cxnLst/>
              <a:rect l="l" t="t" r="r" b="b"/>
              <a:pathLst>
                <a:path w="4681" h="5121" extrusionOk="0">
                  <a:moveTo>
                    <a:pt x="2116" y="0"/>
                  </a:moveTo>
                  <a:cubicBezTo>
                    <a:pt x="1981" y="0"/>
                    <a:pt x="1846" y="16"/>
                    <a:pt x="1713" y="50"/>
                  </a:cubicBezTo>
                  <a:cubicBezTo>
                    <a:pt x="594" y="324"/>
                    <a:pt x="1" y="1670"/>
                    <a:pt x="343" y="3063"/>
                  </a:cubicBezTo>
                  <a:cubicBezTo>
                    <a:pt x="644" y="4285"/>
                    <a:pt x="1596" y="5121"/>
                    <a:pt x="2565" y="5121"/>
                  </a:cubicBezTo>
                  <a:cubicBezTo>
                    <a:pt x="2700" y="5121"/>
                    <a:pt x="2835" y="5105"/>
                    <a:pt x="2968" y="5071"/>
                  </a:cubicBezTo>
                  <a:cubicBezTo>
                    <a:pt x="4064" y="4798"/>
                    <a:pt x="4680" y="3451"/>
                    <a:pt x="4338" y="2058"/>
                  </a:cubicBezTo>
                  <a:cubicBezTo>
                    <a:pt x="4037" y="836"/>
                    <a:pt x="3085" y="0"/>
                    <a:pt x="2116" y="0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677;p42">
              <a:extLst>
                <a:ext uri="{FF2B5EF4-FFF2-40B4-BE49-F238E27FC236}">
                  <a16:creationId xmlns:a16="http://schemas.microsoft.com/office/drawing/2014/main" id="{EEFE3A25-9B82-3537-C08E-59DFC5909BC7}"/>
                </a:ext>
              </a:extLst>
            </p:cNvPr>
            <p:cNvSpPr/>
            <p:nvPr/>
          </p:nvSpPr>
          <p:spPr>
            <a:xfrm>
              <a:off x="4783136" y="2799951"/>
              <a:ext cx="132660" cy="148927"/>
            </a:xfrm>
            <a:custGeom>
              <a:avLst/>
              <a:gdLst/>
              <a:ahLst/>
              <a:cxnLst/>
              <a:rect l="l" t="t" r="r" b="b"/>
              <a:pathLst>
                <a:path w="4681" h="5255" extrusionOk="0">
                  <a:moveTo>
                    <a:pt x="2078" y="1"/>
                  </a:moveTo>
                  <a:cubicBezTo>
                    <a:pt x="1948" y="1"/>
                    <a:pt x="1819" y="16"/>
                    <a:pt x="1690" y="48"/>
                  </a:cubicBezTo>
                  <a:cubicBezTo>
                    <a:pt x="594" y="322"/>
                    <a:pt x="1" y="1692"/>
                    <a:pt x="343" y="3130"/>
                  </a:cubicBezTo>
                  <a:cubicBezTo>
                    <a:pt x="666" y="4379"/>
                    <a:pt x="1628" y="5255"/>
                    <a:pt x="2603" y="5255"/>
                  </a:cubicBezTo>
                  <a:cubicBezTo>
                    <a:pt x="2733" y="5255"/>
                    <a:pt x="2862" y="5239"/>
                    <a:pt x="2991" y="5207"/>
                  </a:cubicBezTo>
                  <a:cubicBezTo>
                    <a:pt x="4087" y="4933"/>
                    <a:pt x="4680" y="3564"/>
                    <a:pt x="4315" y="2126"/>
                  </a:cubicBezTo>
                  <a:cubicBezTo>
                    <a:pt x="4013" y="876"/>
                    <a:pt x="3053" y="1"/>
                    <a:pt x="20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678;p42">
              <a:extLst>
                <a:ext uri="{FF2B5EF4-FFF2-40B4-BE49-F238E27FC236}">
                  <a16:creationId xmlns:a16="http://schemas.microsoft.com/office/drawing/2014/main" id="{5F956461-072A-6761-7482-159FF9C37A4E}"/>
                </a:ext>
              </a:extLst>
            </p:cNvPr>
            <p:cNvSpPr/>
            <p:nvPr/>
          </p:nvSpPr>
          <p:spPr>
            <a:xfrm>
              <a:off x="4814197" y="2801708"/>
              <a:ext cx="98992" cy="124073"/>
            </a:xfrm>
            <a:custGeom>
              <a:avLst/>
              <a:gdLst/>
              <a:ahLst/>
              <a:cxnLst/>
              <a:rect l="l" t="t" r="r" b="b"/>
              <a:pathLst>
                <a:path w="3493" h="4378" extrusionOk="0">
                  <a:moveTo>
                    <a:pt x="1460" y="1"/>
                  </a:moveTo>
                  <a:cubicBezTo>
                    <a:pt x="1376" y="1"/>
                    <a:pt x="1293" y="11"/>
                    <a:pt x="1210" y="32"/>
                  </a:cubicBezTo>
                  <a:cubicBezTo>
                    <a:pt x="411" y="238"/>
                    <a:pt x="1" y="1356"/>
                    <a:pt x="297" y="2543"/>
                  </a:cubicBezTo>
                  <a:cubicBezTo>
                    <a:pt x="563" y="3607"/>
                    <a:pt x="1306" y="4378"/>
                    <a:pt x="2033" y="4378"/>
                  </a:cubicBezTo>
                  <a:cubicBezTo>
                    <a:pt x="2117" y="4378"/>
                    <a:pt x="2200" y="4367"/>
                    <a:pt x="2283" y="4346"/>
                  </a:cubicBezTo>
                  <a:cubicBezTo>
                    <a:pt x="3082" y="4141"/>
                    <a:pt x="3493" y="3022"/>
                    <a:pt x="3196" y="1835"/>
                  </a:cubicBezTo>
                  <a:cubicBezTo>
                    <a:pt x="2910" y="771"/>
                    <a:pt x="2183" y="1"/>
                    <a:pt x="1460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679;p42">
              <a:extLst>
                <a:ext uri="{FF2B5EF4-FFF2-40B4-BE49-F238E27FC236}">
                  <a16:creationId xmlns:a16="http://schemas.microsoft.com/office/drawing/2014/main" id="{FFAC4FC4-8355-5C89-B059-B145B30143A1}"/>
                </a:ext>
              </a:extLst>
            </p:cNvPr>
            <p:cNvSpPr/>
            <p:nvPr/>
          </p:nvSpPr>
          <p:spPr>
            <a:xfrm>
              <a:off x="4688707" y="2949586"/>
              <a:ext cx="64077" cy="65210"/>
            </a:xfrm>
            <a:custGeom>
              <a:avLst/>
              <a:gdLst/>
              <a:ahLst/>
              <a:cxnLst/>
              <a:rect l="l" t="t" r="r" b="b"/>
              <a:pathLst>
                <a:path w="2261" h="2301" extrusionOk="0">
                  <a:moveTo>
                    <a:pt x="755" y="0"/>
                  </a:moveTo>
                  <a:cubicBezTo>
                    <a:pt x="540" y="0"/>
                    <a:pt x="289" y="57"/>
                    <a:pt x="0" y="201"/>
                  </a:cubicBezTo>
                  <a:cubicBezTo>
                    <a:pt x="0" y="201"/>
                    <a:pt x="217" y="142"/>
                    <a:pt x="498" y="142"/>
                  </a:cubicBezTo>
                  <a:cubicBezTo>
                    <a:pt x="936" y="142"/>
                    <a:pt x="1532" y="286"/>
                    <a:pt x="1712" y="1023"/>
                  </a:cubicBezTo>
                  <a:cubicBezTo>
                    <a:pt x="1712" y="1023"/>
                    <a:pt x="1826" y="1844"/>
                    <a:pt x="868" y="2301"/>
                  </a:cubicBezTo>
                  <a:cubicBezTo>
                    <a:pt x="868" y="2301"/>
                    <a:pt x="2260" y="2050"/>
                    <a:pt x="1849" y="726"/>
                  </a:cubicBezTo>
                  <a:cubicBezTo>
                    <a:pt x="1849" y="726"/>
                    <a:pt x="1528" y="0"/>
                    <a:pt x="75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680;p42">
              <a:extLst>
                <a:ext uri="{FF2B5EF4-FFF2-40B4-BE49-F238E27FC236}">
                  <a16:creationId xmlns:a16="http://schemas.microsoft.com/office/drawing/2014/main" id="{24FADE67-CAC9-33E0-3E41-06C4294AE9F6}"/>
                </a:ext>
              </a:extLst>
            </p:cNvPr>
            <p:cNvSpPr/>
            <p:nvPr/>
          </p:nvSpPr>
          <p:spPr>
            <a:xfrm>
              <a:off x="4553497" y="3014768"/>
              <a:ext cx="304712" cy="118801"/>
            </a:xfrm>
            <a:custGeom>
              <a:avLst/>
              <a:gdLst/>
              <a:ahLst/>
              <a:cxnLst/>
              <a:rect l="l" t="t" r="r" b="b"/>
              <a:pathLst>
                <a:path w="10752" h="4192" extrusionOk="0">
                  <a:moveTo>
                    <a:pt x="10638" y="1"/>
                  </a:moveTo>
                  <a:cubicBezTo>
                    <a:pt x="10227" y="2420"/>
                    <a:pt x="6780" y="3539"/>
                    <a:pt x="6780" y="3539"/>
                  </a:cubicBezTo>
                  <a:cubicBezTo>
                    <a:pt x="6023" y="3756"/>
                    <a:pt x="5335" y="3848"/>
                    <a:pt x="4714" y="3848"/>
                  </a:cubicBezTo>
                  <a:cubicBezTo>
                    <a:pt x="1423" y="3848"/>
                    <a:pt x="1" y="1280"/>
                    <a:pt x="1" y="1279"/>
                  </a:cubicBezTo>
                  <a:lnTo>
                    <a:pt x="1" y="1279"/>
                  </a:lnTo>
                  <a:cubicBezTo>
                    <a:pt x="814" y="3673"/>
                    <a:pt x="3100" y="4192"/>
                    <a:pt x="4828" y="4192"/>
                  </a:cubicBezTo>
                  <a:cubicBezTo>
                    <a:pt x="5769" y="4192"/>
                    <a:pt x="6544" y="4038"/>
                    <a:pt x="6826" y="3950"/>
                  </a:cubicBezTo>
                  <a:cubicBezTo>
                    <a:pt x="10751" y="2808"/>
                    <a:pt x="10638" y="1"/>
                    <a:pt x="10638" y="1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681;p42">
              <a:extLst>
                <a:ext uri="{FF2B5EF4-FFF2-40B4-BE49-F238E27FC236}">
                  <a16:creationId xmlns:a16="http://schemas.microsoft.com/office/drawing/2014/main" id="{5F7C8299-5E90-63F1-DE7F-9EF73D71B591}"/>
                </a:ext>
              </a:extLst>
            </p:cNvPr>
            <p:cNvSpPr/>
            <p:nvPr/>
          </p:nvSpPr>
          <p:spPr>
            <a:xfrm>
              <a:off x="4271486" y="3916944"/>
              <a:ext cx="637820" cy="106615"/>
            </a:xfrm>
            <a:custGeom>
              <a:avLst/>
              <a:gdLst/>
              <a:ahLst/>
              <a:cxnLst/>
              <a:rect l="l" t="t" r="r" b="b"/>
              <a:pathLst>
                <a:path w="22506" h="3762" extrusionOk="0">
                  <a:moveTo>
                    <a:pt x="4270" y="1"/>
                  </a:moveTo>
                  <a:cubicBezTo>
                    <a:pt x="1825" y="1"/>
                    <a:pt x="106" y="453"/>
                    <a:pt x="0" y="1697"/>
                  </a:cubicBezTo>
                  <a:cubicBezTo>
                    <a:pt x="0" y="1697"/>
                    <a:pt x="3097" y="3761"/>
                    <a:pt x="12951" y="3761"/>
                  </a:cubicBezTo>
                  <a:cubicBezTo>
                    <a:pt x="15617" y="3761"/>
                    <a:pt x="18778" y="3610"/>
                    <a:pt x="22506" y="3226"/>
                  </a:cubicBezTo>
                  <a:cubicBezTo>
                    <a:pt x="22506" y="3226"/>
                    <a:pt x="10799" y="1"/>
                    <a:pt x="4270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682;p42">
              <a:extLst>
                <a:ext uri="{FF2B5EF4-FFF2-40B4-BE49-F238E27FC236}">
                  <a16:creationId xmlns:a16="http://schemas.microsoft.com/office/drawing/2014/main" id="{E3DDF4C1-DDAA-BB28-B895-ADC698BC1186}"/>
                </a:ext>
              </a:extLst>
            </p:cNvPr>
            <p:cNvSpPr/>
            <p:nvPr/>
          </p:nvSpPr>
          <p:spPr>
            <a:xfrm>
              <a:off x="4540744" y="3046622"/>
              <a:ext cx="28963" cy="24457"/>
            </a:xfrm>
            <a:custGeom>
              <a:avLst/>
              <a:gdLst/>
              <a:ahLst/>
              <a:cxnLst/>
              <a:rect l="l" t="t" r="r" b="b"/>
              <a:pathLst>
                <a:path w="1022" h="863" extrusionOk="0">
                  <a:moveTo>
                    <a:pt x="812" y="1"/>
                  </a:moveTo>
                  <a:cubicBezTo>
                    <a:pt x="1" y="1"/>
                    <a:pt x="40" y="863"/>
                    <a:pt x="40" y="863"/>
                  </a:cubicBezTo>
                  <a:cubicBezTo>
                    <a:pt x="258" y="69"/>
                    <a:pt x="839" y="17"/>
                    <a:pt x="987" y="17"/>
                  </a:cubicBezTo>
                  <a:cubicBezTo>
                    <a:pt x="1009" y="17"/>
                    <a:pt x="1022" y="18"/>
                    <a:pt x="1022" y="18"/>
                  </a:cubicBezTo>
                  <a:cubicBezTo>
                    <a:pt x="946" y="6"/>
                    <a:pt x="876" y="1"/>
                    <a:pt x="812" y="1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683;p42">
              <a:extLst>
                <a:ext uri="{FF2B5EF4-FFF2-40B4-BE49-F238E27FC236}">
                  <a16:creationId xmlns:a16="http://schemas.microsoft.com/office/drawing/2014/main" id="{B0B7A21E-94D6-30CD-C84F-28BF57E156E0}"/>
                </a:ext>
              </a:extLst>
            </p:cNvPr>
            <p:cNvSpPr/>
            <p:nvPr/>
          </p:nvSpPr>
          <p:spPr>
            <a:xfrm>
              <a:off x="4838144" y="3012756"/>
              <a:ext cx="30409" cy="18874"/>
            </a:xfrm>
            <a:custGeom>
              <a:avLst/>
              <a:gdLst/>
              <a:ahLst/>
              <a:cxnLst/>
              <a:rect l="l" t="t" r="r" b="b"/>
              <a:pathLst>
                <a:path w="1073" h="666" extrusionOk="0">
                  <a:moveTo>
                    <a:pt x="501" y="0"/>
                  </a:moveTo>
                  <a:cubicBezTo>
                    <a:pt x="365" y="0"/>
                    <a:pt x="200" y="64"/>
                    <a:pt x="0" y="232"/>
                  </a:cubicBezTo>
                  <a:cubicBezTo>
                    <a:pt x="0" y="232"/>
                    <a:pt x="167" y="148"/>
                    <a:pt x="378" y="148"/>
                  </a:cubicBezTo>
                  <a:cubicBezTo>
                    <a:pt x="609" y="148"/>
                    <a:pt x="894" y="248"/>
                    <a:pt x="1073" y="665"/>
                  </a:cubicBezTo>
                  <a:cubicBezTo>
                    <a:pt x="1073" y="665"/>
                    <a:pt x="940" y="0"/>
                    <a:pt x="501" y="0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684;p42">
              <a:extLst>
                <a:ext uri="{FF2B5EF4-FFF2-40B4-BE49-F238E27FC236}">
                  <a16:creationId xmlns:a16="http://schemas.microsoft.com/office/drawing/2014/main" id="{57D358CB-9CB8-9E93-093E-AB8F4C2DCDB0}"/>
                </a:ext>
              </a:extLst>
            </p:cNvPr>
            <p:cNvSpPr/>
            <p:nvPr/>
          </p:nvSpPr>
          <p:spPr>
            <a:xfrm>
              <a:off x="4262417" y="4040053"/>
              <a:ext cx="168226" cy="194101"/>
            </a:xfrm>
            <a:custGeom>
              <a:avLst/>
              <a:gdLst/>
              <a:ahLst/>
              <a:cxnLst/>
              <a:rect l="l" t="t" r="r" b="b"/>
              <a:pathLst>
                <a:path w="5936" h="6849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" y="4657"/>
                    <a:pt x="5730" y="6848"/>
                    <a:pt x="5730" y="6848"/>
                  </a:cubicBezTo>
                  <a:cubicBezTo>
                    <a:pt x="5935" y="3128"/>
                    <a:pt x="1211" y="1"/>
                    <a:pt x="1210" y="1"/>
                  </a:cubicBez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685;p42">
              <a:extLst>
                <a:ext uri="{FF2B5EF4-FFF2-40B4-BE49-F238E27FC236}">
                  <a16:creationId xmlns:a16="http://schemas.microsoft.com/office/drawing/2014/main" id="{F3A231A6-C618-E0A0-C986-4315954606C7}"/>
                </a:ext>
              </a:extLst>
            </p:cNvPr>
            <p:cNvSpPr/>
            <p:nvPr/>
          </p:nvSpPr>
          <p:spPr>
            <a:xfrm>
              <a:off x="4710047" y="4145421"/>
              <a:ext cx="240011" cy="76121"/>
            </a:xfrm>
            <a:custGeom>
              <a:avLst/>
              <a:gdLst/>
              <a:ahLst/>
              <a:cxnLst/>
              <a:rect l="l" t="t" r="r" b="b"/>
              <a:pathLst>
                <a:path w="8469" h="2686" extrusionOk="0">
                  <a:moveTo>
                    <a:pt x="5591" y="1"/>
                  </a:moveTo>
                  <a:cubicBezTo>
                    <a:pt x="1768" y="1"/>
                    <a:pt x="1" y="1601"/>
                    <a:pt x="1" y="1601"/>
                  </a:cubicBezTo>
                  <a:cubicBezTo>
                    <a:pt x="1678" y="2392"/>
                    <a:pt x="3054" y="2686"/>
                    <a:pt x="4172" y="2686"/>
                  </a:cubicBezTo>
                  <a:cubicBezTo>
                    <a:pt x="7378" y="2686"/>
                    <a:pt x="8469" y="277"/>
                    <a:pt x="8469" y="277"/>
                  </a:cubicBezTo>
                  <a:cubicBezTo>
                    <a:pt x="7404" y="81"/>
                    <a:pt x="6446" y="1"/>
                    <a:pt x="5591" y="1"/>
                  </a:cubicBez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686;p42">
              <a:extLst>
                <a:ext uri="{FF2B5EF4-FFF2-40B4-BE49-F238E27FC236}">
                  <a16:creationId xmlns:a16="http://schemas.microsoft.com/office/drawing/2014/main" id="{F4F9C5A4-B322-5F1B-C46F-B3FDB085ADEB}"/>
                </a:ext>
              </a:extLst>
            </p:cNvPr>
            <p:cNvSpPr/>
            <p:nvPr/>
          </p:nvSpPr>
          <p:spPr>
            <a:xfrm>
              <a:off x="4694517" y="3164233"/>
              <a:ext cx="52429" cy="16806"/>
            </a:xfrm>
            <a:custGeom>
              <a:avLst/>
              <a:gdLst/>
              <a:ahLst/>
              <a:cxnLst/>
              <a:rect l="l" t="t" r="r" b="b"/>
              <a:pathLst>
                <a:path w="1850" h="593" extrusionOk="0">
                  <a:moveTo>
                    <a:pt x="866" y="0"/>
                  </a:moveTo>
                  <a:cubicBezTo>
                    <a:pt x="580" y="0"/>
                    <a:pt x="272" y="146"/>
                    <a:pt x="1" y="593"/>
                  </a:cubicBezTo>
                  <a:cubicBezTo>
                    <a:pt x="1" y="593"/>
                    <a:pt x="384" y="199"/>
                    <a:pt x="968" y="199"/>
                  </a:cubicBezTo>
                  <a:cubicBezTo>
                    <a:pt x="1227" y="199"/>
                    <a:pt x="1527" y="277"/>
                    <a:pt x="1850" y="502"/>
                  </a:cubicBezTo>
                  <a:cubicBezTo>
                    <a:pt x="1850" y="502"/>
                    <a:pt x="1396" y="0"/>
                    <a:pt x="86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687;p42">
              <a:extLst>
                <a:ext uri="{FF2B5EF4-FFF2-40B4-BE49-F238E27FC236}">
                  <a16:creationId xmlns:a16="http://schemas.microsoft.com/office/drawing/2014/main" id="{0BC05FAD-03BF-5EB0-7F1D-CADBB7FE9FF6}"/>
                </a:ext>
              </a:extLst>
            </p:cNvPr>
            <p:cNvSpPr/>
            <p:nvPr/>
          </p:nvSpPr>
          <p:spPr>
            <a:xfrm>
              <a:off x="4246235" y="3629321"/>
              <a:ext cx="697362" cy="641703"/>
            </a:xfrm>
            <a:custGeom>
              <a:avLst/>
              <a:gdLst/>
              <a:ahLst/>
              <a:cxnLst/>
              <a:rect l="l" t="t" r="r" b="b"/>
              <a:pathLst>
                <a:path w="24607" h="22643" extrusionOk="0">
                  <a:moveTo>
                    <a:pt x="17696" y="0"/>
                  </a:moveTo>
                  <a:cubicBezTo>
                    <a:pt x="10965" y="0"/>
                    <a:pt x="7012" y="1651"/>
                    <a:pt x="6917" y="1689"/>
                  </a:cubicBezTo>
                  <a:cubicBezTo>
                    <a:pt x="6803" y="1712"/>
                    <a:pt x="5205" y="12029"/>
                    <a:pt x="5205" y="12029"/>
                  </a:cubicBezTo>
                  <a:cubicBezTo>
                    <a:pt x="5205" y="12029"/>
                    <a:pt x="2535" y="13421"/>
                    <a:pt x="868" y="16708"/>
                  </a:cubicBezTo>
                  <a:cubicBezTo>
                    <a:pt x="1" y="18374"/>
                    <a:pt x="4497" y="22642"/>
                    <a:pt x="4497" y="22642"/>
                  </a:cubicBezTo>
                  <a:lnTo>
                    <a:pt x="11254" y="15247"/>
                  </a:lnTo>
                  <a:cubicBezTo>
                    <a:pt x="12235" y="14174"/>
                    <a:pt x="12943" y="12873"/>
                    <a:pt x="13354" y="11481"/>
                  </a:cubicBezTo>
                  <a:lnTo>
                    <a:pt x="15522" y="3720"/>
                  </a:lnTo>
                  <a:lnTo>
                    <a:pt x="15522" y="3720"/>
                  </a:lnTo>
                  <a:cubicBezTo>
                    <a:pt x="15043" y="8285"/>
                    <a:pt x="17051" y="22642"/>
                    <a:pt x="17051" y="22642"/>
                  </a:cubicBezTo>
                  <a:lnTo>
                    <a:pt x="24607" y="21981"/>
                  </a:lnTo>
                  <a:cubicBezTo>
                    <a:pt x="22940" y="13878"/>
                    <a:pt x="22096" y="228"/>
                    <a:pt x="22096" y="228"/>
                  </a:cubicBezTo>
                  <a:cubicBezTo>
                    <a:pt x="20522" y="67"/>
                    <a:pt x="19053" y="0"/>
                    <a:pt x="17696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688;p42">
              <a:extLst>
                <a:ext uri="{FF2B5EF4-FFF2-40B4-BE49-F238E27FC236}">
                  <a16:creationId xmlns:a16="http://schemas.microsoft.com/office/drawing/2014/main" id="{BA10BFA8-16A1-C21F-FA51-0A6E79548F76}"/>
                </a:ext>
              </a:extLst>
            </p:cNvPr>
            <p:cNvSpPr/>
            <p:nvPr/>
          </p:nvSpPr>
          <p:spPr>
            <a:xfrm>
              <a:off x="4246235" y="4047818"/>
              <a:ext cx="185684" cy="223206"/>
            </a:xfrm>
            <a:custGeom>
              <a:avLst/>
              <a:gdLst/>
              <a:ahLst/>
              <a:cxnLst/>
              <a:rect l="l" t="t" r="r" b="b"/>
              <a:pathLst>
                <a:path w="6552" h="7876" extrusionOk="0">
                  <a:moveTo>
                    <a:pt x="2101" y="1"/>
                  </a:moveTo>
                  <a:cubicBezTo>
                    <a:pt x="1667" y="549"/>
                    <a:pt x="1233" y="1188"/>
                    <a:pt x="868" y="1941"/>
                  </a:cubicBezTo>
                  <a:cubicBezTo>
                    <a:pt x="1" y="3607"/>
                    <a:pt x="4497" y="7875"/>
                    <a:pt x="4497" y="7875"/>
                  </a:cubicBezTo>
                  <a:lnTo>
                    <a:pt x="6552" y="5639"/>
                  </a:lnTo>
                  <a:cubicBezTo>
                    <a:pt x="4178" y="4657"/>
                    <a:pt x="2512" y="2512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689;p42">
              <a:extLst>
                <a:ext uri="{FF2B5EF4-FFF2-40B4-BE49-F238E27FC236}">
                  <a16:creationId xmlns:a16="http://schemas.microsoft.com/office/drawing/2014/main" id="{CB6DB705-8D24-FB35-D0F9-E5045677B82E}"/>
                </a:ext>
              </a:extLst>
            </p:cNvPr>
            <p:cNvSpPr/>
            <p:nvPr/>
          </p:nvSpPr>
          <p:spPr>
            <a:xfrm>
              <a:off x="4716509" y="4148737"/>
              <a:ext cx="227088" cy="122287"/>
            </a:xfrm>
            <a:custGeom>
              <a:avLst/>
              <a:gdLst/>
              <a:ahLst/>
              <a:cxnLst/>
              <a:rect l="l" t="t" r="r" b="b"/>
              <a:pathLst>
                <a:path w="8013" h="4315" extrusionOk="0">
                  <a:moveTo>
                    <a:pt x="7373" y="0"/>
                  </a:moveTo>
                  <a:cubicBezTo>
                    <a:pt x="6199" y="861"/>
                    <a:pt x="4672" y="1199"/>
                    <a:pt x="3107" y="1199"/>
                  </a:cubicBezTo>
                  <a:cubicBezTo>
                    <a:pt x="2057" y="1199"/>
                    <a:pt x="991" y="1047"/>
                    <a:pt x="1" y="799"/>
                  </a:cubicBezTo>
                  <a:lnTo>
                    <a:pt x="1" y="799"/>
                  </a:lnTo>
                  <a:cubicBezTo>
                    <a:pt x="252" y="2899"/>
                    <a:pt x="457" y="4314"/>
                    <a:pt x="457" y="4314"/>
                  </a:cubicBezTo>
                  <a:lnTo>
                    <a:pt x="8013" y="3653"/>
                  </a:lnTo>
                  <a:cubicBezTo>
                    <a:pt x="7784" y="2534"/>
                    <a:pt x="7579" y="1279"/>
                    <a:pt x="73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690;p42">
              <a:extLst>
                <a:ext uri="{FF2B5EF4-FFF2-40B4-BE49-F238E27FC236}">
                  <a16:creationId xmlns:a16="http://schemas.microsoft.com/office/drawing/2014/main" id="{6945DAA0-BE3A-0B82-E412-0B8690AC1955}"/>
                </a:ext>
              </a:extLst>
            </p:cNvPr>
            <p:cNvSpPr/>
            <p:nvPr/>
          </p:nvSpPr>
          <p:spPr>
            <a:xfrm>
              <a:off x="4393745" y="3629321"/>
              <a:ext cx="515561" cy="425695"/>
            </a:xfrm>
            <a:custGeom>
              <a:avLst/>
              <a:gdLst/>
              <a:ahLst/>
              <a:cxnLst/>
              <a:rect l="l" t="t" r="r" b="b"/>
              <a:pathLst>
                <a:path w="18192" h="15021" extrusionOk="0">
                  <a:moveTo>
                    <a:pt x="12491" y="0"/>
                  </a:moveTo>
                  <a:cubicBezTo>
                    <a:pt x="5760" y="0"/>
                    <a:pt x="1807" y="1651"/>
                    <a:pt x="1712" y="1689"/>
                  </a:cubicBezTo>
                  <a:cubicBezTo>
                    <a:pt x="1598" y="1712"/>
                    <a:pt x="91" y="11458"/>
                    <a:pt x="0" y="12006"/>
                  </a:cubicBezTo>
                  <a:cubicBezTo>
                    <a:pt x="2214" y="12873"/>
                    <a:pt x="4519" y="13649"/>
                    <a:pt x="6870" y="14220"/>
                  </a:cubicBezTo>
                  <a:cubicBezTo>
                    <a:pt x="7418" y="13375"/>
                    <a:pt x="7875" y="12462"/>
                    <a:pt x="8149" y="11481"/>
                  </a:cubicBezTo>
                  <a:lnTo>
                    <a:pt x="10317" y="3720"/>
                  </a:lnTo>
                  <a:lnTo>
                    <a:pt x="10317" y="3720"/>
                  </a:lnTo>
                  <a:cubicBezTo>
                    <a:pt x="10066" y="6003"/>
                    <a:pt x="10454" y="10751"/>
                    <a:pt x="10911" y="14905"/>
                  </a:cubicBezTo>
                  <a:cubicBezTo>
                    <a:pt x="11662" y="14981"/>
                    <a:pt x="12412" y="15021"/>
                    <a:pt x="13156" y="15021"/>
                  </a:cubicBezTo>
                  <a:cubicBezTo>
                    <a:pt x="14875" y="15021"/>
                    <a:pt x="16567" y="14805"/>
                    <a:pt x="18192" y="14311"/>
                  </a:cubicBezTo>
                  <a:cubicBezTo>
                    <a:pt x="17324" y="7327"/>
                    <a:pt x="16891" y="228"/>
                    <a:pt x="16891" y="228"/>
                  </a:cubicBezTo>
                  <a:cubicBezTo>
                    <a:pt x="15317" y="67"/>
                    <a:pt x="13848" y="0"/>
                    <a:pt x="12491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691;p42">
              <a:extLst>
                <a:ext uri="{FF2B5EF4-FFF2-40B4-BE49-F238E27FC236}">
                  <a16:creationId xmlns:a16="http://schemas.microsoft.com/office/drawing/2014/main" id="{3998C6E1-693D-9AE1-8048-E7722C7DE149}"/>
                </a:ext>
              </a:extLst>
            </p:cNvPr>
            <p:cNvSpPr/>
            <p:nvPr/>
          </p:nvSpPr>
          <p:spPr>
            <a:xfrm>
              <a:off x="4354919" y="3026359"/>
              <a:ext cx="117753" cy="52797"/>
            </a:xfrm>
            <a:custGeom>
              <a:avLst/>
              <a:gdLst/>
              <a:ahLst/>
              <a:cxnLst/>
              <a:rect l="l" t="t" r="r" b="b"/>
              <a:pathLst>
                <a:path w="4155" h="1863" extrusionOk="0">
                  <a:moveTo>
                    <a:pt x="2610" y="0"/>
                  </a:moveTo>
                  <a:cubicBezTo>
                    <a:pt x="2404" y="0"/>
                    <a:pt x="2187" y="16"/>
                    <a:pt x="1964" y="48"/>
                  </a:cubicBezTo>
                  <a:cubicBezTo>
                    <a:pt x="845" y="231"/>
                    <a:pt x="1" y="756"/>
                    <a:pt x="92" y="1235"/>
                  </a:cubicBezTo>
                  <a:cubicBezTo>
                    <a:pt x="146" y="1613"/>
                    <a:pt x="752" y="1863"/>
                    <a:pt x="1542" y="1863"/>
                  </a:cubicBezTo>
                  <a:cubicBezTo>
                    <a:pt x="1755" y="1863"/>
                    <a:pt x="1982" y="1845"/>
                    <a:pt x="2215" y="1806"/>
                  </a:cubicBezTo>
                  <a:cubicBezTo>
                    <a:pt x="3333" y="1646"/>
                    <a:pt x="4155" y="1121"/>
                    <a:pt x="4086" y="619"/>
                  </a:cubicBezTo>
                  <a:cubicBezTo>
                    <a:pt x="4032" y="237"/>
                    <a:pt x="3413" y="0"/>
                    <a:pt x="2610" y="0"/>
                  </a:cubicBez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692;p42">
              <a:extLst>
                <a:ext uri="{FF2B5EF4-FFF2-40B4-BE49-F238E27FC236}">
                  <a16:creationId xmlns:a16="http://schemas.microsoft.com/office/drawing/2014/main" id="{217C05EA-FC6B-D6A4-4F2B-B34A9192B303}"/>
                </a:ext>
              </a:extLst>
            </p:cNvPr>
            <p:cNvSpPr/>
            <p:nvPr/>
          </p:nvSpPr>
          <p:spPr>
            <a:xfrm>
              <a:off x="4271486" y="3624673"/>
              <a:ext cx="774957" cy="398290"/>
            </a:xfrm>
            <a:custGeom>
              <a:avLst/>
              <a:gdLst/>
              <a:ahLst/>
              <a:cxnLst/>
              <a:rect l="l" t="t" r="r" b="b"/>
              <a:pathLst>
                <a:path w="27345" h="14054" extrusionOk="0">
                  <a:moveTo>
                    <a:pt x="14272" y="0"/>
                  </a:moveTo>
                  <a:cubicBezTo>
                    <a:pt x="12680" y="0"/>
                    <a:pt x="10900" y="72"/>
                    <a:pt x="8948" y="255"/>
                  </a:cubicBezTo>
                  <a:cubicBezTo>
                    <a:pt x="7510" y="392"/>
                    <a:pt x="6003" y="597"/>
                    <a:pt x="4383" y="849"/>
                  </a:cubicBezTo>
                  <a:cubicBezTo>
                    <a:pt x="4383" y="849"/>
                    <a:pt x="4131" y="1191"/>
                    <a:pt x="3721" y="1876"/>
                  </a:cubicBezTo>
                  <a:cubicBezTo>
                    <a:pt x="2853" y="3382"/>
                    <a:pt x="1278" y="6623"/>
                    <a:pt x="0" y="12010"/>
                  </a:cubicBezTo>
                  <a:cubicBezTo>
                    <a:pt x="0" y="12010"/>
                    <a:pt x="814" y="11387"/>
                    <a:pt x="3054" y="11387"/>
                  </a:cubicBezTo>
                  <a:cubicBezTo>
                    <a:pt x="4836" y="11387"/>
                    <a:pt x="7519" y="11781"/>
                    <a:pt x="11413" y="13197"/>
                  </a:cubicBezTo>
                  <a:cubicBezTo>
                    <a:pt x="11413" y="13197"/>
                    <a:pt x="14390" y="14053"/>
                    <a:pt x="18016" y="14053"/>
                  </a:cubicBezTo>
                  <a:cubicBezTo>
                    <a:pt x="21140" y="14053"/>
                    <a:pt x="24746" y="13418"/>
                    <a:pt x="27345" y="11051"/>
                  </a:cubicBezTo>
                  <a:cubicBezTo>
                    <a:pt x="27345" y="11051"/>
                    <a:pt x="27276" y="7970"/>
                    <a:pt x="23716" y="1077"/>
                  </a:cubicBezTo>
                  <a:cubicBezTo>
                    <a:pt x="23716" y="1077"/>
                    <a:pt x="23670" y="1054"/>
                    <a:pt x="23579" y="1031"/>
                  </a:cubicBezTo>
                  <a:cubicBezTo>
                    <a:pt x="23076" y="894"/>
                    <a:pt x="21502" y="483"/>
                    <a:pt x="18877" y="209"/>
                  </a:cubicBezTo>
                  <a:cubicBezTo>
                    <a:pt x="17589" y="89"/>
                    <a:pt x="16047" y="0"/>
                    <a:pt x="142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693;p42">
              <a:extLst>
                <a:ext uri="{FF2B5EF4-FFF2-40B4-BE49-F238E27FC236}">
                  <a16:creationId xmlns:a16="http://schemas.microsoft.com/office/drawing/2014/main" id="{D6427079-0202-7B31-520E-95E6ABA711A8}"/>
                </a:ext>
              </a:extLst>
            </p:cNvPr>
            <p:cNvSpPr/>
            <p:nvPr/>
          </p:nvSpPr>
          <p:spPr>
            <a:xfrm>
              <a:off x="4114284" y="4040053"/>
              <a:ext cx="310521" cy="402031"/>
            </a:xfrm>
            <a:custGeom>
              <a:avLst/>
              <a:gdLst/>
              <a:ahLst/>
              <a:cxnLst/>
              <a:rect l="l" t="t" r="r" b="b"/>
              <a:pathLst>
                <a:path w="10957" h="14186" extrusionOk="0">
                  <a:moveTo>
                    <a:pt x="6437" y="1"/>
                  </a:moveTo>
                  <a:lnTo>
                    <a:pt x="526" y="5684"/>
                  </a:lnTo>
                  <a:cubicBezTo>
                    <a:pt x="183" y="6004"/>
                    <a:pt x="1" y="6483"/>
                    <a:pt x="69" y="6963"/>
                  </a:cubicBezTo>
                  <a:cubicBezTo>
                    <a:pt x="206" y="8218"/>
                    <a:pt x="731" y="10752"/>
                    <a:pt x="2603" y="13445"/>
                  </a:cubicBezTo>
                  <a:cubicBezTo>
                    <a:pt x="2952" y="13943"/>
                    <a:pt x="3494" y="14185"/>
                    <a:pt x="4034" y="14185"/>
                  </a:cubicBezTo>
                  <a:cubicBezTo>
                    <a:pt x="4656" y="14185"/>
                    <a:pt x="5275" y="13863"/>
                    <a:pt x="5593" y="13239"/>
                  </a:cubicBezTo>
                  <a:cubicBezTo>
                    <a:pt x="5775" y="12829"/>
                    <a:pt x="5958" y="12326"/>
                    <a:pt x="6095" y="11665"/>
                  </a:cubicBezTo>
                  <a:lnTo>
                    <a:pt x="10957" y="6848"/>
                  </a:lnTo>
                  <a:cubicBezTo>
                    <a:pt x="10957" y="6848"/>
                    <a:pt x="6118" y="4201"/>
                    <a:pt x="64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694;p42">
              <a:extLst>
                <a:ext uri="{FF2B5EF4-FFF2-40B4-BE49-F238E27FC236}">
                  <a16:creationId xmlns:a16="http://schemas.microsoft.com/office/drawing/2014/main" id="{64747DAE-09C1-E409-E186-AF5CB23C1739}"/>
                </a:ext>
              </a:extLst>
            </p:cNvPr>
            <p:cNvSpPr/>
            <p:nvPr/>
          </p:nvSpPr>
          <p:spPr>
            <a:xfrm>
              <a:off x="4710047" y="4153271"/>
              <a:ext cx="333165" cy="322056"/>
            </a:xfrm>
            <a:custGeom>
              <a:avLst/>
              <a:gdLst/>
              <a:ahLst/>
              <a:cxnLst/>
              <a:rect l="l" t="t" r="r" b="b"/>
              <a:pathLst>
                <a:path w="11756" h="11364" extrusionOk="0">
                  <a:moveTo>
                    <a:pt x="8469" y="0"/>
                  </a:moveTo>
                  <a:cubicBezTo>
                    <a:pt x="7252" y="1498"/>
                    <a:pt x="5386" y="1906"/>
                    <a:pt x="3714" y="1906"/>
                  </a:cubicBezTo>
                  <a:cubicBezTo>
                    <a:pt x="1718" y="1906"/>
                    <a:pt x="1" y="1324"/>
                    <a:pt x="1" y="1324"/>
                  </a:cubicBezTo>
                  <a:lnTo>
                    <a:pt x="1" y="1324"/>
                  </a:lnTo>
                  <a:lnTo>
                    <a:pt x="868" y="9359"/>
                  </a:lnTo>
                  <a:cubicBezTo>
                    <a:pt x="914" y="9747"/>
                    <a:pt x="1142" y="10066"/>
                    <a:pt x="1461" y="10272"/>
                  </a:cubicBezTo>
                  <a:cubicBezTo>
                    <a:pt x="2902" y="11102"/>
                    <a:pt x="4484" y="11363"/>
                    <a:pt x="5904" y="11363"/>
                  </a:cubicBezTo>
                  <a:cubicBezTo>
                    <a:pt x="8309" y="11363"/>
                    <a:pt x="10249" y="10614"/>
                    <a:pt x="10249" y="10614"/>
                  </a:cubicBezTo>
                  <a:cubicBezTo>
                    <a:pt x="11756" y="9610"/>
                    <a:pt x="9382" y="7350"/>
                    <a:pt x="9382" y="7350"/>
                  </a:cubicBezTo>
                  <a:lnTo>
                    <a:pt x="84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695;p42">
              <a:extLst>
                <a:ext uri="{FF2B5EF4-FFF2-40B4-BE49-F238E27FC236}">
                  <a16:creationId xmlns:a16="http://schemas.microsoft.com/office/drawing/2014/main" id="{B74A7CAD-B5AD-8979-7714-CF8602D862C6}"/>
                </a:ext>
              </a:extLst>
            </p:cNvPr>
            <p:cNvSpPr/>
            <p:nvPr/>
          </p:nvSpPr>
          <p:spPr>
            <a:xfrm>
              <a:off x="4880172" y="2943550"/>
              <a:ext cx="118405" cy="52571"/>
            </a:xfrm>
            <a:custGeom>
              <a:avLst/>
              <a:gdLst/>
              <a:ahLst/>
              <a:cxnLst/>
              <a:rect l="l" t="t" r="r" b="b"/>
              <a:pathLst>
                <a:path w="4178" h="1855" extrusionOk="0">
                  <a:moveTo>
                    <a:pt x="2610" y="1"/>
                  </a:moveTo>
                  <a:cubicBezTo>
                    <a:pt x="2404" y="1"/>
                    <a:pt x="2187" y="16"/>
                    <a:pt x="1964" y="49"/>
                  </a:cubicBezTo>
                  <a:cubicBezTo>
                    <a:pt x="845" y="208"/>
                    <a:pt x="1" y="756"/>
                    <a:pt x="92" y="1236"/>
                  </a:cubicBezTo>
                  <a:cubicBezTo>
                    <a:pt x="147" y="1617"/>
                    <a:pt x="766" y="1854"/>
                    <a:pt x="1569" y="1854"/>
                  </a:cubicBezTo>
                  <a:cubicBezTo>
                    <a:pt x="1774" y="1854"/>
                    <a:pt x="1992" y="1839"/>
                    <a:pt x="2215" y="1806"/>
                  </a:cubicBezTo>
                  <a:cubicBezTo>
                    <a:pt x="3333" y="1646"/>
                    <a:pt x="4178" y="1099"/>
                    <a:pt x="4086" y="619"/>
                  </a:cubicBezTo>
                  <a:cubicBezTo>
                    <a:pt x="4032" y="238"/>
                    <a:pt x="3413" y="1"/>
                    <a:pt x="2610" y="1"/>
                  </a:cubicBez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696;p42">
              <a:extLst>
                <a:ext uri="{FF2B5EF4-FFF2-40B4-BE49-F238E27FC236}">
                  <a16:creationId xmlns:a16="http://schemas.microsoft.com/office/drawing/2014/main" id="{501280C3-354D-1B1A-C815-67C788065853}"/>
                </a:ext>
              </a:extLst>
            </p:cNvPr>
            <p:cNvSpPr/>
            <p:nvPr/>
          </p:nvSpPr>
          <p:spPr>
            <a:xfrm>
              <a:off x="4376911" y="3592422"/>
              <a:ext cx="562804" cy="222696"/>
            </a:xfrm>
            <a:custGeom>
              <a:avLst/>
              <a:gdLst/>
              <a:ahLst/>
              <a:cxnLst/>
              <a:rect l="l" t="t" r="r" b="b"/>
              <a:pathLst>
                <a:path w="19859" h="7858" extrusionOk="0">
                  <a:moveTo>
                    <a:pt x="9679" y="1"/>
                  </a:moveTo>
                  <a:lnTo>
                    <a:pt x="4429" y="2329"/>
                  </a:lnTo>
                  <a:cubicBezTo>
                    <a:pt x="4703" y="2055"/>
                    <a:pt x="4977" y="1735"/>
                    <a:pt x="5228" y="1393"/>
                  </a:cubicBezTo>
                  <a:lnTo>
                    <a:pt x="5228" y="1393"/>
                  </a:lnTo>
                  <a:cubicBezTo>
                    <a:pt x="3790" y="1530"/>
                    <a:pt x="2283" y="1735"/>
                    <a:pt x="663" y="1987"/>
                  </a:cubicBezTo>
                  <a:cubicBezTo>
                    <a:pt x="663" y="1987"/>
                    <a:pt x="411" y="2329"/>
                    <a:pt x="1" y="3014"/>
                  </a:cubicBezTo>
                  <a:cubicBezTo>
                    <a:pt x="438" y="3512"/>
                    <a:pt x="1085" y="3800"/>
                    <a:pt x="1770" y="3800"/>
                  </a:cubicBezTo>
                  <a:cubicBezTo>
                    <a:pt x="2121" y="3800"/>
                    <a:pt x="2483" y="3724"/>
                    <a:pt x="2831" y="3562"/>
                  </a:cubicBezTo>
                  <a:cubicBezTo>
                    <a:pt x="3151" y="3402"/>
                    <a:pt x="3493" y="3196"/>
                    <a:pt x="3790" y="2922"/>
                  </a:cubicBezTo>
                  <a:lnTo>
                    <a:pt x="4200" y="6574"/>
                  </a:lnTo>
                  <a:cubicBezTo>
                    <a:pt x="4200" y="6574"/>
                    <a:pt x="3794" y="7857"/>
                    <a:pt x="7864" y="7857"/>
                  </a:cubicBezTo>
                  <a:cubicBezTo>
                    <a:pt x="8000" y="7857"/>
                    <a:pt x="8140" y="7856"/>
                    <a:pt x="8286" y="7853"/>
                  </a:cubicBezTo>
                  <a:cubicBezTo>
                    <a:pt x="8286" y="7853"/>
                    <a:pt x="16115" y="7373"/>
                    <a:pt x="19265" y="5707"/>
                  </a:cubicBezTo>
                  <a:lnTo>
                    <a:pt x="19265" y="4269"/>
                  </a:lnTo>
                  <a:lnTo>
                    <a:pt x="19585" y="3813"/>
                  </a:lnTo>
                  <a:lnTo>
                    <a:pt x="19288" y="2671"/>
                  </a:lnTo>
                  <a:cubicBezTo>
                    <a:pt x="19493" y="2534"/>
                    <a:pt x="19699" y="2375"/>
                    <a:pt x="19859" y="2169"/>
                  </a:cubicBezTo>
                  <a:cubicBezTo>
                    <a:pt x="19356" y="2032"/>
                    <a:pt x="17782" y="1621"/>
                    <a:pt x="15157" y="1347"/>
                  </a:cubicBezTo>
                  <a:lnTo>
                    <a:pt x="15157" y="1347"/>
                  </a:lnTo>
                  <a:cubicBezTo>
                    <a:pt x="15202" y="1416"/>
                    <a:pt x="15271" y="1484"/>
                    <a:pt x="15316" y="1530"/>
                  </a:cubicBezTo>
                  <a:lnTo>
                    <a:pt x="9679" y="1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697;p42">
              <a:extLst>
                <a:ext uri="{FF2B5EF4-FFF2-40B4-BE49-F238E27FC236}">
                  <a16:creationId xmlns:a16="http://schemas.microsoft.com/office/drawing/2014/main" id="{17B744DA-7A31-CF55-D613-0085B1C0EF31}"/>
                </a:ext>
              </a:extLst>
            </p:cNvPr>
            <p:cNvSpPr/>
            <p:nvPr/>
          </p:nvSpPr>
          <p:spPr>
            <a:xfrm>
              <a:off x="4510817" y="3662876"/>
              <a:ext cx="403023" cy="141927"/>
            </a:xfrm>
            <a:custGeom>
              <a:avLst/>
              <a:gdLst/>
              <a:ahLst/>
              <a:cxnLst/>
              <a:rect l="l" t="t" r="r" b="b"/>
              <a:pathLst>
                <a:path w="14221" h="5008" extrusionOk="0">
                  <a:moveTo>
                    <a:pt x="13155" y="0"/>
                  </a:moveTo>
                  <a:cubicBezTo>
                    <a:pt x="1998" y="0"/>
                    <a:pt x="293" y="2669"/>
                    <a:pt x="69" y="3769"/>
                  </a:cubicBezTo>
                  <a:cubicBezTo>
                    <a:pt x="0" y="4088"/>
                    <a:pt x="115" y="4431"/>
                    <a:pt x="388" y="4591"/>
                  </a:cubicBezTo>
                  <a:cubicBezTo>
                    <a:pt x="835" y="4888"/>
                    <a:pt x="1645" y="5008"/>
                    <a:pt x="2658" y="5008"/>
                  </a:cubicBezTo>
                  <a:cubicBezTo>
                    <a:pt x="6770" y="5008"/>
                    <a:pt x="14221" y="3038"/>
                    <a:pt x="14221" y="3038"/>
                  </a:cubicBezTo>
                  <a:lnTo>
                    <a:pt x="13718" y="3"/>
                  </a:lnTo>
                  <a:cubicBezTo>
                    <a:pt x="13528" y="1"/>
                    <a:pt x="13340" y="0"/>
                    <a:pt x="13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698;p42">
              <a:extLst>
                <a:ext uri="{FF2B5EF4-FFF2-40B4-BE49-F238E27FC236}">
                  <a16:creationId xmlns:a16="http://schemas.microsoft.com/office/drawing/2014/main" id="{53EC889E-F3EB-6188-96E7-841985A5F137}"/>
                </a:ext>
              </a:extLst>
            </p:cNvPr>
            <p:cNvSpPr/>
            <p:nvPr/>
          </p:nvSpPr>
          <p:spPr>
            <a:xfrm>
              <a:off x="4475364" y="3638957"/>
              <a:ext cx="427481" cy="148757"/>
            </a:xfrm>
            <a:custGeom>
              <a:avLst/>
              <a:gdLst/>
              <a:ahLst/>
              <a:cxnLst/>
              <a:rect l="l" t="t" r="r" b="b"/>
              <a:pathLst>
                <a:path w="15084" h="5249" extrusionOk="0">
                  <a:moveTo>
                    <a:pt x="14090" y="1"/>
                  </a:moveTo>
                  <a:cubicBezTo>
                    <a:pt x="0" y="1"/>
                    <a:pt x="1297" y="4293"/>
                    <a:pt x="1297" y="4293"/>
                  </a:cubicBezTo>
                  <a:cubicBezTo>
                    <a:pt x="1291" y="4995"/>
                    <a:pt x="2344" y="5248"/>
                    <a:pt x="3871" y="5248"/>
                  </a:cubicBezTo>
                  <a:cubicBezTo>
                    <a:pt x="7861" y="5248"/>
                    <a:pt x="15084" y="3517"/>
                    <a:pt x="15084" y="3517"/>
                  </a:cubicBezTo>
                  <a:lnTo>
                    <a:pt x="14536" y="2"/>
                  </a:lnTo>
                  <a:cubicBezTo>
                    <a:pt x="14386" y="1"/>
                    <a:pt x="14237" y="1"/>
                    <a:pt x="1409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99;p42">
              <a:extLst>
                <a:ext uri="{FF2B5EF4-FFF2-40B4-BE49-F238E27FC236}">
                  <a16:creationId xmlns:a16="http://schemas.microsoft.com/office/drawing/2014/main" id="{F2DAC6F0-5C94-50B5-92A0-68320EC2C9D9}"/>
                </a:ext>
              </a:extLst>
            </p:cNvPr>
            <p:cNvSpPr/>
            <p:nvPr/>
          </p:nvSpPr>
          <p:spPr>
            <a:xfrm>
              <a:off x="4455186" y="3201245"/>
              <a:ext cx="458655" cy="577513"/>
            </a:xfrm>
            <a:custGeom>
              <a:avLst/>
              <a:gdLst/>
              <a:ahLst/>
              <a:cxnLst/>
              <a:rect l="l" t="t" r="r" b="b"/>
              <a:pathLst>
                <a:path w="16184" h="20378" extrusionOk="0">
                  <a:moveTo>
                    <a:pt x="10681" y="0"/>
                  </a:moveTo>
                  <a:cubicBezTo>
                    <a:pt x="7170" y="0"/>
                    <a:pt x="1445" y="285"/>
                    <a:pt x="0" y="2072"/>
                  </a:cubicBezTo>
                  <a:lnTo>
                    <a:pt x="2009" y="20377"/>
                  </a:lnTo>
                  <a:cubicBezTo>
                    <a:pt x="2146" y="18437"/>
                    <a:pt x="16184" y="17570"/>
                    <a:pt x="16184" y="17570"/>
                  </a:cubicBezTo>
                  <a:lnTo>
                    <a:pt x="13490" y="63"/>
                  </a:lnTo>
                  <a:cubicBezTo>
                    <a:pt x="13490" y="63"/>
                    <a:pt x="12330" y="0"/>
                    <a:pt x="106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00;p42">
              <a:extLst>
                <a:ext uri="{FF2B5EF4-FFF2-40B4-BE49-F238E27FC236}">
                  <a16:creationId xmlns:a16="http://schemas.microsoft.com/office/drawing/2014/main" id="{A03A4CBA-C437-C9C7-384C-28ADC17F525F}"/>
                </a:ext>
              </a:extLst>
            </p:cNvPr>
            <p:cNvSpPr/>
            <p:nvPr/>
          </p:nvSpPr>
          <p:spPr>
            <a:xfrm>
              <a:off x="4481060" y="3218703"/>
              <a:ext cx="421784" cy="515420"/>
            </a:xfrm>
            <a:custGeom>
              <a:avLst/>
              <a:gdLst/>
              <a:ahLst/>
              <a:cxnLst/>
              <a:rect l="l" t="t" r="r" b="b"/>
              <a:pathLst>
                <a:path w="14883" h="18187" extrusionOk="0">
                  <a:moveTo>
                    <a:pt x="9991" y="1"/>
                  </a:moveTo>
                  <a:cubicBezTo>
                    <a:pt x="7237" y="1"/>
                    <a:pt x="2425" y="196"/>
                    <a:pt x="0" y="1456"/>
                  </a:cubicBezTo>
                  <a:lnTo>
                    <a:pt x="1598" y="18186"/>
                  </a:lnTo>
                  <a:cubicBezTo>
                    <a:pt x="1598" y="18186"/>
                    <a:pt x="5755" y="16324"/>
                    <a:pt x="13087" y="16324"/>
                  </a:cubicBezTo>
                  <a:cubicBezTo>
                    <a:pt x="13666" y="16324"/>
                    <a:pt x="14265" y="16335"/>
                    <a:pt x="14883" y="16360"/>
                  </a:cubicBezTo>
                  <a:lnTo>
                    <a:pt x="12052" y="40"/>
                  </a:lnTo>
                  <a:cubicBezTo>
                    <a:pt x="12052" y="40"/>
                    <a:pt x="11230" y="1"/>
                    <a:pt x="99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701;p42">
              <a:extLst>
                <a:ext uri="{FF2B5EF4-FFF2-40B4-BE49-F238E27FC236}">
                  <a16:creationId xmlns:a16="http://schemas.microsoft.com/office/drawing/2014/main" id="{1AA9EA47-800D-818C-C717-61DC3615358D}"/>
                </a:ext>
              </a:extLst>
            </p:cNvPr>
            <p:cNvSpPr/>
            <p:nvPr/>
          </p:nvSpPr>
          <p:spPr>
            <a:xfrm>
              <a:off x="4526348" y="3250812"/>
              <a:ext cx="319562" cy="291193"/>
            </a:xfrm>
            <a:custGeom>
              <a:avLst/>
              <a:gdLst/>
              <a:ahLst/>
              <a:cxnLst/>
              <a:rect l="l" t="t" r="r" b="b"/>
              <a:pathLst>
                <a:path w="11276" h="10275" extrusionOk="0">
                  <a:moveTo>
                    <a:pt x="8756" y="0"/>
                  </a:moveTo>
                  <a:cubicBezTo>
                    <a:pt x="7051" y="0"/>
                    <a:pt x="3453" y="181"/>
                    <a:pt x="0" y="1509"/>
                  </a:cubicBezTo>
                  <a:lnTo>
                    <a:pt x="639" y="10274"/>
                  </a:lnTo>
                  <a:cubicBezTo>
                    <a:pt x="639" y="10274"/>
                    <a:pt x="4442" y="9191"/>
                    <a:pt x="10268" y="9191"/>
                  </a:cubicBezTo>
                  <a:cubicBezTo>
                    <a:pt x="10597" y="9191"/>
                    <a:pt x="10934" y="9194"/>
                    <a:pt x="11276" y="9202"/>
                  </a:cubicBezTo>
                  <a:lnTo>
                    <a:pt x="9769" y="26"/>
                  </a:lnTo>
                  <a:cubicBezTo>
                    <a:pt x="9769" y="26"/>
                    <a:pt x="9396" y="0"/>
                    <a:pt x="87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702;p42">
              <a:extLst>
                <a:ext uri="{FF2B5EF4-FFF2-40B4-BE49-F238E27FC236}">
                  <a16:creationId xmlns:a16="http://schemas.microsoft.com/office/drawing/2014/main" id="{2B3CA0F7-575D-3BBA-7409-60AD5705E373}"/>
                </a:ext>
              </a:extLst>
            </p:cNvPr>
            <p:cNvSpPr/>
            <p:nvPr/>
          </p:nvSpPr>
          <p:spPr>
            <a:xfrm>
              <a:off x="4543153" y="3265776"/>
              <a:ext cx="286602" cy="252283"/>
            </a:xfrm>
            <a:custGeom>
              <a:avLst/>
              <a:gdLst/>
              <a:ahLst/>
              <a:cxnLst/>
              <a:rect l="l" t="t" r="r" b="b"/>
              <a:pathLst>
                <a:path w="10113" h="8902" extrusionOk="0">
                  <a:moveTo>
                    <a:pt x="7830" y="1"/>
                  </a:moveTo>
                  <a:cubicBezTo>
                    <a:pt x="6300" y="1"/>
                    <a:pt x="3084" y="157"/>
                    <a:pt x="1" y="1301"/>
                  </a:cubicBezTo>
                  <a:lnTo>
                    <a:pt x="549" y="8902"/>
                  </a:lnTo>
                  <a:cubicBezTo>
                    <a:pt x="549" y="8902"/>
                    <a:pt x="3908" y="7977"/>
                    <a:pt x="9078" y="7977"/>
                  </a:cubicBezTo>
                  <a:cubicBezTo>
                    <a:pt x="9415" y="7977"/>
                    <a:pt x="9760" y="7980"/>
                    <a:pt x="10112" y="7989"/>
                  </a:cubicBezTo>
                  <a:lnTo>
                    <a:pt x="8743" y="23"/>
                  </a:lnTo>
                  <a:cubicBezTo>
                    <a:pt x="8743" y="23"/>
                    <a:pt x="8406" y="1"/>
                    <a:pt x="783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703;p42">
              <a:extLst>
                <a:ext uri="{FF2B5EF4-FFF2-40B4-BE49-F238E27FC236}">
                  <a16:creationId xmlns:a16="http://schemas.microsoft.com/office/drawing/2014/main" id="{30EB6F4F-3E41-E071-BFA0-7FB5BECC7DB0}"/>
                </a:ext>
              </a:extLst>
            </p:cNvPr>
            <p:cNvSpPr/>
            <p:nvPr/>
          </p:nvSpPr>
          <p:spPr>
            <a:xfrm>
              <a:off x="4531505" y="3719867"/>
              <a:ext cx="357764" cy="48546"/>
            </a:xfrm>
            <a:custGeom>
              <a:avLst/>
              <a:gdLst/>
              <a:ahLst/>
              <a:cxnLst/>
              <a:rect l="l" t="t" r="r" b="b"/>
              <a:pathLst>
                <a:path w="12624" h="1713" extrusionOk="0">
                  <a:moveTo>
                    <a:pt x="12623" y="0"/>
                  </a:moveTo>
                  <a:cubicBezTo>
                    <a:pt x="12622" y="0"/>
                    <a:pt x="6049" y="1119"/>
                    <a:pt x="1" y="1712"/>
                  </a:cubicBezTo>
                  <a:cubicBezTo>
                    <a:pt x="1" y="1712"/>
                    <a:pt x="6164" y="1644"/>
                    <a:pt x="1262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704;p42">
              <a:extLst>
                <a:ext uri="{FF2B5EF4-FFF2-40B4-BE49-F238E27FC236}">
                  <a16:creationId xmlns:a16="http://schemas.microsoft.com/office/drawing/2014/main" id="{0A72C386-DAF8-318B-3441-ACE477827613}"/>
                </a:ext>
              </a:extLst>
            </p:cNvPr>
            <p:cNvSpPr/>
            <p:nvPr/>
          </p:nvSpPr>
          <p:spPr>
            <a:xfrm>
              <a:off x="4487522" y="3376387"/>
              <a:ext cx="142352" cy="290457"/>
            </a:xfrm>
            <a:custGeom>
              <a:avLst/>
              <a:gdLst/>
              <a:ahLst/>
              <a:cxnLst/>
              <a:rect l="l" t="t" r="r" b="b"/>
              <a:pathLst>
                <a:path w="5023" h="10249" extrusionOk="0">
                  <a:moveTo>
                    <a:pt x="5022" y="0"/>
                  </a:moveTo>
                  <a:lnTo>
                    <a:pt x="1" y="7144"/>
                  </a:lnTo>
                  <a:lnTo>
                    <a:pt x="434" y="10249"/>
                  </a:lnTo>
                  <a:cubicBezTo>
                    <a:pt x="4178" y="7396"/>
                    <a:pt x="5022" y="1"/>
                    <a:pt x="5022" y="0"/>
                  </a:cubicBez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705;p42">
              <a:extLst>
                <a:ext uri="{FF2B5EF4-FFF2-40B4-BE49-F238E27FC236}">
                  <a16:creationId xmlns:a16="http://schemas.microsoft.com/office/drawing/2014/main" id="{5B85B63C-EB51-3DB7-D879-B213D808564A}"/>
                </a:ext>
              </a:extLst>
            </p:cNvPr>
            <p:cNvSpPr/>
            <p:nvPr/>
          </p:nvSpPr>
          <p:spPr>
            <a:xfrm>
              <a:off x="4688707" y="3360856"/>
              <a:ext cx="221250" cy="313780"/>
            </a:xfrm>
            <a:custGeom>
              <a:avLst/>
              <a:gdLst/>
              <a:ahLst/>
              <a:cxnLst/>
              <a:rect l="l" t="t" r="r" b="b"/>
              <a:pathLst>
                <a:path w="7807" h="11072" extrusionOk="0">
                  <a:moveTo>
                    <a:pt x="0" y="0"/>
                  </a:moveTo>
                  <a:cubicBezTo>
                    <a:pt x="0" y="1"/>
                    <a:pt x="1128" y="11072"/>
                    <a:pt x="7686" y="11072"/>
                  </a:cubicBezTo>
                  <a:cubicBezTo>
                    <a:pt x="7726" y="11072"/>
                    <a:pt x="7766" y="11071"/>
                    <a:pt x="7807" y="11071"/>
                  </a:cubicBezTo>
                  <a:lnTo>
                    <a:pt x="7168" y="67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706;p42">
              <a:extLst>
                <a:ext uri="{FF2B5EF4-FFF2-40B4-BE49-F238E27FC236}">
                  <a16:creationId xmlns:a16="http://schemas.microsoft.com/office/drawing/2014/main" id="{CFAC2FF4-3D28-598D-9D46-6F7661619B6B}"/>
                </a:ext>
              </a:extLst>
            </p:cNvPr>
            <p:cNvSpPr/>
            <p:nvPr/>
          </p:nvSpPr>
          <p:spPr>
            <a:xfrm>
              <a:off x="4489109" y="3202832"/>
              <a:ext cx="177635" cy="190388"/>
            </a:xfrm>
            <a:custGeom>
              <a:avLst/>
              <a:gdLst/>
              <a:ahLst/>
              <a:cxnLst/>
              <a:rect l="l" t="t" r="r" b="b"/>
              <a:pathLst>
                <a:path w="6268" h="6718" extrusionOk="0">
                  <a:moveTo>
                    <a:pt x="2845" y="1"/>
                  </a:moveTo>
                  <a:cubicBezTo>
                    <a:pt x="2728" y="1"/>
                    <a:pt x="2607" y="35"/>
                    <a:pt x="2501" y="98"/>
                  </a:cubicBezTo>
                  <a:cubicBezTo>
                    <a:pt x="2296" y="235"/>
                    <a:pt x="2159" y="463"/>
                    <a:pt x="2067" y="692"/>
                  </a:cubicBezTo>
                  <a:cubicBezTo>
                    <a:pt x="1918" y="1107"/>
                    <a:pt x="1889" y="1570"/>
                    <a:pt x="1902" y="2029"/>
                  </a:cubicBezTo>
                  <a:lnTo>
                    <a:pt x="1902" y="2029"/>
                  </a:lnTo>
                  <a:cubicBezTo>
                    <a:pt x="1837" y="1583"/>
                    <a:pt x="1664" y="1153"/>
                    <a:pt x="1383" y="806"/>
                  </a:cubicBezTo>
                  <a:cubicBezTo>
                    <a:pt x="1244" y="608"/>
                    <a:pt x="1037" y="427"/>
                    <a:pt x="806" y="427"/>
                  </a:cubicBezTo>
                  <a:cubicBezTo>
                    <a:pt x="770" y="427"/>
                    <a:pt x="734" y="432"/>
                    <a:pt x="698" y="441"/>
                  </a:cubicBezTo>
                  <a:cubicBezTo>
                    <a:pt x="424" y="509"/>
                    <a:pt x="310" y="829"/>
                    <a:pt x="264" y="1103"/>
                  </a:cubicBezTo>
                  <a:cubicBezTo>
                    <a:pt x="1" y="2723"/>
                    <a:pt x="744" y="6717"/>
                    <a:pt x="2926" y="6717"/>
                  </a:cubicBezTo>
                  <a:cubicBezTo>
                    <a:pt x="3202" y="6717"/>
                    <a:pt x="3502" y="6653"/>
                    <a:pt x="3825" y="6512"/>
                  </a:cubicBezTo>
                  <a:cubicBezTo>
                    <a:pt x="4190" y="6352"/>
                    <a:pt x="4487" y="6101"/>
                    <a:pt x="4761" y="5827"/>
                  </a:cubicBezTo>
                  <a:cubicBezTo>
                    <a:pt x="5103" y="5462"/>
                    <a:pt x="5423" y="5074"/>
                    <a:pt x="5720" y="4686"/>
                  </a:cubicBezTo>
                  <a:cubicBezTo>
                    <a:pt x="6016" y="4275"/>
                    <a:pt x="6267" y="3705"/>
                    <a:pt x="6016" y="3271"/>
                  </a:cubicBezTo>
                  <a:cubicBezTo>
                    <a:pt x="5971" y="3202"/>
                    <a:pt x="5902" y="3134"/>
                    <a:pt x="5834" y="3111"/>
                  </a:cubicBezTo>
                  <a:cubicBezTo>
                    <a:pt x="5808" y="3103"/>
                    <a:pt x="5782" y="3099"/>
                    <a:pt x="5755" y="3099"/>
                  </a:cubicBezTo>
                  <a:cubicBezTo>
                    <a:pt x="5639" y="3099"/>
                    <a:pt x="5516" y="3170"/>
                    <a:pt x="5423" y="3225"/>
                  </a:cubicBezTo>
                  <a:cubicBezTo>
                    <a:pt x="5149" y="3431"/>
                    <a:pt x="4875" y="3613"/>
                    <a:pt x="4601" y="3796"/>
                  </a:cubicBezTo>
                  <a:cubicBezTo>
                    <a:pt x="5240" y="3225"/>
                    <a:pt x="5537" y="2289"/>
                    <a:pt x="5354" y="1422"/>
                  </a:cubicBezTo>
                  <a:cubicBezTo>
                    <a:pt x="5332" y="1285"/>
                    <a:pt x="5286" y="1148"/>
                    <a:pt x="5149" y="1057"/>
                  </a:cubicBezTo>
                  <a:cubicBezTo>
                    <a:pt x="5058" y="988"/>
                    <a:pt x="4921" y="988"/>
                    <a:pt x="4807" y="988"/>
                  </a:cubicBezTo>
                  <a:cubicBezTo>
                    <a:pt x="4396" y="1057"/>
                    <a:pt x="4053" y="1331"/>
                    <a:pt x="3848" y="1696"/>
                  </a:cubicBezTo>
                  <a:cubicBezTo>
                    <a:pt x="3620" y="2038"/>
                    <a:pt x="3528" y="2426"/>
                    <a:pt x="3414" y="2837"/>
                  </a:cubicBezTo>
                  <a:cubicBezTo>
                    <a:pt x="3620" y="2084"/>
                    <a:pt x="3620" y="1262"/>
                    <a:pt x="3391" y="509"/>
                  </a:cubicBezTo>
                  <a:cubicBezTo>
                    <a:pt x="3346" y="372"/>
                    <a:pt x="3300" y="235"/>
                    <a:pt x="3209" y="144"/>
                  </a:cubicBezTo>
                  <a:cubicBezTo>
                    <a:pt x="3111" y="46"/>
                    <a:pt x="2980" y="1"/>
                    <a:pt x="2845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707;p42">
              <a:extLst>
                <a:ext uri="{FF2B5EF4-FFF2-40B4-BE49-F238E27FC236}">
                  <a16:creationId xmlns:a16="http://schemas.microsoft.com/office/drawing/2014/main" id="{707820FE-29C8-2DA7-375F-B8F87F6513F1}"/>
                </a:ext>
              </a:extLst>
            </p:cNvPr>
            <p:cNvSpPr/>
            <p:nvPr/>
          </p:nvSpPr>
          <p:spPr>
            <a:xfrm>
              <a:off x="4633076" y="3180784"/>
              <a:ext cx="177607" cy="190445"/>
            </a:xfrm>
            <a:custGeom>
              <a:avLst/>
              <a:gdLst/>
              <a:ahLst/>
              <a:cxnLst/>
              <a:rect l="l" t="t" r="r" b="b"/>
              <a:pathLst>
                <a:path w="6267" h="6720" extrusionOk="0">
                  <a:moveTo>
                    <a:pt x="3410" y="0"/>
                  </a:moveTo>
                  <a:cubicBezTo>
                    <a:pt x="3279" y="0"/>
                    <a:pt x="3154" y="40"/>
                    <a:pt x="3059" y="123"/>
                  </a:cubicBezTo>
                  <a:cubicBezTo>
                    <a:pt x="2968" y="237"/>
                    <a:pt x="2922" y="374"/>
                    <a:pt x="2876" y="511"/>
                  </a:cubicBezTo>
                  <a:cubicBezTo>
                    <a:pt x="2648" y="1264"/>
                    <a:pt x="2648" y="2086"/>
                    <a:pt x="2854" y="2839"/>
                  </a:cubicBezTo>
                  <a:cubicBezTo>
                    <a:pt x="2739" y="2428"/>
                    <a:pt x="2648" y="2040"/>
                    <a:pt x="2420" y="1675"/>
                  </a:cubicBezTo>
                  <a:cubicBezTo>
                    <a:pt x="2214" y="1333"/>
                    <a:pt x="1872" y="1036"/>
                    <a:pt x="1461" y="990"/>
                  </a:cubicBezTo>
                  <a:cubicBezTo>
                    <a:pt x="1347" y="990"/>
                    <a:pt x="1210" y="990"/>
                    <a:pt x="1119" y="1059"/>
                  </a:cubicBezTo>
                  <a:cubicBezTo>
                    <a:pt x="982" y="1127"/>
                    <a:pt x="936" y="1287"/>
                    <a:pt x="913" y="1424"/>
                  </a:cubicBezTo>
                  <a:cubicBezTo>
                    <a:pt x="731" y="2269"/>
                    <a:pt x="1028" y="3227"/>
                    <a:pt x="1667" y="3798"/>
                  </a:cubicBezTo>
                  <a:cubicBezTo>
                    <a:pt x="1393" y="3615"/>
                    <a:pt x="1119" y="3433"/>
                    <a:pt x="845" y="3227"/>
                  </a:cubicBezTo>
                  <a:cubicBezTo>
                    <a:pt x="752" y="3172"/>
                    <a:pt x="629" y="3101"/>
                    <a:pt x="513" y="3101"/>
                  </a:cubicBezTo>
                  <a:cubicBezTo>
                    <a:pt x="486" y="3101"/>
                    <a:pt x="460" y="3105"/>
                    <a:pt x="434" y="3113"/>
                  </a:cubicBezTo>
                  <a:cubicBezTo>
                    <a:pt x="366" y="3136"/>
                    <a:pt x="297" y="3204"/>
                    <a:pt x="252" y="3273"/>
                  </a:cubicBezTo>
                  <a:cubicBezTo>
                    <a:pt x="0" y="3707"/>
                    <a:pt x="252" y="4254"/>
                    <a:pt x="548" y="4688"/>
                  </a:cubicBezTo>
                  <a:cubicBezTo>
                    <a:pt x="845" y="5076"/>
                    <a:pt x="1165" y="5464"/>
                    <a:pt x="1507" y="5807"/>
                  </a:cubicBezTo>
                  <a:cubicBezTo>
                    <a:pt x="1781" y="6103"/>
                    <a:pt x="2078" y="6354"/>
                    <a:pt x="2443" y="6514"/>
                  </a:cubicBezTo>
                  <a:cubicBezTo>
                    <a:pt x="2766" y="6655"/>
                    <a:pt x="3066" y="6719"/>
                    <a:pt x="3342" y="6719"/>
                  </a:cubicBezTo>
                  <a:cubicBezTo>
                    <a:pt x="5523" y="6719"/>
                    <a:pt x="6267" y="2725"/>
                    <a:pt x="6003" y="1105"/>
                  </a:cubicBezTo>
                  <a:cubicBezTo>
                    <a:pt x="5958" y="831"/>
                    <a:pt x="5844" y="511"/>
                    <a:pt x="5570" y="443"/>
                  </a:cubicBezTo>
                  <a:cubicBezTo>
                    <a:pt x="5533" y="433"/>
                    <a:pt x="5497" y="429"/>
                    <a:pt x="5462" y="429"/>
                  </a:cubicBezTo>
                  <a:cubicBezTo>
                    <a:pt x="5231" y="429"/>
                    <a:pt x="5024" y="610"/>
                    <a:pt x="4885" y="808"/>
                  </a:cubicBezTo>
                  <a:cubicBezTo>
                    <a:pt x="4604" y="1155"/>
                    <a:pt x="4431" y="1585"/>
                    <a:pt x="4365" y="2030"/>
                  </a:cubicBezTo>
                  <a:lnTo>
                    <a:pt x="4365" y="2030"/>
                  </a:lnTo>
                  <a:cubicBezTo>
                    <a:pt x="4378" y="1572"/>
                    <a:pt x="4350" y="1109"/>
                    <a:pt x="4200" y="694"/>
                  </a:cubicBezTo>
                  <a:cubicBezTo>
                    <a:pt x="4109" y="465"/>
                    <a:pt x="3972" y="237"/>
                    <a:pt x="3767" y="100"/>
                  </a:cubicBezTo>
                  <a:cubicBezTo>
                    <a:pt x="3657" y="34"/>
                    <a:pt x="3531" y="0"/>
                    <a:pt x="3410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708;p42">
              <a:extLst>
                <a:ext uri="{FF2B5EF4-FFF2-40B4-BE49-F238E27FC236}">
                  <a16:creationId xmlns:a16="http://schemas.microsoft.com/office/drawing/2014/main" id="{74B96C98-0E47-AEFC-613B-B2DA0AAB3CA2}"/>
                </a:ext>
              </a:extLst>
            </p:cNvPr>
            <p:cNvSpPr/>
            <p:nvPr/>
          </p:nvSpPr>
          <p:spPr>
            <a:xfrm>
              <a:off x="4271486" y="2569745"/>
              <a:ext cx="659812" cy="441821"/>
            </a:xfrm>
            <a:custGeom>
              <a:avLst/>
              <a:gdLst/>
              <a:ahLst/>
              <a:cxnLst/>
              <a:rect l="l" t="t" r="r" b="b"/>
              <a:pathLst>
                <a:path w="23282" h="15590" extrusionOk="0">
                  <a:moveTo>
                    <a:pt x="12942" y="0"/>
                  </a:moveTo>
                  <a:cubicBezTo>
                    <a:pt x="5798" y="0"/>
                    <a:pt x="0" y="5798"/>
                    <a:pt x="0" y="12965"/>
                  </a:cubicBezTo>
                  <a:cubicBezTo>
                    <a:pt x="0" y="13855"/>
                    <a:pt x="91" y="14745"/>
                    <a:pt x="251" y="15590"/>
                  </a:cubicBezTo>
                  <a:cubicBezTo>
                    <a:pt x="2032" y="14038"/>
                    <a:pt x="6003" y="10020"/>
                    <a:pt x="7030" y="4086"/>
                  </a:cubicBezTo>
                  <a:cubicBezTo>
                    <a:pt x="7030" y="4086"/>
                    <a:pt x="9702" y="7509"/>
                    <a:pt x="15305" y="7509"/>
                  </a:cubicBezTo>
                  <a:cubicBezTo>
                    <a:pt x="15561" y="7509"/>
                    <a:pt x="15823" y="7502"/>
                    <a:pt x="16092" y="7487"/>
                  </a:cubicBezTo>
                  <a:cubicBezTo>
                    <a:pt x="16092" y="7487"/>
                    <a:pt x="13627" y="6323"/>
                    <a:pt x="13627" y="4702"/>
                  </a:cubicBezTo>
                  <a:lnTo>
                    <a:pt x="13627" y="4702"/>
                  </a:lnTo>
                  <a:cubicBezTo>
                    <a:pt x="13627" y="4702"/>
                    <a:pt x="16115" y="5888"/>
                    <a:pt x="19249" y="5888"/>
                  </a:cubicBezTo>
                  <a:cubicBezTo>
                    <a:pt x="20528" y="5888"/>
                    <a:pt x="21913" y="5691"/>
                    <a:pt x="23282" y="5136"/>
                  </a:cubicBezTo>
                  <a:cubicBezTo>
                    <a:pt x="20908" y="2031"/>
                    <a:pt x="17165" y="0"/>
                    <a:pt x="12942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709;p42">
              <a:extLst>
                <a:ext uri="{FF2B5EF4-FFF2-40B4-BE49-F238E27FC236}">
                  <a16:creationId xmlns:a16="http://schemas.microsoft.com/office/drawing/2014/main" id="{932839A6-29A3-3370-D1C9-022CC5C1AC2C}"/>
                </a:ext>
              </a:extLst>
            </p:cNvPr>
            <p:cNvSpPr/>
            <p:nvPr/>
          </p:nvSpPr>
          <p:spPr>
            <a:xfrm>
              <a:off x="4358150" y="3327642"/>
              <a:ext cx="271724" cy="351161"/>
            </a:xfrm>
            <a:custGeom>
              <a:avLst/>
              <a:gdLst/>
              <a:ahLst/>
              <a:cxnLst/>
              <a:rect l="l" t="t" r="r" b="b"/>
              <a:pathLst>
                <a:path w="9588" h="12391" extrusionOk="0">
                  <a:moveTo>
                    <a:pt x="5873" y="1"/>
                  </a:moveTo>
                  <a:cubicBezTo>
                    <a:pt x="5574" y="1"/>
                    <a:pt x="5266" y="38"/>
                    <a:pt x="4954" y="122"/>
                  </a:cubicBezTo>
                  <a:cubicBezTo>
                    <a:pt x="4201" y="1355"/>
                    <a:pt x="1" y="8476"/>
                    <a:pt x="115" y="10280"/>
                  </a:cubicBezTo>
                  <a:cubicBezTo>
                    <a:pt x="203" y="11544"/>
                    <a:pt x="1277" y="12390"/>
                    <a:pt x="2434" y="12390"/>
                  </a:cubicBezTo>
                  <a:cubicBezTo>
                    <a:pt x="2780" y="12390"/>
                    <a:pt x="3134" y="12314"/>
                    <a:pt x="3470" y="12151"/>
                  </a:cubicBezTo>
                  <a:cubicBezTo>
                    <a:pt x="7328" y="10302"/>
                    <a:pt x="9587" y="1720"/>
                    <a:pt x="9587" y="1720"/>
                  </a:cubicBezTo>
                  <a:cubicBezTo>
                    <a:pt x="9587" y="1720"/>
                    <a:pt x="7920" y="1"/>
                    <a:pt x="5873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710;p42">
              <a:extLst>
                <a:ext uri="{FF2B5EF4-FFF2-40B4-BE49-F238E27FC236}">
                  <a16:creationId xmlns:a16="http://schemas.microsoft.com/office/drawing/2014/main" id="{8B28877C-91A5-0A3D-D64C-153A217CBF75}"/>
                </a:ext>
              </a:extLst>
            </p:cNvPr>
            <p:cNvSpPr/>
            <p:nvPr/>
          </p:nvSpPr>
          <p:spPr>
            <a:xfrm>
              <a:off x="4483639" y="3327642"/>
              <a:ext cx="146234" cy="99218"/>
            </a:xfrm>
            <a:custGeom>
              <a:avLst/>
              <a:gdLst/>
              <a:ahLst/>
              <a:cxnLst/>
              <a:rect l="l" t="t" r="r" b="b"/>
              <a:pathLst>
                <a:path w="5160" h="3501" extrusionOk="0">
                  <a:moveTo>
                    <a:pt x="1445" y="1"/>
                  </a:moveTo>
                  <a:cubicBezTo>
                    <a:pt x="1146" y="1"/>
                    <a:pt x="838" y="38"/>
                    <a:pt x="526" y="122"/>
                  </a:cubicBezTo>
                  <a:cubicBezTo>
                    <a:pt x="434" y="305"/>
                    <a:pt x="229" y="602"/>
                    <a:pt x="1" y="1013"/>
                  </a:cubicBezTo>
                  <a:cubicBezTo>
                    <a:pt x="1850" y="1195"/>
                    <a:pt x="3493" y="2108"/>
                    <a:pt x="4611" y="3500"/>
                  </a:cubicBezTo>
                  <a:cubicBezTo>
                    <a:pt x="4977" y="2428"/>
                    <a:pt x="5159" y="1720"/>
                    <a:pt x="5159" y="1720"/>
                  </a:cubicBezTo>
                  <a:cubicBezTo>
                    <a:pt x="5159" y="1720"/>
                    <a:pt x="3492" y="1"/>
                    <a:pt x="14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711;p42">
              <a:extLst>
                <a:ext uri="{FF2B5EF4-FFF2-40B4-BE49-F238E27FC236}">
                  <a16:creationId xmlns:a16="http://schemas.microsoft.com/office/drawing/2014/main" id="{58EE7336-018C-FB17-6E53-148CE90C12F0}"/>
                </a:ext>
              </a:extLst>
            </p:cNvPr>
            <p:cNvSpPr/>
            <p:nvPr/>
          </p:nvSpPr>
          <p:spPr>
            <a:xfrm>
              <a:off x="4684825" y="3305650"/>
              <a:ext cx="271724" cy="351728"/>
            </a:xfrm>
            <a:custGeom>
              <a:avLst/>
              <a:gdLst/>
              <a:ahLst/>
              <a:cxnLst/>
              <a:rect l="l" t="t" r="r" b="b"/>
              <a:pathLst>
                <a:path w="9588" h="12411" extrusionOk="0">
                  <a:moveTo>
                    <a:pt x="3699" y="1"/>
                  </a:moveTo>
                  <a:cubicBezTo>
                    <a:pt x="1668" y="1"/>
                    <a:pt x="0" y="1720"/>
                    <a:pt x="0" y="1720"/>
                  </a:cubicBezTo>
                  <a:cubicBezTo>
                    <a:pt x="0" y="1720"/>
                    <a:pt x="2260" y="10302"/>
                    <a:pt x="6095" y="12174"/>
                  </a:cubicBezTo>
                  <a:cubicBezTo>
                    <a:pt x="6433" y="12335"/>
                    <a:pt x="6787" y="12410"/>
                    <a:pt x="7133" y="12410"/>
                  </a:cubicBezTo>
                  <a:cubicBezTo>
                    <a:pt x="8304" y="12410"/>
                    <a:pt x="9385" y="11553"/>
                    <a:pt x="9473" y="10302"/>
                  </a:cubicBezTo>
                  <a:cubicBezTo>
                    <a:pt x="9587" y="8522"/>
                    <a:pt x="4611" y="122"/>
                    <a:pt x="4611" y="122"/>
                  </a:cubicBezTo>
                  <a:cubicBezTo>
                    <a:pt x="4302" y="38"/>
                    <a:pt x="3997" y="1"/>
                    <a:pt x="369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712;p42">
              <a:extLst>
                <a:ext uri="{FF2B5EF4-FFF2-40B4-BE49-F238E27FC236}">
                  <a16:creationId xmlns:a16="http://schemas.microsoft.com/office/drawing/2014/main" id="{5EDC7B9D-4925-CB6C-7ED9-4FAE5F44CAA7}"/>
                </a:ext>
              </a:extLst>
            </p:cNvPr>
            <p:cNvSpPr/>
            <p:nvPr/>
          </p:nvSpPr>
          <p:spPr>
            <a:xfrm>
              <a:off x="4684825" y="3305650"/>
              <a:ext cx="143627" cy="78530"/>
            </a:xfrm>
            <a:custGeom>
              <a:avLst/>
              <a:gdLst/>
              <a:ahLst/>
              <a:cxnLst/>
              <a:rect l="l" t="t" r="r" b="b"/>
              <a:pathLst>
                <a:path w="5068" h="2771" extrusionOk="0">
                  <a:moveTo>
                    <a:pt x="3699" y="1"/>
                  </a:moveTo>
                  <a:cubicBezTo>
                    <a:pt x="1668" y="1"/>
                    <a:pt x="0" y="1720"/>
                    <a:pt x="0" y="1720"/>
                  </a:cubicBezTo>
                  <a:cubicBezTo>
                    <a:pt x="0" y="1720"/>
                    <a:pt x="92" y="2131"/>
                    <a:pt x="297" y="2770"/>
                  </a:cubicBezTo>
                  <a:cubicBezTo>
                    <a:pt x="1553" y="1537"/>
                    <a:pt x="3333" y="921"/>
                    <a:pt x="5068" y="898"/>
                  </a:cubicBezTo>
                  <a:cubicBezTo>
                    <a:pt x="4794" y="419"/>
                    <a:pt x="4611" y="122"/>
                    <a:pt x="4611" y="122"/>
                  </a:cubicBezTo>
                  <a:cubicBezTo>
                    <a:pt x="4302" y="38"/>
                    <a:pt x="3997" y="1"/>
                    <a:pt x="36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713;p42">
              <a:extLst>
                <a:ext uri="{FF2B5EF4-FFF2-40B4-BE49-F238E27FC236}">
                  <a16:creationId xmlns:a16="http://schemas.microsoft.com/office/drawing/2014/main" id="{15DBD75F-BD9D-2915-D66F-CD92E987463E}"/>
                </a:ext>
              </a:extLst>
            </p:cNvPr>
            <p:cNvSpPr/>
            <p:nvPr/>
          </p:nvSpPr>
          <p:spPr>
            <a:xfrm>
              <a:off x="4376911" y="3338864"/>
              <a:ext cx="117101" cy="231594"/>
            </a:xfrm>
            <a:custGeom>
              <a:avLst/>
              <a:gdLst/>
              <a:ahLst/>
              <a:cxnLst/>
              <a:rect l="l" t="t" r="r" b="b"/>
              <a:pathLst>
                <a:path w="4132" h="8172" extrusionOk="0">
                  <a:moveTo>
                    <a:pt x="4132" y="0"/>
                  </a:moveTo>
                  <a:lnTo>
                    <a:pt x="4132" y="0"/>
                  </a:lnTo>
                  <a:cubicBezTo>
                    <a:pt x="4131" y="1"/>
                    <a:pt x="1073" y="4360"/>
                    <a:pt x="1" y="8172"/>
                  </a:cubicBezTo>
                  <a:cubicBezTo>
                    <a:pt x="411" y="6962"/>
                    <a:pt x="2009" y="3561"/>
                    <a:pt x="4132" y="0"/>
                  </a:cubicBezTo>
                  <a:close/>
                </a:path>
              </a:pathLst>
            </a:custGeom>
            <a:solidFill>
              <a:srgbClr val="DAB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714;p42">
              <a:extLst>
                <a:ext uri="{FF2B5EF4-FFF2-40B4-BE49-F238E27FC236}">
                  <a16:creationId xmlns:a16="http://schemas.microsoft.com/office/drawing/2014/main" id="{D29DFA43-2E9C-22F3-0FCD-81C55A17FACA}"/>
                </a:ext>
              </a:extLst>
            </p:cNvPr>
            <p:cNvSpPr/>
            <p:nvPr/>
          </p:nvSpPr>
          <p:spPr>
            <a:xfrm>
              <a:off x="4815501" y="3309107"/>
              <a:ext cx="132631" cy="261351"/>
            </a:xfrm>
            <a:custGeom>
              <a:avLst/>
              <a:gdLst/>
              <a:ahLst/>
              <a:cxnLst/>
              <a:rect l="l" t="t" r="r" b="b"/>
              <a:pathLst>
                <a:path w="4680" h="9222" extrusionOk="0">
                  <a:moveTo>
                    <a:pt x="0" y="0"/>
                  </a:moveTo>
                  <a:cubicBezTo>
                    <a:pt x="1621" y="3264"/>
                    <a:pt x="4679" y="9222"/>
                    <a:pt x="4679" y="9222"/>
                  </a:cubicBezTo>
                  <a:cubicBezTo>
                    <a:pt x="3881" y="664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AB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715;p42">
              <a:extLst>
                <a:ext uri="{FF2B5EF4-FFF2-40B4-BE49-F238E27FC236}">
                  <a16:creationId xmlns:a16="http://schemas.microsoft.com/office/drawing/2014/main" id="{EC45E077-15D7-4EF9-0773-D3F34010433A}"/>
                </a:ext>
              </a:extLst>
            </p:cNvPr>
            <p:cNvSpPr/>
            <p:nvPr/>
          </p:nvSpPr>
          <p:spPr>
            <a:xfrm>
              <a:off x="4270834" y="3104691"/>
              <a:ext cx="30437" cy="30437"/>
            </a:xfrm>
            <a:custGeom>
              <a:avLst/>
              <a:gdLst/>
              <a:ahLst/>
              <a:cxnLst/>
              <a:rect l="l" t="t" r="r" b="b"/>
              <a:pathLst>
                <a:path w="1074" h="1074" extrusionOk="0">
                  <a:moveTo>
                    <a:pt x="525" y="1"/>
                  </a:moveTo>
                  <a:cubicBezTo>
                    <a:pt x="251" y="1"/>
                    <a:pt x="0" y="229"/>
                    <a:pt x="0" y="525"/>
                  </a:cubicBezTo>
                  <a:cubicBezTo>
                    <a:pt x="0" y="822"/>
                    <a:pt x="251" y="1073"/>
                    <a:pt x="525" y="1073"/>
                  </a:cubicBezTo>
                  <a:cubicBezTo>
                    <a:pt x="822" y="1073"/>
                    <a:pt x="1073" y="822"/>
                    <a:pt x="1073" y="525"/>
                  </a:cubicBezTo>
                  <a:cubicBezTo>
                    <a:pt x="1073" y="229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716;p42">
              <a:extLst>
                <a:ext uri="{FF2B5EF4-FFF2-40B4-BE49-F238E27FC236}">
                  <a16:creationId xmlns:a16="http://schemas.microsoft.com/office/drawing/2014/main" id="{888B2F59-C390-BDFE-8B9A-2978011B1249}"/>
                </a:ext>
              </a:extLst>
            </p:cNvPr>
            <p:cNvSpPr/>
            <p:nvPr/>
          </p:nvSpPr>
          <p:spPr>
            <a:xfrm>
              <a:off x="5011500" y="2902882"/>
              <a:ext cx="29785" cy="29757"/>
            </a:xfrm>
            <a:custGeom>
              <a:avLst/>
              <a:gdLst/>
              <a:ahLst/>
              <a:cxnLst/>
              <a:rect l="l" t="t" r="r" b="b"/>
              <a:pathLst>
                <a:path w="1051" h="1050" extrusionOk="0">
                  <a:moveTo>
                    <a:pt x="525" y="0"/>
                  </a:moveTo>
                  <a:cubicBezTo>
                    <a:pt x="228" y="0"/>
                    <a:pt x="0" y="228"/>
                    <a:pt x="0" y="525"/>
                  </a:cubicBezTo>
                  <a:cubicBezTo>
                    <a:pt x="0" y="822"/>
                    <a:pt x="228" y="1050"/>
                    <a:pt x="525" y="1050"/>
                  </a:cubicBezTo>
                  <a:cubicBezTo>
                    <a:pt x="822" y="1050"/>
                    <a:pt x="1050" y="822"/>
                    <a:pt x="1050" y="525"/>
                  </a:cubicBezTo>
                  <a:cubicBezTo>
                    <a:pt x="1050" y="228"/>
                    <a:pt x="822" y="0"/>
                    <a:pt x="5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717;p42">
              <a:extLst>
                <a:ext uri="{FF2B5EF4-FFF2-40B4-BE49-F238E27FC236}">
                  <a16:creationId xmlns:a16="http://schemas.microsoft.com/office/drawing/2014/main" id="{050A3BAA-753F-9957-0526-B107ACAF53F6}"/>
                </a:ext>
              </a:extLst>
            </p:cNvPr>
            <p:cNvSpPr/>
            <p:nvPr/>
          </p:nvSpPr>
          <p:spPr>
            <a:xfrm>
              <a:off x="4419166" y="2781898"/>
              <a:ext cx="110441" cy="70822"/>
            </a:xfrm>
            <a:custGeom>
              <a:avLst/>
              <a:gdLst/>
              <a:ahLst/>
              <a:cxnLst/>
              <a:rect l="l" t="t" r="r" b="b"/>
              <a:pathLst>
                <a:path w="3897" h="2499" extrusionOk="0">
                  <a:moveTo>
                    <a:pt x="3099" y="0"/>
                  </a:moveTo>
                  <a:cubicBezTo>
                    <a:pt x="2896" y="0"/>
                    <a:pt x="2672" y="39"/>
                    <a:pt x="2458" y="92"/>
                  </a:cubicBezTo>
                  <a:cubicBezTo>
                    <a:pt x="1682" y="320"/>
                    <a:pt x="998" y="754"/>
                    <a:pt x="495" y="1393"/>
                  </a:cubicBezTo>
                  <a:cubicBezTo>
                    <a:pt x="176" y="1781"/>
                    <a:pt x="107" y="2055"/>
                    <a:pt x="16" y="2397"/>
                  </a:cubicBezTo>
                  <a:cubicBezTo>
                    <a:pt x="1" y="2458"/>
                    <a:pt x="57" y="2499"/>
                    <a:pt x="109" y="2499"/>
                  </a:cubicBezTo>
                  <a:cubicBezTo>
                    <a:pt x="135" y="2499"/>
                    <a:pt x="161" y="2489"/>
                    <a:pt x="176" y="2466"/>
                  </a:cubicBezTo>
                  <a:cubicBezTo>
                    <a:pt x="1089" y="1119"/>
                    <a:pt x="2732" y="1370"/>
                    <a:pt x="3508" y="959"/>
                  </a:cubicBezTo>
                  <a:cubicBezTo>
                    <a:pt x="3805" y="800"/>
                    <a:pt x="3896" y="412"/>
                    <a:pt x="3668" y="183"/>
                  </a:cubicBezTo>
                  <a:cubicBezTo>
                    <a:pt x="3535" y="50"/>
                    <a:pt x="3330" y="0"/>
                    <a:pt x="3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718;p42">
              <a:extLst>
                <a:ext uri="{FF2B5EF4-FFF2-40B4-BE49-F238E27FC236}">
                  <a16:creationId xmlns:a16="http://schemas.microsoft.com/office/drawing/2014/main" id="{AE526889-50F6-7475-C886-A58414CE5230}"/>
                </a:ext>
              </a:extLst>
            </p:cNvPr>
            <p:cNvSpPr/>
            <p:nvPr/>
          </p:nvSpPr>
          <p:spPr>
            <a:xfrm>
              <a:off x="4774096" y="2733324"/>
              <a:ext cx="124498" cy="38599"/>
            </a:xfrm>
            <a:custGeom>
              <a:avLst/>
              <a:gdLst/>
              <a:ahLst/>
              <a:cxnLst/>
              <a:rect l="l" t="t" r="r" b="b"/>
              <a:pathLst>
                <a:path w="4393" h="1362" extrusionOk="0">
                  <a:moveTo>
                    <a:pt x="1649" y="1"/>
                  </a:moveTo>
                  <a:cubicBezTo>
                    <a:pt x="1503" y="1"/>
                    <a:pt x="1357" y="9"/>
                    <a:pt x="1210" y="26"/>
                  </a:cubicBezTo>
                  <a:cubicBezTo>
                    <a:pt x="731" y="94"/>
                    <a:pt x="274" y="231"/>
                    <a:pt x="114" y="596"/>
                  </a:cubicBezTo>
                  <a:cubicBezTo>
                    <a:pt x="0" y="893"/>
                    <a:pt x="229" y="1190"/>
                    <a:pt x="571" y="1235"/>
                  </a:cubicBezTo>
                  <a:cubicBezTo>
                    <a:pt x="616" y="1240"/>
                    <a:pt x="661" y="1242"/>
                    <a:pt x="708" y="1242"/>
                  </a:cubicBezTo>
                  <a:cubicBezTo>
                    <a:pt x="1276" y="1242"/>
                    <a:pt x="2018" y="934"/>
                    <a:pt x="2818" y="934"/>
                  </a:cubicBezTo>
                  <a:cubicBezTo>
                    <a:pt x="3275" y="934"/>
                    <a:pt x="3750" y="1034"/>
                    <a:pt x="4223" y="1350"/>
                  </a:cubicBezTo>
                  <a:cubicBezTo>
                    <a:pt x="4236" y="1358"/>
                    <a:pt x="4250" y="1362"/>
                    <a:pt x="4265" y="1362"/>
                  </a:cubicBezTo>
                  <a:cubicBezTo>
                    <a:pt x="4328" y="1362"/>
                    <a:pt x="4393" y="1291"/>
                    <a:pt x="4337" y="1235"/>
                  </a:cubicBezTo>
                  <a:cubicBezTo>
                    <a:pt x="4132" y="961"/>
                    <a:pt x="3949" y="733"/>
                    <a:pt x="3515" y="482"/>
                  </a:cubicBezTo>
                  <a:cubicBezTo>
                    <a:pt x="2938" y="165"/>
                    <a:pt x="2299" y="1"/>
                    <a:pt x="16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719;p42">
              <a:extLst>
                <a:ext uri="{FF2B5EF4-FFF2-40B4-BE49-F238E27FC236}">
                  <a16:creationId xmlns:a16="http://schemas.microsoft.com/office/drawing/2014/main" id="{51E2CE06-CD91-B388-B8DF-6B87023AECF2}"/>
                </a:ext>
              </a:extLst>
            </p:cNvPr>
            <p:cNvSpPr/>
            <p:nvPr/>
          </p:nvSpPr>
          <p:spPr>
            <a:xfrm>
              <a:off x="4089713" y="2851898"/>
              <a:ext cx="144279" cy="127955"/>
            </a:xfrm>
            <a:custGeom>
              <a:avLst/>
              <a:gdLst/>
              <a:ahLst/>
              <a:cxnLst/>
              <a:rect l="l" t="t" r="r" b="b"/>
              <a:pathLst>
                <a:path w="5091" h="4515" extrusionOk="0">
                  <a:moveTo>
                    <a:pt x="1743" y="0"/>
                  </a:moveTo>
                  <a:cubicBezTo>
                    <a:pt x="1675" y="0"/>
                    <a:pt x="1610" y="13"/>
                    <a:pt x="1552" y="41"/>
                  </a:cubicBezTo>
                  <a:cubicBezTo>
                    <a:pt x="1393" y="110"/>
                    <a:pt x="1301" y="293"/>
                    <a:pt x="1301" y="475"/>
                  </a:cubicBezTo>
                  <a:cubicBezTo>
                    <a:pt x="1301" y="658"/>
                    <a:pt x="1370" y="818"/>
                    <a:pt x="1438" y="977"/>
                  </a:cubicBezTo>
                  <a:cubicBezTo>
                    <a:pt x="1940" y="2096"/>
                    <a:pt x="2785" y="3032"/>
                    <a:pt x="3698" y="3830"/>
                  </a:cubicBezTo>
                  <a:cubicBezTo>
                    <a:pt x="2990" y="3260"/>
                    <a:pt x="2123" y="2895"/>
                    <a:pt x="1210" y="2735"/>
                  </a:cubicBezTo>
                  <a:cubicBezTo>
                    <a:pt x="1123" y="2724"/>
                    <a:pt x="1029" y="2717"/>
                    <a:pt x="934" y="2717"/>
                  </a:cubicBezTo>
                  <a:cubicBezTo>
                    <a:pt x="632" y="2717"/>
                    <a:pt x="316" y="2788"/>
                    <a:pt x="160" y="3032"/>
                  </a:cubicBezTo>
                  <a:cubicBezTo>
                    <a:pt x="0" y="3305"/>
                    <a:pt x="91" y="3694"/>
                    <a:pt x="343" y="3922"/>
                  </a:cubicBezTo>
                  <a:cubicBezTo>
                    <a:pt x="571" y="4150"/>
                    <a:pt x="890" y="4241"/>
                    <a:pt x="1210" y="4310"/>
                  </a:cubicBezTo>
                  <a:cubicBezTo>
                    <a:pt x="1796" y="4449"/>
                    <a:pt x="2392" y="4514"/>
                    <a:pt x="2985" y="4514"/>
                  </a:cubicBezTo>
                  <a:cubicBezTo>
                    <a:pt x="3269" y="4514"/>
                    <a:pt x="3553" y="4499"/>
                    <a:pt x="3835" y="4470"/>
                  </a:cubicBezTo>
                  <a:cubicBezTo>
                    <a:pt x="4405" y="4424"/>
                    <a:pt x="5090" y="4219"/>
                    <a:pt x="5067" y="3602"/>
                  </a:cubicBezTo>
                  <a:cubicBezTo>
                    <a:pt x="5045" y="3009"/>
                    <a:pt x="4291" y="2027"/>
                    <a:pt x="3972" y="1571"/>
                  </a:cubicBezTo>
                  <a:cubicBezTo>
                    <a:pt x="3470" y="886"/>
                    <a:pt x="2831" y="315"/>
                    <a:pt x="2032" y="64"/>
                  </a:cubicBezTo>
                  <a:cubicBezTo>
                    <a:pt x="1939" y="25"/>
                    <a:pt x="1838" y="0"/>
                    <a:pt x="17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720;p42">
              <a:extLst>
                <a:ext uri="{FF2B5EF4-FFF2-40B4-BE49-F238E27FC236}">
                  <a16:creationId xmlns:a16="http://schemas.microsoft.com/office/drawing/2014/main" id="{A926F2DE-E6DE-CE21-1665-2F9B8D161339}"/>
                </a:ext>
              </a:extLst>
            </p:cNvPr>
            <p:cNvSpPr/>
            <p:nvPr/>
          </p:nvSpPr>
          <p:spPr>
            <a:xfrm>
              <a:off x="4182867" y="2394604"/>
              <a:ext cx="855188" cy="604039"/>
            </a:xfrm>
            <a:custGeom>
              <a:avLst/>
              <a:gdLst/>
              <a:ahLst/>
              <a:cxnLst/>
              <a:rect l="l" t="t" r="r" b="b"/>
              <a:pathLst>
                <a:path w="30176" h="21314" extrusionOk="0">
                  <a:moveTo>
                    <a:pt x="16130" y="1"/>
                  </a:moveTo>
                  <a:cubicBezTo>
                    <a:pt x="8431" y="1"/>
                    <a:pt x="292" y="3773"/>
                    <a:pt x="68" y="13667"/>
                  </a:cubicBezTo>
                  <a:cubicBezTo>
                    <a:pt x="23" y="15264"/>
                    <a:pt x="0" y="19145"/>
                    <a:pt x="2511" y="21313"/>
                  </a:cubicBezTo>
                  <a:cubicBezTo>
                    <a:pt x="2511" y="21313"/>
                    <a:pt x="8445" y="17182"/>
                    <a:pt x="9769" y="9490"/>
                  </a:cubicBezTo>
                  <a:cubicBezTo>
                    <a:pt x="9769" y="9490"/>
                    <a:pt x="13398" y="13005"/>
                    <a:pt x="19196" y="13370"/>
                  </a:cubicBezTo>
                  <a:cubicBezTo>
                    <a:pt x="19196" y="13370"/>
                    <a:pt x="16617" y="11864"/>
                    <a:pt x="16617" y="10243"/>
                  </a:cubicBezTo>
                  <a:lnTo>
                    <a:pt x="16617" y="10243"/>
                  </a:lnTo>
                  <a:cubicBezTo>
                    <a:pt x="16617" y="10243"/>
                    <a:pt x="18829" y="11125"/>
                    <a:pt x="21707" y="11125"/>
                  </a:cubicBezTo>
                  <a:cubicBezTo>
                    <a:pt x="24025" y="11125"/>
                    <a:pt x="26775" y="10553"/>
                    <a:pt x="29148" y="8485"/>
                  </a:cubicBezTo>
                  <a:cubicBezTo>
                    <a:pt x="30175" y="7595"/>
                    <a:pt x="29764" y="6317"/>
                    <a:pt x="29057" y="5153"/>
                  </a:cubicBezTo>
                  <a:cubicBezTo>
                    <a:pt x="27175" y="2026"/>
                    <a:pt x="21770" y="1"/>
                    <a:pt x="16130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721;p42">
              <a:extLst>
                <a:ext uri="{FF2B5EF4-FFF2-40B4-BE49-F238E27FC236}">
                  <a16:creationId xmlns:a16="http://schemas.microsoft.com/office/drawing/2014/main" id="{08558E12-95A4-07D4-DF4D-49E2323D2DA3}"/>
                </a:ext>
              </a:extLst>
            </p:cNvPr>
            <p:cNvSpPr/>
            <p:nvPr/>
          </p:nvSpPr>
          <p:spPr>
            <a:xfrm>
              <a:off x="4182867" y="2462365"/>
              <a:ext cx="855188" cy="536278"/>
            </a:xfrm>
            <a:custGeom>
              <a:avLst/>
              <a:gdLst/>
              <a:ahLst/>
              <a:cxnLst/>
              <a:rect l="l" t="t" r="r" b="b"/>
              <a:pathLst>
                <a:path w="30176" h="18923" extrusionOk="0">
                  <a:moveTo>
                    <a:pt x="26067" y="0"/>
                  </a:moveTo>
                  <a:lnTo>
                    <a:pt x="26067" y="0"/>
                  </a:lnTo>
                  <a:cubicBezTo>
                    <a:pt x="26363" y="1849"/>
                    <a:pt x="25313" y="3766"/>
                    <a:pt x="23647" y="4885"/>
                  </a:cubicBezTo>
                  <a:cubicBezTo>
                    <a:pt x="22034" y="5958"/>
                    <a:pt x="20229" y="6460"/>
                    <a:pt x="18436" y="6460"/>
                  </a:cubicBezTo>
                  <a:cubicBezTo>
                    <a:pt x="15156" y="6460"/>
                    <a:pt x="11915" y="4778"/>
                    <a:pt x="9952" y="1826"/>
                  </a:cubicBezTo>
                  <a:lnTo>
                    <a:pt x="9952" y="1826"/>
                  </a:lnTo>
                  <a:cubicBezTo>
                    <a:pt x="10340" y="5638"/>
                    <a:pt x="6916" y="9062"/>
                    <a:pt x="3492" y="10203"/>
                  </a:cubicBezTo>
                  <a:cubicBezTo>
                    <a:pt x="2535" y="10462"/>
                    <a:pt x="1542" y="10600"/>
                    <a:pt x="530" y="10600"/>
                  </a:cubicBezTo>
                  <a:cubicBezTo>
                    <a:pt x="384" y="10600"/>
                    <a:pt x="238" y="10597"/>
                    <a:pt x="91" y="10591"/>
                  </a:cubicBezTo>
                  <a:cubicBezTo>
                    <a:pt x="91" y="10819"/>
                    <a:pt x="68" y="11047"/>
                    <a:pt x="68" y="11276"/>
                  </a:cubicBezTo>
                  <a:cubicBezTo>
                    <a:pt x="23" y="12873"/>
                    <a:pt x="0" y="16754"/>
                    <a:pt x="2511" y="18922"/>
                  </a:cubicBezTo>
                  <a:cubicBezTo>
                    <a:pt x="2511" y="18922"/>
                    <a:pt x="8445" y="14791"/>
                    <a:pt x="9769" y="7099"/>
                  </a:cubicBezTo>
                  <a:cubicBezTo>
                    <a:pt x="9769" y="7099"/>
                    <a:pt x="13398" y="10614"/>
                    <a:pt x="19196" y="10979"/>
                  </a:cubicBezTo>
                  <a:cubicBezTo>
                    <a:pt x="19196" y="10979"/>
                    <a:pt x="16617" y="9473"/>
                    <a:pt x="16617" y="7852"/>
                  </a:cubicBezTo>
                  <a:lnTo>
                    <a:pt x="16617" y="7852"/>
                  </a:lnTo>
                  <a:cubicBezTo>
                    <a:pt x="16617" y="7852"/>
                    <a:pt x="18829" y="8734"/>
                    <a:pt x="21707" y="8734"/>
                  </a:cubicBezTo>
                  <a:cubicBezTo>
                    <a:pt x="24025" y="8734"/>
                    <a:pt x="26775" y="8162"/>
                    <a:pt x="29148" y="6094"/>
                  </a:cubicBezTo>
                  <a:cubicBezTo>
                    <a:pt x="30175" y="5204"/>
                    <a:pt x="29764" y="3926"/>
                    <a:pt x="29057" y="2762"/>
                  </a:cubicBezTo>
                  <a:cubicBezTo>
                    <a:pt x="28418" y="1689"/>
                    <a:pt x="27390" y="776"/>
                    <a:pt x="26067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722;p42">
              <a:extLst>
                <a:ext uri="{FF2B5EF4-FFF2-40B4-BE49-F238E27FC236}">
                  <a16:creationId xmlns:a16="http://schemas.microsoft.com/office/drawing/2014/main" id="{CDED4EDB-25B8-BE7D-8410-778DDEC2D81C}"/>
                </a:ext>
              </a:extLst>
            </p:cNvPr>
            <p:cNvSpPr/>
            <p:nvPr/>
          </p:nvSpPr>
          <p:spPr>
            <a:xfrm>
              <a:off x="4257231" y="4118328"/>
              <a:ext cx="16210" cy="12328"/>
            </a:xfrm>
            <a:custGeom>
              <a:avLst/>
              <a:gdLst/>
              <a:ahLst/>
              <a:cxnLst/>
              <a:rect l="l" t="t" r="r" b="b"/>
              <a:pathLst>
                <a:path w="572" h="435" extrusionOk="0">
                  <a:moveTo>
                    <a:pt x="298" y="1"/>
                  </a:moveTo>
                  <a:cubicBezTo>
                    <a:pt x="1" y="1"/>
                    <a:pt x="1" y="434"/>
                    <a:pt x="298" y="434"/>
                  </a:cubicBezTo>
                  <a:cubicBezTo>
                    <a:pt x="572" y="434"/>
                    <a:pt x="572" y="1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723;p42">
              <a:extLst>
                <a:ext uri="{FF2B5EF4-FFF2-40B4-BE49-F238E27FC236}">
                  <a16:creationId xmlns:a16="http://schemas.microsoft.com/office/drawing/2014/main" id="{1EBFD894-B736-4400-377E-8CF58257FB23}"/>
                </a:ext>
              </a:extLst>
            </p:cNvPr>
            <p:cNvSpPr/>
            <p:nvPr/>
          </p:nvSpPr>
          <p:spPr>
            <a:xfrm>
              <a:off x="4298636" y="4158429"/>
              <a:ext cx="27858" cy="22020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1"/>
                  </a:moveTo>
                  <a:cubicBezTo>
                    <a:pt x="1" y="1"/>
                    <a:pt x="1" y="777"/>
                    <a:pt x="503" y="777"/>
                  </a:cubicBezTo>
                  <a:cubicBezTo>
                    <a:pt x="982" y="777"/>
                    <a:pt x="982" y="1"/>
                    <a:pt x="5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724;p42">
              <a:extLst>
                <a:ext uri="{FF2B5EF4-FFF2-40B4-BE49-F238E27FC236}">
                  <a16:creationId xmlns:a16="http://schemas.microsoft.com/office/drawing/2014/main" id="{441B0A9D-CE71-2AEE-2C9E-B795CC4A3694}"/>
                </a:ext>
              </a:extLst>
            </p:cNvPr>
            <p:cNvSpPr/>
            <p:nvPr/>
          </p:nvSpPr>
          <p:spPr>
            <a:xfrm>
              <a:off x="4207437" y="4164267"/>
              <a:ext cx="25903" cy="21680"/>
            </a:xfrm>
            <a:custGeom>
              <a:avLst/>
              <a:gdLst/>
              <a:ahLst/>
              <a:cxnLst/>
              <a:rect l="l" t="t" r="r" b="b"/>
              <a:pathLst>
                <a:path w="914" h="765" extrusionOk="0">
                  <a:moveTo>
                    <a:pt x="457" y="0"/>
                  </a:moveTo>
                  <a:cubicBezTo>
                    <a:pt x="92" y="0"/>
                    <a:pt x="0" y="411"/>
                    <a:pt x="183" y="662"/>
                  </a:cubicBezTo>
                  <a:lnTo>
                    <a:pt x="206" y="662"/>
                  </a:lnTo>
                  <a:cubicBezTo>
                    <a:pt x="263" y="731"/>
                    <a:pt x="360" y="765"/>
                    <a:pt x="457" y="765"/>
                  </a:cubicBezTo>
                  <a:cubicBezTo>
                    <a:pt x="554" y="765"/>
                    <a:pt x="651" y="731"/>
                    <a:pt x="708" y="662"/>
                  </a:cubicBezTo>
                  <a:lnTo>
                    <a:pt x="731" y="662"/>
                  </a:lnTo>
                  <a:cubicBezTo>
                    <a:pt x="913" y="411"/>
                    <a:pt x="799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725;p42">
              <a:extLst>
                <a:ext uri="{FF2B5EF4-FFF2-40B4-BE49-F238E27FC236}">
                  <a16:creationId xmlns:a16="http://schemas.microsoft.com/office/drawing/2014/main" id="{5D0A3F48-7DE4-92A0-C381-DFC98EFA2ED3}"/>
                </a:ext>
              </a:extLst>
            </p:cNvPr>
            <p:cNvSpPr/>
            <p:nvPr/>
          </p:nvSpPr>
          <p:spPr>
            <a:xfrm>
              <a:off x="4252725" y="4205672"/>
              <a:ext cx="23947" cy="18789"/>
            </a:xfrm>
            <a:custGeom>
              <a:avLst/>
              <a:gdLst/>
              <a:ahLst/>
              <a:cxnLst/>
              <a:rect l="l" t="t" r="r" b="b"/>
              <a:pathLst>
                <a:path w="845" h="663" extrusionOk="0">
                  <a:moveTo>
                    <a:pt x="434" y="0"/>
                  </a:moveTo>
                  <a:cubicBezTo>
                    <a:pt x="0" y="0"/>
                    <a:pt x="0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726;p42">
              <a:extLst>
                <a:ext uri="{FF2B5EF4-FFF2-40B4-BE49-F238E27FC236}">
                  <a16:creationId xmlns:a16="http://schemas.microsoft.com/office/drawing/2014/main" id="{E5B532B9-D7A3-D4CC-626B-2C6F161D70DC}"/>
                </a:ext>
              </a:extLst>
            </p:cNvPr>
            <p:cNvSpPr/>
            <p:nvPr/>
          </p:nvSpPr>
          <p:spPr>
            <a:xfrm>
              <a:off x="4149227" y="4200485"/>
              <a:ext cx="27178" cy="20717"/>
            </a:xfrm>
            <a:custGeom>
              <a:avLst/>
              <a:gdLst/>
              <a:ahLst/>
              <a:cxnLst/>
              <a:rect l="l" t="t" r="r" b="b"/>
              <a:pathLst>
                <a:path w="959" h="731" extrusionOk="0">
                  <a:moveTo>
                    <a:pt x="479" y="1"/>
                  </a:moveTo>
                  <a:cubicBezTo>
                    <a:pt x="0" y="1"/>
                    <a:pt x="0" y="731"/>
                    <a:pt x="479" y="731"/>
                  </a:cubicBezTo>
                  <a:cubicBezTo>
                    <a:pt x="959" y="731"/>
                    <a:pt x="959" y="1"/>
                    <a:pt x="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727;p42">
              <a:extLst>
                <a:ext uri="{FF2B5EF4-FFF2-40B4-BE49-F238E27FC236}">
                  <a16:creationId xmlns:a16="http://schemas.microsoft.com/office/drawing/2014/main" id="{ED00A34B-2561-2FD6-3ABE-B1F05BEE04D3}"/>
                </a:ext>
              </a:extLst>
            </p:cNvPr>
            <p:cNvSpPr/>
            <p:nvPr/>
          </p:nvSpPr>
          <p:spPr>
            <a:xfrm>
              <a:off x="4210016" y="4241890"/>
              <a:ext cx="22020" cy="17486"/>
            </a:xfrm>
            <a:custGeom>
              <a:avLst/>
              <a:gdLst/>
              <a:ahLst/>
              <a:cxnLst/>
              <a:rect l="l" t="t" r="r" b="b"/>
              <a:pathLst>
                <a:path w="777" h="617" extrusionOk="0">
                  <a:moveTo>
                    <a:pt x="389" y="0"/>
                  </a:moveTo>
                  <a:cubicBezTo>
                    <a:pt x="1" y="0"/>
                    <a:pt x="1" y="617"/>
                    <a:pt x="389" y="617"/>
                  </a:cubicBezTo>
                  <a:cubicBezTo>
                    <a:pt x="777" y="617"/>
                    <a:pt x="777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728;p42">
              <a:extLst>
                <a:ext uri="{FF2B5EF4-FFF2-40B4-BE49-F238E27FC236}">
                  <a16:creationId xmlns:a16="http://schemas.microsoft.com/office/drawing/2014/main" id="{31AE3D70-DA6C-3CEA-8CFA-F4EF2CF4EA9D}"/>
                </a:ext>
              </a:extLst>
            </p:cNvPr>
            <p:cNvSpPr/>
            <p:nvPr/>
          </p:nvSpPr>
          <p:spPr>
            <a:xfrm>
              <a:off x="4167988" y="4281339"/>
              <a:ext cx="23947" cy="18138"/>
            </a:xfrm>
            <a:custGeom>
              <a:avLst/>
              <a:gdLst/>
              <a:ahLst/>
              <a:cxnLst/>
              <a:rect l="l" t="t" r="r" b="b"/>
              <a:pathLst>
                <a:path w="845" h="640" extrusionOk="0">
                  <a:moveTo>
                    <a:pt x="411" y="1"/>
                  </a:moveTo>
                  <a:cubicBezTo>
                    <a:pt x="0" y="1"/>
                    <a:pt x="0" y="640"/>
                    <a:pt x="411" y="640"/>
                  </a:cubicBezTo>
                  <a:cubicBezTo>
                    <a:pt x="845" y="640"/>
                    <a:pt x="845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729;p42">
              <a:extLst>
                <a:ext uri="{FF2B5EF4-FFF2-40B4-BE49-F238E27FC236}">
                  <a16:creationId xmlns:a16="http://schemas.microsoft.com/office/drawing/2014/main" id="{39466B5C-E4A8-85C6-A337-FBEDC1101D58}"/>
                </a:ext>
              </a:extLst>
            </p:cNvPr>
            <p:cNvSpPr/>
            <p:nvPr/>
          </p:nvSpPr>
          <p:spPr>
            <a:xfrm>
              <a:off x="4206134" y="4336971"/>
              <a:ext cx="25903" cy="20093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730;p42">
              <a:extLst>
                <a:ext uri="{FF2B5EF4-FFF2-40B4-BE49-F238E27FC236}">
                  <a16:creationId xmlns:a16="http://schemas.microsoft.com/office/drawing/2014/main" id="{D0C924AE-4A5A-D5EE-C3DC-1F6C1B08F965}"/>
                </a:ext>
              </a:extLst>
            </p:cNvPr>
            <p:cNvSpPr/>
            <p:nvPr/>
          </p:nvSpPr>
          <p:spPr>
            <a:xfrm>
              <a:off x="4202903" y="4386793"/>
              <a:ext cx="18789" cy="14907"/>
            </a:xfrm>
            <a:custGeom>
              <a:avLst/>
              <a:gdLst/>
              <a:ahLst/>
              <a:cxnLst/>
              <a:rect l="l" t="t" r="r" b="b"/>
              <a:pathLst>
                <a:path w="663" h="526" extrusionOk="0">
                  <a:moveTo>
                    <a:pt x="320" y="0"/>
                  </a:moveTo>
                  <a:cubicBezTo>
                    <a:pt x="1" y="0"/>
                    <a:pt x="1" y="525"/>
                    <a:pt x="320" y="525"/>
                  </a:cubicBezTo>
                  <a:cubicBezTo>
                    <a:pt x="663" y="525"/>
                    <a:pt x="663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731;p42">
              <a:extLst>
                <a:ext uri="{FF2B5EF4-FFF2-40B4-BE49-F238E27FC236}">
                  <a16:creationId xmlns:a16="http://schemas.microsoft.com/office/drawing/2014/main" id="{1CF87585-64EE-F3E9-C41F-1107CFCE5911}"/>
                </a:ext>
              </a:extLst>
            </p:cNvPr>
            <p:cNvSpPr/>
            <p:nvPr/>
          </p:nvSpPr>
          <p:spPr>
            <a:xfrm>
              <a:off x="4264996" y="4311096"/>
              <a:ext cx="31741" cy="24599"/>
            </a:xfrm>
            <a:custGeom>
              <a:avLst/>
              <a:gdLst/>
              <a:ahLst/>
              <a:cxnLst/>
              <a:rect l="l" t="t" r="r" b="b"/>
              <a:pathLst>
                <a:path w="1120" h="868" extrusionOk="0">
                  <a:moveTo>
                    <a:pt x="571" y="1"/>
                  </a:moveTo>
                  <a:cubicBezTo>
                    <a:pt x="24" y="1"/>
                    <a:pt x="1" y="868"/>
                    <a:pt x="571" y="868"/>
                  </a:cubicBezTo>
                  <a:cubicBezTo>
                    <a:pt x="1119" y="868"/>
                    <a:pt x="1119" y="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732;p42">
              <a:extLst>
                <a:ext uri="{FF2B5EF4-FFF2-40B4-BE49-F238E27FC236}">
                  <a16:creationId xmlns:a16="http://schemas.microsoft.com/office/drawing/2014/main" id="{FAFA7D34-45E9-1435-5183-152A43332243}"/>
                </a:ext>
              </a:extLst>
            </p:cNvPr>
            <p:cNvSpPr/>
            <p:nvPr/>
          </p:nvSpPr>
          <p:spPr>
            <a:xfrm>
              <a:off x="4252725" y="4264534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88" y="0"/>
                  </a:moveTo>
                  <a:cubicBezTo>
                    <a:pt x="0" y="0"/>
                    <a:pt x="0" y="594"/>
                    <a:pt x="388" y="594"/>
                  </a:cubicBezTo>
                  <a:cubicBezTo>
                    <a:pt x="753" y="594"/>
                    <a:pt x="753" y="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733;p42">
              <a:extLst>
                <a:ext uri="{FF2B5EF4-FFF2-40B4-BE49-F238E27FC236}">
                  <a16:creationId xmlns:a16="http://schemas.microsoft.com/office/drawing/2014/main" id="{FA623B79-EEDF-37AA-600D-E8AA7FA3C882}"/>
                </a:ext>
              </a:extLst>
            </p:cNvPr>
            <p:cNvSpPr/>
            <p:nvPr/>
          </p:nvSpPr>
          <p:spPr>
            <a:xfrm>
              <a:off x="4338113" y="4254190"/>
              <a:ext cx="25903" cy="20065"/>
            </a:xfrm>
            <a:custGeom>
              <a:avLst/>
              <a:gdLst/>
              <a:ahLst/>
              <a:cxnLst/>
              <a:rect l="l" t="t" r="r" b="b"/>
              <a:pathLst>
                <a:path w="914" h="708" extrusionOk="0">
                  <a:moveTo>
                    <a:pt x="457" y="0"/>
                  </a:moveTo>
                  <a:cubicBezTo>
                    <a:pt x="0" y="0"/>
                    <a:pt x="0" y="708"/>
                    <a:pt x="457" y="708"/>
                  </a:cubicBezTo>
                  <a:cubicBezTo>
                    <a:pt x="913" y="708"/>
                    <a:pt x="913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734;p42">
              <a:extLst>
                <a:ext uri="{FF2B5EF4-FFF2-40B4-BE49-F238E27FC236}">
                  <a16:creationId xmlns:a16="http://schemas.microsoft.com/office/drawing/2014/main" id="{34FFFA19-8634-10FF-D0CB-0F50301ED725}"/>
                </a:ext>
              </a:extLst>
            </p:cNvPr>
            <p:cNvSpPr/>
            <p:nvPr/>
          </p:nvSpPr>
          <p:spPr>
            <a:xfrm>
              <a:off x="4334854" y="4212785"/>
              <a:ext cx="20093" cy="15530"/>
            </a:xfrm>
            <a:custGeom>
              <a:avLst/>
              <a:gdLst/>
              <a:ahLst/>
              <a:cxnLst/>
              <a:rect l="l" t="t" r="r" b="b"/>
              <a:pathLst>
                <a:path w="709" h="548" extrusionOk="0">
                  <a:moveTo>
                    <a:pt x="366" y="0"/>
                  </a:moveTo>
                  <a:cubicBezTo>
                    <a:pt x="1" y="0"/>
                    <a:pt x="1" y="548"/>
                    <a:pt x="366" y="548"/>
                  </a:cubicBezTo>
                  <a:cubicBezTo>
                    <a:pt x="709" y="548"/>
                    <a:pt x="70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735;p42">
              <a:extLst>
                <a:ext uri="{FF2B5EF4-FFF2-40B4-BE49-F238E27FC236}">
                  <a16:creationId xmlns:a16="http://schemas.microsoft.com/office/drawing/2014/main" id="{EB42F1B5-5B32-CEF4-4A86-F54AEBE6B153}"/>
                </a:ext>
              </a:extLst>
            </p:cNvPr>
            <p:cNvSpPr/>
            <p:nvPr/>
          </p:nvSpPr>
          <p:spPr>
            <a:xfrm>
              <a:off x="4382749" y="4232821"/>
              <a:ext cx="14907" cy="1167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1" y="1"/>
                  </a:moveTo>
                  <a:cubicBezTo>
                    <a:pt x="0" y="1"/>
                    <a:pt x="0" y="412"/>
                    <a:pt x="251" y="412"/>
                  </a:cubicBezTo>
                  <a:cubicBezTo>
                    <a:pt x="525" y="412"/>
                    <a:pt x="525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736;p42">
              <a:extLst>
                <a:ext uri="{FF2B5EF4-FFF2-40B4-BE49-F238E27FC236}">
                  <a16:creationId xmlns:a16="http://schemas.microsoft.com/office/drawing/2014/main" id="{4060F686-A771-16F5-DE10-B22A4D29B438}"/>
                </a:ext>
              </a:extLst>
            </p:cNvPr>
            <p:cNvSpPr/>
            <p:nvPr/>
          </p:nvSpPr>
          <p:spPr>
            <a:xfrm>
              <a:off x="4135624" y="4252886"/>
              <a:ext cx="14907" cy="1167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0"/>
                  </a:moveTo>
                  <a:cubicBezTo>
                    <a:pt x="1" y="0"/>
                    <a:pt x="1" y="411"/>
                    <a:pt x="252" y="411"/>
                  </a:cubicBezTo>
                  <a:cubicBezTo>
                    <a:pt x="526" y="411"/>
                    <a:pt x="526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737;p42">
              <a:extLst>
                <a:ext uri="{FF2B5EF4-FFF2-40B4-BE49-F238E27FC236}">
                  <a16:creationId xmlns:a16="http://schemas.microsoft.com/office/drawing/2014/main" id="{A089FB6E-80A3-FD2F-2B83-997F0485BBEA}"/>
                </a:ext>
              </a:extLst>
            </p:cNvPr>
            <p:cNvSpPr/>
            <p:nvPr/>
          </p:nvSpPr>
          <p:spPr>
            <a:xfrm>
              <a:off x="4225547" y="4124789"/>
              <a:ext cx="12328" cy="10401"/>
            </a:xfrm>
            <a:custGeom>
              <a:avLst/>
              <a:gdLst/>
              <a:ahLst/>
              <a:cxnLst/>
              <a:rect l="l" t="t" r="r" b="b"/>
              <a:pathLst>
                <a:path w="435" h="367" extrusionOk="0">
                  <a:moveTo>
                    <a:pt x="229" y="1"/>
                  </a:moveTo>
                  <a:cubicBezTo>
                    <a:pt x="0" y="1"/>
                    <a:pt x="0" y="366"/>
                    <a:pt x="229" y="366"/>
                  </a:cubicBezTo>
                  <a:cubicBezTo>
                    <a:pt x="434" y="366"/>
                    <a:pt x="434" y="1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738;p42">
              <a:extLst>
                <a:ext uri="{FF2B5EF4-FFF2-40B4-BE49-F238E27FC236}">
                  <a16:creationId xmlns:a16="http://schemas.microsoft.com/office/drawing/2014/main" id="{B5254C13-CEDE-BA2F-58CD-E8B8B2DC87E3}"/>
                </a:ext>
              </a:extLst>
            </p:cNvPr>
            <p:cNvSpPr/>
            <p:nvPr/>
          </p:nvSpPr>
          <p:spPr>
            <a:xfrm>
              <a:off x="4264373" y="4083413"/>
              <a:ext cx="17486" cy="13603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79"/>
                    <a:pt x="297" y="479"/>
                  </a:cubicBezTo>
                  <a:cubicBezTo>
                    <a:pt x="616" y="479"/>
                    <a:pt x="616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739;p42">
              <a:extLst>
                <a:ext uri="{FF2B5EF4-FFF2-40B4-BE49-F238E27FC236}">
                  <a16:creationId xmlns:a16="http://schemas.microsoft.com/office/drawing/2014/main" id="{5609958A-D7C9-C775-388B-4F15EF582DB6}"/>
                </a:ext>
              </a:extLst>
            </p:cNvPr>
            <p:cNvSpPr/>
            <p:nvPr/>
          </p:nvSpPr>
          <p:spPr>
            <a:xfrm>
              <a:off x="4299287" y="4259999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740;p42">
              <a:extLst>
                <a:ext uri="{FF2B5EF4-FFF2-40B4-BE49-F238E27FC236}">
                  <a16:creationId xmlns:a16="http://schemas.microsoft.com/office/drawing/2014/main" id="{841E7A0B-0C3B-F851-EE12-33ACC807B3C8}"/>
                </a:ext>
              </a:extLst>
            </p:cNvPr>
            <p:cNvSpPr/>
            <p:nvPr/>
          </p:nvSpPr>
          <p:spPr>
            <a:xfrm>
              <a:off x="4719116" y="4217943"/>
              <a:ext cx="22020" cy="16862"/>
            </a:xfrm>
            <a:custGeom>
              <a:avLst/>
              <a:gdLst/>
              <a:ahLst/>
              <a:cxnLst/>
              <a:rect l="l" t="t" r="r" b="b"/>
              <a:pathLst>
                <a:path w="777" h="595" extrusionOk="0">
                  <a:moveTo>
                    <a:pt x="388" y="1"/>
                  </a:moveTo>
                  <a:cubicBezTo>
                    <a:pt x="0" y="1"/>
                    <a:pt x="0" y="594"/>
                    <a:pt x="388" y="594"/>
                  </a:cubicBezTo>
                  <a:cubicBezTo>
                    <a:pt x="776" y="594"/>
                    <a:pt x="776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741;p42">
              <a:extLst>
                <a:ext uri="{FF2B5EF4-FFF2-40B4-BE49-F238E27FC236}">
                  <a16:creationId xmlns:a16="http://schemas.microsoft.com/office/drawing/2014/main" id="{359D5899-D7B2-F01A-FD7F-7C6F952117E4}"/>
                </a:ext>
              </a:extLst>
            </p:cNvPr>
            <p:cNvSpPr/>
            <p:nvPr/>
          </p:nvSpPr>
          <p:spPr>
            <a:xfrm>
              <a:off x="4760521" y="4253538"/>
              <a:ext cx="19413" cy="14907"/>
            </a:xfrm>
            <a:custGeom>
              <a:avLst/>
              <a:gdLst/>
              <a:ahLst/>
              <a:cxnLst/>
              <a:rect l="l" t="t" r="r" b="b"/>
              <a:pathLst>
                <a:path w="685" h="526" extrusionOk="0">
                  <a:moveTo>
                    <a:pt x="342" y="0"/>
                  </a:moveTo>
                  <a:cubicBezTo>
                    <a:pt x="0" y="0"/>
                    <a:pt x="0" y="525"/>
                    <a:pt x="342" y="525"/>
                  </a:cubicBezTo>
                  <a:cubicBezTo>
                    <a:pt x="685" y="525"/>
                    <a:pt x="685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742;p42">
              <a:extLst>
                <a:ext uri="{FF2B5EF4-FFF2-40B4-BE49-F238E27FC236}">
                  <a16:creationId xmlns:a16="http://schemas.microsoft.com/office/drawing/2014/main" id="{27501E9E-1747-2079-C48C-580F0D0F7117}"/>
                </a:ext>
              </a:extLst>
            </p:cNvPr>
            <p:cNvSpPr/>
            <p:nvPr/>
          </p:nvSpPr>
          <p:spPr>
            <a:xfrm>
              <a:off x="4785092" y="4227663"/>
              <a:ext cx="22672" cy="17486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743;p42">
              <a:extLst>
                <a:ext uri="{FF2B5EF4-FFF2-40B4-BE49-F238E27FC236}">
                  <a16:creationId xmlns:a16="http://schemas.microsoft.com/office/drawing/2014/main" id="{63F32238-5E0D-3B0B-1919-B834941FBD30}"/>
                </a:ext>
              </a:extLst>
            </p:cNvPr>
            <p:cNvSpPr/>
            <p:nvPr/>
          </p:nvSpPr>
          <p:spPr>
            <a:xfrm>
              <a:off x="4820658" y="4265186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89" y="0"/>
                  </a:moveTo>
                  <a:cubicBezTo>
                    <a:pt x="1" y="0"/>
                    <a:pt x="1" y="593"/>
                    <a:pt x="389" y="593"/>
                  </a:cubicBezTo>
                  <a:cubicBezTo>
                    <a:pt x="754" y="593"/>
                    <a:pt x="754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744;p42">
              <a:extLst>
                <a:ext uri="{FF2B5EF4-FFF2-40B4-BE49-F238E27FC236}">
                  <a16:creationId xmlns:a16="http://schemas.microsoft.com/office/drawing/2014/main" id="{407857EF-EA70-84D1-333A-05DD33CD85B7}"/>
                </a:ext>
              </a:extLst>
            </p:cNvPr>
            <p:cNvSpPr/>
            <p:nvPr/>
          </p:nvSpPr>
          <p:spPr>
            <a:xfrm>
              <a:off x="4853646" y="4226360"/>
              <a:ext cx="23324" cy="17486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1"/>
                  </a:moveTo>
                  <a:cubicBezTo>
                    <a:pt x="1" y="1"/>
                    <a:pt x="1" y="617"/>
                    <a:pt x="412" y="617"/>
                  </a:cubicBezTo>
                  <a:cubicBezTo>
                    <a:pt x="823" y="617"/>
                    <a:pt x="823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745;p42">
              <a:extLst>
                <a:ext uri="{FF2B5EF4-FFF2-40B4-BE49-F238E27FC236}">
                  <a16:creationId xmlns:a16="http://schemas.microsoft.com/office/drawing/2014/main" id="{EEC527B7-9468-C2E1-2D96-FB34F163912D}"/>
                </a:ext>
              </a:extLst>
            </p:cNvPr>
            <p:cNvSpPr/>
            <p:nvPr/>
          </p:nvSpPr>
          <p:spPr>
            <a:xfrm>
              <a:off x="4893124" y="4246425"/>
              <a:ext cx="23295" cy="18138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39"/>
                    <a:pt x="411" y="639"/>
                  </a:cubicBezTo>
                  <a:cubicBezTo>
                    <a:pt x="822" y="639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746;p42">
              <a:extLst>
                <a:ext uri="{FF2B5EF4-FFF2-40B4-BE49-F238E27FC236}">
                  <a16:creationId xmlns:a16="http://schemas.microsoft.com/office/drawing/2014/main" id="{8C425D19-72DF-FA2C-4DF0-E46171717BB1}"/>
                </a:ext>
              </a:extLst>
            </p:cNvPr>
            <p:cNvSpPr/>
            <p:nvPr/>
          </p:nvSpPr>
          <p:spPr>
            <a:xfrm>
              <a:off x="4919650" y="4193372"/>
              <a:ext cx="24599" cy="18789"/>
            </a:xfrm>
            <a:custGeom>
              <a:avLst/>
              <a:gdLst/>
              <a:ahLst/>
              <a:cxnLst/>
              <a:rect l="l" t="t" r="r" b="b"/>
              <a:pathLst>
                <a:path w="868" h="663" extrusionOk="0">
                  <a:moveTo>
                    <a:pt x="434" y="0"/>
                  </a:moveTo>
                  <a:cubicBezTo>
                    <a:pt x="0" y="0"/>
                    <a:pt x="0" y="662"/>
                    <a:pt x="434" y="662"/>
                  </a:cubicBezTo>
                  <a:cubicBezTo>
                    <a:pt x="845" y="662"/>
                    <a:pt x="867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747;p42">
              <a:extLst>
                <a:ext uri="{FF2B5EF4-FFF2-40B4-BE49-F238E27FC236}">
                  <a16:creationId xmlns:a16="http://schemas.microsoft.com/office/drawing/2014/main" id="{3378FF4C-2B93-04D2-A2DF-7EE25C23E44F}"/>
                </a:ext>
              </a:extLst>
            </p:cNvPr>
            <p:cNvSpPr/>
            <p:nvPr/>
          </p:nvSpPr>
          <p:spPr>
            <a:xfrm>
              <a:off x="4940338" y="4236052"/>
              <a:ext cx="22020" cy="17514"/>
            </a:xfrm>
            <a:custGeom>
              <a:avLst/>
              <a:gdLst/>
              <a:ahLst/>
              <a:cxnLst/>
              <a:rect l="l" t="t" r="r" b="b"/>
              <a:pathLst>
                <a:path w="777" h="618" extrusionOk="0">
                  <a:moveTo>
                    <a:pt x="388" y="1"/>
                  </a:moveTo>
                  <a:cubicBezTo>
                    <a:pt x="0" y="1"/>
                    <a:pt x="0" y="617"/>
                    <a:pt x="388" y="617"/>
                  </a:cubicBezTo>
                  <a:cubicBezTo>
                    <a:pt x="777" y="617"/>
                    <a:pt x="777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748;p42">
              <a:extLst>
                <a:ext uri="{FF2B5EF4-FFF2-40B4-BE49-F238E27FC236}">
                  <a16:creationId xmlns:a16="http://schemas.microsoft.com/office/drawing/2014/main" id="{D5012E55-BEEE-CFBA-E7BC-23F32EA5F3BB}"/>
                </a:ext>
              </a:extLst>
            </p:cNvPr>
            <p:cNvSpPr/>
            <p:nvPr/>
          </p:nvSpPr>
          <p:spPr>
            <a:xfrm>
              <a:off x="4733995" y="4287177"/>
              <a:ext cx="21368" cy="16182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5" y="0"/>
                  </a:moveTo>
                  <a:cubicBezTo>
                    <a:pt x="0" y="0"/>
                    <a:pt x="0" y="571"/>
                    <a:pt x="365" y="571"/>
                  </a:cubicBezTo>
                  <a:cubicBezTo>
                    <a:pt x="753" y="571"/>
                    <a:pt x="75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749;p42">
              <a:extLst>
                <a:ext uri="{FF2B5EF4-FFF2-40B4-BE49-F238E27FC236}">
                  <a16:creationId xmlns:a16="http://schemas.microsoft.com/office/drawing/2014/main" id="{B29D1A11-A818-5B96-1306-BD8564BD23AF}"/>
                </a:ext>
              </a:extLst>
            </p:cNvPr>
            <p:cNvSpPr/>
            <p:nvPr/>
          </p:nvSpPr>
          <p:spPr>
            <a:xfrm>
              <a:off x="4766331" y="4325323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1"/>
                  </a:moveTo>
                  <a:cubicBezTo>
                    <a:pt x="0" y="1"/>
                    <a:pt x="0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750;p42">
              <a:extLst>
                <a:ext uri="{FF2B5EF4-FFF2-40B4-BE49-F238E27FC236}">
                  <a16:creationId xmlns:a16="http://schemas.microsoft.com/office/drawing/2014/main" id="{9EF69D3B-E220-252C-0F39-52F8C76671A6}"/>
                </a:ext>
              </a:extLst>
            </p:cNvPr>
            <p:cNvSpPr/>
            <p:nvPr/>
          </p:nvSpPr>
          <p:spPr>
            <a:xfrm>
              <a:off x="4787671" y="4300752"/>
              <a:ext cx="20093" cy="15559"/>
            </a:xfrm>
            <a:custGeom>
              <a:avLst/>
              <a:gdLst/>
              <a:ahLst/>
              <a:cxnLst/>
              <a:rect l="l" t="t" r="r" b="b"/>
              <a:pathLst>
                <a:path w="709" h="549" extrusionOk="0">
                  <a:moveTo>
                    <a:pt x="366" y="0"/>
                  </a:moveTo>
                  <a:cubicBezTo>
                    <a:pt x="1" y="0"/>
                    <a:pt x="1" y="548"/>
                    <a:pt x="366" y="548"/>
                  </a:cubicBezTo>
                  <a:cubicBezTo>
                    <a:pt x="708" y="548"/>
                    <a:pt x="708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751;p42">
              <a:extLst>
                <a:ext uri="{FF2B5EF4-FFF2-40B4-BE49-F238E27FC236}">
                  <a16:creationId xmlns:a16="http://schemas.microsoft.com/office/drawing/2014/main" id="{2A42D34E-1F45-4621-9915-3E99B79EFA1A}"/>
                </a:ext>
              </a:extLst>
            </p:cNvPr>
            <p:cNvSpPr/>
            <p:nvPr/>
          </p:nvSpPr>
          <p:spPr>
            <a:xfrm>
              <a:off x="4839419" y="4328554"/>
              <a:ext cx="22020" cy="16862"/>
            </a:xfrm>
            <a:custGeom>
              <a:avLst/>
              <a:gdLst/>
              <a:ahLst/>
              <a:cxnLst/>
              <a:rect l="l" t="t" r="r" b="b"/>
              <a:pathLst>
                <a:path w="777" h="595" extrusionOk="0">
                  <a:moveTo>
                    <a:pt x="389" y="1"/>
                  </a:moveTo>
                  <a:cubicBezTo>
                    <a:pt x="1" y="1"/>
                    <a:pt x="1" y="594"/>
                    <a:pt x="389" y="594"/>
                  </a:cubicBezTo>
                  <a:cubicBezTo>
                    <a:pt x="777" y="594"/>
                    <a:pt x="777" y="1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752;p42">
              <a:extLst>
                <a:ext uri="{FF2B5EF4-FFF2-40B4-BE49-F238E27FC236}">
                  <a16:creationId xmlns:a16="http://schemas.microsoft.com/office/drawing/2014/main" id="{42438AE6-AEB8-E542-9D3A-21E7B08C9E44}"/>
                </a:ext>
              </a:extLst>
            </p:cNvPr>
            <p:cNvSpPr/>
            <p:nvPr/>
          </p:nvSpPr>
          <p:spPr>
            <a:xfrm>
              <a:off x="4860760" y="4291684"/>
              <a:ext cx="21397" cy="16862"/>
            </a:xfrm>
            <a:custGeom>
              <a:avLst/>
              <a:gdLst/>
              <a:ahLst/>
              <a:cxnLst/>
              <a:rect l="l" t="t" r="r" b="b"/>
              <a:pathLst>
                <a:path w="755" h="595" extrusionOk="0">
                  <a:moveTo>
                    <a:pt x="366" y="1"/>
                  </a:moveTo>
                  <a:cubicBezTo>
                    <a:pt x="1" y="1"/>
                    <a:pt x="1" y="594"/>
                    <a:pt x="366" y="594"/>
                  </a:cubicBezTo>
                  <a:cubicBezTo>
                    <a:pt x="754" y="594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753;p42">
              <a:extLst>
                <a:ext uri="{FF2B5EF4-FFF2-40B4-BE49-F238E27FC236}">
                  <a16:creationId xmlns:a16="http://schemas.microsoft.com/office/drawing/2014/main" id="{80A3B828-6325-4DEC-0868-9C455F988EBD}"/>
                </a:ext>
              </a:extLst>
            </p:cNvPr>
            <p:cNvSpPr/>
            <p:nvPr/>
          </p:nvSpPr>
          <p:spPr>
            <a:xfrm>
              <a:off x="4908002" y="4308517"/>
              <a:ext cx="25251" cy="19441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0"/>
                  </a:moveTo>
                  <a:cubicBezTo>
                    <a:pt x="0" y="0"/>
                    <a:pt x="0" y="685"/>
                    <a:pt x="434" y="685"/>
                  </a:cubicBezTo>
                  <a:cubicBezTo>
                    <a:pt x="890" y="685"/>
                    <a:pt x="890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754;p42">
              <a:extLst>
                <a:ext uri="{FF2B5EF4-FFF2-40B4-BE49-F238E27FC236}">
                  <a16:creationId xmlns:a16="http://schemas.microsoft.com/office/drawing/2014/main" id="{B08D8C04-5B42-0871-AF5C-0D391385DD56}"/>
                </a:ext>
              </a:extLst>
            </p:cNvPr>
            <p:cNvSpPr/>
            <p:nvPr/>
          </p:nvSpPr>
          <p:spPr>
            <a:xfrm>
              <a:off x="4928690" y="4284570"/>
              <a:ext cx="25251" cy="19441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1" y="1"/>
                    <a:pt x="1" y="686"/>
                    <a:pt x="434" y="686"/>
                  </a:cubicBezTo>
                  <a:cubicBezTo>
                    <a:pt x="891" y="686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755;p42">
              <a:extLst>
                <a:ext uri="{FF2B5EF4-FFF2-40B4-BE49-F238E27FC236}">
                  <a16:creationId xmlns:a16="http://schemas.microsoft.com/office/drawing/2014/main" id="{2B166E2F-F1BB-29BB-5285-A7B05CE7FF63}"/>
                </a:ext>
              </a:extLst>
            </p:cNvPr>
            <p:cNvSpPr/>
            <p:nvPr/>
          </p:nvSpPr>
          <p:spPr>
            <a:xfrm>
              <a:off x="4947452" y="4358963"/>
              <a:ext cx="25903" cy="20093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756;p42">
              <a:extLst>
                <a:ext uri="{FF2B5EF4-FFF2-40B4-BE49-F238E27FC236}">
                  <a16:creationId xmlns:a16="http://schemas.microsoft.com/office/drawing/2014/main" id="{BB0E92AF-8AC8-69C1-E31D-7EBD982FC7D5}"/>
                </a:ext>
              </a:extLst>
            </p:cNvPr>
            <p:cNvSpPr/>
            <p:nvPr/>
          </p:nvSpPr>
          <p:spPr>
            <a:xfrm>
              <a:off x="4867901" y="4366728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88" y="1"/>
                  </a:moveTo>
                  <a:cubicBezTo>
                    <a:pt x="23" y="1"/>
                    <a:pt x="0" y="571"/>
                    <a:pt x="388" y="571"/>
                  </a:cubicBezTo>
                  <a:cubicBezTo>
                    <a:pt x="753" y="571"/>
                    <a:pt x="753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757;p42">
              <a:extLst>
                <a:ext uri="{FF2B5EF4-FFF2-40B4-BE49-F238E27FC236}">
                  <a16:creationId xmlns:a16="http://schemas.microsoft.com/office/drawing/2014/main" id="{6A825EE3-D4C9-2944-9222-F399791ECC12}"/>
                </a:ext>
              </a:extLst>
            </p:cNvPr>
            <p:cNvSpPr/>
            <p:nvPr/>
          </p:nvSpPr>
          <p:spPr>
            <a:xfrm>
              <a:off x="4873059" y="4392602"/>
              <a:ext cx="23324" cy="18138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411" y="1"/>
                  </a:moveTo>
                  <a:cubicBezTo>
                    <a:pt x="1" y="1"/>
                    <a:pt x="1" y="640"/>
                    <a:pt x="411" y="640"/>
                  </a:cubicBezTo>
                  <a:cubicBezTo>
                    <a:pt x="822" y="640"/>
                    <a:pt x="822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758;p42">
              <a:extLst>
                <a:ext uri="{FF2B5EF4-FFF2-40B4-BE49-F238E27FC236}">
                  <a16:creationId xmlns:a16="http://schemas.microsoft.com/office/drawing/2014/main" id="{A3A53F7D-3CF7-DFD4-5497-331F12DAFB0B}"/>
                </a:ext>
              </a:extLst>
            </p:cNvPr>
            <p:cNvSpPr/>
            <p:nvPr/>
          </p:nvSpPr>
          <p:spPr>
            <a:xfrm>
              <a:off x="4794132" y="4362193"/>
              <a:ext cx="23324" cy="18138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412" y="1"/>
                  </a:moveTo>
                  <a:cubicBezTo>
                    <a:pt x="1" y="1"/>
                    <a:pt x="1" y="640"/>
                    <a:pt x="412" y="640"/>
                  </a:cubicBezTo>
                  <a:cubicBezTo>
                    <a:pt x="823" y="640"/>
                    <a:pt x="823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759;p42">
              <a:extLst>
                <a:ext uri="{FF2B5EF4-FFF2-40B4-BE49-F238E27FC236}">
                  <a16:creationId xmlns:a16="http://schemas.microsoft.com/office/drawing/2014/main" id="{A407946C-8C56-7414-49AD-4DE592B4A5B2}"/>
                </a:ext>
              </a:extLst>
            </p:cNvPr>
            <p:cNvSpPr/>
            <p:nvPr/>
          </p:nvSpPr>
          <p:spPr>
            <a:xfrm>
              <a:off x="4798667" y="4415898"/>
              <a:ext cx="16210" cy="12300"/>
            </a:xfrm>
            <a:custGeom>
              <a:avLst/>
              <a:gdLst/>
              <a:ahLst/>
              <a:cxnLst/>
              <a:rect l="l" t="t" r="r" b="b"/>
              <a:pathLst>
                <a:path w="572" h="434" extrusionOk="0">
                  <a:moveTo>
                    <a:pt x="275" y="0"/>
                  </a:moveTo>
                  <a:cubicBezTo>
                    <a:pt x="1" y="0"/>
                    <a:pt x="1" y="434"/>
                    <a:pt x="275" y="434"/>
                  </a:cubicBezTo>
                  <a:cubicBezTo>
                    <a:pt x="571" y="434"/>
                    <a:pt x="571" y="0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760;p42">
              <a:extLst>
                <a:ext uri="{FF2B5EF4-FFF2-40B4-BE49-F238E27FC236}">
                  <a16:creationId xmlns:a16="http://schemas.microsoft.com/office/drawing/2014/main" id="{5EDB2D69-38B9-6F8A-0369-9016CB29C22C}"/>
                </a:ext>
              </a:extLst>
            </p:cNvPr>
            <p:cNvSpPr/>
            <p:nvPr/>
          </p:nvSpPr>
          <p:spPr>
            <a:xfrm>
              <a:off x="4754683" y="4383562"/>
              <a:ext cx="11676" cy="9069"/>
            </a:xfrm>
            <a:custGeom>
              <a:avLst/>
              <a:gdLst/>
              <a:ahLst/>
              <a:cxnLst/>
              <a:rect l="l" t="t" r="r" b="b"/>
              <a:pathLst>
                <a:path w="412" h="320" extrusionOk="0">
                  <a:moveTo>
                    <a:pt x="206" y="0"/>
                  </a:moveTo>
                  <a:cubicBezTo>
                    <a:pt x="1" y="0"/>
                    <a:pt x="1" y="320"/>
                    <a:pt x="206" y="320"/>
                  </a:cubicBezTo>
                  <a:cubicBezTo>
                    <a:pt x="411" y="320"/>
                    <a:pt x="411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761;p42">
              <a:extLst>
                <a:ext uri="{FF2B5EF4-FFF2-40B4-BE49-F238E27FC236}">
                  <a16:creationId xmlns:a16="http://schemas.microsoft.com/office/drawing/2014/main" id="{64B8BB1C-B000-5BBC-97D5-3B89755563FA}"/>
                </a:ext>
              </a:extLst>
            </p:cNvPr>
            <p:cNvSpPr/>
            <p:nvPr/>
          </p:nvSpPr>
          <p:spPr>
            <a:xfrm>
              <a:off x="4766982" y="4431428"/>
              <a:ext cx="5186" cy="3911"/>
            </a:xfrm>
            <a:custGeom>
              <a:avLst/>
              <a:gdLst/>
              <a:ahLst/>
              <a:cxnLst/>
              <a:rect l="l" t="t" r="r" b="b"/>
              <a:pathLst>
                <a:path w="183" h="138" extrusionOk="0">
                  <a:moveTo>
                    <a:pt x="92" y="0"/>
                  </a:moveTo>
                  <a:cubicBezTo>
                    <a:pt x="0" y="0"/>
                    <a:pt x="0" y="137"/>
                    <a:pt x="92" y="137"/>
                  </a:cubicBezTo>
                  <a:cubicBezTo>
                    <a:pt x="183" y="137"/>
                    <a:pt x="183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762;p42">
              <a:extLst>
                <a:ext uri="{FF2B5EF4-FFF2-40B4-BE49-F238E27FC236}">
                  <a16:creationId xmlns:a16="http://schemas.microsoft.com/office/drawing/2014/main" id="{B3556009-AAEB-AE43-9433-1E2CAAB415CF}"/>
                </a:ext>
              </a:extLst>
            </p:cNvPr>
            <p:cNvSpPr/>
            <p:nvPr/>
          </p:nvSpPr>
          <p:spPr>
            <a:xfrm>
              <a:off x="4836189" y="4451464"/>
              <a:ext cx="20093" cy="14907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66" y="1"/>
                  </a:moveTo>
                  <a:cubicBezTo>
                    <a:pt x="23" y="1"/>
                    <a:pt x="1" y="526"/>
                    <a:pt x="366" y="526"/>
                  </a:cubicBezTo>
                  <a:cubicBezTo>
                    <a:pt x="708" y="526"/>
                    <a:pt x="708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5763;p42">
              <a:extLst>
                <a:ext uri="{FF2B5EF4-FFF2-40B4-BE49-F238E27FC236}">
                  <a16:creationId xmlns:a16="http://schemas.microsoft.com/office/drawing/2014/main" id="{640EA912-80C0-A072-2CA4-BC138F9C59B5}"/>
                </a:ext>
              </a:extLst>
            </p:cNvPr>
            <p:cNvSpPr/>
            <p:nvPr/>
          </p:nvSpPr>
          <p:spPr>
            <a:xfrm>
              <a:off x="4839419" y="4406829"/>
              <a:ext cx="20745" cy="16210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764;p42">
              <a:extLst>
                <a:ext uri="{FF2B5EF4-FFF2-40B4-BE49-F238E27FC236}">
                  <a16:creationId xmlns:a16="http://schemas.microsoft.com/office/drawing/2014/main" id="{64C43C41-61E9-AE30-EEA3-A71E35FEC73F}"/>
                </a:ext>
              </a:extLst>
            </p:cNvPr>
            <p:cNvSpPr/>
            <p:nvPr/>
          </p:nvSpPr>
          <p:spPr>
            <a:xfrm>
              <a:off x="4929881" y="4432363"/>
              <a:ext cx="18251" cy="17089"/>
            </a:xfrm>
            <a:custGeom>
              <a:avLst/>
              <a:gdLst/>
              <a:ahLst/>
              <a:cxnLst/>
              <a:rect l="l" t="t" r="r" b="b"/>
              <a:pathLst>
                <a:path w="644" h="603" extrusionOk="0">
                  <a:moveTo>
                    <a:pt x="315" y="1"/>
                  </a:moveTo>
                  <a:cubicBezTo>
                    <a:pt x="195" y="1"/>
                    <a:pt x="80" y="67"/>
                    <a:pt x="50" y="218"/>
                  </a:cubicBezTo>
                  <a:cubicBezTo>
                    <a:pt x="50" y="218"/>
                    <a:pt x="50" y="218"/>
                    <a:pt x="50" y="241"/>
                  </a:cubicBezTo>
                  <a:cubicBezTo>
                    <a:pt x="1" y="475"/>
                    <a:pt x="177" y="603"/>
                    <a:pt x="350" y="603"/>
                  </a:cubicBezTo>
                  <a:cubicBezTo>
                    <a:pt x="498" y="603"/>
                    <a:pt x="643" y="509"/>
                    <a:pt x="643" y="310"/>
                  </a:cubicBezTo>
                  <a:cubicBezTo>
                    <a:pt x="643" y="310"/>
                    <a:pt x="643" y="310"/>
                    <a:pt x="643" y="287"/>
                  </a:cubicBezTo>
                  <a:cubicBezTo>
                    <a:pt x="631" y="108"/>
                    <a:pt x="468" y="1"/>
                    <a:pt x="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765;p42">
              <a:extLst>
                <a:ext uri="{FF2B5EF4-FFF2-40B4-BE49-F238E27FC236}">
                  <a16:creationId xmlns:a16="http://schemas.microsoft.com/office/drawing/2014/main" id="{C70D5CCF-2859-1A29-BACC-7B793EA62C0F}"/>
                </a:ext>
              </a:extLst>
            </p:cNvPr>
            <p:cNvSpPr/>
            <p:nvPr/>
          </p:nvSpPr>
          <p:spPr>
            <a:xfrm>
              <a:off x="4935152" y="4401671"/>
              <a:ext cx="17514" cy="13603"/>
            </a:xfrm>
            <a:custGeom>
              <a:avLst/>
              <a:gdLst/>
              <a:ahLst/>
              <a:cxnLst/>
              <a:rect l="l" t="t" r="r" b="b"/>
              <a:pathLst>
                <a:path w="618" h="480" extrusionOk="0">
                  <a:moveTo>
                    <a:pt x="320" y="0"/>
                  </a:moveTo>
                  <a:cubicBezTo>
                    <a:pt x="1" y="0"/>
                    <a:pt x="1" y="479"/>
                    <a:pt x="320" y="479"/>
                  </a:cubicBezTo>
                  <a:cubicBezTo>
                    <a:pt x="617" y="479"/>
                    <a:pt x="617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766;p42">
              <a:extLst>
                <a:ext uri="{FF2B5EF4-FFF2-40B4-BE49-F238E27FC236}">
                  <a16:creationId xmlns:a16="http://schemas.microsoft.com/office/drawing/2014/main" id="{2A95BC02-5E3D-F02D-57EA-0EC0DD66F61C}"/>
                </a:ext>
              </a:extLst>
            </p:cNvPr>
            <p:cNvSpPr/>
            <p:nvPr/>
          </p:nvSpPr>
          <p:spPr>
            <a:xfrm>
              <a:off x="4974630" y="4423663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65" y="0"/>
                  </a:moveTo>
                  <a:cubicBezTo>
                    <a:pt x="0" y="0"/>
                    <a:pt x="0" y="594"/>
                    <a:pt x="365" y="594"/>
                  </a:cubicBezTo>
                  <a:cubicBezTo>
                    <a:pt x="753" y="594"/>
                    <a:pt x="75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767;p42">
              <a:extLst>
                <a:ext uri="{FF2B5EF4-FFF2-40B4-BE49-F238E27FC236}">
                  <a16:creationId xmlns:a16="http://schemas.microsoft.com/office/drawing/2014/main" id="{DDD146DA-B149-D6B6-1812-3569C2236F9D}"/>
                </a:ext>
              </a:extLst>
            </p:cNvPr>
            <p:cNvSpPr/>
            <p:nvPr/>
          </p:nvSpPr>
          <p:spPr>
            <a:xfrm>
              <a:off x="4259838" y="4384837"/>
              <a:ext cx="8417" cy="6490"/>
            </a:xfrm>
            <a:custGeom>
              <a:avLst/>
              <a:gdLst/>
              <a:ahLst/>
              <a:cxnLst/>
              <a:rect l="l" t="t" r="r" b="b"/>
              <a:pathLst>
                <a:path w="297" h="229" extrusionOk="0">
                  <a:moveTo>
                    <a:pt x="160" y="1"/>
                  </a:moveTo>
                  <a:cubicBezTo>
                    <a:pt x="0" y="1"/>
                    <a:pt x="0" y="229"/>
                    <a:pt x="160" y="229"/>
                  </a:cubicBezTo>
                  <a:cubicBezTo>
                    <a:pt x="297" y="229"/>
                    <a:pt x="297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768;p42">
              <a:extLst>
                <a:ext uri="{FF2B5EF4-FFF2-40B4-BE49-F238E27FC236}">
                  <a16:creationId xmlns:a16="http://schemas.microsoft.com/office/drawing/2014/main" id="{EF798372-C935-DC79-C8E6-59CCBF87605E}"/>
                </a:ext>
              </a:extLst>
            </p:cNvPr>
            <p:cNvSpPr/>
            <p:nvPr/>
          </p:nvSpPr>
          <p:spPr>
            <a:xfrm>
              <a:off x="4167336" y="4333740"/>
              <a:ext cx="19413" cy="14907"/>
            </a:xfrm>
            <a:custGeom>
              <a:avLst/>
              <a:gdLst/>
              <a:ahLst/>
              <a:cxnLst/>
              <a:rect l="l" t="t" r="r" b="b"/>
              <a:pathLst>
                <a:path w="685" h="526" extrusionOk="0">
                  <a:moveTo>
                    <a:pt x="343" y="1"/>
                  </a:moveTo>
                  <a:cubicBezTo>
                    <a:pt x="0" y="1"/>
                    <a:pt x="0" y="525"/>
                    <a:pt x="343" y="525"/>
                  </a:cubicBezTo>
                  <a:cubicBezTo>
                    <a:pt x="685" y="525"/>
                    <a:pt x="685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769;p42">
              <a:extLst>
                <a:ext uri="{FF2B5EF4-FFF2-40B4-BE49-F238E27FC236}">
                  <a16:creationId xmlns:a16="http://schemas.microsoft.com/office/drawing/2014/main" id="{0E057899-F857-4913-D249-B5C0A5BD029A}"/>
                </a:ext>
              </a:extLst>
            </p:cNvPr>
            <p:cNvSpPr/>
            <p:nvPr/>
          </p:nvSpPr>
          <p:spPr>
            <a:xfrm>
              <a:off x="4215854" y="4290408"/>
              <a:ext cx="20065" cy="16182"/>
            </a:xfrm>
            <a:custGeom>
              <a:avLst/>
              <a:gdLst/>
              <a:ahLst/>
              <a:cxnLst/>
              <a:rect l="l" t="t" r="r" b="b"/>
              <a:pathLst>
                <a:path w="708" h="571" extrusionOk="0">
                  <a:moveTo>
                    <a:pt x="342" y="0"/>
                  </a:moveTo>
                  <a:cubicBezTo>
                    <a:pt x="0" y="0"/>
                    <a:pt x="0" y="571"/>
                    <a:pt x="342" y="571"/>
                  </a:cubicBezTo>
                  <a:cubicBezTo>
                    <a:pt x="708" y="571"/>
                    <a:pt x="708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770;p42">
              <a:extLst>
                <a:ext uri="{FF2B5EF4-FFF2-40B4-BE49-F238E27FC236}">
                  <a16:creationId xmlns:a16="http://schemas.microsoft.com/office/drawing/2014/main" id="{10D573B7-6F71-261C-321C-E1260D47C873}"/>
                </a:ext>
              </a:extLst>
            </p:cNvPr>
            <p:cNvSpPr/>
            <p:nvPr/>
          </p:nvSpPr>
          <p:spPr>
            <a:xfrm>
              <a:off x="4315470" y="4292335"/>
              <a:ext cx="17486" cy="13632"/>
            </a:xfrm>
            <a:custGeom>
              <a:avLst/>
              <a:gdLst/>
              <a:ahLst/>
              <a:cxnLst/>
              <a:rect l="l" t="t" r="r" b="b"/>
              <a:pathLst>
                <a:path w="617" h="481" extrusionOk="0">
                  <a:moveTo>
                    <a:pt x="297" y="1"/>
                  </a:moveTo>
                  <a:cubicBezTo>
                    <a:pt x="0" y="1"/>
                    <a:pt x="0" y="480"/>
                    <a:pt x="297" y="480"/>
                  </a:cubicBezTo>
                  <a:cubicBezTo>
                    <a:pt x="616" y="480"/>
                    <a:pt x="616" y="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5771;p42">
              <a:extLst>
                <a:ext uri="{FF2B5EF4-FFF2-40B4-BE49-F238E27FC236}">
                  <a16:creationId xmlns:a16="http://schemas.microsoft.com/office/drawing/2014/main" id="{5DB106D5-A386-7551-2CC8-B45FC7E1E07C}"/>
                </a:ext>
              </a:extLst>
            </p:cNvPr>
            <p:cNvSpPr/>
            <p:nvPr/>
          </p:nvSpPr>
          <p:spPr>
            <a:xfrm>
              <a:off x="4195138" y="4210178"/>
              <a:ext cx="14255" cy="11024"/>
            </a:xfrm>
            <a:custGeom>
              <a:avLst/>
              <a:gdLst/>
              <a:ahLst/>
              <a:cxnLst/>
              <a:rect l="l" t="t" r="r" b="b"/>
              <a:pathLst>
                <a:path w="503" h="389" extrusionOk="0">
                  <a:moveTo>
                    <a:pt x="252" y="1"/>
                  </a:moveTo>
                  <a:cubicBezTo>
                    <a:pt x="1" y="1"/>
                    <a:pt x="1" y="389"/>
                    <a:pt x="252" y="389"/>
                  </a:cubicBezTo>
                  <a:cubicBezTo>
                    <a:pt x="503" y="389"/>
                    <a:pt x="503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5772;p42">
              <a:extLst>
                <a:ext uri="{FF2B5EF4-FFF2-40B4-BE49-F238E27FC236}">
                  <a16:creationId xmlns:a16="http://schemas.microsoft.com/office/drawing/2014/main" id="{14BF4D5B-BBC9-E07C-8A9F-1529AA02D6DF}"/>
                </a:ext>
              </a:extLst>
            </p:cNvPr>
            <p:cNvSpPr/>
            <p:nvPr/>
          </p:nvSpPr>
          <p:spPr>
            <a:xfrm>
              <a:off x="4264996" y="4157154"/>
              <a:ext cx="10401" cy="7793"/>
            </a:xfrm>
            <a:custGeom>
              <a:avLst/>
              <a:gdLst/>
              <a:ahLst/>
              <a:cxnLst/>
              <a:rect l="l" t="t" r="r" b="b"/>
              <a:pathLst>
                <a:path w="367" h="275" extrusionOk="0">
                  <a:moveTo>
                    <a:pt x="183" y="0"/>
                  </a:moveTo>
                  <a:cubicBezTo>
                    <a:pt x="1" y="0"/>
                    <a:pt x="1" y="274"/>
                    <a:pt x="183" y="274"/>
                  </a:cubicBezTo>
                  <a:cubicBezTo>
                    <a:pt x="366" y="274"/>
                    <a:pt x="36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5773;p42">
              <a:extLst>
                <a:ext uri="{FF2B5EF4-FFF2-40B4-BE49-F238E27FC236}">
                  <a16:creationId xmlns:a16="http://schemas.microsoft.com/office/drawing/2014/main" id="{EE6A0C34-6C21-EC44-00D3-40AD2AAFDC5A}"/>
                </a:ext>
              </a:extLst>
            </p:cNvPr>
            <p:cNvSpPr/>
            <p:nvPr/>
          </p:nvSpPr>
          <p:spPr>
            <a:xfrm>
              <a:off x="4177567" y="4166392"/>
              <a:ext cx="10259" cy="7198"/>
            </a:xfrm>
            <a:custGeom>
              <a:avLst/>
              <a:gdLst/>
              <a:ahLst/>
              <a:cxnLst/>
              <a:rect l="l" t="t" r="r" b="b"/>
              <a:pathLst>
                <a:path w="362" h="254" extrusionOk="0">
                  <a:moveTo>
                    <a:pt x="175" y="0"/>
                  </a:moveTo>
                  <a:cubicBezTo>
                    <a:pt x="80" y="0"/>
                    <a:pt x="1" y="127"/>
                    <a:pt x="96" y="222"/>
                  </a:cubicBezTo>
                  <a:cubicBezTo>
                    <a:pt x="118" y="244"/>
                    <a:pt x="142" y="253"/>
                    <a:pt x="166" y="253"/>
                  </a:cubicBezTo>
                  <a:cubicBezTo>
                    <a:pt x="267" y="253"/>
                    <a:pt x="362" y="90"/>
                    <a:pt x="233" y="17"/>
                  </a:cubicBezTo>
                  <a:cubicBezTo>
                    <a:pt x="214" y="5"/>
                    <a:pt x="194" y="0"/>
                    <a:pt x="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774;p42">
              <a:extLst>
                <a:ext uri="{FF2B5EF4-FFF2-40B4-BE49-F238E27FC236}">
                  <a16:creationId xmlns:a16="http://schemas.microsoft.com/office/drawing/2014/main" id="{0D01802B-403A-BC1C-CA8B-E931E0F219D2}"/>
                </a:ext>
              </a:extLst>
            </p:cNvPr>
            <p:cNvSpPr/>
            <p:nvPr/>
          </p:nvSpPr>
          <p:spPr>
            <a:xfrm>
              <a:off x="4124628" y="4210829"/>
              <a:ext cx="16210" cy="12328"/>
            </a:xfrm>
            <a:custGeom>
              <a:avLst/>
              <a:gdLst/>
              <a:ahLst/>
              <a:cxnLst/>
              <a:rect l="l" t="t" r="r" b="b"/>
              <a:pathLst>
                <a:path w="572" h="435" extrusionOk="0">
                  <a:moveTo>
                    <a:pt x="275" y="1"/>
                  </a:moveTo>
                  <a:cubicBezTo>
                    <a:pt x="1" y="1"/>
                    <a:pt x="1" y="434"/>
                    <a:pt x="275" y="434"/>
                  </a:cubicBezTo>
                  <a:cubicBezTo>
                    <a:pt x="571" y="434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775;p42">
              <a:extLst>
                <a:ext uri="{FF2B5EF4-FFF2-40B4-BE49-F238E27FC236}">
                  <a16:creationId xmlns:a16="http://schemas.microsoft.com/office/drawing/2014/main" id="{95AEE0B6-8B94-5A7D-04B6-1A330B43FB5A}"/>
                </a:ext>
              </a:extLst>
            </p:cNvPr>
            <p:cNvSpPr/>
            <p:nvPr/>
          </p:nvSpPr>
          <p:spPr>
            <a:xfrm>
              <a:off x="4297984" y="4214712"/>
              <a:ext cx="16862" cy="12980"/>
            </a:xfrm>
            <a:custGeom>
              <a:avLst/>
              <a:gdLst/>
              <a:ahLst/>
              <a:cxnLst/>
              <a:rect l="l" t="t" r="r" b="b"/>
              <a:pathLst>
                <a:path w="595" h="458" extrusionOk="0">
                  <a:moveTo>
                    <a:pt x="298" y="1"/>
                  </a:moveTo>
                  <a:cubicBezTo>
                    <a:pt x="1" y="1"/>
                    <a:pt x="1" y="457"/>
                    <a:pt x="298" y="457"/>
                  </a:cubicBezTo>
                  <a:cubicBezTo>
                    <a:pt x="594" y="457"/>
                    <a:pt x="594" y="1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5776;p42">
              <a:extLst>
                <a:ext uri="{FF2B5EF4-FFF2-40B4-BE49-F238E27FC236}">
                  <a16:creationId xmlns:a16="http://schemas.microsoft.com/office/drawing/2014/main" id="{575D6E48-5F0E-38EF-2E42-339FF53C0709}"/>
                </a:ext>
              </a:extLst>
            </p:cNvPr>
            <p:cNvSpPr/>
            <p:nvPr/>
          </p:nvSpPr>
          <p:spPr>
            <a:xfrm>
              <a:off x="5589154" y="2541433"/>
              <a:ext cx="401719" cy="536108"/>
            </a:xfrm>
            <a:custGeom>
              <a:avLst/>
              <a:gdLst/>
              <a:ahLst/>
              <a:cxnLst/>
              <a:rect l="l" t="t" r="r" b="b"/>
              <a:pathLst>
                <a:path w="14175" h="18917" extrusionOk="0">
                  <a:moveTo>
                    <a:pt x="11677" y="0"/>
                  </a:moveTo>
                  <a:cubicBezTo>
                    <a:pt x="10969" y="0"/>
                    <a:pt x="10280" y="353"/>
                    <a:pt x="9884" y="999"/>
                  </a:cubicBezTo>
                  <a:lnTo>
                    <a:pt x="46" y="17114"/>
                  </a:lnTo>
                  <a:cubicBezTo>
                    <a:pt x="0" y="17205"/>
                    <a:pt x="23" y="17319"/>
                    <a:pt x="114" y="17365"/>
                  </a:cubicBezTo>
                  <a:lnTo>
                    <a:pt x="2465" y="18894"/>
                  </a:lnTo>
                  <a:cubicBezTo>
                    <a:pt x="2496" y="18909"/>
                    <a:pt x="2529" y="18917"/>
                    <a:pt x="2561" y="18917"/>
                  </a:cubicBezTo>
                  <a:cubicBezTo>
                    <a:pt x="2625" y="18917"/>
                    <a:pt x="2686" y="18886"/>
                    <a:pt x="2716" y="18826"/>
                  </a:cubicBezTo>
                  <a:lnTo>
                    <a:pt x="13444" y="3510"/>
                  </a:lnTo>
                  <a:cubicBezTo>
                    <a:pt x="14175" y="2483"/>
                    <a:pt x="13901" y="1022"/>
                    <a:pt x="12828" y="337"/>
                  </a:cubicBezTo>
                  <a:cubicBezTo>
                    <a:pt x="12470" y="109"/>
                    <a:pt x="12070" y="0"/>
                    <a:pt x="1167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5777;p42">
              <a:extLst>
                <a:ext uri="{FF2B5EF4-FFF2-40B4-BE49-F238E27FC236}">
                  <a16:creationId xmlns:a16="http://schemas.microsoft.com/office/drawing/2014/main" id="{280C0730-A4D8-9FDD-7053-6C4B85D0E838}"/>
                </a:ext>
              </a:extLst>
            </p:cNvPr>
            <p:cNvSpPr/>
            <p:nvPr/>
          </p:nvSpPr>
          <p:spPr>
            <a:xfrm>
              <a:off x="5519636" y="3005869"/>
              <a:ext cx="158817" cy="258177"/>
            </a:xfrm>
            <a:custGeom>
              <a:avLst/>
              <a:gdLst/>
              <a:ahLst/>
              <a:cxnLst/>
              <a:rect l="l" t="t" r="r" b="b"/>
              <a:pathLst>
                <a:path w="5604" h="9110" extrusionOk="0">
                  <a:moveTo>
                    <a:pt x="4570" y="0"/>
                  </a:moveTo>
                  <a:cubicBezTo>
                    <a:pt x="3547" y="0"/>
                    <a:pt x="1224" y="1456"/>
                    <a:pt x="673" y="2620"/>
                  </a:cubicBezTo>
                  <a:cubicBezTo>
                    <a:pt x="330" y="3351"/>
                    <a:pt x="376" y="4172"/>
                    <a:pt x="490" y="4971"/>
                  </a:cubicBezTo>
                  <a:cubicBezTo>
                    <a:pt x="582" y="5770"/>
                    <a:pt x="787" y="6546"/>
                    <a:pt x="696" y="7345"/>
                  </a:cubicBezTo>
                  <a:cubicBezTo>
                    <a:pt x="650" y="7893"/>
                    <a:pt x="445" y="8441"/>
                    <a:pt x="102" y="8851"/>
                  </a:cubicBezTo>
                  <a:cubicBezTo>
                    <a:pt x="0" y="8953"/>
                    <a:pt x="80" y="9110"/>
                    <a:pt x="212" y="9110"/>
                  </a:cubicBezTo>
                  <a:cubicBezTo>
                    <a:pt x="228" y="9110"/>
                    <a:pt x="245" y="9107"/>
                    <a:pt x="262" y="9103"/>
                  </a:cubicBezTo>
                  <a:cubicBezTo>
                    <a:pt x="1814" y="8532"/>
                    <a:pt x="3092" y="7277"/>
                    <a:pt x="3914" y="5816"/>
                  </a:cubicBezTo>
                  <a:cubicBezTo>
                    <a:pt x="4462" y="4880"/>
                    <a:pt x="4804" y="3647"/>
                    <a:pt x="5078" y="2597"/>
                  </a:cubicBezTo>
                  <a:cubicBezTo>
                    <a:pt x="5215" y="2050"/>
                    <a:pt x="5352" y="1707"/>
                    <a:pt x="5466" y="1159"/>
                  </a:cubicBezTo>
                  <a:cubicBezTo>
                    <a:pt x="5603" y="406"/>
                    <a:pt x="5580" y="475"/>
                    <a:pt x="4873" y="64"/>
                  </a:cubicBezTo>
                  <a:cubicBezTo>
                    <a:pt x="4793" y="20"/>
                    <a:pt x="4691" y="0"/>
                    <a:pt x="4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778;p42">
              <a:extLst>
                <a:ext uri="{FF2B5EF4-FFF2-40B4-BE49-F238E27FC236}">
                  <a16:creationId xmlns:a16="http://schemas.microsoft.com/office/drawing/2014/main" id="{06479D07-B939-BE35-BCE8-C15A0355FF08}"/>
                </a:ext>
              </a:extLst>
            </p:cNvPr>
            <p:cNvSpPr/>
            <p:nvPr/>
          </p:nvSpPr>
          <p:spPr>
            <a:xfrm>
              <a:off x="5587851" y="2973363"/>
              <a:ext cx="113218" cy="106133"/>
            </a:xfrm>
            <a:custGeom>
              <a:avLst/>
              <a:gdLst/>
              <a:ahLst/>
              <a:cxnLst/>
              <a:rect l="l" t="t" r="r" b="b"/>
              <a:pathLst>
                <a:path w="3995" h="3745" extrusionOk="0">
                  <a:moveTo>
                    <a:pt x="1210" y="1"/>
                  </a:moveTo>
                  <a:lnTo>
                    <a:pt x="1" y="2032"/>
                  </a:lnTo>
                  <a:cubicBezTo>
                    <a:pt x="1" y="2032"/>
                    <a:pt x="708" y="2284"/>
                    <a:pt x="1439" y="2740"/>
                  </a:cubicBezTo>
                  <a:cubicBezTo>
                    <a:pt x="2306" y="3265"/>
                    <a:pt x="2671" y="3744"/>
                    <a:pt x="2671" y="3744"/>
                  </a:cubicBezTo>
                  <a:lnTo>
                    <a:pt x="3995" y="1850"/>
                  </a:lnTo>
                  <a:cubicBezTo>
                    <a:pt x="3995" y="1850"/>
                    <a:pt x="3675" y="1348"/>
                    <a:pt x="2717" y="731"/>
                  </a:cubicBezTo>
                  <a:cubicBezTo>
                    <a:pt x="1872" y="184"/>
                    <a:pt x="1210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5779;p42">
              <a:extLst>
                <a:ext uri="{FF2B5EF4-FFF2-40B4-BE49-F238E27FC236}">
                  <a16:creationId xmlns:a16="http://schemas.microsoft.com/office/drawing/2014/main" id="{BECF9F8C-01C4-6680-0F45-023394B9F529}"/>
                </a:ext>
              </a:extLst>
            </p:cNvPr>
            <p:cNvSpPr/>
            <p:nvPr/>
          </p:nvSpPr>
          <p:spPr>
            <a:xfrm>
              <a:off x="5628603" y="2552259"/>
              <a:ext cx="361618" cy="525282"/>
            </a:xfrm>
            <a:custGeom>
              <a:avLst/>
              <a:gdLst/>
              <a:ahLst/>
              <a:cxnLst/>
              <a:rect l="l" t="t" r="r" b="b"/>
              <a:pathLst>
                <a:path w="12760" h="18535" extrusionOk="0">
                  <a:moveTo>
                    <a:pt x="11505" y="1"/>
                  </a:moveTo>
                  <a:lnTo>
                    <a:pt x="1" y="17827"/>
                  </a:lnTo>
                  <a:lnTo>
                    <a:pt x="1073" y="18512"/>
                  </a:lnTo>
                  <a:cubicBezTo>
                    <a:pt x="1104" y="18527"/>
                    <a:pt x="1137" y="18535"/>
                    <a:pt x="1169" y="18535"/>
                  </a:cubicBezTo>
                  <a:cubicBezTo>
                    <a:pt x="1233" y="18535"/>
                    <a:pt x="1294" y="18504"/>
                    <a:pt x="1324" y="18444"/>
                  </a:cubicBezTo>
                  <a:lnTo>
                    <a:pt x="12052" y="3128"/>
                  </a:lnTo>
                  <a:cubicBezTo>
                    <a:pt x="12760" y="2123"/>
                    <a:pt x="12509" y="708"/>
                    <a:pt x="11505" y="1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5780;p42">
              <a:extLst>
                <a:ext uri="{FF2B5EF4-FFF2-40B4-BE49-F238E27FC236}">
                  <a16:creationId xmlns:a16="http://schemas.microsoft.com/office/drawing/2014/main" id="{11B460E4-79FF-379B-D114-8CEE046C288B}"/>
                </a:ext>
              </a:extLst>
            </p:cNvPr>
            <p:cNvSpPr/>
            <p:nvPr/>
          </p:nvSpPr>
          <p:spPr>
            <a:xfrm>
              <a:off x="4625311" y="1541853"/>
              <a:ext cx="709010" cy="585448"/>
            </a:xfrm>
            <a:custGeom>
              <a:avLst/>
              <a:gdLst/>
              <a:ahLst/>
              <a:cxnLst/>
              <a:rect l="l" t="t" r="r" b="b"/>
              <a:pathLst>
                <a:path w="25018" h="20658" extrusionOk="0">
                  <a:moveTo>
                    <a:pt x="17873" y="4543"/>
                  </a:moveTo>
                  <a:lnTo>
                    <a:pt x="8537" y="15682"/>
                  </a:lnTo>
                  <a:lnTo>
                    <a:pt x="4474" y="8263"/>
                  </a:lnTo>
                  <a:lnTo>
                    <a:pt x="17873" y="4543"/>
                  </a:lnTo>
                  <a:close/>
                  <a:moveTo>
                    <a:pt x="25017" y="1"/>
                  </a:moveTo>
                  <a:lnTo>
                    <a:pt x="1" y="6095"/>
                  </a:lnTo>
                  <a:lnTo>
                    <a:pt x="7989" y="20658"/>
                  </a:lnTo>
                  <a:lnTo>
                    <a:pt x="250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5781;p42">
              <a:extLst>
                <a:ext uri="{FF2B5EF4-FFF2-40B4-BE49-F238E27FC236}">
                  <a16:creationId xmlns:a16="http://schemas.microsoft.com/office/drawing/2014/main" id="{AD20ED1A-BCCF-DF19-08BE-9BBA94B0EB35}"/>
                </a:ext>
              </a:extLst>
            </p:cNvPr>
            <p:cNvSpPr/>
            <p:nvPr/>
          </p:nvSpPr>
          <p:spPr>
            <a:xfrm>
              <a:off x="4667367" y="1703958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1"/>
                  </a:moveTo>
                  <a:cubicBezTo>
                    <a:pt x="93" y="1"/>
                    <a:pt x="81" y="4"/>
                    <a:pt x="69" y="10"/>
                  </a:cubicBezTo>
                  <a:cubicBezTo>
                    <a:pt x="23" y="33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45" y="1813"/>
                    <a:pt x="868" y="1813"/>
                    <a:pt x="890" y="1836"/>
                  </a:cubicBezTo>
                  <a:lnTo>
                    <a:pt x="959" y="1836"/>
                  </a:lnTo>
                  <a:cubicBezTo>
                    <a:pt x="1004" y="1813"/>
                    <a:pt x="1027" y="1745"/>
                    <a:pt x="1004" y="1699"/>
                  </a:cubicBezTo>
                  <a:lnTo>
                    <a:pt x="183" y="55"/>
                  </a:lnTo>
                  <a:cubicBezTo>
                    <a:pt x="166" y="22"/>
                    <a:pt x="137" y="1"/>
                    <a:pt x="105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782;p42">
              <a:extLst>
                <a:ext uri="{FF2B5EF4-FFF2-40B4-BE49-F238E27FC236}">
                  <a16:creationId xmlns:a16="http://schemas.microsoft.com/office/drawing/2014/main" id="{9FE47333-26B8-0CEC-E742-5838A7739872}"/>
                </a:ext>
              </a:extLst>
            </p:cNvPr>
            <p:cNvSpPr/>
            <p:nvPr/>
          </p:nvSpPr>
          <p:spPr>
            <a:xfrm>
              <a:off x="4755987" y="1684404"/>
              <a:ext cx="29134" cy="51550"/>
            </a:xfrm>
            <a:custGeom>
              <a:avLst/>
              <a:gdLst/>
              <a:ahLst/>
              <a:cxnLst/>
              <a:rect l="l" t="t" r="r" b="b"/>
              <a:pathLst>
                <a:path w="1028" h="1819" extrusionOk="0">
                  <a:moveTo>
                    <a:pt x="125" y="0"/>
                  </a:moveTo>
                  <a:cubicBezTo>
                    <a:pt x="107" y="0"/>
                    <a:pt x="88" y="6"/>
                    <a:pt x="69" y="15"/>
                  </a:cubicBezTo>
                  <a:cubicBezTo>
                    <a:pt x="23" y="38"/>
                    <a:pt x="0" y="84"/>
                    <a:pt x="23" y="129"/>
                  </a:cubicBezTo>
                  <a:lnTo>
                    <a:pt x="845" y="1773"/>
                  </a:lnTo>
                  <a:cubicBezTo>
                    <a:pt x="845" y="1795"/>
                    <a:pt x="868" y="1795"/>
                    <a:pt x="890" y="1818"/>
                  </a:cubicBezTo>
                  <a:lnTo>
                    <a:pt x="982" y="1818"/>
                  </a:lnTo>
                  <a:cubicBezTo>
                    <a:pt x="1027" y="1795"/>
                    <a:pt x="1027" y="1727"/>
                    <a:pt x="1005" y="1681"/>
                  </a:cubicBezTo>
                  <a:lnTo>
                    <a:pt x="206" y="38"/>
                  </a:lnTo>
                  <a:cubicBezTo>
                    <a:pt x="179" y="11"/>
                    <a:pt x="152" y="0"/>
                    <a:pt x="12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783;p42">
              <a:extLst>
                <a:ext uri="{FF2B5EF4-FFF2-40B4-BE49-F238E27FC236}">
                  <a16:creationId xmlns:a16="http://schemas.microsoft.com/office/drawing/2014/main" id="{8FADB2D4-714F-9FA7-1C70-D17396052680}"/>
                </a:ext>
              </a:extLst>
            </p:cNvPr>
            <p:cNvSpPr/>
            <p:nvPr/>
          </p:nvSpPr>
          <p:spPr>
            <a:xfrm>
              <a:off x="4842650" y="1662582"/>
              <a:ext cx="29134" cy="51380"/>
            </a:xfrm>
            <a:custGeom>
              <a:avLst/>
              <a:gdLst/>
              <a:ahLst/>
              <a:cxnLst/>
              <a:rect l="l" t="t" r="r" b="b"/>
              <a:pathLst>
                <a:path w="1028" h="1813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77"/>
                    <a:pt x="24" y="123"/>
                  </a:cubicBezTo>
                  <a:lnTo>
                    <a:pt x="823" y="1767"/>
                  </a:lnTo>
                  <a:cubicBezTo>
                    <a:pt x="845" y="1789"/>
                    <a:pt x="868" y="1812"/>
                    <a:pt x="868" y="1812"/>
                  </a:cubicBezTo>
                  <a:lnTo>
                    <a:pt x="959" y="1812"/>
                  </a:lnTo>
                  <a:cubicBezTo>
                    <a:pt x="1005" y="1789"/>
                    <a:pt x="1028" y="1721"/>
                    <a:pt x="1005" y="1675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784;p42">
              <a:extLst>
                <a:ext uri="{FF2B5EF4-FFF2-40B4-BE49-F238E27FC236}">
                  <a16:creationId xmlns:a16="http://schemas.microsoft.com/office/drawing/2014/main" id="{2ADE7E5E-8463-DFC4-177D-7ED3792FB7DA}"/>
                </a:ext>
              </a:extLst>
            </p:cNvPr>
            <p:cNvSpPr/>
            <p:nvPr/>
          </p:nvSpPr>
          <p:spPr>
            <a:xfrm>
              <a:off x="4937107" y="1639286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0"/>
                  </a:moveTo>
                  <a:cubicBezTo>
                    <a:pt x="93" y="0"/>
                    <a:pt x="81" y="3"/>
                    <a:pt x="69" y="9"/>
                  </a:cubicBezTo>
                  <a:cubicBezTo>
                    <a:pt x="23" y="55"/>
                    <a:pt x="0" y="101"/>
                    <a:pt x="23" y="146"/>
                  </a:cubicBezTo>
                  <a:lnTo>
                    <a:pt x="845" y="1790"/>
                  </a:lnTo>
                  <a:cubicBezTo>
                    <a:pt x="845" y="1812"/>
                    <a:pt x="868" y="1812"/>
                    <a:pt x="891" y="1835"/>
                  </a:cubicBezTo>
                  <a:lnTo>
                    <a:pt x="959" y="1835"/>
                  </a:lnTo>
                  <a:cubicBezTo>
                    <a:pt x="1005" y="1812"/>
                    <a:pt x="1027" y="1744"/>
                    <a:pt x="1005" y="1698"/>
                  </a:cubicBezTo>
                  <a:lnTo>
                    <a:pt x="183" y="55"/>
                  </a:lnTo>
                  <a:cubicBezTo>
                    <a:pt x="166" y="22"/>
                    <a:pt x="137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785;p42">
              <a:extLst>
                <a:ext uri="{FF2B5EF4-FFF2-40B4-BE49-F238E27FC236}">
                  <a16:creationId xmlns:a16="http://schemas.microsoft.com/office/drawing/2014/main" id="{EBD08A7D-FE8F-A8EE-3526-2352FB3F4C09}"/>
                </a:ext>
              </a:extLst>
            </p:cNvPr>
            <p:cNvSpPr/>
            <p:nvPr/>
          </p:nvSpPr>
          <p:spPr>
            <a:xfrm>
              <a:off x="5034144" y="1615991"/>
              <a:ext cx="29785" cy="52032"/>
            </a:xfrm>
            <a:custGeom>
              <a:avLst/>
              <a:gdLst/>
              <a:ahLst/>
              <a:cxnLst/>
              <a:rect l="l" t="t" r="r" b="b"/>
              <a:pathLst>
                <a:path w="1051" h="1836" extrusionOk="0">
                  <a:moveTo>
                    <a:pt x="109" y="1"/>
                  </a:moveTo>
                  <a:cubicBezTo>
                    <a:pt x="95" y="1"/>
                    <a:pt x="81" y="3"/>
                    <a:pt x="69" y="10"/>
                  </a:cubicBezTo>
                  <a:cubicBezTo>
                    <a:pt x="23" y="32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67" y="1813"/>
                    <a:pt x="867" y="1813"/>
                    <a:pt x="890" y="1836"/>
                  </a:cubicBezTo>
                  <a:cubicBezTo>
                    <a:pt x="913" y="1836"/>
                    <a:pt x="959" y="1836"/>
                    <a:pt x="982" y="1813"/>
                  </a:cubicBezTo>
                  <a:cubicBezTo>
                    <a:pt x="1027" y="1790"/>
                    <a:pt x="1050" y="1744"/>
                    <a:pt x="1027" y="1699"/>
                  </a:cubicBezTo>
                  <a:lnTo>
                    <a:pt x="206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786;p42">
              <a:extLst>
                <a:ext uri="{FF2B5EF4-FFF2-40B4-BE49-F238E27FC236}">
                  <a16:creationId xmlns:a16="http://schemas.microsoft.com/office/drawing/2014/main" id="{1DE74E00-15DA-9D92-48C4-E7045D9B2765}"/>
                </a:ext>
              </a:extLst>
            </p:cNvPr>
            <p:cNvSpPr/>
            <p:nvPr/>
          </p:nvSpPr>
          <p:spPr>
            <a:xfrm>
              <a:off x="5136989" y="1590768"/>
              <a:ext cx="29785" cy="51862"/>
            </a:xfrm>
            <a:custGeom>
              <a:avLst/>
              <a:gdLst/>
              <a:ahLst/>
              <a:cxnLst/>
              <a:rect l="l" t="t" r="r" b="b"/>
              <a:pathLst>
                <a:path w="1051" h="1830" extrusionOk="0">
                  <a:moveTo>
                    <a:pt x="109" y="0"/>
                  </a:moveTo>
                  <a:cubicBezTo>
                    <a:pt x="95" y="0"/>
                    <a:pt x="81" y="3"/>
                    <a:pt x="69" y="9"/>
                  </a:cubicBezTo>
                  <a:cubicBezTo>
                    <a:pt x="23" y="32"/>
                    <a:pt x="0" y="78"/>
                    <a:pt x="46" y="124"/>
                  </a:cubicBezTo>
                  <a:lnTo>
                    <a:pt x="845" y="1767"/>
                  </a:lnTo>
                  <a:cubicBezTo>
                    <a:pt x="868" y="1790"/>
                    <a:pt x="891" y="1813"/>
                    <a:pt x="891" y="1813"/>
                  </a:cubicBezTo>
                  <a:cubicBezTo>
                    <a:pt x="902" y="1824"/>
                    <a:pt x="919" y="1830"/>
                    <a:pt x="936" y="1830"/>
                  </a:cubicBezTo>
                  <a:cubicBezTo>
                    <a:pt x="953" y="1830"/>
                    <a:pt x="970" y="1824"/>
                    <a:pt x="982" y="1813"/>
                  </a:cubicBezTo>
                  <a:cubicBezTo>
                    <a:pt x="1027" y="1790"/>
                    <a:pt x="1050" y="1721"/>
                    <a:pt x="1027" y="1676"/>
                  </a:cubicBezTo>
                  <a:lnTo>
                    <a:pt x="206" y="55"/>
                  </a:lnTo>
                  <a:cubicBezTo>
                    <a:pt x="189" y="22"/>
                    <a:pt x="148" y="0"/>
                    <a:pt x="109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787;p42">
              <a:extLst>
                <a:ext uri="{FF2B5EF4-FFF2-40B4-BE49-F238E27FC236}">
                  <a16:creationId xmlns:a16="http://schemas.microsoft.com/office/drawing/2014/main" id="{28288D93-FA4B-A665-68C3-363BB9C9E7D9}"/>
                </a:ext>
              </a:extLst>
            </p:cNvPr>
            <p:cNvSpPr/>
            <p:nvPr/>
          </p:nvSpPr>
          <p:spPr>
            <a:xfrm>
              <a:off x="4709396" y="1695569"/>
              <a:ext cx="20093" cy="34546"/>
            </a:xfrm>
            <a:custGeom>
              <a:avLst/>
              <a:gdLst/>
              <a:ahLst/>
              <a:cxnLst/>
              <a:rect l="l" t="t" r="r" b="b"/>
              <a:pathLst>
                <a:path w="709" h="1219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100"/>
                    <a:pt x="24" y="146"/>
                  </a:cubicBezTo>
                  <a:lnTo>
                    <a:pt x="526" y="1173"/>
                  </a:lnTo>
                  <a:cubicBezTo>
                    <a:pt x="526" y="1196"/>
                    <a:pt x="549" y="1196"/>
                    <a:pt x="571" y="1219"/>
                  </a:cubicBezTo>
                  <a:lnTo>
                    <a:pt x="663" y="1219"/>
                  </a:lnTo>
                  <a:cubicBezTo>
                    <a:pt x="708" y="1173"/>
                    <a:pt x="708" y="1128"/>
                    <a:pt x="686" y="1082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5788;p42">
              <a:extLst>
                <a:ext uri="{FF2B5EF4-FFF2-40B4-BE49-F238E27FC236}">
                  <a16:creationId xmlns:a16="http://schemas.microsoft.com/office/drawing/2014/main" id="{B2B18E8E-7AA5-5D4D-33B6-D844954481B6}"/>
                </a:ext>
              </a:extLst>
            </p:cNvPr>
            <p:cNvSpPr/>
            <p:nvPr/>
          </p:nvSpPr>
          <p:spPr>
            <a:xfrm>
              <a:off x="4798015" y="1673578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06" y="0"/>
                  </a:moveTo>
                  <a:cubicBezTo>
                    <a:pt x="94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26" y="1150"/>
                  </a:lnTo>
                  <a:cubicBezTo>
                    <a:pt x="549" y="1173"/>
                    <a:pt x="549" y="1196"/>
                    <a:pt x="572" y="1196"/>
                  </a:cubicBezTo>
                  <a:cubicBezTo>
                    <a:pt x="583" y="1207"/>
                    <a:pt x="600" y="1213"/>
                    <a:pt x="617" y="1213"/>
                  </a:cubicBezTo>
                  <a:cubicBezTo>
                    <a:pt x="634" y="1213"/>
                    <a:pt x="651" y="1207"/>
                    <a:pt x="663" y="1196"/>
                  </a:cubicBezTo>
                  <a:cubicBezTo>
                    <a:pt x="708" y="1173"/>
                    <a:pt x="731" y="1127"/>
                    <a:pt x="708" y="1082"/>
                  </a:cubicBezTo>
                  <a:lnTo>
                    <a:pt x="183" y="55"/>
                  </a:lnTo>
                  <a:cubicBezTo>
                    <a:pt x="167" y="21"/>
                    <a:pt x="138" y="0"/>
                    <a:pt x="106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5789;p42">
              <a:extLst>
                <a:ext uri="{FF2B5EF4-FFF2-40B4-BE49-F238E27FC236}">
                  <a16:creationId xmlns:a16="http://schemas.microsoft.com/office/drawing/2014/main" id="{F31BC815-AC82-4DC3-A37B-40DB1426FD64}"/>
                </a:ext>
              </a:extLst>
            </p:cNvPr>
            <p:cNvSpPr/>
            <p:nvPr/>
          </p:nvSpPr>
          <p:spPr>
            <a:xfrm>
              <a:off x="4887286" y="1651444"/>
              <a:ext cx="20745" cy="34036"/>
            </a:xfrm>
            <a:custGeom>
              <a:avLst/>
              <a:gdLst/>
              <a:ahLst/>
              <a:cxnLst/>
              <a:rect l="l" t="t" r="r" b="b"/>
              <a:pathLst>
                <a:path w="732" h="1201" extrusionOk="0">
                  <a:moveTo>
                    <a:pt x="118" y="0"/>
                  </a:moveTo>
                  <a:cubicBezTo>
                    <a:pt x="103" y="0"/>
                    <a:pt x="86" y="6"/>
                    <a:pt x="69" y="14"/>
                  </a:cubicBezTo>
                  <a:cubicBezTo>
                    <a:pt x="24" y="37"/>
                    <a:pt x="1" y="82"/>
                    <a:pt x="24" y="128"/>
                  </a:cubicBezTo>
                  <a:lnTo>
                    <a:pt x="526" y="1155"/>
                  </a:lnTo>
                  <a:cubicBezTo>
                    <a:pt x="549" y="1178"/>
                    <a:pt x="571" y="1178"/>
                    <a:pt x="571" y="1201"/>
                  </a:cubicBezTo>
                  <a:lnTo>
                    <a:pt x="663" y="1201"/>
                  </a:lnTo>
                  <a:cubicBezTo>
                    <a:pt x="708" y="1178"/>
                    <a:pt x="731" y="1110"/>
                    <a:pt x="708" y="1064"/>
                  </a:cubicBezTo>
                  <a:lnTo>
                    <a:pt x="183" y="60"/>
                  </a:lnTo>
                  <a:cubicBezTo>
                    <a:pt x="169" y="16"/>
                    <a:pt x="145" y="0"/>
                    <a:pt x="11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5790;p42">
              <a:extLst>
                <a:ext uri="{FF2B5EF4-FFF2-40B4-BE49-F238E27FC236}">
                  <a16:creationId xmlns:a16="http://schemas.microsoft.com/office/drawing/2014/main" id="{CCC4DB0A-56EC-8DB1-0C73-924C44F156A5}"/>
                </a:ext>
              </a:extLst>
            </p:cNvPr>
            <p:cNvSpPr/>
            <p:nvPr/>
          </p:nvSpPr>
          <p:spPr>
            <a:xfrm>
              <a:off x="4984322" y="1628290"/>
              <a:ext cx="20717" cy="34405"/>
            </a:xfrm>
            <a:custGeom>
              <a:avLst/>
              <a:gdLst/>
              <a:ahLst/>
              <a:cxnLst/>
              <a:rect l="l" t="t" r="r" b="b"/>
              <a:pathLst>
                <a:path w="731" h="1214" extrusionOk="0">
                  <a:moveTo>
                    <a:pt x="105" y="0"/>
                  </a:moveTo>
                  <a:cubicBezTo>
                    <a:pt x="94" y="0"/>
                    <a:pt x="81" y="3"/>
                    <a:pt x="69" y="9"/>
                  </a:cubicBezTo>
                  <a:cubicBezTo>
                    <a:pt x="23" y="32"/>
                    <a:pt x="1" y="101"/>
                    <a:pt x="23" y="146"/>
                  </a:cubicBezTo>
                  <a:lnTo>
                    <a:pt x="526" y="1173"/>
                  </a:lnTo>
                  <a:cubicBezTo>
                    <a:pt x="548" y="1173"/>
                    <a:pt x="548" y="1196"/>
                    <a:pt x="571" y="1196"/>
                  </a:cubicBezTo>
                  <a:cubicBezTo>
                    <a:pt x="583" y="1208"/>
                    <a:pt x="594" y="1213"/>
                    <a:pt x="608" y="1213"/>
                  </a:cubicBezTo>
                  <a:cubicBezTo>
                    <a:pt x="623" y="1213"/>
                    <a:pt x="640" y="1208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183" y="55"/>
                  </a:lnTo>
                  <a:cubicBezTo>
                    <a:pt x="166" y="22"/>
                    <a:pt x="138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5791;p42">
              <a:extLst>
                <a:ext uri="{FF2B5EF4-FFF2-40B4-BE49-F238E27FC236}">
                  <a16:creationId xmlns:a16="http://schemas.microsoft.com/office/drawing/2014/main" id="{D33F83DF-EF12-3A13-9D3C-F8F51B7F93A4}"/>
                </a:ext>
              </a:extLst>
            </p:cNvPr>
            <p:cNvSpPr/>
            <p:nvPr/>
          </p:nvSpPr>
          <p:spPr>
            <a:xfrm>
              <a:off x="5082662" y="1604343"/>
              <a:ext cx="20717" cy="33923"/>
            </a:xfrm>
            <a:custGeom>
              <a:avLst/>
              <a:gdLst/>
              <a:ahLst/>
              <a:cxnLst/>
              <a:rect l="l" t="t" r="r" b="b"/>
              <a:pathLst>
                <a:path w="731" h="1197" extrusionOk="0">
                  <a:moveTo>
                    <a:pt x="109" y="1"/>
                  </a:moveTo>
                  <a:cubicBezTo>
                    <a:pt x="95" y="1"/>
                    <a:pt x="81" y="4"/>
                    <a:pt x="68" y="10"/>
                  </a:cubicBezTo>
                  <a:cubicBezTo>
                    <a:pt x="23" y="33"/>
                    <a:pt x="0" y="78"/>
                    <a:pt x="23" y="124"/>
                  </a:cubicBezTo>
                  <a:lnTo>
                    <a:pt x="548" y="1151"/>
                  </a:lnTo>
                  <a:cubicBezTo>
                    <a:pt x="548" y="1174"/>
                    <a:pt x="571" y="1197"/>
                    <a:pt x="571" y="1197"/>
                  </a:cubicBezTo>
                  <a:lnTo>
                    <a:pt x="662" y="1197"/>
                  </a:lnTo>
                  <a:cubicBezTo>
                    <a:pt x="708" y="1174"/>
                    <a:pt x="730" y="1105"/>
                    <a:pt x="708" y="1060"/>
                  </a:cubicBezTo>
                  <a:lnTo>
                    <a:pt x="205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5792;p42">
              <a:extLst>
                <a:ext uri="{FF2B5EF4-FFF2-40B4-BE49-F238E27FC236}">
                  <a16:creationId xmlns:a16="http://schemas.microsoft.com/office/drawing/2014/main" id="{808163C8-6B23-A825-F01C-BA01E3E110C3}"/>
                </a:ext>
              </a:extLst>
            </p:cNvPr>
            <p:cNvSpPr/>
            <p:nvPr/>
          </p:nvSpPr>
          <p:spPr>
            <a:xfrm>
              <a:off x="5194548" y="1577193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10" y="0"/>
                  </a:moveTo>
                  <a:cubicBezTo>
                    <a:pt x="95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49" y="1150"/>
                  </a:lnTo>
                  <a:cubicBezTo>
                    <a:pt x="549" y="1173"/>
                    <a:pt x="571" y="1196"/>
                    <a:pt x="571" y="1196"/>
                  </a:cubicBezTo>
                  <a:cubicBezTo>
                    <a:pt x="594" y="1207"/>
                    <a:pt x="611" y="1213"/>
                    <a:pt x="626" y="1213"/>
                  </a:cubicBezTo>
                  <a:cubicBezTo>
                    <a:pt x="640" y="1213"/>
                    <a:pt x="651" y="1207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206" y="55"/>
                  </a:lnTo>
                  <a:cubicBezTo>
                    <a:pt x="190" y="21"/>
                    <a:pt x="148" y="0"/>
                    <a:pt x="110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5793;p42">
              <a:extLst>
                <a:ext uri="{FF2B5EF4-FFF2-40B4-BE49-F238E27FC236}">
                  <a16:creationId xmlns:a16="http://schemas.microsoft.com/office/drawing/2014/main" id="{D3BFE6C5-8359-5FCE-3504-5247C4C85564}"/>
                </a:ext>
              </a:extLst>
            </p:cNvPr>
            <p:cNvSpPr/>
            <p:nvPr/>
          </p:nvSpPr>
          <p:spPr>
            <a:xfrm>
              <a:off x="3480998" y="2291560"/>
              <a:ext cx="410788" cy="398007"/>
            </a:xfrm>
            <a:custGeom>
              <a:avLst/>
              <a:gdLst/>
              <a:ahLst/>
              <a:cxnLst/>
              <a:rect l="l" t="t" r="r" b="b"/>
              <a:pathLst>
                <a:path w="14495" h="14044" extrusionOk="0">
                  <a:moveTo>
                    <a:pt x="8719" y="0"/>
                  </a:moveTo>
                  <a:cubicBezTo>
                    <a:pt x="8696" y="0"/>
                    <a:pt x="8674" y="1"/>
                    <a:pt x="8651" y="1"/>
                  </a:cubicBezTo>
                  <a:cubicBezTo>
                    <a:pt x="7510" y="1"/>
                    <a:pt x="6848" y="640"/>
                    <a:pt x="6300" y="1485"/>
                  </a:cubicBezTo>
                  <a:cubicBezTo>
                    <a:pt x="5684" y="2421"/>
                    <a:pt x="4862" y="2854"/>
                    <a:pt x="3744" y="3151"/>
                  </a:cubicBezTo>
                  <a:cubicBezTo>
                    <a:pt x="2717" y="3425"/>
                    <a:pt x="1576" y="3653"/>
                    <a:pt x="868" y="4429"/>
                  </a:cubicBezTo>
                  <a:cubicBezTo>
                    <a:pt x="434" y="4909"/>
                    <a:pt x="183" y="5525"/>
                    <a:pt x="160" y="6141"/>
                  </a:cubicBezTo>
                  <a:cubicBezTo>
                    <a:pt x="1" y="11893"/>
                    <a:pt x="4041" y="13970"/>
                    <a:pt x="5365" y="14039"/>
                  </a:cubicBezTo>
                  <a:cubicBezTo>
                    <a:pt x="5419" y="14042"/>
                    <a:pt x="5474" y="14044"/>
                    <a:pt x="5528" y="14044"/>
                  </a:cubicBezTo>
                  <a:cubicBezTo>
                    <a:pt x="6916" y="14044"/>
                    <a:pt x="8088" y="12953"/>
                    <a:pt x="9450" y="12624"/>
                  </a:cubicBezTo>
                  <a:cubicBezTo>
                    <a:pt x="10112" y="12464"/>
                    <a:pt x="10820" y="12464"/>
                    <a:pt x="11459" y="12213"/>
                  </a:cubicBezTo>
                  <a:cubicBezTo>
                    <a:pt x="12281" y="11916"/>
                    <a:pt x="12920" y="11208"/>
                    <a:pt x="13239" y="10432"/>
                  </a:cubicBezTo>
                  <a:cubicBezTo>
                    <a:pt x="14495" y="7442"/>
                    <a:pt x="13924" y="4954"/>
                    <a:pt x="13353" y="3562"/>
                  </a:cubicBezTo>
                  <a:cubicBezTo>
                    <a:pt x="12943" y="2626"/>
                    <a:pt x="12281" y="1804"/>
                    <a:pt x="11459" y="1142"/>
                  </a:cubicBezTo>
                  <a:cubicBezTo>
                    <a:pt x="10699" y="517"/>
                    <a:pt x="9764" y="0"/>
                    <a:pt x="87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5794;p42">
              <a:extLst>
                <a:ext uri="{FF2B5EF4-FFF2-40B4-BE49-F238E27FC236}">
                  <a16:creationId xmlns:a16="http://schemas.microsoft.com/office/drawing/2014/main" id="{D3DE3395-242D-0999-C377-F4367122EEB3}"/>
                </a:ext>
              </a:extLst>
            </p:cNvPr>
            <p:cNvSpPr/>
            <p:nvPr/>
          </p:nvSpPr>
          <p:spPr>
            <a:xfrm>
              <a:off x="3483577" y="2470102"/>
              <a:ext cx="291137" cy="219465"/>
            </a:xfrm>
            <a:custGeom>
              <a:avLst/>
              <a:gdLst/>
              <a:ahLst/>
              <a:cxnLst/>
              <a:rect l="l" t="t" r="r" b="b"/>
              <a:pathLst>
                <a:path w="10273" h="7744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5616"/>
                    <a:pt x="3950" y="7670"/>
                    <a:pt x="5274" y="7739"/>
                  </a:cubicBezTo>
                  <a:cubicBezTo>
                    <a:pt x="5328" y="7742"/>
                    <a:pt x="5383" y="7744"/>
                    <a:pt x="5437" y="7744"/>
                  </a:cubicBezTo>
                  <a:cubicBezTo>
                    <a:pt x="6825" y="7744"/>
                    <a:pt x="7997" y="6653"/>
                    <a:pt x="9359" y="6324"/>
                  </a:cubicBezTo>
                  <a:cubicBezTo>
                    <a:pt x="9656" y="6255"/>
                    <a:pt x="9976" y="6209"/>
                    <a:pt x="10272" y="6164"/>
                  </a:cubicBezTo>
                  <a:cubicBezTo>
                    <a:pt x="9792" y="5983"/>
                    <a:pt x="9414" y="5911"/>
                    <a:pt x="9085" y="5911"/>
                  </a:cubicBezTo>
                  <a:cubicBezTo>
                    <a:pt x="7960" y="5911"/>
                    <a:pt x="7419" y="6756"/>
                    <a:pt x="5388" y="6985"/>
                  </a:cubicBezTo>
                  <a:cubicBezTo>
                    <a:pt x="2831" y="6894"/>
                    <a:pt x="731" y="3014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5795;p42">
              <a:extLst>
                <a:ext uri="{FF2B5EF4-FFF2-40B4-BE49-F238E27FC236}">
                  <a16:creationId xmlns:a16="http://schemas.microsoft.com/office/drawing/2014/main" id="{A80EF2CB-DE34-DF09-70B2-6E3F5548D6FC}"/>
                </a:ext>
              </a:extLst>
            </p:cNvPr>
            <p:cNvSpPr/>
            <p:nvPr/>
          </p:nvSpPr>
          <p:spPr>
            <a:xfrm>
              <a:off x="3601953" y="2372640"/>
              <a:ext cx="88024" cy="31939"/>
            </a:xfrm>
            <a:custGeom>
              <a:avLst/>
              <a:gdLst/>
              <a:ahLst/>
              <a:cxnLst/>
              <a:rect l="l" t="t" r="r" b="b"/>
              <a:pathLst>
                <a:path w="3106" h="1127" extrusionOk="0">
                  <a:moveTo>
                    <a:pt x="2652" y="1"/>
                  </a:moveTo>
                  <a:cubicBezTo>
                    <a:pt x="2353" y="1"/>
                    <a:pt x="1911" y="77"/>
                    <a:pt x="1439" y="222"/>
                  </a:cubicBezTo>
                  <a:cubicBezTo>
                    <a:pt x="617" y="450"/>
                    <a:pt x="1" y="815"/>
                    <a:pt x="47" y="998"/>
                  </a:cubicBezTo>
                  <a:cubicBezTo>
                    <a:pt x="66" y="1085"/>
                    <a:pt x="209" y="1127"/>
                    <a:pt x="431" y="1127"/>
                  </a:cubicBezTo>
                  <a:cubicBezTo>
                    <a:pt x="730" y="1127"/>
                    <a:pt x="1172" y="1051"/>
                    <a:pt x="1644" y="906"/>
                  </a:cubicBezTo>
                  <a:cubicBezTo>
                    <a:pt x="2466" y="678"/>
                    <a:pt x="3105" y="313"/>
                    <a:pt x="3037" y="130"/>
                  </a:cubicBezTo>
                  <a:cubicBezTo>
                    <a:pt x="3017" y="43"/>
                    <a:pt x="2874" y="1"/>
                    <a:pt x="26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5796;p42">
              <a:extLst>
                <a:ext uri="{FF2B5EF4-FFF2-40B4-BE49-F238E27FC236}">
                  <a16:creationId xmlns:a16="http://schemas.microsoft.com/office/drawing/2014/main" id="{B34926CD-36D6-F7D7-67BF-566808B4505F}"/>
                </a:ext>
              </a:extLst>
            </p:cNvPr>
            <p:cNvSpPr/>
            <p:nvPr/>
          </p:nvSpPr>
          <p:spPr>
            <a:xfrm>
              <a:off x="3580613" y="2195997"/>
              <a:ext cx="77000" cy="199117"/>
            </a:xfrm>
            <a:custGeom>
              <a:avLst/>
              <a:gdLst/>
              <a:ahLst/>
              <a:cxnLst/>
              <a:rect l="l" t="t" r="r" b="b"/>
              <a:pathLst>
                <a:path w="2717" h="7026" extrusionOk="0">
                  <a:moveTo>
                    <a:pt x="1883" y="1"/>
                  </a:moveTo>
                  <a:cubicBezTo>
                    <a:pt x="1700" y="1"/>
                    <a:pt x="1477" y="62"/>
                    <a:pt x="1210" y="223"/>
                  </a:cubicBezTo>
                  <a:cubicBezTo>
                    <a:pt x="1210" y="223"/>
                    <a:pt x="1" y="2917"/>
                    <a:pt x="2078" y="7025"/>
                  </a:cubicBezTo>
                  <a:cubicBezTo>
                    <a:pt x="2078" y="7025"/>
                    <a:pt x="2084" y="7025"/>
                    <a:pt x="2096" y="7025"/>
                  </a:cubicBezTo>
                  <a:cubicBezTo>
                    <a:pt x="2189" y="7025"/>
                    <a:pt x="2615" y="7007"/>
                    <a:pt x="2717" y="6683"/>
                  </a:cubicBezTo>
                  <a:cubicBezTo>
                    <a:pt x="2717" y="6683"/>
                    <a:pt x="663" y="2255"/>
                    <a:pt x="2648" y="588"/>
                  </a:cubicBezTo>
                  <a:cubicBezTo>
                    <a:pt x="2648" y="588"/>
                    <a:pt x="2453" y="1"/>
                    <a:pt x="18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5797;p42">
              <a:extLst>
                <a:ext uri="{FF2B5EF4-FFF2-40B4-BE49-F238E27FC236}">
                  <a16:creationId xmlns:a16="http://schemas.microsoft.com/office/drawing/2014/main" id="{0E972E31-5539-EE4E-D66D-0D25FE17AD8B}"/>
                </a:ext>
              </a:extLst>
            </p:cNvPr>
            <p:cNvSpPr/>
            <p:nvPr/>
          </p:nvSpPr>
          <p:spPr>
            <a:xfrm>
              <a:off x="3472581" y="2269653"/>
              <a:ext cx="141048" cy="68101"/>
            </a:xfrm>
            <a:custGeom>
              <a:avLst/>
              <a:gdLst/>
              <a:ahLst/>
              <a:cxnLst/>
              <a:rect l="l" t="t" r="r" b="b"/>
              <a:pathLst>
                <a:path w="4977" h="2403" extrusionOk="0">
                  <a:moveTo>
                    <a:pt x="1943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892" y="2031"/>
                    <a:pt x="2253" y="2403"/>
                    <a:pt x="3326" y="2403"/>
                  </a:cubicBezTo>
                  <a:cubicBezTo>
                    <a:pt x="4260" y="2403"/>
                    <a:pt x="4977" y="2121"/>
                    <a:pt x="4977" y="2121"/>
                  </a:cubicBezTo>
                  <a:cubicBezTo>
                    <a:pt x="4237" y="426"/>
                    <a:pt x="2999" y="1"/>
                    <a:pt x="1943" y="1"/>
                  </a:cubicBezTo>
                  <a:close/>
                </a:path>
              </a:pathLst>
            </a:custGeom>
            <a:solidFill>
              <a:srgbClr val="4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5798;p42">
              <a:extLst>
                <a:ext uri="{FF2B5EF4-FFF2-40B4-BE49-F238E27FC236}">
                  <a16:creationId xmlns:a16="http://schemas.microsoft.com/office/drawing/2014/main" id="{5CDA1C01-FE3E-ADE9-624B-76155F66A9D8}"/>
                </a:ext>
              </a:extLst>
            </p:cNvPr>
            <p:cNvSpPr/>
            <p:nvPr/>
          </p:nvSpPr>
          <p:spPr>
            <a:xfrm>
              <a:off x="3712054" y="2322592"/>
              <a:ext cx="138979" cy="194469"/>
            </a:xfrm>
            <a:custGeom>
              <a:avLst/>
              <a:gdLst/>
              <a:ahLst/>
              <a:cxnLst/>
              <a:rect l="l" t="t" r="r" b="b"/>
              <a:pathLst>
                <a:path w="4904" h="6862" extrusionOk="0">
                  <a:moveTo>
                    <a:pt x="1043" y="1"/>
                  </a:moveTo>
                  <a:cubicBezTo>
                    <a:pt x="456" y="1"/>
                    <a:pt x="0" y="321"/>
                    <a:pt x="293" y="1143"/>
                  </a:cubicBezTo>
                  <a:cubicBezTo>
                    <a:pt x="590" y="2033"/>
                    <a:pt x="1525" y="2513"/>
                    <a:pt x="2187" y="3197"/>
                  </a:cubicBezTo>
                  <a:cubicBezTo>
                    <a:pt x="3055" y="4133"/>
                    <a:pt x="3397" y="5389"/>
                    <a:pt x="3785" y="6598"/>
                  </a:cubicBezTo>
                  <a:cubicBezTo>
                    <a:pt x="3831" y="6667"/>
                    <a:pt x="3854" y="6758"/>
                    <a:pt x="3922" y="6804"/>
                  </a:cubicBezTo>
                  <a:cubicBezTo>
                    <a:pt x="3972" y="6844"/>
                    <a:pt x="4035" y="6862"/>
                    <a:pt x="4102" y="6862"/>
                  </a:cubicBezTo>
                  <a:cubicBezTo>
                    <a:pt x="4188" y="6862"/>
                    <a:pt x="4279" y="6832"/>
                    <a:pt x="4356" y="6781"/>
                  </a:cubicBezTo>
                  <a:cubicBezTo>
                    <a:pt x="4470" y="6667"/>
                    <a:pt x="4538" y="6530"/>
                    <a:pt x="4607" y="6393"/>
                  </a:cubicBezTo>
                  <a:cubicBezTo>
                    <a:pt x="4904" y="5548"/>
                    <a:pt x="4835" y="4658"/>
                    <a:pt x="4584" y="3836"/>
                  </a:cubicBezTo>
                  <a:cubicBezTo>
                    <a:pt x="4310" y="3038"/>
                    <a:pt x="3854" y="2284"/>
                    <a:pt x="3352" y="1600"/>
                  </a:cubicBezTo>
                  <a:cubicBezTo>
                    <a:pt x="3009" y="1120"/>
                    <a:pt x="2644" y="664"/>
                    <a:pt x="2165" y="344"/>
                  </a:cubicBezTo>
                  <a:cubicBezTo>
                    <a:pt x="1845" y="131"/>
                    <a:pt x="1417" y="1"/>
                    <a:pt x="10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5799;p42">
              <a:extLst>
                <a:ext uri="{FF2B5EF4-FFF2-40B4-BE49-F238E27FC236}">
                  <a16:creationId xmlns:a16="http://schemas.microsoft.com/office/drawing/2014/main" id="{DA8E7FFE-E5C0-4369-2020-79708A0F0048}"/>
                </a:ext>
              </a:extLst>
            </p:cNvPr>
            <p:cNvSpPr/>
            <p:nvPr/>
          </p:nvSpPr>
          <p:spPr>
            <a:xfrm>
              <a:off x="3807673" y="2542652"/>
              <a:ext cx="29785" cy="25024"/>
            </a:xfrm>
            <a:custGeom>
              <a:avLst/>
              <a:gdLst/>
              <a:ahLst/>
              <a:cxnLst/>
              <a:rect l="l" t="t" r="r" b="b"/>
              <a:pathLst>
                <a:path w="1051" h="883" extrusionOk="0">
                  <a:moveTo>
                    <a:pt x="546" y="1"/>
                  </a:moveTo>
                  <a:cubicBezTo>
                    <a:pt x="501" y="1"/>
                    <a:pt x="455" y="7"/>
                    <a:pt x="411" y="20"/>
                  </a:cubicBezTo>
                  <a:cubicBezTo>
                    <a:pt x="160" y="89"/>
                    <a:pt x="0" y="340"/>
                    <a:pt x="69" y="568"/>
                  </a:cubicBezTo>
                  <a:cubicBezTo>
                    <a:pt x="125" y="756"/>
                    <a:pt x="306" y="882"/>
                    <a:pt x="508" y="882"/>
                  </a:cubicBezTo>
                  <a:cubicBezTo>
                    <a:pt x="551" y="882"/>
                    <a:pt x="595" y="877"/>
                    <a:pt x="639" y="865"/>
                  </a:cubicBezTo>
                  <a:cubicBezTo>
                    <a:pt x="891" y="773"/>
                    <a:pt x="1050" y="545"/>
                    <a:pt x="982" y="317"/>
                  </a:cubicBezTo>
                  <a:cubicBezTo>
                    <a:pt x="927" y="114"/>
                    <a:pt x="737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5800;p42">
              <a:extLst>
                <a:ext uri="{FF2B5EF4-FFF2-40B4-BE49-F238E27FC236}">
                  <a16:creationId xmlns:a16="http://schemas.microsoft.com/office/drawing/2014/main" id="{890E411C-BB68-FBDB-0DDB-C1577AA6407F}"/>
                </a:ext>
              </a:extLst>
            </p:cNvPr>
            <p:cNvSpPr/>
            <p:nvPr/>
          </p:nvSpPr>
          <p:spPr>
            <a:xfrm>
              <a:off x="3472581" y="2269653"/>
              <a:ext cx="140396" cy="58182"/>
            </a:xfrm>
            <a:custGeom>
              <a:avLst/>
              <a:gdLst/>
              <a:ahLst/>
              <a:cxnLst/>
              <a:rect l="l" t="t" r="r" b="b"/>
              <a:pathLst>
                <a:path w="4954" h="2053" extrusionOk="0">
                  <a:moveTo>
                    <a:pt x="1945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1" y="455"/>
                    <a:pt x="24" y="455"/>
                    <a:pt x="24" y="455"/>
                  </a:cubicBezTo>
                  <a:lnTo>
                    <a:pt x="4954" y="2052"/>
                  </a:lnTo>
                  <a:cubicBezTo>
                    <a:pt x="4208" y="414"/>
                    <a:pt x="2988" y="1"/>
                    <a:pt x="19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5801;p42">
              <a:extLst>
                <a:ext uri="{FF2B5EF4-FFF2-40B4-BE49-F238E27FC236}">
                  <a16:creationId xmlns:a16="http://schemas.microsoft.com/office/drawing/2014/main" id="{29249853-1F67-4E77-8B86-751DA24F1CA6}"/>
                </a:ext>
              </a:extLst>
            </p:cNvPr>
            <p:cNvSpPr/>
            <p:nvPr/>
          </p:nvSpPr>
          <p:spPr>
            <a:xfrm>
              <a:off x="5133759" y="3571082"/>
              <a:ext cx="290457" cy="273793"/>
            </a:xfrm>
            <a:custGeom>
              <a:avLst/>
              <a:gdLst/>
              <a:ahLst/>
              <a:cxnLst/>
              <a:rect l="l" t="t" r="r" b="b"/>
              <a:pathLst>
                <a:path w="10249" h="9661" extrusionOk="0">
                  <a:moveTo>
                    <a:pt x="6209" y="1"/>
                  </a:moveTo>
                  <a:cubicBezTo>
                    <a:pt x="5364" y="1"/>
                    <a:pt x="4999" y="685"/>
                    <a:pt x="4908" y="1484"/>
                  </a:cubicBezTo>
                  <a:cubicBezTo>
                    <a:pt x="4520" y="845"/>
                    <a:pt x="4040" y="366"/>
                    <a:pt x="3356" y="206"/>
                  </a:cubicBezTo>
                  <a:cubicBezTo>
                    <a:pt x="3295" y="192"/>
                    <a:pt x="3238" y="186"/>
                    <a:pt x="3183" y="186"/>
                  </a:cubicBezTo>
                  <a:cubicBezTo>
                    <a:pt x="2782" y="186"/>
                    <a:pt x="2542" y="535"/>
                    <a:pt x="2602" y="936"/>
                  </a:cubicBezTo>
                  <a:cubicBezTo>
                    <a:pt x="2716" y="1690"/>
                    <a:pt x="3013" y="2329"/>
                    <a:pt x="3401" y="2945"/>
                  </a:cubicBezTo>
                  <a:cubicBezTo>
                    <a:pt x="3356" y="2945"/>
                    <a:pt x="3333" y="2945"/>
                    <a:pt x="3287" y="2968"/>
                  </a:cubicBezTo>
                  <a:cubicBezTo>
                    <a:pt x="3036" y="2889"/>
                    <a:pt x="2761" y="2848"/>
                    <a:pt x="2491" y="2848"/>
                  </a:cubicBezTo>
                  <a:cubicBezTo>
                    <a:pt x="1903" y="2848"/>
                    <a:pt x="1332" y="3040"/>
                    <a:pt x="1050" y="3447"/>
                  </a:cubicBezTo>
                  <a:cubicBezTo>
                    <a:pt x="525" y="4200"/>
                    <a:pt x="982" y="4794"/>
                    <a:pt x="1666" y="5136"/>
                  </a:cubicBezTo>
                  <a:cubicBezTo>
                    <a:pt x="1758" y="5228"/>
                    <a:pt x="1849" y="5296"/>
                    <a:pt x="1940" y="5342"/>
                  </a:cubicBezTo>
                  <a:cubicBezTo>
                    <a:pt x="1666" y="5479"/>
                    <a:pt x="1393" y="5661"/>
                    <a:pt x="1164" y="5889"/>
                  </a:cubicBezTo>
                  <a:cubicBezTo>
                    <a:pt x="639" y="6369"/>
                    <a:pt x="0" y="7213"/>
                    <a:pt x="457" y="7944"/>
                  </a:cubicBezTo>
                  <a:cubicBezTo>
                    <a:pt x="664" y="8281"/>
                    <a:pt x="989" y="8412"/>
                    <a:pt x="1332" y="8412"/>
                  </a:cubicBezTo>
                  <a:cubicBezTo>
                    <a:pt x="1593" y="8412"/>
                    <a:pt x="1863" y="8336"/>
                    <a:pt x="2100" y="8218"/>
                  </a:cubicBezTo>
                  <a:cubicBezTo>
                    <a:pt x="2189" y="8173"/>
                    <a:pt x="3276" y="7326"/>
                    <a:pt x="3394" y="7326"/>
                  </a:cubicBezTo>
                  <a:cubicBezTo>
                    <a:pt x="3397" y="7326"/>
                    <a:pt x="3399" y="7326"/>
                    <a:pt x="3401" y="7327"/>
                  </a:cubicBezTo>
                  <a:cubicBezTo>
                    <a:pt x="3447" y="7350"/>
                    <a:pt x="3424" y="8081"/>
                    <a:pt x="3470" y="8218"/>
                  </a:cubicBezTo>
                  <a:cubicBezTo>
                    <a:pt x="3646" y="8640"/>
                    <a:pt x="4012" y="8941"/>
                    <a:pt x="4443" y="8941"/>
                  </a:cubicBezTo>
                  <a:cubicBezTo>
                    <a:pt x="4570" y="8941"/>
                    <a:pt x="4704" y="8914"/>
                    <a:pt x="4839" y="8857"/>
                  </a:cubicBezTo>
                  <a:cubicBezTo>
                    <a:pt x="5227" y="8674"/>
                    <a:pt x="5387" y="8332"/>
                    <a:pt x="5433" y="7944"/>
                  </a:cubicBezTo>
                  <a:cubicBezTo>
                    <a:pt x="5570" y="7921"/>
                    <a:pt x="5684" y="7921"/>
                    <a:pt x="5798" y="7875"/>
                  </a:cubicBezTo>
                  <a:cubicBezTo>
                    <a:pt x="6310" y="8742"/>
                    <a:pt x="6992" y="9660"/>
                    <a:pt x="7830" y="9660"/>
                  </a:cubicBezTo>
                  <a:cubicBezTo>
                    <a:pt x="7963" y="9660"/>
                    <a:pt x="8100" y="9637"/>
                    <a:pt x="8240" y="9587"/>
                  </a:cubicBezTo>
                  <a:cubicBezTo>
                    <a:pt x="9336" y="9199"/>
                    <a:pt x="9267" y="8126"/>
                    <a:pt x="8993" y="7099"/>
                  </a:cubicBezTo>
                  <a:lnTo>
                    <a:pt x="8993" y="7099"/>
                  </a:lnTo>
                  <a:cubicBezTo>
                    <a:pt x="9088" y="7109"/>
                    <a:pt x="9182" y="7114"/>
                    <a:pt x="9279" y="7114"/>
                  </a:cubicBezTo>
                  <a:cubicBezTo>
                    <a:pt x="9415" y="7114"/>
                    <a:pt x="9554" y="7103"/>
                    <a:pt x="9701" y="7076"/>
                  </a:cubicBezTo>
                  <a:cubicBezTo>
                    <a:pt x="9975" y="7031"/>
                    <a:pt x="10226" y="6688"/>
                    <a:pt x="10203" y="6392"/>
                  </a:cubicBezTo>
                  <a:cubicBezTo>
                    <a:pt x="10180" y="5638"/>
                    <a:pt x="9792" y="5364"/>
                    <a:pt x="9290" y="4862"/>
                  </a:cubicBezTo>
                  <a:cubicBezTo>
                    <a:pt x="9130" y="4680"/>
                    <a:pt x="8674" y="4611"/>
                    <a:pt x="8948" y="4178"/>
                  </a:cubicBezTo>
                  <a:cubicBezTo>
                    <a:pt x="8993" y="4109"/>
                    <a:pt x="9244" y="4063"/>
                    <a:pt x="9336" y="4018"/>
                  </a:cubicBezTo>
                  <a:cubicBezTo>
                    <a:pt x="9564" y="3881"/>
                    <a:pt x="9815" y="3675"/>
                    <a:pt x="9952" y="3447"/>
                  </a:cubicBezTo>
                  <a:cubicBezTo>
                    <a:pt x="10249" y="2968"/>
                    <a:pt x="10226" y="2329"/>
                    <a:pt x="9769" y="1964"/>
                  </a:cubicBezTo>
                  <a:cubicBezTo>
                    <a:pt x="9520" y="1764"/>
                    <a:pt x="9192" y="1691"/>
                    <a:pt x="8853" y="1691"/>
                  </a:cubicBezTo>
                  <a:cubicBezTo>
                    <a:pt x="8415" y="1691"/>
                    <a:pt x="7958" y="1812"/>
                    <a:pt x="7624" y="1941"/>
                  </a:cubicBezTo>
                  <a:cubicBezTo>
                    <a:pt x="7464" y="2009"/>
                    <a:pt x="7327" y="2078"/>
                    <a:pt x="7167" y="2146"/>
                  </a:cubicBezTo>
                  <a:cubicBezTo>
                    <a:pt x="7099" y="2169"/>
                    <a:pt x="7030" y="2215"/>
                    <a:pt x="6962" y="2237"/>
                  </a:cubicBezTo>
                  <a:cubicBezTo>
                    <a:pt x="6985" y="2100"/>
                    <a:pt x="7030" y="1918"/>
                    <a:pt x="7030" y="1895"/>
                  </a:cubicBezTo>
                  <a:cubicBezTo>
                    <a:pt x="7053" y="1621"/>
                    <a:pt x="7122" y="1324"/>
                    <a:pt x="7122" y="1050"/>
                  </a:cubicBezTo>
                  <a:cubicBezTo>
                    <a:pt x="7122" y="480"/>
                    <a:pt x="6848" y="1"/>
                    <a:pt x="62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5802;p42">
              <a:extLst>
                <a:ext uri="{FF2B5EF4-FFF2-40B4-BE49-F238E27FC236}">
                  <a16:creationId xmlns:a16="http://schemas.microsoft.com/office/drawing/2014/main" id="{563E6AAC-48EA-E8DA-DFE2-51DC92F966ED}"/>
                </a:ext>
              </a:extLst>
            </p:cNvPr>
            <p:cNvSpPr/>
            <p:nvPr/>
          </p:nvSpPr>
          <p:spPr>
            <a:xfrm>
              <a:off x="5381507" y="3530953"/>
              <a:ext cx="37550" cy="39506"/>
            </a:xfrm>
            <a:custGeom>
              <a:avLst/>
              <a:gdLst/>
              <a:ahLst/>
              <a:cxnLst/>
              <a:rect l="l" t="t" r="r" b="b"/>
              <a:pathLst>
                <a:path w="1325" h="1394" extrusionOk="0">
                  <a:moveTo>
                    <a:pt x="699" y="0"/>
                  </a:moveTo>
                  <a:cubicBezTo>
                    <a:pt x="687" y="0"/>
                    <a:pt x="675" y="1"/>
                    <a:pt x="662" y="1"/>
                  </a:cubicBezTo>
                  <a:cubicBezTo>
                    <a:pt x="297" y="1"/>
                    <a:pt x="46" y="275"/>
                    <a:pt x="23" y="640"/>
                  </a:cubicBezTo>
                  <a:cubicBezTo>
                    <a:pt x="23" y="663"/>
                    <a:pt x="0" y="709"/>
                    <a:pt x="0" y="732"/>
                  </a:cubicBezTo>
                  <a:cubicBezTo>
                    <a:pt x="0" y="1074"/>
                    <a:pt x="320" y="1394"/>
                    <a:pt x="662" y="1394"/>
                  </a:cubicBezTo>
                  <a:cubicBezTo>
                    <a:pt x="982" y="1371"/>
                    <a:pt x="1324" y="1097"/>
                    <a:pt x="1301" y="732"/>
                  </a:cubicBezTo>
                  <a:cubicBezTo>
                    <a:pt x="1301" y="709"/>
                    <a:pt x="1301" y="663"/>
                    <a:pt x="1301" y="640"/>
                  </a:cubicBezTo>
                  <a:cubicBezTo>
                    <a:pt x="1279" y="310"/>
                    <a:pt x="1044" y="0"/>
                    <a:pt x="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5803;p42">
              <a:extLst>
                <a:ext uri="{FF2B5EF4-FFF2-40B4-BE49-F238E27FC236}">
                  <a16:creationId xmlns:a16="http://schemas.microsoft.com/office/drawing/2014/main" id="{DD4A1F6F-4927-3244-C8DA-FE47E297E655}"/>
                </a:ext>
              </a:extLst>
            </p:cNvPr>
            <p:cNvSpPr/>
            <p:nvPr/>
          </p:nvSpPr>
          <p:spPr>
            <a:xfrm>
              <a:off x="5471430" y="3689459"/>
              <a:ext cx="47895" cy="36899"/>
            </a:xfrm>
            <a:custGeom>
              <a:avLst/>
              <a:gdLst/>
              <a:ahLst/>
              <a:cxnLst/>
              <a:rect l="l" t="t" r="r" b="b"/>
              <a:pathLst>
                <a:path w="1690" h="1302" extrusionOk="0">
                  <a:moveTo>
                    <a:pt x="845" y="1"/>
                  </a:moveTo>
                  <a:cubicBezTo>
                    <a:pt x="0" y="1"/>
                    <a:pt x="0" y="1302"/>
                    <a:pt x="845" y="1302"/>
                  </a:cubicBezTo>
                  <a:cubicBezTo>
                    <a:pt x="1689" y="1302"/>
                    <a:pt x="1689" y="1"/>
                    <a:pt x="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5804;p42">
              <a:extLst>
                <a:ext uri="{FF2B5EF4-FFF2-40B4-BE49-F238E27FC236}">
                  <a16:creationId xmlns:a16="http://schemas.microsoft.com/office/drawing/2014/main" id="{77306850-B672-5C72-D390-F9A3A7ACFFC1}"/>
                </a:ext>
              </a:extLst>
            </p:cNvPr>
            <p:cNvSpPr/>
            <p:nvPr/>
          </p:nvSpPr>
          <p:spPr>
            <a:xfrm>
              <a:off x="5267013" y="3852470"/>
              <a:ext cx="35595" cy="40129"/>
            </a:xfrm>
            <a:custGeom>
              <a:avLst/>
              <a:gdLst/>
              <a:ahLst/>
              <a:cxnLst/>
              <a:rect l="l" t="t" r="r" b="b"/>
              <a:pathLst>
                <a:path w="1256" h="1416" extrusionOk="0">
                  <a:moveTo>
                    <a:pt x="639" y="1"/>
                  </a:moveTo>
                  <a:cubicBezTo>
                    <a:pt x="274" y="23"/>
                    <a:pt x="23" y="297"/>
                    <a:pt x="0" y="640"/>
                  </a:cubicBezTo>
                  <a:cubicBezTo>
                    <a:pt x="0" y="685"/>
                    <a:pt x="0" y="731"/>
                    <a:pt x="0" y="777"/>
                  </a:cubicBezTo>
                  <a:cubicBezTo>
                    <a:pt x="23" y="959"/>
                    <a:pt x="69" y="1096"/>
                    <a:pt x="183" y="1233"/>
                  </a:cubicBezTo>
                  <a:cubicBezTo>
                    <a:pt x="297" y="1324"/>
                    <a:pt x="480" y="1416"/>
                    <a:pt x="639" y="1416"/>
                  </a:cubicBezTo>
                  <a:cubicBezTo>
                    <a:pt x="799" y="1393"/>
                    <a:pt x="959" y="1347"/>
                    <a:pt x="1073" y="1233"/>
                  </a:cubicBezTo>
                  <a:cubicBezTo>
                    <a:pt x="1187" y="1096"/>
                    <a:pt x="1233" y="959"/>
                    <a:pt x="1256" y="777"/>
                  </a:cubicBezTo>
                  <a:cubicBezTo>
                    <a:pt x="1256" y="731"/>
                    <a:pt x="1256" y="685"/>
                    <a:pt x="1256" y="640"/>
                  </a:cubicBezTo>
                  <a:cubicBezTo>
                    <a:pt x="1256" y="480"/>
                    <a:pt x="1210" y="320"/>
                    <a:pt x="1073" y="206"/>
                  </a:cubicBezTo>
                  <a:cubicBezTo>
                    <a:pt x="959" y="92"/>
                    <a:pt x="799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5805;p42">
              <a:extLst>
                <a:ext uri="{FF2B5EF4-FFF2-40B4-BE49-F238E27FC236}">
                  <a16:creationId xmlns:a16="http://schemas.microsoft.com/office/drawing/2014/main" id="{8883AE86-20C6-1CB6-6E7B-F45B6E0EE73C}"/>
                </a:ext>
              </a:extLst>
            </p:cNvPr>
            <p:cNvSpPr/>
            <p:nvPr/>
          </p:nvSpPr>
          <p:spPr>
            <a:xfrm>
              <a:off x="5099467" y="3721794"/>
              <a:ext cx="45316" cy="35623"/>
            </a:xfrm>
            <a:custGeom>
              <a:avLst/>
              <a:gdLst/>
              <a:ahLst/>
              <a:cxnLst/>
              <a:rect l="l" t="t" r="r" b="b"/>
              <a:pathLst>
                <a:path w="1599" h="1257" extrusionOk="0">
                  <a:moveTo>
                    <a:pt x="799" y="1"/>
                  </a:moveTo>
                  <a:cubicBezTo>
                    <a:pt x="0" y="1"/>
                    <a:pt x="0" y="1256"/>
                    <a:pt x="799" y="1256"/>
                  </a:cubicBezTo>
                  <a:cubicBezTo>
                    <a:pt x="1598" y="1256"/>
                    <a:pt x="1598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5806;p42">
              <a:extLst>
                <a:ext uri="{FF2B5EF4-FFF2-40B4-BE49-F238E27FC236}">
                  <a16:creationId xmlns:a16="http://schemas.microsoft.com/office/drawing/2014/main" id="{8B2DCF0F-5EF0-4471-0889-6EAEB121026A}"/>
                </a:ext>
              </a:extLst>
            </p:cNvPr>
            <p:cNvSpPr/>
            <p:nvPr/>
          </p:nvSpPr>
          <p:spPr>
            <a:xfrm>
              <a:off x="2813120" y="3029532"/>
              <a:ext cx="216716" cy="205125"/>
            </a:xfrm>
            <a:custGeom>
              <a:avLst/>
              <a:gdLst/>
              <a:ahLst/>
              <a:cxnLst/>
              <a:rect l="l" t="t" r="r" b="b"/>
              <a:pathLst>
                <a:path w="7647" h="7238" extrusionOk="0">
                  <a:moveTo>
                    <a:pt x="4634" y="0"/>
                  </a:moveTo>
                  <a:cubicBezTo>
                    <a:pt x="3995" y="0"/>
                    <a:pt x="3721" y="525"/>
                    <a:pt x="3675" y="1119"/>
                  </a:cubicBezTo>
                  <a:cubicBezTo>
                    <a:pt x="3378" y="639"/>
                    <a:pt x="3013" y="274"/>
                    <a:pt x="2488" y="160"/>
                  </a:cubicBezTo>
                  <a:cubicBezTo>
                    <a:pt x="2443" y="149"/>
                    <a:pt x="2399" y="143"/>
                    <a:pt x="2358" y="143"/>
                  </a:cubicBezTo>
                  <a:cubicBezTo>
                    <a:pt x="2070" y="143"/>
                    <a:pt x="1900" y="408"/>
                    <a:pt x="1940" y="708"/>
                  </a:cubicBezTo>
                  <a:cubicBezTo>
                    <a:pt x="2009" y="1256"/>
                    <a:pt x="2237" y="1758"/>
                    <a:pt x="2534" y="2214"/>
                  </a:cubicBezTo>
                  <a:lnTo>
                    <a:pt x="2442" y="2214"/>
                  </a:lnTo>
                  <a:cubicBezTo>
                    <a:pt x="2262" y="2159"/>
                    <a:pt x="2065" y="2131"/>
                    <a:pt x="1869" y="2131"/>
                  </a:cubicBezTo>
                  <a:cubicBezTo>
                    <a:pt x="1421" y="2131"/>
                    <a:pt x="983" y="2278"/>
                    <a:pt x="776" y="2579"/>
                  </a:cubicBezTo>
                  <a:cubicBezTo>
                    <a:pt x="365" y="3150"/>
                    <a:pt x="731" y="3584"/>
                    <a:pt x="1233" y="3858"/>
                  </a:cubicBezTo>
                  <a:cubicBezTo>
                    <a:pt x="1301" y="3926"/>
                    <a:pt x="1370" y="3972"/>
                    <a:pt x="1438" y="3995"/>
                  </a:cubicBezTo>
                  <a:cubicBezTo>
                    <a:pt x="1233" y="4109"/>
                    <a:pt x="1027" y="4246"/>
                    <a:pt x="867" y="4405"/>
                  </a:cubicBezTo>
                  <a:cubicBezTo>
                    <a:pt x="479" y="4771"/>
                    <a:pt x="0" y="5410"/>
                    <a:pt x="343" y="5958"/>
                  </a:cubicBezTo>
                  <a:cubicBezTo>
                    <a:pt x="500" y="6206"/>
                    <a:pt x="739" y="6305"/>
                    <a:pt x="993" y="6305"/>
                  </a:cubicBezTo>
                  <a:cubicBezTo>
                    <a:pt x="1181" y="6305"/>
                    <a:pt x="1377" y="6251"/>
                    <a:pt x="1552" y="6163"/>
                  </a:cubicBezTo>
                  <a:cubicBezTo>
                    <a:pt x="1620" y="6118"/>
                    <a:pt x="2437" y="5478"/>
                    <a:pt x="2530" y="5478"/>
                  </a:cubicBezTo>
                  <a:cubicBezTo>
                    <a:pt x="2531" y="5478"/>
                    <a:pt x="2533" y="5478"/>
                    <a:pt x="2534" y="5478"/>
                  </a:cubicBezTo>
                  <a:cubicBezTo>
                    <a:pt x="2557" y="5501"/>
                    <a:pt x="2557" y="6049"/>
                    <a:pt x="2579" y="6163"/>
                  </a:cubicBezTo>
                  <a:cubicBezTo>
                    <a:pt x="2703" y="6481"/>
                    <a:pt x="2990" y="6703"/>
                    <a:pt x="3315" y="6703"/>
                  </a:cubicBezTo>
                  <a:cubicBezTo>
                    <a:pt x="3410" y="6703"/>
                    <a:pt x="3508" y="6684"/>
                    <a:pt x="3607" y="6642"/>
                  </a:cubicBezTo>
                  <a:cubicBezTo>
                    <a:pt x="3903" y="6505"/>
                    <a:pt x="4017" y="6231"/>
                    <a:pt x="4063" y="5958"/>
                  </a:cubicBezTo>
                  <a:cubicBezTo>
                    <a:pt x="4154" y="5935"/>
                    <a:pt x="4223" y="5935"/>
                    <a:pt x="4314" y="5912"/>
                  </a:cubicBezTo>
                  <a:cubicBezTo>
                    <a:pt x="4712" y="6549"/>
                    <a:pt x="5231" y="7237"/>
                    <a:pt x="5872" y="7237"/>
                  </a:cubicBezTo>
                  <a:cubicBezTo>
                    <a:pt x="5966" y="7237"/>
                    <a:pt x="6063" y="7222"/>
                    <a:pt x="6163" y="7190"/>
                  </a:cubicBezTo>
                  <a:cubicBezTo>
                    <a:pt x="6985" y="6893"/>
                    <a:pt x="6916" y="6072"/>
                    <a:pt x="6711" y="5318"/>
                  </a:cubicBezTo>
                  <a:lnTo>
                    <a:pt x="6711" y="5318"/>
                  </a:lnTo>
                  <a:cubicBezTo>
                    <a:pt x="6777" y="5328"/>
                    <a:pt x="6847" y="5333"/>
                    <a:pt x="6919" y="5333"/>
                  </a:cubicBezTo>
                  <a:cubicBezTo>
                    <a:pt x="7022" y="5333"/>
                    <a:pt x="7129" y="5322"/>
                    <a:pt x="7236" y="5296"/>
                  </a:cubicBezTo>
                  <a:cubicBezTo>
                    <a:pt x="7464" y="5273"/>
                    <a:pt x="7647" y="4999"/>
                    <a:pt x="7624" y="4794"/>
                  </a:cubicBezTo>
                  <a:cubicBezTo>
                    <a:pt x="7601" y="4223"/>
                    <a:pt x="7304" y="4017"/>
                    <a:pt x="6939" y="3652"/>
                  </a:cubicBezTo>
                  <a:cubicBezTo>
                    <a:pt x="6802" y="3515"/>
                    <a:pt x="6483" y="3447"/>
                    <a:pt x="6665" y="3127"/>
                  </a:cubicBezTo>
                  <a:cubicBezTo>
                    <a:pt x="6711" y="3082"/>
                    <a:pt x="6893" y="3036"/>
                    <a:pt x="6962" y="3013"/>
                  </a:cubicBezTo>
                  <a:cubicBezTo>
                    <a:pt x="7144" y="2899"/>
                    <a:pt x="7327" y="2762"/>
                    <a:pt x="7441" y="2579"/>
                  </a:cubicBezTo>
                  <a:cubicBezTo>
                    <a:pt x="7647" y="2214"/>
                    <a:pt x="7647" y="1758"/>
                    <a:pt x="7304" y="1484"/>
                  </a:cubicBezTo>
                  <a:cubicBezTo>
                    <a:pt x="7115" y="1335"/>
                    <a:pt x="6870" y="1281"/>
                    <a:pt x="6615" y="1281"/>
                  </a:cubicBezTo>
                  <a:cubicBezTo>
                    <a:pt x="6286" y="1281"/>
                    <a:pt x="5941" y="1371"/>
                    <a:pt x="5684" y="1461"/>
                  </a:cubicBezTo>
                  <a:cubicBezTo>
                    <a:pt x="5570" y="1507"/>
                    <a:pt x="5455" y="1552"/>
                    <a:pt x="5341" y="1598"/>
                  </a:cubicBezTo>
                  <a:cubicBezTo>
                    <a:pt x="5296" y="1644"/>
                    <a:pt x="5250" y="1666"/>
                    <a:pt x="5181" y="1689"/>
                  </a:cubicBezTo>
                  <a:cubicBezTo>
                    <a:pt x="5227" y="1575"/>
                    <a:pt x="5250" y="1438"/>
                    <a:pt x="5250" y="1438"/>
                  </a:cubicBezTo>
                  <a:cubicBezTo>
                    <a:pt x="5273" y="1233"/>
                    <a:pt x="5318" y="1005"/>
                    <a:pt x="5318" y="799"/>
                  </a:cubicBezTo>
                  <a:cubicBezTo>
                    <a:pt x="5318" y="365"/>
                    <a:pt x="5113" y="0"/>
                    <a:pt x="4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5807;p42">
              <a:extLst>
                <a:ext uri="{FF2B5EF4-FFF2-40B4-BE49-F238E27FC236}">
                  <a16:creationId xmlns:a16="http://schemas.microsoft.com/office/drawing/2014/main" id="{50220A5A-9E8B-DAD1-FF15-3F53C373D02F}"/>
                </a:ext>
              </a:extLst>
            </p:cNvPr>
            <p:cNvSpPr/>
            <p:nvPr/>
          </p:nvSpPr>
          <p:spPr>
            <a:xfrm>
              <a:off x="2998124" y="2999719"/>
              <a:ext cx="27830" cy="29219"/>
            </a:xfrm>
            <a:custGeom>
              <a:avLst/>
              <a:gdLst/>
              <a:ahLst/>
              <a:cxnLst/>
              <a:rect l="l" t="t" r="r" b="b"/>
              <a:pathLst>
                <a:path w="982" h="1031" extrusionOk="0">
                  <a:moveTo>
                    <a:pt x="534" y="1"/>
                  </a:moveTo>
                  <a:cubicBezTo>
                    <a:pt x="524" y="1"/>
                    <a:pt x="513" y="1"/>
                    <a:pt x="502" y="2"/>
                  </a:cubicBezTo>
                  <a:cubicBezTo>
                    <a:pt x="228" y="2"/>
                    <a:pt x="23" y="208"/>
                    <a:pt x="23" y="482"/>
                  </a:cubicBezTo>
                  <a:cubicBezTo>
                    <a:pt x="0" y="504"/>
                    <a:pt x="0" y="527"/>
                    <a:pt x="0" y="550"/>
                  </a:cubicBezTo>
                  <a:cubicBezTo>
                    <a:pt x="0" y="790"/>
                    <a:pt x="230" y="1031"/>
                    <a:pt x="470" y="1031"/>
                  </a:cubicBezTo>
                  <a:cubicBezTo>
                    <a:pt x="481" y="1031"/>
                    <a:pt x="492" y="1030"/>
                    <a:pt x="502" y="1029"/>
                  </a:cubicBezTo>
                  <a:cubicBezTo>
                    <a:pt x="731" y="1029"/>
                    <a:pt x="982" y="824"/>
                    <a:pt x="982" y="550"/>
                  </a:cubicBezTo>
                  <a:cubicBezTo>
                    <a:pt x="982" y="527"/>
                    <a:pt x="982" y="504"/>
                    <a:pt x="982" y="482"/>
                  </a:cubicBezTo>
                  <a:cubicBezTo>
                    <a:pt x="960" y="241"/>
                    <a:pt x="771" y="1"/>
                    <a:pt x="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5808;p42">
              <a:extLst>
                <a:ext uri="{FF2B5EF4-FFF2-40B4-BE49-F238E27FC236}">
                  <a16:creationId xmlns:a16="http://schemas.microsoft.com/office/drawing/2014/main" id="{572BB52E-E93B-628D-D5D4-8E5D7A303F9B}"/>
                </a:ext>
              </a:extLst>
            </p:cNvPr>
            <p:cNvSpPr/>
            <p:nvPr/>
          </p:nvSpPr>
          <p:spPr>
            <a:xfrm>
              <a:off x="3065375" y="3118151"/>
              <a:ext cx="35623" cy="27830"/>
            </a:xfrm>
            <a:custGeom>
              <a:avLst/>
              <a:gdLst/>
              <a:ahLst/>
              <a:cxnLst/>
              <a:rect l="l" t="t" r="r" b="b"/>
              <a:pathLst>
                <a:path w="1257" h="982" extrusionOk="0">
                  <a:moveTo>
                    <a:pt x="640" y="0"/>
                  </a:moveTo>
                  <a:cubicBezTo>
                    <a:pt x="1" y="0"/>
                    <a:pt x="1" y="982"/>
                    <a:pt x="640" y="982"/>
                  </a:cubicBezTo>
                  <a:cubicBezTo>
                    <a:pt x="1256" y="982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5809;p42">
              <a:extLst>
                <a:ext uri="{FF2B5EF4-FFF2-40B4-BE49-F238E27FC236}">
                  <a16:creationId xmlns:a16="http://schemas.microsoft.com/office/drawing/2014/main" id="{AF7F17A2-2C55-9A82-71A2-FEEBD53DC0DF}"/>
                </a:ext>
              </a:extLst>
            </p:cNvPr>
            <p:cNvSpPr/>
            <p:nvPr/>
          </p:nvSpPr>
          <p:spPr>
            <a:xfrm>
              <a:off x="2912084" y="3240410"/>
              <a:ext cx="27206" cy="29785"/>
            </a:xfrm>
            <a:custGeom>
              <a:avLst/>
              <a:gdLst/>
              <a:ahLst/>
              <a:cxnLst/>
              <a:rect l="l" t="t" r="r" b="b"/>
              <a:pathLst>
                <a:path w="960" h="1051" extrusionOk="0">
                  <a:moveTo>
                    <a:pt x="480" y="0"/>
                  </a:moveTo>
                  <a:cubicBezTo>
                    <a:pt x="206" y="23"/>
                    <a:pt x="23" y="206"/>
                    <a:pt x="23" y="480"/>
                  </a:cubicBezTo>
                  <a:cubicBezTo>
                    <a:pt x="0" y="502"/>
                    <a:pt x="23" y="548"/>
                    <a:pt x="23" y="571"/>
                  </a:cubicBezTo>
                  <a:cubicBezTo>
                    <a:pt x="23" y="708"/>
                    <a:pt x="69" y="822"/>
                    <a:pt x="160" y="913"/>
                  </a:cubicBezTo>
                  <a:cubicBezTo>
                    <a:pt x="229" y="982"/>
                    <a:pt x="366" y="1050"/>
                    <a:pt x="480" y="1050"/>
                  </a:cubicBezTo>
                  <a:cubicBezTo>
                    <a:pt x="617" y="1050"/>
                    <a:pt x="731" y="1005"/>
                    <a:pt x="822" y="913"/>
                  </a:cubicBezTo>
                  <a:cubicBezTo>
                    <a:pt x="913" y="822"/>
                    <a:pt x="936" y="708"/>
                    <a:pt x="959" y="571"/>
                  </a:cubicBezTo>
                  <a:cubicBezTo>
                    <a:pt x="959" y="548"/>
                    <a:pt x="959" y="502"/>
                    <a:pt x="959" y="480"/>
                  </a:cubicBezTo>
                  <a:cubicBezTo>
                    <a:pt x="959" y="343"/>
                    <a:pt x="913" y="228"/>
                    <a:pt x="822" y="137"/>
                  </a:cubicBezTo>
                  <a:cubicBezTo>
                    <a:pt x="731" y="69"/>
                    <a:pt x="594" y="0"/>
                    <a:pt x="4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5810;p42">
              <a:extLst>
                <a:ext uri="{FF2B5EF4-FFF2-40B4-BE49-F238E27FC236}">
                  <a16:creationId xmlns:a16="http://schemas.microsoft.com/office/drawing/2014/main" id="{B515D28A-7185-80B2-2407-445922A89732}"/>
                </a:ext>
              </a:extLst>
            </p:cNvPr>
            <p:cNvSpPr/>
            <p:nvPr/>
          </p:nvSpPr>
          <p:spPr>
            <a:xfrm>
              <a:off x="2787246" y="3142722"/>
              <a:ext cx="33668" cy="26555"/>
            </a:xfrm>
            <a:custGeom>
              <a:avLst/>
              <a:gdLst/>
              <a:ahLst/>
              <a:cxnLst/>
              <a:rect l="l" t="t" r="r" b="b"/>
              <a:pathLst>
                <a:path w="1188" h="937" extrusionOk="0">
                  <a:moveTo>
                    <a:pt x="594" y="1"/>
                  </a:moveTo>
                  <a:cubicBezTo>
                    <a:pt x="0" y="1"/>
                    <a:pt x="0" y="936"/>
                    <a:pt x="594" y="936"/>
                  </a:cubicBezTo>
                  <a:cubicBezTo>
                    <a:pt x="1187" y="936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5811;p42">
              <a:extLst>
                <a:ext uri="{FF2B5EF4-FFF2-40B4-BE49-F238E27FC236}">
                  <a16:creationId xmlns:a16="http://schemas.microsoft.com/office/drawing/2014/main" id="{9DD49E50-B244-9CF0-C08C-96F97A74F210}"/>
                </a:ext>
              </a:extLst>
            </p:cNvPr>
            <p:cNvSpPr/>
            <p:nvPr/>
          </p:nvSpPr>
          <p:spPr>
            <a:xfrm>
              <a:off x="5626676" y="1644699"/>
              <a:ext cx="296918" cy="280878"/>
            </a:xfrm>
            <a:custGeom>
              <a:avLst/>
              <a:gdLst/>
              <a:ahLst/>
              <a:cxnLst/>
              <a:rect l="l" t="t" r="r" b="b"/>
              <a:pathLst>
                <a:path w="10477" h="9911" extrusionOk="0">
                  <a:moveTo>
                    <a:pt x="6368" y="1"/>
                  </a:moveTo>
                  <a:cubicBezTo>
                    <a:pt x="5478" y="1"/>
                    <a:pt x="5113" y="708"/>
                    <a:pt x="5022" y="1507"/>
                  </a:cubicBezTo>
                  <a:cubicBezTo>
                    <a:pt x="4634" y="891"/>
                    <a:pt x="4131" y="366"/>
                    <a:pt x="3424" y="206"/>
                  </a:cubicBezTo>
                  <a:cubicBezTo>
                    <a:pt x="3366" y="193"/>
                    <a:pt x="3311" y="187"/>
                    <a:pt x="3259" y="187"/>
                  </a:cubicBezTo>
                  <a:cubicBezTo>
                    <a:pt x="2854" y="187"/>
                    <a:pt x="2610" y="558"/>
                    <a:pt x="2671" y="982"/>
                  </a:cubicBezTo>
                  <a:cubicBezTo>
                    <a:pt x="2762" y="1736"/>
                    <a:pt x="3082" y="2398"/>
                    <a:pt x="3470" y="3014"/>
                  </a:cubicBezTo>
                  <a:cubicBezTo>
                    <a:pt x="3447" y="3014"/>
                    <a:pt x="3401" y="3037"/>
                    <a:pt x="3378" y="3037"/>
                  </a:cubicBezTo>
                  <a:cubicBezTo>
                    <a:pt x="3115" y="2958"/>
                    <a:pt x="2831" y="2918"/>
                    <a:pt x="2553" y="2918"/>
                  </a:cubicBezTo>
                  <a:cubicBezTo>
                    <a:pt x="1941" y="2918"/>
                    <a:pt x="1356" y="3115"/>
                    <a:pt x="1073" y="3539"/>
                  </a:cubicBezTo>
                  <a:cubicBezTo>
                    <a:pt x="525" y="4315"/>
                    <a:pt x="1004" y="4908"/>
                    <a:pt x="1712" y="5274"/>
                  </a:cubicBezTo>
                  <a:cubicBezTo>
                    <a:pt x="1780" y="5365"/>
                    <a:pt x="1872" y="5433"/>
                    <a:pt x="1986" y="5479"/>
                  </a:cubicBezTo>
                  <a:cubicBezTo>
                    <a:pt x="1689" y="5639"/>
                    <a:pt x="1415" y="5821"/>
                    <a:pt x="1187" y="6050"/>
                  </a:cubicBezTo>
                  <a:cubicBezTo>
                    <a:pt x="662" y="6529"/>
                    <a:pt x="0" y="7396"/>
                    <a:pt x="479" y="8150"/>
                  </a:cubicBezTo>
                  <a:cubicBezTo>
                    <a:pt x="692" y="8495"/>
                    <a:pt x="1036" y="8631"/>
                    <a:pt x="1394" y="8631"/>
                  </a:cubicBezTo>
                  <a:cubicBezTo>
                    <a:pt x="1652" y="8631"/>
                    <a:pt x="1917" y="8561"/>
                    <a:pt x="2146" y="8446"/>
                  </a:cubicBezTo>
                  <a:cubicBezTo>
                    <a:pt x="2235" y="8402"/>
                    <a:pt x="3346" y="7509"/>
                    <a:pt x="3463" y="7509"/>
                  </a:cubicBezTo>
                  <a:cubicBezTo>
                    <a:pt x="3466" y="7509"/>
                    <a:pt x="3468" y="7509"/>
                    <a:pt x="3470" y="7510"/>
                  </a:cubicBezTo>
                  <a:cubicBezTo>
                    <a:pt x="3515" y="7533"/>
                    <a:pt x="3492" y="8286"/>
                    <a:pt x="3561" y="8423"/>
                  </a:cubicBezTo>
                  <a:cubicBezTo>
                    <a:pt x="3720" y="8864"/>
                    <a:pt x="4110" y="9169"/>
                    <a:pt x="4542" y="9169"/>
                  </a:cubicBezTo>
                  <a:cubicBezTo>
                    <a:pt x="4670" y="9169"/>
                    <a:pt x="4801" y="9142"/>
                    <a:pt x="4930" y="9085"/>
                  </a:cubicBezTo>
                  <a:cubicBezTo>
                    <a:pt x="5341" y="8903"/>
                    <a:pt x="5501" y="8538"/>
                    <a:pt x="5569" y="8150"/>
                  </a:cubicBezTo>
                  <a:cubicBezTo>
                    <a:pt x="5684" y="8127"/>
                    <a:pt x="5798" y="8104"/>
                    <a:pt x="5935" y="8081"/>
                  </a:cubicBezTo>
                  <a:cubicBezTo>
                    <a:pt x="6448" y="8970"/>
                    <a:pt x="7167" y="9910"/>
                    <a:pt x="8032" y="9910"/>
                  </a:cubicBezTo>
                  <a:cubicBezTo>
                    <a:pt x="8166" y="9910"/>
                    <a:pt x="8304" y="9888"/>
                    <a:pt x="8445" y="9839"/>
                  </a:cubicBezTo>
                  <a:cubicBezTo>
                    <a:pt x="9564" y="9428"/>
                    <a:pt x="9495" y="8332"/>
                    <a:pt x="9199" y="7282"/>
                  </a:cubicBezTo>
                  <a:lnTo>
                    <a:pt x="9199" y="7282"/>
                  </a:lnTo>
                  <a:cubicBezTo>
                    <a:pt x="9293" y="7292"/>
                    <a:pt x="9392" y="7297"/>
                    <a:pt x="9492" y="7297"/>
                  </a:cubicBezTo>
                  <a:cubicBezTo>
                    <a:pt x="9635" y="7297"/>
                    <a:pt x="9782" y="7286"/>
                    <a:pt x="9929" y="7259"/>
                  </a:cubicBezTo>
                  <a:cubicBezTo>
                    <a:pt x="10226" y="7214"/>
                    <a:pt x="10477" y="6848"/>
                    <a:pt x="10454" y="6575"/>
                  </a:cubicBezTo>
                  <a:cubicBezTo>
                    <a:pt x="10408" y="5799"/>
                    <a:pt x="10020" y="5502"/>
                    <a:pt x="9518" y="5000"/>
                  </a:cubicBezTo>
                  <a:cubicBezTo>
                    <a:pt x="9336" y="4794"/>
                    <a:pt x="8879" y="4726"/>
                    <a:pt x="9153" y="4292"/>
                  </a:cubicBezTo>
                  <a:cubicBezTo>
                    <a:pt x="9199" y="4201"/>
                    <a:pt x="9473" y="4178"/>
                    <a:pt x="9541" y="4132"/>
                  </a:cubicBezTo>
                  <a:cubicBezTo>
                    <a:pt x="9792" y="3995"/>
                    <a:pt x="10043" y="3767"/>
                    <a:pt x="10180" y="3539"/>
                  </a:cubicBezTo>
                  <a:cubicBezTo>
                    <a:pt x="10477" y="3037"/>
                    <a:pt x="10477" y="2398"/>
                    <a:pt x="9998" y="2010"/>
                  </a:cubicBezTo>
                  <a:cubicBezTo>
                    <a:pt x="9753" y="1814"/>
                    <a:pt x="9430" y="1744"/>
                    <a:pt x="9091" y="1744"/>
                  </a:cubicBezTo>
                  <a:cubicBezTo>
                    <a:pt x="8638" y="1744"/>
                    <a:pt x="8159" y="1869"/>
                    <a:pt x="7806" y="1987"/>
                  </a:cubicBezTo>
                  <a:cubicBezTo>
                    <a:pt x="7647" y="2055"/>
                    <a:pt x="7487" y="2124"/>
                    <a:pt x="7327" y="2192"/>
                  </a:cubicBezTo>
                  <a:cubicBezTo>
                    <a:pt x="7259" y="2238"/>
                    <a:pt x="7190" y="2261"/>
                    <a:pt x="7122" y="2306"/>
                  </a:cubicBezTo>
                  <a:cubicBezTo>
                    <a:pt x="7144" y="2169"/>
                    <a:pt x="7190" y="1987"/>
                    <a:pt x="7190" y="1964"/>
                  </a:cubicBezTo>
                  <a:cubicBezTo>
                    <a:pt x="7213" y="1667"/>
                    <a:pt x="7304" y="1370"/>
                    <a:pt x="7281" y="1074"/>
                  </a:cubicBezTo>
                  <a:cubicBezTo>
                    <a:pt x="7281" y="503"/>
                    <a:pt x="7007" y="1"/>
                    <a:pt x="6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5812;p42">
              <a:extLst>
                <a:ext uri="{FF2B5EF4-FFF2-40B4-BE49-F238E27FC236}">
                  <a16:creationId xmlns:a16="http://schemas.microsoft.com/office/drawing/2014/main" id="{FF21D8A8-CAEA-10DB-FDAD-DF5623FE2F78}"/>
                </a:ext>
              </a:extLst>
            </p:cNvPr>
            <p:cNvSpPr/>
            <p:nvPr/>
          </p:nvSpPr>
          <p:spPr>
            <a:xfrm>
              <a:off x="5880263" y="1603323"/>
              <a:ext cx="38826" cy="40810"/>
            </a:xfrm>
            <a:custGeom>
              <a:avLst/>
              <a:gdLst/>
              <a:ahLst/>
              <a:cxnLst/>
              <a:rect l="l" t="t" r="r" b="b"/>
              <a:pathLst>
                <a:path w="1370" h="1440" extrusionOk="0">
                  <a:moveTo>
                    <a:pt x="684" y="0"/>
                  </a:moveTo>
                  <a:cubicBezTo>
                    <a:pt x="296" y="23"/>
                    <a:pt x="45" y="297"/>
                    <a:pt x="22" y="662"/>
                  </a:cubicBezTo>
                  <a:cubicBezTo>
                    <a:pt x="22" y="708"/>
                    <a:pt x="22" y="730"/>
                    <a:pt x="22" y="776"/>
                  </a:cubicBezTo>
                  <a:cubicBezTo>
                    <a:pt x="0" y="1108"/>
                    <a:pt x="321" y="1439"/>
                    <a:pt x="652" y="1439"/>
                  </a:cubicBezTo>
                  <a:cubicBezTo>
                    <a:pt x="663" y="1439"/>
                    <a:pt x="674" y="1439"/>
                    <a:pt x="684" y="1438"/>
                  </a:cubicBezTo>
                  <a:cubicBezTo>
                    <a:pt x="1027" y="1415"/>
                    <a:pt x="1369" y="1141"/>
                    <a:pt x="1346" y="776"/>
                  </a:cubicBezTo>
                  <a:cubicBezTo>
                    <a:pt x="1323" y="730"/>
                    <a:pt x="1323" y="708"/>
                    <a:pt x="1323" y="662"/>
                  </a:cubicBezTo>
                  <a:cubicBezTo>
                    <a:pt x="1301" y="320"/>
                    <a:pt x="1050" y="0"/>
                    <a:pt x="6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5813;p42">
              <a:extLst>
                <a:ext uri="{FF2B5EF4-FFF2-40B4-BE49-F238E27FC236}">
                  <a16:creationId xmlns:a16="http://schemas.microsoft.com/office/drawing/2014/main" id="{5661CE35-0EC1-9A5F-7122-A49EDE3A2C25}"/>
                </a:ext>
              </a:extLst>
            </p:cNvPr>
            <p:cNvSpPr/>
            <p:nvPr/>
          </p:nvSpPr>
          <p:spPr>
            <a:xfrm>
              <a:off x="5972736" y="1766334"/>
              <a:ext cx="48546" cy="37522"/>
            </a:xfrm>
            <a:custGeom>
              <a:avLst/>
              <a:gdLst/>
              <a:ahLst/>
              <a:cxnLst/>
              <a:rect l="l" t="t" r="r" b="b"/>
              <a:pathLst>
                <a:path w="1713" h="1324" extrusionOk="0">
                  <a:moveTo>
                    <a:pt x="868" y="0"/>
                  </a:moveTo>
                  <a:cubicBezTo>
                    <a:pt x="1" y="0"/>
                    <a:pt x="1" y="1324"/>
                    <a:pt x="868" y="1324"/>
                  </a:cubicBezTo>
                  <a:cubicBezTo>
                    <a:pt x="1713" y="1324"/>
                    <a:pt x="1713" y="0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5814;p42">
              <a:extLst>
                <a:ext uri="{FF2B5EF4-FFF2-40B4-BE49-F238E27FC236}">
                  <a16:creationId xmlns:a16="http://schemas.microsoft.com/office/drawing/2014/main" id="{E5BE041E-74AF-3283-B6C9-85FA5825062B}"/>
                </a:ext>
              </a:extLst>
            </p:cNvPr>
            <p:cNvSpPr/>
            <p:nvPr/>
          </p:nvSpPr>
          <p:spPr>
            <a:xfrm>
              <a:off x="5762510" y="1933767"/>
              <a:ext cx="37550" cy="40328"/>
            </a:xfrm>
            <a:custGeom>
              <a:avLst/>
              <a:gdLst/>
              <a:ahLst/>
              <a:cxnLst/>
              <a:rect l="l" t="t" r="r" b="b"/>
              <a:pathLst>
                <a:path w="1325" h="1423" extrusionOk="0">
                  <a:moveTo>
                    <a:pt x="713" y="0"/>
                  </a:moveTo>
                  <a:cubicBezTo>
                    <a:pt x="696" y="0"/>
                    <a:pt x="679" y="1"/>
                    <a:pt x="662" y="4"/>
                  </a:cubicBezTo>
                  <a:cubicBezTo>
                    <a:pt x="297" y="4"/>
                    <a:pt x="46" y="278"/>
                    <a:pt x="23" y="643"/>
                  </a:cubicBezTo>
                  <a:cubicBezTo>
                    <a:pt x="0" y="689"/>
                    <a:pt x="23" y="734"/>
                    <a:pt x="23" y="780"/>
                  </a:cubicBezTo>
                  <a:cubicBezTo>
                    <a:pt x="46" y="962"/>
                    <a:pt x="92" y="1099"/>
                    <a:pt x="206" y="1236"/>
                  </a:cubicBezTo>
                  <a:cubicBezTo>
                    <a:pt x="308" y="1339"/>
                    <a:pt x="465" y="1422"/>
                    <a:pt x="612" y="1422"/>
                  </a:cubicBezTo>
                  <a:cubicBezTo>
                    <a:pt x="629" y="1422"/>
                    <a:pt x="646" y="1421"/>
                    <a:pt x="662" y="1419"/>
                  </a:cubicBezTo>
                  <a:cubicBezTo>
                    <a:pt x="822" y="1419"/>
                    <a:pt x="1005" y="1373"/>
                    <a:pt x="1119" y="1236"/>
                  </a:cubicBezTo>
                  <a:cubicBezTo>
                    <a:pt x="1233" y="1099"/>
                    <a:pt x="1279" y="962"/>
                    <a:pt x="1301" y="780"/>
                  </a:cubicBezTo>
                  <a:cubicBezTo>
                    <a:pt x="1301" y="734"/>
                    <a:pt x="1324" y="689"/>
                    <a:pt x="1301" y="643"/>
                  </a:cubicBezTo>
                  <a:cubicBezTo>
                    <a:pt x="1301" y="460"/>
                    <a:pt x="1256" y="301"/>
                    <a:pt x="1119" y="186"/>
                  </a:cubicBezTo>
                  <a:cubicBezTo>
                    <a:pt x="1017" y="84"/>
                    <a:pt x="859" y="0"/>
                    <a:pt x="7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5815;p42">
              <a:extLst>
                <a:ext uri="{FF2B5EF4-FFF2-40B4-BE49-F238E27FC236}">
                  <a16:creationId xmlns:a16="http://schemas.microsoft.com/office/drawing/2014/main" id="{D3879622-DABA-886A-0E06-FF0C8610E8B4}"/>
                </a:ext>
              </a:extLst>
            </p:cNvPr>
            <p:cNvSpPr/>
            <p:nvPr/>
          </p:nvSpPr>
          <p:spPr>
            <a:xfrm>
              <a:off x="5591081" y="1799322"/>
              <a:ext cx="46619" cy="36247"/>
            </a:xfrm>
            <a:custGeom>
              <a:avLst/>
              <a:gdLst/>
              <a:ahLst/>
              <a:cxnLst/>
              <a:rect l="l" t="t" r="r" b="b"/>
              <a:pathLst>
                <a:path w="1645" h="1279" extrusionOk="0">
                  <a:moveTo>
                    <a:pt x="822" y="0"/>
                  </a:moveTo>
                  <a:cubicBezTo>
                    <a:pt x="1" y="0"/>
                    <a:pt x="1" y="1278"/>
                    <a:pt x="822" y="1278"/>
                  </a:cubicBezTo>
                  <a:cubicBezTo>
                    <a:pt x="1644" y="1278"/>
                    <a:pt x="1644" y="0"/>
                    <a:pt x="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5816;p42">
              <a:extLst>
                <a:ext uri="{FF2B5EF4-FFF2-40B4-BE49-F238E27FC236}">
                  <a16:creationId xmlns:a16="http://schemas.microsoft.com/office/drawing/2014/main" id="{4C1E5398-789C-017E-12BD-7C07C8C5F659}"/>
                </a:ext>
              </a:extLst>
            </p:cNvPr>
            <p:cNvSpPr/>
            <p:nvPr/>
          </p:nvSpPr>
          <p:spPr>
            <a:xfrm>
              <a:off x="4400206" y="1312214"/>
              <a:ext cx="239360" cy="225530"/>
            </a:xfrm>
            <a:custGeom>
              <a:avLst/>
              <a:gdLst/>
              <a:ahLst/>
              <a:cxnLst/>
              <a:rect l="l" t="t" r="r" b="b"/>
              <a:pathLst>
                <a:path w="8446" h="7958" extrusionOk="0">
                  <a:moveTo>
                    <a:pt x="5136" y="1"/>
                  </a:moveTo>
                  <a:cubicBezTo>
                    <a:pt x="4406" y="1"/>
                    <a:pt x="4109" y="571"/>
                    <a:pt x="4040" y="1210"/>
                  </a:cubicBezTo>
                  <a:cubicBezTo>
                    <a:pt x="3721" y="708"/>
                    <a:pt x="3333" y="297"/>
                    <a:pt x="2762" y="160"/>
                  </a:cubicBezTo>
                  <a:cubicBezTo>
                    <a:pt x="2714" y="150"/>
                    <a:pt x="2668" y="145"/>
                    <a:pt x="2625" y="145"/>
                  </a:cubicBezTo>
                  <a:cubicBezTo>
                    <a:pt x="2297" y="145"/>
                    <a:pt x="2106" y="434"/>
                    <a:pt x="2146" y="777"/>
                  </a:cubicBezTo>
                  <a:cubicBezTo>
                    <a:pt x="2237" y="1393"/>
                    <a:pt x="2488" y="1918"/>
                    <a:pt x="2808" y="2420"/>
                  </a:cubicBezTo>
                  <a:cubicBezTo>
                    <a:pt x="2762" y="2420"/>
                    <a:pt x="2739" y="2443"/>
                    <a:pt x="2717" y="2443"/>
                  </a:cubicBezTo>
                  <a:cubicBezTo>
                    <a:pt x="2508" y="2378"/>
                    <a:pt x="2282" y="2345"/>
                    <a:pt x="2059" y="2345"/>
                  </a:cubicBezTo>
                  <a:cubicBezTo>
                    <a:pt x="1573" y="2345"/>
                    <a:pt x="1102" y="2502"/>
                    <a:pt x="868" y="2831"/>
                  </a:cubicBezTo>
                  <a:cubicBezTo>
                    <a:pt x="434" y="3470"/>
                    <a:pt x="799" y="3949"/>
                    <a:pt x="1370" y="4246"/>
                  </a:cubicBezTo>
                  <a:cubicBezTo>
                    <a:pt x="1438" y="4315"/>
                    <a:pt x="1507" y="4360"/>
                    <a:pt x="1598" y="4406"/>
                  </a:cubicBezTo>
                  <a:cubicBezTo>
                    <a:pt x="1370" y="4520"/>
                    <a:pt x="1142" y="4680"/>
                    <a:pt x="959" y="4862"/>
                  </a:cubicBezTo>
                  <a:cubicBezTo>
                    <a:pt x="525" y="5251"/>
                    <a:pt x="0" y="5958"/>
                    <a:pt x="388" y="6552"/>
                  </a:cubicBezTo>
                  <a:cubicBezTo>
                    <a:pt x="559" y="6827"/>
                    <a:pt x="828" y="6937"/>
                    <a:pt x="1112" y="6937"/>
                  </a:cubicBezTo>
                  <a:cubicBezTo>
                    <a:pt x="1322" y="6937"/>
                    <a:pt x="1541" y="6877"/>
                    <a:pt x="1735" y="6780"/>
                  </a:cubicBezTo>
                  <a:cubicBezTo>
                    <a:pt x="1802" y="6758"/>
                    <a:pt x="2685" y="6047"/>
                    <a:pt x="2779" y="6047"/>
                  </a:cubicBezTo>
                  <a:cubicBezTo>
                    <a:pt x="2782" y="6047"/>
                    <a:pt x="2784" y="6048"/>
                    <a:pt x="2785" y="6049"/>
                  </a:cubicBezTo>
                  <a:cubicBezTo>
                    <a:pt x="2831" y="6072"/>
                    <a:pt x="2831" y="6666"/>
                    <a:pt x="2853" y="6780"/>
                  </a:cubicBezTo>
                  <a:cubicBezTo>
                    <a:pt x="2994" y="7131"/>
                    <a:pt x="3310" y="7374"/>
                    <a:pt x="3656" y="7374"/>
                  </a:cubicBezTo>
                  <a:cubicBezTo>
                    <a:pt x="3760" y="7374"/>
                    <a:pt x="3867" y="7352"/>
                    <a:pt x="3972" y="7305"/>
                  </a:cubicBezTo>
                  <a:cubicBezTo>
                    <a:pt x="4314" y="7168"/>
                    <a:pt x="4428" y="6871"/>
                    <a:pt x="4497" y="6552"/>
                  </a:cubicBezTo>
                  <a:cubicBezTo>
                    <a:pt x="4588" y="6552"/>
                    <a:pt x="4680" y="6529"/>
                    <a:pt x="4771" y="6506"/>
                  </a:cubicBezTo>
                  <a:cubicBezTo>
                    <a:pt x="5184" y="7215"/>
                    <a:pt x="5768" y="7958"/>
                    <a:pt x="6463" y="7958"/>
                  </a:cubicBezTo>
                  <a:cubicBezTo>
                    <a:pt x="6573" y="7958"/>
                    <a:pt x="6686" y="7939"/>
                    <a:pt x="6802" y="7898"/>
                  </a:cubicBezTo>
                  <a:cubicBezTo>
                    <a:pt x="7715" y="7579"/>
                    <a:pt x="7647" y="6689"/>
                    <a:pt x="7419" y="5867"/>
                  </a:cubicBezTo>
                  <a:cubicBezTo>
                    <a:pt x="7601" y="5867"/>
                    <a:pt x="7784" y="5867"/>
                    <a:pt x="7989" y="5844"/>
                  </a:cubicBezTo>
                  <a:cubicBezTo>
                    <a:pt x="8240" y="5798"/>
                    <a:pt x="8446" y="5502"/>
                    <a:pt x="8423" y="5273"/>
                  </a:cubicBezTo>
                  <a:cubicBezTo>
                    <a:pt x="8400" y="4657"/>
                    <a:pt x="8080" y="4429"/>
                    <a:pt x="7670" y="4018"/>
                  </a:cubicBezTo>
                  <a:cubicBezTo>
                    <a:pt x="7533" y="3858"/>
                    <a:pt x="7145" y="3790"/>
                    <a:pt x="7373" y="3447"/>
                  </a:cubicBezTo>
                  <a:cubicBezTo>
                    <a:pt x="7419" y="3379"/>
                    <a:pt x="7624" y="3356"/>
                    <a:pt x="7692" y="3310"/>
                  </a:cubicBezTo>
                  <a:cubicBezTo>
                    <a:pt x="7898" y="3196"/>
                    <a:pt x="8080" y="3036"/>
                    <a:pt x="8217" y="2831"/>
                  </a:cubicBezTo>
                  <a:cubicBezTo>
                    <a:pt x="8446" y="2443"/>
                    <a:pt x="8423" y="1918"/>
                    <a:pt x="8058" y="1621"/>
                  </a:cubicBezTo>
                  <a:cubicBezTo>
                    <a:pt x="7859" y="1453"/>
                    <a:pt x="7592" y="1392"/>
                    <a:pt x="7314" y="1392"/>
                  </a:cubicBezTo>
                  <a:cubicBezTo>
                    <a:pt x="6952" y="1392"/>
                    <a:pt x="6571" y="1495"/>
                    <a:pt x="6300" y="1598"/>
                  </a:cubicBezTo>
                  <a:cubicBezTo>
                    <a:pt x="6163" y="1644"/>
                    <a:pt x="6026" y="1713"/>
                    <a:pt x="5912" y="1758"/>
                  </a:cubicBezTo>
                  <a:cubicBezTo>
                    <a:pt x="5844" y="1781"/>
                    <a:pt x="5798" y="1827"/>
                    <a:pt x="5729" y="1850"/>
                  </a:cubicBezTo>
                  <a:cubicBezTo>
                    <a:pt x="5775" y="1735"/>
                    <a:pt x="5798" y="1576"/>
                    <a:pt x="5798" y="1576"/>
                  </a:cubicBezTo>
                  <a:cubicBezTo>
                    <a:pt x="5821" y="1347"/>
                    <a:pt x="5866" y="1096"/>
                    <a:pt x="5866" y="868"/>
                  </a:cubicBezTo>
                  <a:cubicBezTo>
                    <a:pt x="5866" y="389"/>
                    <a:pt x="5638" y="1"/>
                    <a:pt x="5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5817;p42">
              <a:extLst>
                <a:ext uri="{FF2B5EF4-FFF2-40B4-BE49-F238E27FC236}">
                  <a16:creationId xmlns:a16="http://schemas.microsoft.com/office/drawing/2014/main" id="{9536636A-564D-C0E5-1EBD-0A4AF11BEF85}"/>
                </a:ext>
              </a:extLst>
            </p:cNvPr>
            <p:cNvSpPr/>
            <p:nvPr/>
          </p:nvSpPr>
          <p:spPr>
            <a:xfrm>
              <a:off x="4603971" y="1278575"/>
              <a:ext cx="31712" cy="33016"/>
            </a:xfrm>
            <a:custGeom>
              <a:avLst/>
              <a:gdLst/>
              <a:ahLst/>
              <a:cxnLst/>
              <a:rect l="l" t="t" r="r" b="b"/>
              <a:pathLst>
                <a:path w="1119" h="1165" extrusionOk="0">
                  <a:moveTo>
                    <a:pt x="571" y="1"/>
                  </a:moveTo>
                  <a:cubicBezTo>
                    <a:pt x="251" y="24"/>
                    <a:pt x="46" y="252"/>
                    <a:pt x="23" y="526"/>
                  </a:cubicBezTo>
                  <a:cubicBezTo>
                    <a:pt x="23" y="571"/>
                    <a:pt x="23" y="594"/>
                    <a:pt x="23" y="617"/>
                  </a:cubicBezTo>
                  <a:cubicBezTo>
                    <a:pt x="0" y="914"/>
                    <a:pt x="274" y="1165"/>
                    <a:pt x="571" y="1165"/>
                  </a:cubicBezTo>
                  <a:cubicBezTo>
                    <a:pt x="845" y="1142"/>
                    <a:pt x="1119" y="914"/>
                    <a:pt x="1096" y="617"/>
                  </a:cubicBezTo>
                  <a:cubicBezTo>
                    <a:pt x="1096" y="594"/>
                    <a:pt x="1096" y="571"/>
                    <a:pt x="1096" y="526"/>
                  </a:cubicBezTo>
                  <a:cubicBezTo>
                    <a:pt x="1073" y="252"/>
                    <a:pt x="868" y="1"/>
                    <a:pt x="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5818;p42">
              <a:extLst>
                <a:ext uri="{FF2B5EF4-FFF2-40B4-BE49-F238E27FC236}">
                  <a16:creationId xmlns:a16="http://schemas.microsoft.com/office/drawing/2014/main" id="{58A39D3D-12B6-7FCE-FD27-AF9311623259}"/>
                </a:ext>
              </a:extLst>
            </p:cNvPr>
            <p:cNvSpPr/>
            <p:nvPr/>
          </p:nvSpPr>
          <p:spPr>
            <a:xfrm>
              <a:off x="4679015" y="1409902"/>
              <a:ext cx="39478" cy="30437"/>
            </a:xfrm>
            <a:custGeom>
              <a:avLst/>
              <a:gdLst/>
              <a:ahLst/>
              <a:cxnLst/>
              <a:rect l="l" t="t" r="r" b="b"/>
              <a:pathLst>
                <a:path w="1393" h="1074" extrusionOk="0">
                  <a:moveTo>
                    <a:pt x="685" y="0"/>
                  </a:moveTo>
                  <a:cubicBezTo>
                    <a:pt x="0" y="0"/>
                    <a:pt x="0" y="1073"/>
                    <a:pt x="685" y="1073"/>
                  </a:cubicBezTo>
                  <a:cubicBezTo>
                    <a:pt x="1392" y="1073"/>
                    <a:pt x="13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5819;p42">
              <a:extLst>
                <a:ext uri="{FF2B5EF4-FFF2-40B4-BE49-F238E27FC236}">
                  <a16:creationId xmlns:a16="http://schemas.microsoft.com/office/drawing/2014/main" id="{C9CABF12-8CBE-AAF5-2B49-CC43A0B3730B}"/>
                </a:ext>
              </a:extLst>
            </p:cNvPr>
            <p:cNvSpPr/>
            <p:nvPr/>
          </p:nvSpPr>
          <p:spPr>
            <a:xfrm>
              <a:off x="4510165" y="1544432"/>
              <a:ext cx="29785" cy="33044"/>
            </a:xfrm>
            <a:custGeom>
              <a:avLst/>
              <a:gdLst/>
              <a:ahLst/>
              <a:cxnLst/>
              <a:rect l="l" t="t" r="r" b="b"/>
              <a:pathLst>
                <a:path w="1051" h="1166" extrusionOk="0">
                  <a:moveTo>
                    <a:pt x="526" y="1"/>
                  </a:moveTo>
                  <a:cubicBezTo>
                    <a:pt x="206" y="24"/>
                    <a:pt x="23" y="229"/>
                    <a:pt x="1" y="526"/>
                  </a:cubicBezTo>
                  <a:cubicBezTo>
                    <a:pt x="1" y="572"/>
                    <a:pt x="1" y="594"/>
                    <a:pt x="1" y="640"/>
                  </a:cubicBezTo>
                  <a:cubicBezTo>
                    <a:pt x="23" y="777"/>
                    <a:pt x="46" y="914"/>
                    <a:pt x="160" y="1005"/>
                  </a:cubicBezTo>
                  <a:cubicBezTo>
                    <a:pt x="252" y="1097"/>
                    <a:pt x="389" y="1165"/>
                    <a:pt x="526" y="1165"/>
                  </a:cubicBezTo>
                  <a:cubicBezTo>
                    <a:pt x="640" y="1142"/>
                    <a:pt x="777" y="1119"/>
                    <a:pt x="891" y="1005"/>
                  </a:cubicBezTo>
                  <a:cubicBezTo>
                    <a:pt x="982" y="891"/>
                    <a:pt x="1028" y="777"/>
                    <a:pt x="1028" y="640"/>
                  </a:cubicBezTo>
                  <a:cubicBezTo>
                    <a:pt x="1028" y="594"/>
                    <a:pt x="1051" y="572"/>
                    <a:pt x="1028" y="526"/>
                  </a:cubicBezTo>
                  <a:cubicBezTo>
                    <a:pt x="1028" y="389"/>
                    <a:pt x="982" y="252"/>
                    <a:pt x="891" y="161"/>
                  </a:cubicBezTo>
                  <a:cubicBezTo>
                    <a:pt x="800" y="69"/>
                    <a:pt x="640" y="1"/>
                    <a:pt x="5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5820;p42">
              <a:extLst>
                <a:ext uri="{FF2B5EF4-FFF2-40B4-BE49-F238E27FC236}">
                  <a16:creationId xmlns:a16="http://schemas.microsoft.com/office/drawing/2014/main" id="{891A1AB3-B9CA-A52E-3B9E-27E621235CF7}"/>
                </a:ext>
              </a:extLst>
            </p:cNvPr>
            <p:cNvSpPr/>
            <p:nvPr/>
          </p:nvSpPr>
          <p:spPr>
            <a:xfrm>
              <a:off x="4371753" y="1436429"/>
              <a:ext cx="37522" cy="29134"/>
            </a:xfrm>
            <a:custGeom>
              <a:avLst/>
              <a:gdLst/>
              <a:ahLst/>
              <a:cxnLst/>
              <a:rect l="l" t="t" r="r" b="b"/>
              <a:pathLst>
                <a:path w="1324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24" y="1027"/>
                    <a:pt x="1324" y="0"/>
                    <a:pt x="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5821;p42">
              <a:extLst>
                <a:ext uri="{FF2B5EF4-FFF2-40B4-BE49-F238E27FC236}">
                  <a16:creationId xmlns:a16="http://schemas.microsoft.com/office/drawing/2014/main" id="{9DB9587D-22D3-4E37-00F5-06CB258867C6}"/>
                </a:ext>
              </a:extLst>
            </p:cNvPr>
            <p:cNvSpPr/>
            <p:nvPr/>
          </p:nvSpPr>
          <p:spPr>
            <a:xfrm>
              <a:off x="5027654" y="1308984"/>
              <a:ext cx="25903" cy="19441"/>
            </a:xfrm>
            <a:custGeom>
              <a:avLst/>
              <a:gdLst/>
              <a:ahLst/>
              <a:cxnLst/>
              <a:rect l="l" t="t" r="r" b="b"/>
              <a:pathLst>
                <a:path w="914" h="686" fill="none" extrusionOk="0">
                  <a:moveTo>
                    <a:pt x="1" y="685"/>
                  </a:moveTo>
                  <a:cubicBezTo>
                    <a:pt x="298" y="434"/>
                    <a:pt x="594" y="206"/>
                    <a:pt x="914" y="1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5822;p42">
              <a:extLst>
                <a:ext uri="{FF2B5EF4-FFF2-40B4-BE49-F238E27FC236}">
                  <a16:creationId xmlns:a16="http://schemas.microsoft.com/office/drawing/2014/main" id="{FE5C3DD0-26C4-F584-9232-6E75BF8ECD40}"/>
                </a:ext>
              </a:extLst>
            </p:cNvPr>
            <p:cNvSpPr/>
            <p:nvPr/>
          </p:nvSpPr>
          <p:spPr>
            <a:xfrm>
              <a:off x="5107884" y="1234591"/>
              <a:ext cx="738087" cy="509752"/>
            </a:xfrm>
            <a:custGeom>
              <a:avLst/>
              <a:gdLst/>
              <a:ahLst/>
              <a:cxnLst/>
              <a:rect l="l" t="t" r="r" b="b"/>
              <a:pathLst>
                <a:path w="26044" h="17987" fill="none" extrusionOk="0">
                  <a:moveTo>
                    <a:pt x="0" y="1530"/>
                  </a:moveTo>
                  <a:cubicBezTo>
                    <a:pt x="3378" y="1"/>
                    <a:pt x="7464" y="1"/>
                    <a:pt x="10774" y="1667"/>
                  </a:cubicBezTo>
                  <a:cubicBezTo>
                    <a:pt x="15111" y="3858"/>
                    <a:pt x="17872" y="8766"/>
                    <a:pt x="17530" y="13605"/>
                  </a:cubicBezTo>
                  <a:cubicBezTo>
                    <a:pt x="17393" y="15522"/>
                    <a:pt x="16366" y="17782"/>
                    <a:pt x="14426" y="17896"/>
                  </a:cubicBezTo>
                  <a:cubicBezTo>
                    <a:pt x="13033" y="17987"/>
                    <a:pt x="11778" y="16777"/>
                    <a:pt x="11459" y="15408"/>
                  </a:cubicBezTo>
                  <a:cubicBezTo>
                    <a:pt x="11139" y="14038"/>
                    <a:pt x="11527" y="12600"/>
                    <a:pt x="12143" y="11322"/>
                  </a:cubicBezTo>
                  <a:cubicBezTo>
                    <a:pt x="14540" y="6278"/>
                    <a:pt x="20589" y="3356"/>
                    <a:pt x="26044" y="4269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5823;p42">
              <a:extLst>
                <a:ext uri="{FF2B5EF4-FFF2-40B4-BE49-F238E27FC236}">
                  <a16:creationId xmlns:a16="http://schemas.microsoft.com/office/drawing/2014/main" id="{D97CB491-9529-28A6-2E93-6E8C229A190A}"/>
                </a:ext>
              </a:extLst>
            </p:cNvPr>
            <p:cNvSpPr/>
            <p:nvPr/>
          </p:nvSpPr>
          <p:spPr>
            <a:xfrm>
              <a:off x="5877004" y="1362036"/>
              <a:ext cx="30437" cy="9721"/>
            </a:xfrm>
            <a:custGeom>
              <a:avLst/>
              <a:gdLst/>
              <a:ahLst/>
              <a:cxnLst/>
              <a:rect l="l" t="t" r="r" b="b"/>
              <a:pathLst>
                <a:path w="1074" h="343" fill="none" extrusionOk="0">
                  <a:moveTo>
                    <a:pt x="0" y="0"/>
                  </a:moveTo>
                  <a:cubicBezTo>
                    <a:pt x="366" y="92"/>
                    <a:pt x="731" y="206"/>
                    <a:pt x="1073" y="343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5824;p42">
              <a:extLst>
                <a:ext uri="{FF2B5EF4-FFF2-40B4-BE49-F238E27FC236}">
                  <a16:creationId xmlns:a16="http://schemas.microsoft.com/office/drawing/2014/main" id="{70FA7262-DBE0-9132-7131-109020139784}"/>
                </a:ext>
              </a:extLst>
            </p:cNvPr>
            <p:cNvSpPr/>
            <p:nvPr/>
          </p:nvSpPr>
          <p:spPr>
            <a:xfrm>
              <a:off x="3405995" y="1506799"/>
              <a:ext cx="525905" cy="362922"/>
            </a:xfrm>
            <a:custGeom>
              <a:avLst/>
              <a:gdLst/>
              <a:ahLst/>
              <a:cxnLst/>
              <a:rect l="l" t="t" r="r" b="b"/>
              <a:pathLst>
                <a:path w="18557" h="12806" fill="none" extrusionOk="0">
                  <a:moveTo>
                    <a:pt x="0" y="11984"/>
                  </a:moveTo>
                  <a:cubicBezTo>
                    <a:pt x="5159" y="12806"/>
                    <a:pt x="10682" y="9793"/>
                    <a:pt x="12782" y="4999"/>
                  </a:cubicBezTo>
                  <a:cubicBezTo>
                    <a:pt x="13398" y="3607"/>
                    <a:pt x="13627" y="1735"/>
                    <a:pt x="12463" y="754"/>
                  </a:cubicBezTo>
                  <a:cubicBezTo>
                    <a:pt x="11572" y="1"/>
                    <a:pt x="10157" y="138"/>
                    <a:pt x="9267" y="891"/>
                  </a:cubicBezTo>
                  <a:cubicBezTo>
                    <a:pt x="8377" y="1644"/>
                    <a:pt x="7989" y="2854"/>
                    <a:pt x="8035" y="4018"/>
                  </a:cubicBezTo>
                  <a:cubicBezTo>
                    <a:pt x="8080" y="5136"/>
                    <a:pt x="8468" y="6232"/>
                    <a:pt x="9153" y="7099"/>
                  </a:cubicBezTo>
                  <a:cubicBezTo>
                    <a:pt x="10203" y="8446"/>
                    <a:pt x="11824" y="9222"/>
                    <a:pt x="13490" y="9542"/>
                  </a:cubicBezTo>
                  <a:cubicBezTo>
                    <a:pt x="15156" y="9861"/>
                    <a:pt x="16868" y="9793"/>
                    <a:pt x="18557" y="9724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5825;p42">
              <a:extLst>
                <a:ext uri="{FF2B5EF4-FFF2-40B4-BE49-F238E27FC236}">
                  <a16:creationId xmlns:a16="http://schemas.microsoft.com/office/drawing/2014/main" id="{0AFE1579-1B6D-C51E-B6F1-E8281D8C44A3}"/>
                </a:ext>
              </a:extLst>
            </p:cNvPr>
            <p:cNvSpPr/>
            <p:nvPr/>
          </p:nvSpPr>
          <p:spPr>
            <a:xfrm>
              <a:off x="5815514" y="3874631"/>
              <a:ext cx="357764" cy="308566"/>
            </a:xfrm>
            <a:custGeom>
              <a:avLst/>
              <a:gdLst/>
              <a:ahLst/>
              <a:cxnLst/>
              <a:rect l="l" t="t" r="r" b="b"/>
              <a:pathLst>
                <a:path w="12624" h="10888" fill="none" extrusionOk="0">
                  <a:moveTo>
                    <a:pt x="1188" y="2693"/>
                  </a:moveTo>
                  <a:cubicBezTo>
                    <a:pt x="1" y="4497"/>
                    <a:pt x="138" y="7076"/>
                    <a:pt x="1507" y="8742"/>
                  </a:cubicBezTo>
                  <a:cubicBezTo>
                    <a:pt x="2535" y="9975"/>
                    <a:pt x="4110" y="10659"/>
                    <a:pt x="5684" y="10751"/>
                  </a:cubicBezTo>
                  <a:cubicBezTo>
                    <a:pt x="7990" y="10888"/>
                    <a:pt x="10386" y="9724"/>
                    <a:pt x="11505" y="7715"/>
                  </a:cubicBezTo>
                  <a:cubicBezTo>
                    <a:pt x="12623" y="5684"/>
                    <a:pt x="12281" y="2899"/>
                    <a:pt x="10569" y="1347"/>
                  </a:cubicBezTo>
                  <a:cubicBezTo>
                    <a:pt x="9519" y="411"/>
                    <a:pt x="7876" y="0"/>
                    <a:pt x="6643" y="662"/>
                  </a:cubicBezTo>
                  <a:cubicBezTo>
                    <a:pt x="6027" y="1004"/>
                    <a:pt x="5548" y="1552"/>
                    <a:pt x="5228" y="2168"/>
                  </a:cubicBezTo>
                  <a:cubicBezTo>
                    <a:pt x="4840" y="2876"/>
                    <a:pt x="4635" y="3721"/>
                    <a:pt x="4794" y="4519"/>
                  </a:cubicBezTo>
                  <a:cubicBezTo>
                    <a:pt x="4954" y="5318"/>
                    <a:pt x="5502" y="6072"/>
                    <a:pt x="6278" y="6300"/>
                  </a:cubicBezTo>
                  <a:cubicBezTo>
                    <a:pt x="7054" y="6551"/>
                    <a:pt x="8013" y="6209"/>
                    <a:pt x="8332" y="5455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5826;p42">
              <a:extLst>
                <a:ext uri="{FF2B5EF4-FFF2-40B4-BE49-F238E27FC236}">
                  <a16:creationId xmlns:a16="http://schemas.microsoft.com/office/drawing/2014/main" id="{50B7B97B-7FCF-3110-A75B-96582A16BFDD}"/>
                </a:ext>
              </a:extLst>
            </p:cNvPr>
            <p:cNvSpPr/>
            <p:nvPr/>
          </p:nvSpPr>
          <p:spPr>
            <a:xfrm>
              <a:off x="3789564" y="2095589"/>
              <a:ext cx="492294" cy="274303"/>
            </a:xfrm>
            <a:custGeom>
              <a:avLst/>
              <a:gdLst/>
              <a:ahLst/>
              <a:cxnLst/>
              <a:rect l="l" t="t" r="r" b="b"/>
              <a:pathLst>
                <a:path w="17371" h="9679" fill="none" extrusionOk="0">
                  <a:moveTo>
                    <a:pt x="0" y="1210"/>
                  </a:moveTo>
                  <a:cubicBezTo>
                    <a:pt x="1119" y="457"/>
                    <a:pt x="2465" y="0"/>
                    <a:pt x="3812" y="69"/>
                  </a:cubicBezTo>
                  <a:cubicBezTo>
                    <a:pt x="5182" y="160"/>
                    <a:pt x="6505" y="799"/>
                    <a:pt x="7282" y="1917"/>
                  </a:cubicBezTo>
                  <a:cubicBezTo>
                    <a:pt x="8149" y="3127"/>
                    <a:pt x="8240" y="4702"/>
                    <a:pt x="8811" y="6072"/>
                  </a:cubicBezTo>
                  <a:cubicBezTo>
                    <a:pt x="9518" y="7829"/>
                    <a:pt x="11139" y="9267"/>
                    <a:pt x="13033" y="9473"/>
                  </a:cubicBezTo>
                  <a:cubicBezTo>
                    <a:pt x="14905" y="9678"/>
                    <a:pt x="16937" y="8445"/>
                    <a:pt x="17370" y="6597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5827;p42">
              <a:extLst>
                <a:ext uri="{FF2B5EF4-FFF2-40B4-BE49-F238E27FC236}">
                  <a16:creationId xmlns:a16="http://schemas.microsoft.com/office/drawing/2014/main" id="{E3E497E9-B4B5-55B1-69B0-160DDD79C331}"/>
                </a:ext>
              </a:extLst>
            </p:cNvPr>
            <p:cNvSpPr/>
            <p:nvPr/>
          </p:nvSpPr>
          <p:spPr>
            <a:xfrm>
              <a:off x="5531567" y="2350450"/>
              <a:ext cx="228392" cy="368732"/>
            </a:xfrm>
            <a:custGeom>
              <a:avLst/>
              <a:gdLst/>
              <a:ahLst/>
              <a:cxnLst/>
              <a:rect l="l" t="t" r="r" b="b"/>
              <a:pathLst>
                <a:path w="8059" h="13011" fill="none" extrusionOk="0">
                  <a:moveTo>
                    <a:pt x="8058" y="0"/>
                  </a:moveTo>
                  <a:cubicBezTo>
                    <a:pt x="4840" y="1530"/>
                    <a:pt x="1690" y="3858"/>
                    <a:pt x="571" y="7259"/>
                  </a:cubicBezTo>
                  <a:cubicBezTo>
                    <a:pt x="1" y="8948"/>
                    <a:pt x="138" y="11116"/>
                    <a:pt x="1576" y="12212"/>
                  </a:cubicBezTo>
                  <a:cubicBezTo>
                    <a:pt x="2078" y="12577"/>
                    <a:pt x="2671" y="12782"/>
                    <a:pt x="3288" y="12874"/>
                  </a:cubicBezTo>
                  <a:cubicBezTo>
                    <a:pt x="4543" y="13011"/>
                    <a:pt x="5935" y="12509"/>
                    <a:pt x="6460" y="11367"/>
                  </a:cubicBezTo>
                  <a:cubicBezTo>
                    <a:pt x="7008" y="10249"/>
                    <a:pt x="6232" y="8605"/>
                    <a:pt x="4977" y="8628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5828;p42">
              <a:extLst>
                <a:ext uri="{FF2B5EF4-FFF2-40B4-BE49-F238E27FC236}">
                  <a16:creationId xmlns:a16="http://schemas.microsoft.com/office/drawing/2014/main" id="{9AC86A7D-5FDE-BD17-7CFD-474EEB2F8598}"/>
                </a:ext>
              </a:extLst>
            </p:cNvPr>
            <p:cNvSpPr/>
            <p:nvPr/>
          </p:nvSpPr>
          <p:spPr>
            <a:xfrm>
              <a:off x="3909867" y="3461123"/>
              <a:ext cx="298250" cy="381683"/>
            </a:xfrm>
            <a:custGeom>
              <a:avLst/>
              <a:gdLst/>
              <a:ahLst/>
              <a:cxnLst/>
              <a:rect l="l" t="t" r="r" b="b"/>
              <a:pathLst>
                <a:path w="10524" h="13468" fill="none" extrusionOk="0">
                  <a:moveTo>
                    <a:pt x="1" y="434"/>
                  </a:moveTo>
                  <a:cubicBezTo>
                    <a:pt x="1439" y="0"/>
                    <a:pt x="3037" y="228"/>
                    <a:pt x="4383" y="868"/>
                  </a:cubicBezTo>
                  <a:cubicBezTo>
                    <a:pt x="5753" y="1507"/>
                    <a:pt x="6917" y="2534"/>
                    <a:pt x="7875" y="3698"/>
                  </a:cubicBezTo>
                  <a:cubicBezTo>
                    <a:pt x="9222" y="5319"/>
                    <a:pt x="10249" y="7259"/>
                    <a:pt x="10432" y="9359"/>
                  </a:cubicBezTo>
                  <a:cubicBezTo>
                    <a:pt x="10523" y="10363"/>
                    <a:pt x="10386" y="11459"/>
                    <a:pt x="9770" y="12280"/>
                  </a:cubicBezTo>
                  <a:cubicBezTo>
                    <a:pt x="9131" y="13079"/>
                    <a:pt x="7921" y="13467"/>
                    <a:pt x="7054" y="12942"/>
                  </a:cubicBezTo>
                  <a:cubicBezTo>
                    <a:pt x="6072" y="12326"/>
                    <a:pt x="5981" y="10934"/>
                    <a:pt x="6095" y="9769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6" name="TextBox 185">
            <a:extLst>
              <a:ext uri="{FF2B5EF4-FFF2-40B4-BE49-F238E27FC236}">
                <a16:creationId xmlns:a16="http://schemas.microsoft.com/office/drawing/2014/main" id="{7BBCF521-C680-B903-9466-31D837B70F78}"/>
              </a:ext>
            </a:extLst>
          </p:cNvPr>
          <p:cNvSpPr txBox="1"/>
          <p:nvPr/>
        </p:nvSpPr>
        <p:spPr>
          <a:xfrm>
            <a:off x="2710982" y="1311275"/>
            <a:ext cx="6300442" cy="21819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93700" algn="just">
              <a:lnSpc>
                <a:spcPct val="115000"/>
              </a:lnSpc>
              <a:spcAft>
                <a:spcPts val="500"/>
              </a:spcAft>
            </a:pP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2</a:t>
            </a:r>
            <a:r>
              <a:rPr lang="vi-VN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r>
              <a:rPr lang="vi-VN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	Hãy tìm hiểu và cho biết giá trị pH chuẩn trong máu, trong dịch dạ dày của người. Nếu giá trị pH của máu v</a:t>
            </a:r>
            <a:r>
              <a:rPr lang="en-US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à </a:t>
            </a:r>
            <a:r>
              <a:rPr lang="vi-VN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của dịch dạ dày ngoài khoảng chuẩn sẽ gây nguy hiếm cho sức khoẻ của người như th</a:t>
            </a:r>
            <a:r>
              <a:rPr lang="en-US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ế</a:t>
            </a:r>
            <a:r>
              <a:rPr lang="vi-VN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 nào?</a:t>
            </a:r>
          </a:p>
        </p:txBody>
      </p:sp>
    </p:spTree>
    <p:extLst>
      <p:ext uri="{BB962C8B-B14F-4D97-AF65-F5344CB8AC3E}">
        <p14:creationId xmlns:p14="http://schemas.microsoft.com/office/powerpoint/2010/main" val="2786131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6" name="Google Shape;1786;p24"/>
          <p:cNvSpPr txBox="1">
            <a:spLocks noGrp="1"/>
          </p:cNvSpPr>
          <p:nvPr>
            <p:ph type="title"/>
          </p:nvPr>
        </p:nvSpPr>
        <p:spPr>
          <a:xfrm>
            <a:off x="696547" y="860028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 DUNG BÀI HỌC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1788" name="Google Shape;1788;p24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600" b="1" dirty="0">
                <a:solidFill>
                  <a:schemeClr val="accent4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Khái niệm</a:t>
            </a:r>
            <a:endParaRPr lang="vi-VN" sz="3600" b="1" dirty="0">
              <a:solidFill>
                <a:schemeClr val="accent4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90" name="Google Shape;1790;p24"/>
          <p:cNvSpPr txBox="1">
            <a:spLocks noGrp="1"/>
          </p:cNvSpPr>
          <p:nvPr>
            <p:ph type="subTitle" idx="4"/>
          </p:nvPr>
        </p:nvSpPr>
        <p:spPr>
          <a:xfrm>
            <a:off x="3460504" y="2330188"/>
            <a:ext cx="3601596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600" b="1" dirty="0">
                <a:solidFill>
                  <a:schemeClr val="accent4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Tính chất hoá học</a:t>
            </a:r>
            <a:endParaRPr lang="vi-VN" sz="3600" b="1" dirty="0">
              <a:solidFill>
                <a:schemeClr val="accent4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92" name="Google Shape;1792;p24"/>
          <p:cNvSpPr txBox="1">
            <a:spLocks noGrp="1"/>
          </p:cNvSpPr>
          <p:nvPr>
            <p:ph type="subTitle" idx="6"/>
          </p:nvPr>
        </p:nvSpPr>
        <p:spPr>
          <a:xfrm>
            <a:off x="719988" y="3829748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600" b="1" dirty="0">
                <a:solidFill>
                  <a:schemeClr val="accent4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Thang p</a:t>
            </a:r>
            <a:r>
              <a:rPr lang="en-US" sz="3600" b="1" dirty="0">
                <a:solidFill>
                  <a:schemeClr val="accent4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H</a:t>
            </a:r>
            <a:endParaRPr lang="vi-VN" sz="3600" b="1" dirty="0">
              <a:solidFill>
                <a:schemeClr val="accent4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94" name="Google Shape;1794;p24"/>
          <p:cNvSpPr txBox="1">
            <a:spLocks noGrp="1"/>
          </p:cNvSpPr>
          <p:nvPr>
            <p:ph type="subTitle" idx="8"/>
          </p:nvPr>
        </p:nvSpPr>
        <p:spPr>
          <a:xfrm>
            <a:off x="3971363" y="3829748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 dirty="0" err="1">
                <a:solidFill>
                  <a:schemeClr val="accent4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Củng</a:t>
            </a:r>
            <a:r>
              <a:rPr lang="en-US" sz="3600" b="1" dirty="0">
                <a:solidFill>
                  <a:schemeClr val="accent4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accent4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cố</a:t>
            </a:r>
            <a:endParaRPr lang="en-US" sz="3600" b="1" dirty="0">
              <a:solidFill>
                <a:schemeClr val="accent4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95" name="Google Shape;1795;p24"/>
          <p:cNvSpPr txBox="1">
            <a:spLocks noGrp="1"/>
          </p:cNvSpPr>
          <p:nvPr>
            <p:ph type="title" idx="9"/>
          </p:nvPr>
        </p:nvSpPr>
        <p:spPr>
          <a:xfrm>
            <a:off x="1600338" y="179900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accent4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I.</a:t>
            </a:r>
            <a:endParaRPr b="1" dirty="0">
              <a:solidFill>
                <a:schemeClr val="accent4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1796" name="Google Shape;1796;p24"/>
          <p:cNvSpPr txBox="1">
            <a:spLocks noGrp="1"/>
          </p:cNvSpPr>
          <p:nvPr>
            <p:ph type="title" idx="13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accent4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III.</a:t>
            </a:r>
            <a:endParaRPr b="1" dirty="0">
              <a:solidFill>
                <a:schemeClr val="accent4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1797" name="Google Shape;1797;p24"/>
          <p:cNvSpPr txBox="1">
            <a:spLocks noGrp="1"/>
          </p:cNvSpPr>
          <p:nvPr>
            <p:ph type="title" idx="14"/>
          </p:nvPr>
        </p:nvSpPr>
        <p:spPr>
          <a:xfrm>
            <a:off x="4851713" y="179900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accent4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II.</a:t>
            </a:r>
            <a:endParaRPr b="1" dirty="0">
              <a:solidFill>
                <a:schemeClr val="accent4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1798" name="Google Shape;1798;p24"/>
          <p:cNvSpPr txBox="1">
            <a:spLocks noGrp="1"/>
          </p:cNvSpPr>
          <p:nvPr>
            <p:ph type="title" idx="15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accent4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IV.</a:t>
            </a:r>
            <a:endParaRPr b="1" dirty="0">
              <a:solidFill>
                <a:schemeClr val="accent4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grpSp>
        <p:nvGrpSpPr>
          <p:cNvPr id="1799" name="Google Shape;1799;p24"/>
          <p:cNvGrpSpPr/>
          <p:nvPr/>
        </p:nvGrpSpPr>
        <p:grpSpPr>
          <a:xfrm>
            <a:off x="5032016" y="-187487"/>
            <a:ext cx="5912768" cy="5542589"/>
            <a:chOff x="5032016" y="-187487"/>
            <a:chExt cx="5912768" cy="5542589"/>
          </a:xfrm>
        </p:grpSpPr>
        <p:grpSp>
          <p:nvGrpSpPr>
            <p:cNvPr id="1800" name="Google Shape;1800;p24"/>
            <p:cNvGrpSpPr/>
            <p:nvPr/>
          </p:nvGrpSpPr>
          <p:grpSpPr>
            <a:xfrm rot="3083418">
              <a:off x="7486434" y="160600"/>
              <a:ext cx="570639" cy="175197"/>
              <a:chOff x="-3833925" y="450400"/>
              <a:chExt cx="570650" cy="175200"/>
            </a:xfrm>
          </p:grpSpPr>
          <p:sp>
            <p:nvSpPr>
              <p:cNvPr id="1801" name="Google Shape;1801;p24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24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24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24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24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24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24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24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9" name="Google Shape;1809;p24"/>
            <p:cNvGrpSpPr/>
            <p:nvPr/>
          </p:nvGrpSpPr>
          <p:grpSpPr>
            <a:xfrm rot="-2242651">
              <a:off x="5650891" y="446765"/>
              <a:ext cx="527306" cy="630612"/>
              <a:chOff x="-2907775" y="821875"/>
              <a:chExt cx="527275" cy="630575"/>
            </a:xfrm>
          </p:grpSpPr>
          <p:sp>
            <p:nvSpPr>
              <p:cNvPr id="1810" name="Google Shape;1810;p24"/>
              <p:cNvSpPr/>
              <p:nvPr/>
            </p:nvSpPr>
            <p:spPr>
              <a:xfrm>
                <a:off x="-2907775" y="821875"/>
                <a:ext cx="5272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22826" extrusionOk="0">
                    <a:moveTo>
                      <a:pt x="18009" y="0"/>
                    </a:moveTo>
                    <a:lnTo>
                      <a:pt x="2762" y="2283"/>
                    </a:lnTo>
                    <a:lnTo>
                      <a:pt x="0" y="3264"/>
                    </a:lnTo>
                    <a:lnTo>
                      <a:pt x="20178" y="22826"/>
                    </a:lnTo>
                    <a:lnTo>
                      <a:pt x="21091" y="21935"/>
                    </a:lnTo>
                    <a:lnTo>
                      <a:pt x="18009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24"/>
              <p:cNvSpPr/>
              <p:nvPr/>
            </p:nvSpPr>
            <p:spPr>
              <a:xfrm>
                <a:off x="-2907775" y="844125"/>
                <a:ext cx="50445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20178" h="24333" extrusionOk="0">
                    <a:moveTo>
                      <a:pt x="1989" y="5904"/>
                    </a:moveTo>
                    <a:cubicBezTo>
                      <a:pt x="2168" y="5904"/>
                      <a:pt x="2331" y="6050"/>
                      <a:pt x="2351" y="6232"/>
                    </a:cubicBezTo>
                    <a:cubicBezTo>
                      <a:pt x="2374" y="6437"/>
                      <a:pt x="2237" y="6643"/>
                      <a:pt x="2009" y="6665"/>
                    </a:cubicBezTo>
                    <a:cubicBezTo>
                      <a:pt x="1994" y="6667"/>
                      <a:pt x="1979" y="6668"/>
                      <a:pt x="1964" y="6668"/>
                    </a:cubicBezTo>
                    <a:cubicBezTo>
                      <a:pt x="1777" y="6668"/>
                      <a:pt x="1617" y="6536"/>
                      <a:pt x="1575" y="6346"/>
                    </a:cubicBezTo>
                    <a:cubicBezTo>
                      <a:pt x="1552" y="6118"/>
                      <a:pt x="1712" y="5935"/>
                      <a:pt x="1917" y="5912"/>
                    </a:cubicBezTo>
                    <a:cubicBezTo>
                      <a:pt x="1941" y="5907"/>
                      <a:pt x="1965" y="5904"/>
                      <a:pt x="1989" y="5904"/>
                    </a:cubicBezTo>
                    <a:close/>
                    <a:moveTo>
                      <a:pt x="2282" y="8192"/>
                    </a:moveTo>
                    <a:cubicBezTo>
                      <a:pt x="2471" y="8192"/>
                      <a:pt x="2650" y="8324"/>
                      <a:pt x="2671" y="8514"/>
                    </a:cubicBezTo>
                    <a:cubicBezTo>
                      <a:pt x="2694" y="8743"/>
                      <a:pt x="2557" y="8925"/>
                      <a:pt x="2351" y="8948"/>
                    </a:cubicBezTo>
                    <a:cubicBezTo>
                      <a:pt x="2325" y="8953"/>
                      <a:pt x="2299" y="8956"/>
                      <a:pt x="2273" y="8956"/>
                    </a:cubicBezTo>
                    <a:cubicBezTo>
                      <a:pt x="2082" y="8956"/>
                      <a:pt x="1935" y="8810"/>
                      <a:pt x="1895" y="8628"/>
                    </a:cubicBezTo>
                    <a:cubicBezTo>
                      <a:pt x="1872" y="8423"/>
                      <a:pt x="2032" y="8218"/>
                      <a:pt x="2237" y="8195"/>
                    </a:cubicBezTo>
                    <a:cubicBezTo>
                      <a:pt x="2252" y="8193"/>
                      <a:pt x="2267" y="8192"/>
                      <a:pt x="2282" y="8192"/>
                    </a:cubicBezTo>
                    <a:close/>
                    <a:moveTo>
                      <a:pt x="2596" y="10475"/>
                    </a:moveTo>
                    <a:cubicBezTo>
                      <a:pt x="2788" y="10475"/>
                      <a:pt x="2969" y="10627"/>
                      <a:pt x="2990" y="10820"/>
                    </a:cubicBezTo>
                    <a:cubicBezTo>
                      <a:pt x="3013" y="11025"/>
                      <a:pt x="2876" y="11230"/>
                      <a:pt x="2671" y="11253"/>
                    </a:cubicBezTo>
                    <a:cubicBezTo>
                      <a:pt x="2654" y="11255"/>
                      <a:pt x="2638" y="11256"/>
                      <a:pt x="2622" y="11256"/>
                    </a:cubicBezTo>
                    <a:cubicBezTo>
                      <a:pt x="2417" y="11256"/>
                      <a:pt x="2257" y="11123"/>
                      <a:pt x="2214" y="10911"/>
                    </a:cubicBezTo>
                    <a:cubicBezTo>
                      <a:pt x="2191" y="10705"/>
                      <a:pt x="2351" y="10523"/>
                      <a:pt x="2557" y="10477"/>
                    </a:cubicBezTo>
                    <a:cubicBezTo>
                      <a:pt x="2570" y="10476"/>
                      <a:pt x="2583" y="10475"/>
                      <a:pt x="2596" y="10475"/>
                    </a:cubicBezTo>
                    <a:close/>
                    <a:moveTo>
                      <a:pt x="2948" y="12775"/>
                    </a:moveTo>
                    <a:cubicBezTo>
                      <a:pt x="3127" y="12775"/>
                      <a:pt x="3290" y="12921"/>
                      <a:pt x="3310" y="13102"/>
                    </a:cubicBezTo>
                    <a:cubicBezTo>
                      <a:pt x="3333" y="13308"/>
                      <a:pt x="3196" y="13513"/>
                      <a:pt x="2990" y="13536"/>
                    </a:cubicBezTo>
                    <a:cubicBezTo>
                      <a:pt x="2964" y="13541"/>
                      <a:pt x="2938" y="13544"/>
                      <a:pt x="2913" y="13544"/>
                    </a:cubicBezTo>
                    <a:cubicBezTo>
                      <a:pt x="2721" y="13544"/>
                      <a:pt x="2574" y="13398"/>
                      <a:pt x="2534" y="13216"/>
                    </a:cubicBezTo>
                    <a:cubicBezTo>
                      <a:pt x="2511" y="13011"/>
                      <a:pt x="2671" y="12805"/>
                      <a:pt x="2876" y="12783"/>
                    </a:cubicBezTo>
                    <a:cubicBezTo>
                      <a:pt x="2900" y="12777"/>
                      <a:pt x="2924" y="12775"/>
                      <a:pt x="2948" y="12775"/>
                    </a:cubicBezTo>
                    <a:close/>
                    <a:moveTo>
                      <a:pt x="3240" y="15063"/>
                    </a:moveTo>
                    <a:cubicBezTo>
                      <a:pt x="3430" y="15063"/>
                      <a:pt x="3608" y="15196"/>
                      <a:pt x="3629" y="15407"/>
                    </a:cubicBezTo>
                    <a:cubicBezTo>
                      <a:pt x="3652" y="15613"/>
                      <a:pt x="3515" y="15796"/>
                      <a:pt x="3310" y="15841"/>
                    </a:cubicBezTo>
                    <a:cubicBezTo>
                      <a:pt x="3295" y="15843"/>
                      <a:pt x="3281" y="15843"/>
                      <a:pt x="3267" y="15843"/>
                    </a:cubicBezTo>
                    <a:cubicBezTo>
                      <a:pt x="3059" y="15843"/>
                      <a:pt x="2898" y="15691"/>
                      <a:pt x="2876" y="15499"/>
                    </a:cubicBezTo>
                    <a:cubicBezTo>
                      <a:pt x="2831" y="15293"/>
                      <a:pt x="2990" y="15088"/>
                      <a:pt x="3196" y="15065"/>
                    </a:cubicBezTo>
                    <a:cubicBezTo>
                      <a:pt x="3211" y="15063"/>
                      <a:pt x="3226" y="15063"/>
                      <a:pt x="3240" y="15063"/>
                    </a:cubicBezTo>
                    <a:close/>
                    <a:moveTo>
                      <a:pt x="3587" y="17363"/>
                    </a:moveTo>
                    <a:cubicBezTo>
                      <a:pt x="3766" y="17363"/>
                      <a:pt x="3929" y="17508"/>
                      <a:pt x="3949" y="17690"/>
                    </a:cubicBezTo>
                    <a:cubicBezTo>
                      <a:pt x="3972" y="17895"/>
                      <a:pt x="3835" y="18101"/>
                      <a:pt x="3629" y="18124"/>
                    </a:cubicBezTo>
                    <a:cubicBezTo>
                      <a:pt x="3613" y="18125"/>
                      <a:pt x="3596" y="18126"/>
                      <a:pt x="3580" y="18126"/>
                    </a:cubicBezTo>
                    <a:cubicBezTo>
                      <a:pt x="3375" y="18126"/>
                      <a:pt x="3217" y="17995"/>
                      <a:pt x="3196" y="17804"/>
                    </a:cubicBezTo>
                    <a:cubicBezTo>
                      <a:pt x="3150" y="17576"/>
                      <a:pt x="3310" y="17393"/>
                      <a:pt x="3515" y="17370"/>
                    </a:cubicBezTo>
                    <a:cubicBezTo>
                      <a:pt x="3539" y="17365"/>
                      <a:pt x="3563" y="17363"/>
                      <a:pt x="3587" y="17363"/>
                    </a:cubicBezTo>
                    <a:close/>
                    <a:moveTo>
                      <a:pt x="3880" y="19651"/>
                    </a:moveTo>
                    <a:cubicBezTo>
                      <a:pt x="4069" y="19651"/>
                      <a:pt x="4247" y="19782"/>
                      <a:pt x="4269" y="19973"/>
                    </a:cubicBezTo>
                    <a:cubicBezTo>
                      <a:pt x="4291" y="20201"/>
                      <a:pt x="4154" y="20383"/>
                      <a:pt x="3949" y="20406"/>
                    </a:cubicBezTo>
                    <a:cubicBezTo>
                      <a:pt x="3922" y="20412"/>
                      <a:pt x="3896" y="20414"/>
                      <a:pt x="3871" y="20414"/>
                    </a:cubicBezTo>
                    <a:cubicBezTo>
                      <a:pt x="3680" y="20414"/>
                      <a:pt x="3535" y="20268"/>
                      <a:pt x="3515" y="20087"/>
                    </a:cubicBezTo>
                    <a:cubicBezTo>
                      <a:pt x="3470" y="19881"/>
                      <a:pt x="3629" y="19676"/>
                      <a:pt x="3835" y="19653"/>
                    </a:cubicBezTo>
                    <a:cubicBezTo>
                      <a:pt x="3850" y="19651"/>
                      <a:pt x="3865" y="19651"/>
                      <a:pt x="3880" y="19651"/>
                    </a:cubicBezTo>
                    <a:close/>
                    <a:moveTo>
                      <a:pt x="17096" y="0"/>
                    </a:moveTo>
                    <a:lnTo>
                      <a:pt x="0" y="2374"/>
                    </a:lnTo>
                    <a:lnTo>
                      <a:pt x="3059" y="24332"/>
                    </a:lnTo>
                    <a:lnTo>
                      <a:pt x="20178" y="21936"/>
                    </a:lnTo>
                    <a:lnTo>
                      <a:pt x="1709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24"/>
              <p:cNvSpPr/>
              <p:nvPr/>
            </p:nvSpPr>
            <p:spPr>
              <a:xfrm>
                <a:off x="-2777100" y="975950"/>
                <a:ext cx="250525" cy="124400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4976" extrusionOk="0">
                    <a:moveTo>
                      <a:pt x="9518" y="0"/>
                    </a:moveTo>
                    <a:lnTo>
                      <a:pt x="0" y="1347"/>
                    </a:lnTo>
                    <a:lnTo>
                      <a:pt x="525" y="4976"/>
                    </a:lnTo>
                    <a:lnTo>
                      <a:pt x="10020" y="3652"/>
                    </a:lnTo>
                    <a:lnTo>
                      <a:pt x="9518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24"/>
              <p:cNvSpPr/>
              <p:nvPr/>
            </p:nvSpPr>
            <p:spPr>
              <a:xfrm>
                <a:off x="-2480375" y="821875"/>
                <a:ext cx="998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2826" extrusionOk="0">
                    <a:moveTo>
                      <a:pt x="913" y="0"/>
                    </a:moveTo>
                    <a:lnTo>
                      <a:pt x="0" y="890"/>
                    </a:lnTo>
                    <a:lnTo>
                      <a:pt x="3082" y="22826"/>
                    </a:lnTo>
                    <a:lnTo>
                      <a:pt x="3995" y="21935"/>
                    </a:lnTo>
                    <a:lnTo>
                      <a:pt x="913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24"/>
              <p:cNvSpPr/>
              <p:nvPr/>
            </p:nvSpPr>
            <p:spPr>
              <a:xfrm>
                <a:off x="-2749150" y="99990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7" y="1"/>
                    </a:moveTo>
                    <a:lnTo>
                      <a:pt x="1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24"/>
              <p:cNvSpPr/>
              <p:nvPr/>
            </p:nvSpPr>
            <p:spPr>
              <a:xfrm>
                <a:off x="-2746875" y="1015875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8" y="1"/>
                    </a:moveTo>
                    <a:lnTo>
                      <a:pt x="1" y="1051"/>
                    </a:lnTo>
                    <a:lnTo>
                      <a:pt x="24" y="1165"/>
                    </a:lnTo>
                    <a:lnTo>
                      <a:pt x="7488" y="115"/>
                    </a:lnTo>
                    <a:lnTo>
                      <a:pt x="7488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24"/>
              <p:cNvSpPr/>
              <p:nvPr/>
            </p:nvSpPr>
            <p:spPr>
              <a:xfrm>
                <a:off x="-2744575" y="1031850"/>
                <a:ext cx="187175" cy="29150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1166" extrusionOk="0">
                    <a:moveTo>
                      <a:pt x="7487" y="1"/>
                    </a:moveTo>
                    <a:lnTo>
                      <a:pt x="0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24"/>
              <p:cNvSpPr/>
              <p:nvPr/>
            </p:nvSpPr>
            <p:spPr>
              <a:xfrm>
                <a:off x="-2742300" y="104785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64" y="0"/>
                    </a:moveTo>
                    <a:lnTo>
                      <a:pt x="1" y="1050"/>
                    </a:lnTo>
                    <a:lnTo>
                      <a:pt x="23" y="1164"/>
                    </a:lnTo>
                    <a:lnTo>
                      <a:pt x="7487" y="114"/>
                    </a:lnTo>
                    <a:lnTo>
                      <a:pt x="7464" y="0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24"/>
              <p:cNvSpPr/>
              <p:nvPr/>
            </p:nvSpPr>
            <p:spPr>
              <a:xfrm>
                <a:off x="-2837025" y="844125"/>
                <a:ext cx="43370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24333" extrusionOk="0">
                    <a:moveTo>
                      <a:pt x="14266" y="0"/>
                    </a:moveTo>
                    <a:cubicBezTo>
                      <a:pt x="14288" y="154"/>
                      <a:pt x="14309" y="309"/>
                      <a:pt x="14331" y="463"/>
                    </a:cubicBezTo>
                    <a:lnTo>
                      <a:pt x="14331" y="463"/>
                    </a:lnTo>
                    <a:cubicBezTo>
                      <a:pt x="14310" y="310"/>
                      <a:pt x="14289" y="156"/>
                      <a:pt x="14266" y="0"/>
                    </a:cubicBezTo>
                    <a:close/>
                    <a:moveTo>
                      <a:pt x="14331" y="464"/>
                    </a:moveTo>
                    <a:cubicBezTo>
                      <a:pt x="16790" y="18676"/>
                      <a:pt x="6723" y="21670"/>
                      <a:pt x="1" y="22620"/>
                    </a:cubicBezTo>
                    <a:lnTo>
                      <a:pt x="229" y="24332"/>
                    </a:lnTo>
                    <a:lnTo>
                      <a:pt x="17348" y="21936"/>
                    </a:lnTo>
                    <a:cubicBezTo>
                      <a:pt x="17348" y="21936"/>
                      <a:pt x="15668" y="10022"/>
                      <a:pt x="14331" y="46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24"/>
              <p:cNvSpPr/>
              <p:nvPr/>
            </p:nvSpPr>
            <p:spPr>
              <a:xfrm>
                <a:off x="-2810200" y="1076950"/>
                <a:ext cx="18275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835" extrusionOk="0">
                    <a:moveTo>
                      <a:pt x="183" y="0"/>
                    </a:moveTo>
                    <a:cubicBezTo>
                      <a:pt x="114" y="0"/>
                      <a:pt x="46" y="46"/>
                      <a:pt x="23" y="137"/>
                    </a:cubicBezTo>
                    <a:cubicBezTo>
                      <a:pt x="0" y="160"/>
                      <a:pt x="0" y="183"/>
                      <a:pt x="0" y="206"/>
                    </a:cubicBezTo>
                    <a:cubicBezTo>
                      <a:pt x="23" y="365"/>
                      <a:pt x="23" y="525"/>
                      <a:pt x="46" y="662"/>
                    </a:cubicBezTo>
                    <a:cubicBezTo>
                      <a:pt x="46" y="799"/>
                      <a:pt x="92" y="936"/>
                      <a:pt x="114" y="1073"/>
                    </a:cubicBezTo>
                    <a:cubicBezTo>
                      <a:pt x="137" y="1233"/>
                      <a:pt x="183" y="1370"/>
                      <a:pt x="206" y="1507"/>
                    </a:cubicBezTo>
                    <a:cubicBezTo>
                      <a:pt x="206" y="1575"/>
                      <a:pt x="229" y="1621"/>
                      <a:pt x="251" y="1689"/>
                    </a:cubicBezTo>
                    <a:cubicBezTo>
                      <a:pt x="274" y="1758"/>
                      <a:pt x="274" y="1849"/>
                      <a:pt x="297" y="1917"/>
                    </a:cubicBezTo>
                    <a:cubicBezTo>
                      <a:pt x="343" y="2191"/>
                      <a:pt x="388" y="2488"/>
                      <a:pt x="411" y="2785"/>
                    </a:cubicBezTo>
                    <a:cubicBezTo>
                      <a:pt x="434" y="2922"/>
                      <a:pt x="457" y="3059"/>
                      <a:pt x="457" y="3196"/>
                    </a:cubicBezTo>
                    <a:cubicBezTo>
                      <a:pt x="480" y="3264"/>
                      <a:pt x="480" y="3355"/>
                      <a:pt x="480" y="3424"/>
                    </a:cubicBezTo>
                    <a:cubicBezTo>
                      <a:pt x="502" y="3515"/>
                      <a:pt x="502" y="3629"/>
                      <a:pt x="502" y="3721"/>
                    </a:cubicBezTo>
                    <a:cubicBezTo>
                      <a:pt x="525" y="3789"/>
                      <a:pt x="571" y="3835"/>
                      <a:pt x="639" y="3835"/>
                    </a:cubicBezTo>
                    <a:cubicBezTo>
                      <a:pt x="685" y="3835"/>
                      <a:pt x="731" y="3766"/>
                      <a:pt x="731" y="3721"/>
                    </a:cubicBezTo>
                    <a:cubicBezTo>
                      <a:pt x="731" y="3538"/>
                      <a:pt x="708" y="3378"/>
                      <a:pt x="685" y="3196"/>
                    </a:cubicBezTo>
                    <a:cubicBezTo>
                      <a:pt x="685" y="3059"/>
                      <a:pt x="685" y="2922"/>
                      <a:pt x="662" y="2785"/>
                    </a:cubicBezTo>
                    <a:cubicBezTo>
                      <a:pt x="662" y="2488"/>
                      <a:pt x="617" y="2214"/>
                      <a:pt x="594" y="1917"/>
                    </a:cubicBezTo>
                    <a:cubicBezTo>
                      <a:pt x="594" y="1781"/>
                      <a:pt x="571" y="1621"/>
                      <a:pt x="548" y="1484"/>
                    </a:cubicBezTo>
                    <a:cubicBezTo>
                      <a:pt x="525" y="1347"/>
                      <a:pt x="502" y="1187"/>
                      <a:pt x="480" y="1050"/>
                    </a:cubicBezTo>
                    <a:cubicBezTo>
                      <a:pt x="457" y="913"/>
                      <a:pt x="434" y="799"/>
                      <a:pt x="434" y="662"/>
                    </a:cubicBezTo>
                    <a:cubicBezTo>
                      <a:pt x="411" y="525"/>
                      <a:pt x="411" y="365"/>
                      <a:pt x="411" y="228"/>
                    </a:cubicBezTo>
                    <a:lnTo>
                      <a:pt x="388" y="183"/>
                    </a:lnTo>
                    <a:cubicBezTo>
                      <a:pt x="388" y="137"/>
                      <a:pt x="366" y="91"/>
                      <a:pt x="343" y="46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24"/>
              <p:cNvSpPr/>
              <p:nvPr/>
            </p:nvSpPr>
            <p:spPr>
              <a:xfrm>
                <a:off x="-2808500" y="940125"/>
                <a:ext cx="14875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595" h="2604" extrusionOk="0">
                    <a:moveTo>
                      <a:pt x="129" y="1"/>
                    </a:moveTo>
                    <a:cubicBezTo>
                      <a:pt x="115" y="1"/>
                      <a:pt x="103" y="6"/>
                      <a:pt x="92" y="18"/>
                    </a:cubicBezTo>
                    <a:cubicBezTo>
                      <a:pt x="46" y="18"/>
                      <a:pt x="24" y="41"/>
                      <a:pt x="24" y="64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1" y="109"/>
                      <a:pt x="1" y="132"/>
                      <a:pt x="24" y="155"/>
                    </a:cubicBezTo>
                    <a:cubicBezTo>
                      <a:pt x="24" y="178"/>
                      <a:pt x="24" y="178"/>
                      <a:pt x="24" y="178"/>
                    </a:cubicBezTo>
                    <a:cubicBezTo>
                      <a:pt x="46" y="269"/>
                      <a:pt x="46" y="360"/>
                      <a:pt x="69" y="452"/>
                    </a:cubicBezTo>
                    <a:cubicBezTo>
                      <a:pt x="92" y="566"/>
                      <a:pt x="115" y="657"/>
                      <a:pt x="115" y="771"/>
                    </a:cubicBezTo>
                    <a:cubicBezTo>
                      <a:pt x="161" y="954"/>
                      <a:pt x="183" y="1136"/>
                      <a:pt x="229" y="1296"/>
                    </a:cubicBezTo>
                    <a:cubicBezTo>
                      <a:pt x="275" y="1502"/>
                      <a:pt x="298" y="1684"/>
                      <a:pt x="343" y="1867"/>
                    </a:cubicBezTo>
                    <a:cubicBezTo>
                      <a:pt x="366" y="1981"/>
                      <a:pt x="389" y="2095"/>
                      <a:pt x="389" y="2209"/>
                    </a:cubicBezTo>
                    <a:cubicBezTo>
                      <a:pt x="412" y="2300"/>
                      <a:pt x="434" y="2415"/>
                      <a:pt x="434" y="2529"/>
                    </a:cubicBezTo>
                    <a:cubicBezTo>
                      <a:pt x="434" y="2566"/>
                      <a:pt x="465" y="2603"/>
                      <a:pt x="501" y="2603"/>
                    </a:cubicBezTo>
                    <a:cubicBezTo>
                      <a:pt x="509" y="2603"/>
                      <a:pt x="517" y="2601"/>
                      <a:pt x="526" y="2597"/>
                    </a:cubicBezTo>
                    <a:cubicBezTo>
                      <a:pt x="571" y="2597"/>
                      <a:pt x="594" y="2552"/>
                      <a:pt x="594" y="2506"/>
                    </a:cubicBezTo>
                    <a:cubicBezTo>
                      <a:pt x="594" y="2415"/>
                      <a:pt x="571" y="2300"/>
                      <a:pt x="571" y="2209"/>
                    </a:cubicBezTo>
                    <a:cubicBezTo>
                      <a:pt x="549" y="2095"/>
                      <a:pt x="526" y="1981"/>
                      <a:pt x="503" y="1890"/>
                    </a:cubicBezTo>
                    <a:cubicBezTo>
                      <a:pt x="480" y="1684"/>
                      <a:pt x="434" y="1479"/>
                      <a:pt x="412" y="1273"/>
                    </a:cubicBezTo>
                    <a:cubicBezTo>
                      <a:pt x="389" y="1091"/>
                      <a:pt x="366" y="908"/>
                      <a:pt x="343" y="703"/>
                    </a:cubicBezTo>
                    <a:cubicBezTo>
                      <a:pt x="320" y="611"/>
                      <a:pt x="320" y="520"/>
                      <a:pt x="298" y="406"/>
                    </a:cubicBezTo>
                    <a:cubicBezTo>
                      <a:pt x="298" y="292"/>
                      <a:pt x="275" y="178"/>
                      <a:pt x="229" y="86"/>
                    </a:cubicBezTo>
                    <a:cubicBezTo>
                      <a:pt x="229" y="41"/>
                      <a:pt x="206" y="18"/>
                      <a:pt x="183" y="18"/>
                    </a:cubicBezTo>
                    <a:cubicBezTo>
                      <a:pt x="161" y="6"/>
                      <a:pt x="143" y="1"/>
                      <a:pt x="12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24"/>
              <p:cNvSpPr/>
              <p:nvPr/>
            </p:nvSpPr>
            <p:spPr>
              <a:xfrm>
                <a:off x="-2747425" y="914650"/>
                <a:ext cx="787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3150" h="644" extrusionOk="0">
                    <a:moveTo>
                      <a:pt x="3072" y="1"/>
                    </a:moveTo>
                    <a:cubicBezTo>
                      <a:pt x="3060" y="1"/>
                      <a:pt x="3048" y="4"/>
                      <a:pt x="3036" y="10"/>
                    </a:cubicBezTo>
                    <a:cubicBezTo>
                      <a:pt x="2990" y="10"/>
                      <a:pt x="2922" y="33"/>
                      <a:pt x="2876" y="33"/>
                    </a:cubicBezTo>
                    <a:lnTo>
                      <a:pt x="2899" y="33"/>
                    </a:lnTo>
                    <a:cubicBezTo>
                      <a:pt x="2442" y="101"/>
                      <a:pt x="1963" y="147"/>
                      <a:pt x="1507" y="192"/>
                    </a:cubicBezTo>
                    <a:cubicBezTo>
                      <a:pt x="1255" y="215"/>
                      <a:pt x="1027" y="238"/>
                      <a:pt x="776" y="261"/>
                    </a:cubicBezTo>
                    <a:cubicBezTo>
                      <a:pt x="662" y="284"/>
                      <a:pt x="548" y="306"/>
                      <a:pt x="434" y="306"/>
                    </a:cubicBezTo>
                    <a:cubicBezTo>
                      <a:pt x="342" y="329"/>
                      <a:pt x="228" y="352"/>
                      <a:pt x="114" y="375"/>
                    </a:cubicBezTo>
                    <a:cubicBezTo>
                      <a:pt x="46" y="398"/>
                      <a:pt x="0" y="466"/>
                      <a:pt x="23" y="535"/>
                    </a:cubicBezTo>
                    <a:cubicBezTo>
                      <a:pt x="46" y="580"/>
                      <a:pt x="91" y="626"/>
                      <a:pt x="114" y="626"/>
                    </a:cubicBezTo>
                    <a:cubicBezTo>
                      <a:pt x="126" y="637"/>
                      <a:pt x="143" y="643"/>
                      <a:pt x="160" y="643"/>
                    </a:cubicBezTo>
                    <a:cubicBezTo>
                      <a:pt x="177" y="643"/>
                      <a:pt x="194" y="637"/>
                      <a:pt x="206" y="626"/>
                    </a:cubicBezTo>
                    <a:cubicBezTo>
                      <a:pt x="274" y="626"/>
                      <a:pt x="342" y="603"/>
                      <a:pt x="434" y="603"/>
                    </a:cubicBezTo>
                    <a:cubicBezTo>
                      <a:pt x="502" y="580"/>
                      <a:pt x="594" y="558"/>
                      <a:pt x="685" y="535"/>
                    </a:cubicBezTo>
                    <a:cubicBezTo>
                      <a:pt x="845" y="512"/>
                      <a:pt x="1027" y="466"/>
                      <a:pt x="1210" y="443"/>
                    </a:cubicBezTo>
                    <a:cubicBezTo>
                      <a:pt x="1529" y="398"/>
                      <a:pt x="1826" y="352"/>
                      <a:pt x="2146" y="306"/>
                    </a:cubicBezTo>
                    <a:cubicBezTo>
                      <a:pt x="2305" y="284"/>
                      <a:pt x="2465" y="261"/>
                      <a:pt x="2625" y="238"/>
                    </a:cubicBezTo>
                    <a:cubicBezTo>
                      <a:pt x="2693" y="238"/>
                      <a:pt x="2762" y="215"/>
                      <a:pt x="2830" y="215"/>
                    </a:cubicBezTo>
                    <a:cubicBezTo>
                      <a:pt x="2922" y="192"/>
                      <a:pt x="2990" y="170"/>
                      <a:pt x="3081" y="170"/>
                    </a:cubicBezTo>
                    <a:cubicBezTo>
                      <a:pt x="3127" y="147"/>
                      <a:pt x="3150" y="101"/>
                      <a:pt x="3150" y="55"/>
                    </a:cubicBezTo>
                    <a:cubicBezTo>
                      <a:pt x="3133" y="22"/>
                      <a:pt x="3104" y="1"/>
                      <a:pt x="30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24"/>
              <p:cNvSpPr/>
              <p:nvPr/>
            </p:nvSpPr>
            <p:spPr>
              <a:xfrm>
                <a:off x="-2829600" y="930625"/>
                <a:ext cx="22275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872" extrusionOk="0">
                    <a:moveTo>
                      <a:pt x="154" y="0"/>
                    </a:moveTo>
                    <a:cubicBezTo>
                      <a:pt x="141" y="0"/>
                      <a:pt x="128" y="3"/>
                      <a:pt x="114" y="10"/>
                    </a:cubicBezTo>
                    <a:cubicBezTo>
                      <a:pt x="69" y="33"/>
                      <a:pt x="23" y="56"/>
                      <a:pt x="0" y="124"/>
                    </a:cubicBezTo>
                    <a:cubicBezTo>
                      <a:pt x="0" y="147"/>
                      <a:pt x="0" y="170"/>
                      <a:pt x="0" y="215"/>
                    </a:cubicBezTo>
                    <a:cubicBezTo>
                      <a:pt x="23" y="261"/>
                      <a:pt x="23" y="329"/>
                      <a:pt x="46" y="398"/>
                    </a:cubicBezTo>
                    <a:cubicBezTo>
                      <a:pt x="46" y="375"/>
                      <a:pt x="46" y="352"/>
                      <a:pt x="46" y="352"/>
                    </a:cubicBezTo>
                    <a:cubicBezTo>
                      <a:pt x="69" y="535"/>
                      <a:pt x="114" y="740"/>
                      <a:pt x="137" y="923"/>
                    </a:cubicBezTo>
                    <a:cubicBezTo>
                      <a:pt x="160" y="1083"/>
                      <a:pt x="183" y="1242"/>
                      <a:pt x="206" y="1379"/>
                    </a:cubicBezTo>
                    <a:cubicBezTo>
                      <a:pt x="228" y="1539"/>
                      <a:pt x="251" y="1699"/>
                      <a:pt x="274" y="1859"/>
                    </a:cubicBezTo>
                    <a:cubicBezTo>
                      <a:pt x="297" y="1927"/>
                      <a:pt x="297" y="2018"/>
                      <a:pt x="320" y="2087"/>
                    </a:cubicBezTo>
                    <a:cubicBezTo>
                      <a:pt x="320" y="2087"/>
                      <a:pt x="320" y="2064"/>
                      <a:pt x="320" y="2064"/>
                    </a:cubicBezTo>
                    <a:cubicBezTo>
                      <a:pt x="320" y="2178"/>
                      <a:pt x="343" y="2270"/>
                      <a:pt x="365" y="2384"/>
                    </a:cubicBezTo>
                    <a:cubicBezTo>
                      <a:pt x="365" y="2452"/>
                      <a:pt x="388" y="2521"/>
                      <a:pt x="388" y="2589"/>
                    </a:cubicBezTo>
                    <a:cubicBezTo>
                      <a:pt x="411" y="2658"/>
                      <a:pt x="411" y="2726"/>
                      <a:pt x="434" y="2795"/>
                    </a:cubicBezTo>
                    <a:cubicBezTo>
                      <a:pt x="457" y="2932"/>
                      <a:pt x="502" y="3091"/>
                      <a:pt x="525" y="3228"/>
                    </a:cubicBezTo>
                    <a:cubicBezTo>
                      <a:pt x="525" y="3228"/>
                      <a:pt x="525" y="3228"/>
                      <a:pt x="525" y="3205"/>
                    </a:cubicBezTo>
                    <a:cubicBezTo>
                      <a:pt x="525" y="3297"/>
                      <a:pt x="548" y="3388"/>
                      <a:pt x="548" y="3479"/>
                    </a:cubicBezTo>
                    <a:cubicBezTo>
                      <a:pt x="548" y="3456"/>
                      <a:pt x="548" y="3456"/>
                      <a:pt x="548" y="3456"/>
                    </a:cubicBezTo>
                    <a:cubicBezTo>
                      <a:pt x="571" y="3571"/>
                      <a:pt x="594" y="3685"/>
                      <a:pt x="594" y="3776"/>
                    </a:cubicBezTo>
                    <a:cubicBezTo>
                      <a:pt x="617" y="3890"/>
                      <a:pt x="617" y="4027"/>
                      <a:pt x="639" y="4141"/>
                    </a:cubicBezTo>
                    <a:cubicBezTo>
                      <a:pt x="662" y="4369"/>
                      <a:pt x="685" y="4575"/>
                      <a:pt x="708" y="4803"/>
                    </a:cubicBezTo>
                    <a:cubicBezTo>
                      <a:pt x="731" y="4849"/>
                      <a:pt x="753" y="4872"/>
                      <a:pt x="799" y="4872"/>
                    </a:cubicBezTo>
                    <a:cubicBezTo>
                      <a:pt x="845" y="4872"/>
                      <a:pt x="890" y="4849"/>
                      <a:pt x="890" y="4803"/>
                    </a:cubicBezTo>
                    <a:cubicBezTo>
                      <a:pt x="868" y="4689"/>
                      <a:pt x="845" y="4552"/>
                      <a:pt x="845" y="4438"/>
                    </a:cubicBezTo>
                    <a:cubicBezTo>
                      <a:pt x="822" y="4301"/>
                      <a:pt x="799" y="4164"/>
                      <a:pt x="799" y="4027"/>
                    </a:cubicBezTo>
                    <a:cubicBezTo>
                      <a:pt x="776" y="3913"/>
                      <a:pt x="753" y="3776"/>
                      <a:pt x="753" y="3662"/>
                    </a:cubicBezTo>
                    <a:cubicBezTo>
                      <a:pt x="731" y="3525"/>
                      <a:pt x="708" y="3388"/>
                      <a:pt x="685" y="3251"/>
                    </a:cubicBezTo>
                    <a:cubicBezTo>
                      <a:pt x="662" y="3137"/>
                      <a:pt x="662" y="3000"/>
                      <a:pt x="639" y="2886"/>
                    </a:cubicBezTo>
                    <a:cubicBezTo>
                      <a:pt x="617" y="2726"/>
                      <a:pt x="594" y="2589"/>
                      <a:pt x="594" y="2452"/>
                    </a:cubicBezTo>
                    <a:cubicBezTo>
                      <a:pt x="571" y="2315"/>
                      <a:pt x="571" y="2178"/>
                      <a:pt x="548" y="2041"/>
                    </a:cubicBezTo>
                    <a:cubicBezTo>
                      <a:pt x="548" y="1904"/>
                      <a:pt x="525" y="1767"/>
                      <a:pt x="525" y="1630"/>
                    </a:cubicBezTo>
                    <a:cubicBezTo>
                      <a:pt x="480" y="1379"/>
                      <a:pt x="457" y="1128"/>
                      <a:pt x="434" y="877"/>
                    </a:cubicBezTo>
                    <a:cubicBezTo>
                      <a:pt x="434" y="763"/>
                      <a:pt x="411" y="649"/>
                      <a:pt x="388" y="512"/>
                    </a:cubicBezTo>
                    <a:cubicBezTo>
                      <a:pt x="388" y="444"/>
                      <a:pt x="365" y="375"/>
                      <a:pt x="365" y="284"/>
                    </a:cubicBezTo>
                    <a:cubicBezTo>
                      <a:pt x="343" y="238"/>
                      <a:pt x="320" y="170"/>
                      <a:pt x="297" y="124"/>
                    </a:cubicBezTo>
                    <a:cubicBezTo>
                      <a:pt x="297" y="78"/>
                      <a:pt x="274" y="56"/>
                      <a:pt x="228" y="33"/>
                    </a:cubicBezTo>
                    <a:cubicBezTo>
                      <a:pt x="212" y="17"/>
                      <a:pt x="185" y="0"/>
                      <a:pt x="15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24"/>
              <p:cNvSpPr/>
              <p:nvPr/>
            </p:nvSpPr>
            <p:spPr>
              <a:xfrm>
                <a:off x="-2651000" y="904750"/>
                <a:ext cx="43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06" extrusionOk="0">
                    <a:moveTo>
                      <a:pt x="1644" y="1"/>
                    </a:moveTo>
                    <a:cubicBezTo>
                      <a:pt x="1638" y="1"/>
                      <a:pt x="1633" y="6"/>
                      <a:pt x="1621" y="18"/>
                    </a:cubicBezTo>
                    <a:cubicBezTo>
                      <a:pt x="1507" y="41"/>
                      <a:pt x="1393" y="41"/>
                      <a:pt x="1302" y="63"/>
                    </a:cubicBezTo>
                    <a:lnTo>
                      <a:pt x="1324" y="63"/>
                    </a:lnTo>
                    <a:cubicBezTo>
                      <a:pt x="1119" y="86"/>
                      <a:pt x="914" y="132"/>
                      <a:pt x="708" y="155"/>
                    </a:cubicBezTo>
                    <a:cubicBezTo>
                      <a:pt x="594" y="155"/>
                      <a:pt x="503" y="178"/>
                      <a:pt x="411" y="200"/>
                    </a:cubicBezTo>
                    <a:cubicBezTo>
                      <a:pt x="297" y="200"/>
                      <a:pt x="183" y="223"/>
                      <a:pt x="92" y="246"/>
                    </a:cubicBezTo>
                    <a:cubicBezTo>
                      <a:pt x="69" y="246"/>
                      <a:pt x="46" y="246"/>
                      <a:pt x="23" y="269"/>
                    </a:cubicBezTo>
                    <a:cubicBezTo>
                      <a:pt x="1" y="269"/>
                      <a:pt x="1" y="292"/>
                      <a:pt x="1" y="314"/>
                    </a:cubicBezTo>
                    <a:cubicBezTo>
                      <a:pt x="1" y="337"/>
                      <a:pt x="23" y="360"/>
                      <a:pt x="23" y="383"/>
                    </a:cubicBezTo>
                    <a:cubicBezTo>
                      <a:pt x="46" y="383"/>
                      <a:pt x="69" y="406"/>
                      <a:pt x="92" y="406"/>
                    </a:cubicBezTo>
                    <a:cubicBezTo>
                      <a:pt x="229" y="383"/>
                      <a:pt x="343" y="360"/>
                      <a:pt x="480" y="337"/>
                    </a:cubicBezTo>
                    <a:cubicBezTo>
                      <a:pt x="617" y="337"/>
                      <a:pt x="731" y="314"/>
                      <a:pt x="868" y="292"/>
                    </a:cubicBezTo>
                    <a:cubicBezTo>
                      <a:pt x="1142" y="246"/>
                      <a:pt x="1393" y="223"/>
                      <a:pt x="1667" y="155"/>
                    </a:cubicBezTo>
                    <a:cubicBezTo>
                      <a:pt x="1712" y="155"/>
                      <a:pt x="1735" y="109"/>
                      <a:pt x="1712" y="63"/>
                    </a:cubicBezTo>
                    <a:cubicBezTo>
                      <a:pt x="1712" y="41"/>
                      <a:pt x="1690" y="18"/>
                      <a:pt x="1690" y="18"/>
                    </a:cubicBezTo>
                    <a:lnTo>
                      <a:pt x="1667" y="18"/>
                    </a:lnTo>
                    <a:cubicBezTo>
                      <a:pt x="1655" y="6"/>
                      <a:pt x="1650" y="1"/>
                      <a:pt x="164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4" name="Google Shape;1824;p24"/>
            <p:cNvGrpSpPr/>
            <p:nvPr/>
          </p:nvGrpSpPr>
          <p:grpSpPr>
            <a:xfrm rot="3351709">
              <a:off x="8907303" y="1345700"/>
              <a:ext cx="475933" cy="804638"/>
              <a:chOff x="-2199050" y="712875"/>
              <a:chExt cx="475925" cy="804625"/>
            </a:xfrm>
          </p:grpSpPr>
          <p:sp>
            <p:nvSpPr>
              <p:cNvPr id="1825" name="Google Shape;1825;p24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24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24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24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24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24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24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24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24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24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24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24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24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24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1" name="Google Shape;1841;p24"/>
            <p:cNvGrpSpPr/>
            <p:nvPr/>
          </p:nvGrpSpPr>
          <p:grpSpPr>
            <a:xfrm rot="-359227">
              <a:off x="7447077" y="1345537"/>
              <a:ext cx="811988" cy="827987"/>
              <a:chOff x="-1445825" y="13850"/>
              <a:chExt cx="812025" cy="828025"/>
            </a:xfrm>
          </p:grpSpPr>
          <p:sp>
            <p:nvSpPr>
              <p:cNvPr id="1842" name="Google Shape;1842;p24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24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24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24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24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24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24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24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24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24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24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24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24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24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24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24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24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24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24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24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24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24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4" name="Google Shape;1864;p24"/>
            <p:cNvGrpSpPr/>
            <p:nvPr/>
          </p:nvGrpSpPr>
          <p:grpSpPr>
            <a:xfrm>
              <a:off x="8873313" y="2557163"/>
              <a:ext cx="650550" cy="641425"/>
              <a:chOff x="-2968275" y="-74025"/>
              <a:chExt cx="650550" cy="641425"/>
            </a:xfrm>
          </p:grpSpPr>
          <p:sp>
            <p:nvSpPr>
              <p:cNvPr id="1865" name="Google Shape;1865;p24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24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24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24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24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24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24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24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73" name="Google Shape;1873;p24"/>
            <p:cNvGrpSpPr/>
            <p:nvPr/>
          </p:nvGrpSpPr>
          <p:grpSpPr>
            <a:xfrm>
              <a:off x="5640313" y="-187487"/>
              <a:ext cx="392050" cy="392050"/>
              <a:chOff x="-3728925" y="-37500"/>
              <a:chExt cx="392050" cy="392050"/>
            </a:xfrm>
          </p:grpSpPr>
          <p:sp>
            <p:nvSpPr>
              <p:cNvPr id="1874" name="Google Shape;1874;p24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24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24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24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24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24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24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24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24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24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4" name="Google Shape;1884;p24"/>
            <p:cNvGrpSpPr/>
            <p:nvPr/>
          </p:nvGrpSpPr>
          <p:grpSpPr>
            <a:xfrm>
              <a:off x="8537550" y="160650"/>
              <a:ext cx="672225" cy="665950"/>
              <a:chOff x="-2056400" y="-375325"/>
              <a:chExt cx="672225" cy="665950"/>
            </a:xfrm>
          </p:grpSpPr>
          <p:sp>
            <p:nvSpPr>
              <p:cNvPr id="1885" name="Google Shape;1885;p24"/>
              <p:cNvSpPr/>
              <p:nvPr/>
            </p:nvSpPr>
            <p:spPr>
              <a:xfrm>
                <a:off x="-2056400" y="-375325"/>
                <a:ext cx="665950" cy="66595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6638" extrusionOk="0">
                    <a:moveTo>
                      <a:pt x="13331" y="1"/>
                    </a:moveTo>
                    <a:cubicBezTo>
                      <a:pt x="5981" y="1"/>
                      <a:pt x="1" y="5981"/>
                      <a:pt x="1" y="13331"/>
                    </a:cubicBezTo>
                    <a:cubicBezTo>
                      <a:pt x="1" y="20681"/>
                      <a:pt x="5981" y="26638"/>
                      <a:pt x="13331" y="26638"/>
                    </a:cubicBezTo>
                    <a:cubicBezTo>
                      <a:pt x="20680" y="26638"/>
                      <a:pt x="26638" y="20681"/>
                      <a:pt x="26638" y="13331"/>
                    </a:cubicBezTo>
                    <a:cubicBezTo>
                      <a:pt x="26638" y="5981"/>
                      <a:pt x="20680" y="1"/>
                      <a:pt x="133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24"/>
              <p:cNvSpPr/>
              <p:nvPr/>
            </p:nvSpPr>
            <p:spPr>
              <a:xfrm>
                <a:off x="-2056400" y="-259475"/>
                <a:ext cx="665950" cy="55010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2004" extrusionOk="0">
                    <a:moveTo>
                      <a:pt x="3242" y="0"/>
                    </a:moveTo>
                    <a:cubicBezTo>
                      <a:pt x="1233" y="2351"/>
                      <a:pt x="1" y="5364"/>
                      <a:pt x="1" y="8697"/>
                    </a:cubicBezTo>
                    <a:cubicBezTo>
                      <a:pt x="1" y="16047"/>
                      <a:pt x="5981" y="22004"/>
                      <a:pt x="13331" y="22004"/>
                    </a:cubicBezTo>
                    <a:cubicBezTo>
                      <a:pt x="20680" y="22004"/>
                      <a:pt x="26638" y="16047"/>
                      <a:pt x="26638" y="8697"/>
                    </a:cubicBezTo>
                    <a:cubicBezTo>
                      <a:pt x="26638" y="7350"/>
                      <a:pt x="26455" y="6072"/>
                      <a:pt x="26090" y="4839"/>
                    </a:cubicBezTo>
                    <a:cubicBezTo>
                      <a:pt x="24452" y="11576"/>
                      <a:pt x="20658" y="15008"/>
                      <a:pt x="15769" y="15008"/>
                    </a:cubicBezTo>
                    <a:cubicBezTo>
                      <a:pt x="13982" y="15008"/>
                      <a:pt x="12049" y="14549"/>
                      <a:pt x="10021" y="13627"/>
                    </a:cubicBezTo>
                    <a:cubicBezTo>
                      <a:pt x="1621" y="9792"/>
                      <a:pt x="15750" y="9655"/>
                      <a:pt x="18558" y="4497"/>
                    </a:cubicBezTo>
                    <a:cubicBezTo>
                      <a:pt x="21000" y="0"/>
                      <a:pt x="13764" y="3264"/>
                      <a:pt x="324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24"/>
              <p:cNvSpPr/>
              <p:nvPr/>
            </p:nvSpPr>
            <p:spPr>
              <a:xfrm>
                <a:off x="-2056400" y="-221250"/>
                <a:ext cx="672225" cy="511875"/>
              </a:xfrm>
              <a:custGeom>
                <a:avLst/>
                <a:gdLst/>
                <a:ahLst/>
                <a:cxnLst/>
                <a:rect l="l" t="t" r="r" b="b"/>
                <a:pathLst>
                  <a:path w="26889" h="20475" extrusionOk="0">
                    <a:moveTo>
                      <a:pt x="2100" y="1"/>
                    </a:moveTo>
                    <a:lnTo>
                      <a:pt x="2100" y="1"/>
                    </a:lnTo>
                    <a:cubicBezTo>
                      <a:pt x="777" y="2078"/>
                      <a:pt x="1" y="4520"/>
                      <a:pt x="1" y="7168"/>
                    </a:cubicBezTo>
                    <a:cubicBezTo>
                      <a:pt x="1" y="14518"/>
                      <a:pt x="5981" y="20475"/>
                      <a:pt x="13331" y="20475"/>
                    </a:cubicBezTo>
                    <a:cubicBezTo>
                      <a:pt x="20680" y="20475"/>
                      <a:pt x="26638" y="14518"/>
                      <a:pt x="26638" y="7168"/>
                    </a:cubicBezTo>
                    <a:cubicBezTo>
                      <a:pt x="26638" y="6027"/>
                      <a:pt x="26501" y="4954"/>
                      <a:pt x="26227" y="3904"/>
                    </a:cubicBezTo>
                    <a:lnTo>
                      <a:pt x="26227" y="3904"/>
                    </a:lnTo>
                    <a:cubicBezTo>
                      <a:pt x="26888" y="12530"/>
                      <a:pt x="20801" y="15883"/>
                      <a:pt x="14832" y="15883"/>
                    </a:cubicBezTo>
                    <a:cubicBezTo>
                      <a:pt x="11735" y="15883"/>
                      <a:pt x="8671" y="14981"/>
                      <a:pt x="6597" y="13445"/>
                    </a:cubicBezTo>
                    <a:cubicBezTo>
                      <a:pt x="503" y="8948"/>
                      <a:pt x="8606" y="3196"/>
                      <a:pt x="2100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-1892050" y="204450"/>
                <a:ext cx="3182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2342" extrusionOk="0">
                    <a:moveTo>
                      <a:pt x="0" y="0"/>
                    </a:moveTo>
                    <a:cubicBezTo>
                      <a:pt x="1" y="1"/>
                      <a:pt x="2921" y="2341"/>
                      <a:pt x="7093" y="2341"/>
                    </a:cubicBezTo>
                    <a:cubicBezTo>
                      <a:pt x="8776" y="2341"/>
                      <a:pt x="10664" y="1960"/>
                      <a:pt x="12645" y="891"/>
                    </a:cubicBezTo>
                    <a:cubicBezTo>
                      <a:pt x="12730" y="571"/>
                      <a:pt x="12683" y="450"/>
                      <a:pt x="12504" y="450"/>
                    </a:cubicBezTo>
                    <a:cubicBezTo>
                      <a:pt x="11941" y="450"/>
                      <a:pt x="10078" y="1637"/>
                      <a:pt x="6876" y="1637"/>
                    </a:cubicBezTo>
                    <a:cubicBezTo>
                      <a:pt x="5031" y="1637"/>
                      <a:pt x="2741" y="1243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24"/>
              <p:cNvSpPr/>
              <p:nvPr/>
            </p:nvSpPr>
            <p:spPr>
              <a:xfrm>
                <a:off x="-2041425" y="-149250"/>
                <a:ext cx="75200" cy="28352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1341" extrusionOk="0">
                    <a:moveTo>
                      <a:pt x="1400" y="0"/>
                    </a:moveTo>
                    <a:cubicBezTo>
                      <a:pt x="1068" y="0"/>
                      <a:pt x="1" y="6566"/>
                      <a:pt x="3008" y="11341"/>
                    </a:cubicBezTo>
                    <a:cubicBezTo>
                      <a:pt x="3008" y="11341"/>
                      <a:pt x="1022" y="6205"/>
                      <a:pt x="1433" y="1389"/>
                    </a:cubicBezTo>
                    <a:cubicBezTo>
                      <a:pt x="1520" y="419"/>
                      <a:pt x="1484" y="0"/>
                      <a:pt x="140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24"/>
              <p:cNvSpPr/>
              <p:nvPr/>
            </p:nvSpPr>
            <p:spPr>
              <a:xfrm>
                <a:off x="-1828150" y="-339050"/>
                <a:ext cx="24887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9955" h="1284" extrusionOk="0">
                    <a:moveTo>
                      <a:pt x="4376" y="1"/>
                    </a:moveTo>
                    <a:cubicBezTo>
                      <a:pt x="1867" y="1"/>
                      <a:pt x="1" y="741"/>
                      <a:pt x="1" y="741"/>
                    </a:cubicBezTo>
                    <a:cubicBezTo>
                      <a:pt x="1237" y="554"/>
                      <a:pt x="2429" y="482"/>
                      <a:pt x="3531" y="482"/>
                    </a:cubicBezTo>
                    <a:cubicBezTo>
                      <a:pt x="7211" y="482"/>
                      <a:pt x="9896" y="1284"/>
                      <a:pt x="9937" y="1284"/>
                    </a:cubicBezTo>
                    <a:cubicBezTo>
                      <a:pt x="9954" y="1284"/>
                      <a:pt x="9506" y="1142"/>
                      <a:pt x="8469" y="741"/>
                    </a:cubicBezTo>
                    <a:cubicBezTo>
                      <a:pt x="7046" y="186"/>
                      <a:pt x="5631" y="1"/>
                      <a:pt x="437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24"/>
              <p:cNvSpPr/>
              <p:nvPr/>
            </p:nvSpPr>
            <p:spPr>
              <a:xfrm>
                <a:off x="-1537700" y="-274875"/>
                <a:ext cx="542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146" fill="none" extrusionOk="0">
                    <a:moveTo>
                      <a:pt x="1" y="0"/>
                    </a:moveTo>
                    <a:cubicBezTo>
                      <a:pt x="1" y="0"/>
                      <a:pt x="1302" y="594"/>
                      <a:pt x="2169" y="2146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F7DC8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2" name="Google Shape;1892;p24"/>
            <p:cNvGrpSpPr/>
            <p:nvPr/>
          </p:nvGrpSpPr>
          <p:grpSpPr>
            <a:xfrm>
              <a:off x="6445775" y="85463"/>
              <a:ext cx="894225" cy="909050"/>
              <a:chOff x="-4801725" y="-469475"/>
              <a:chExt cx="894225" cy="909050"/>
            </a:xfrm>
          </p:grpSpPr>
          <p:sp>
            <p:nvSpPr>
              <p:cNvPr id="1893" name="Google Shape;1893;p24"/>
              <p:cNvSpPr/>
              <p:nvPr/>
            </p:nvSpPr>
            <p:spPr>
              <a:xfrm>
                <a:off x="-4786875" y="-128225"/>
                <a:ext cx="290475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11619" h="11276" extrusionOk="0">
                    <a:moveTo>
                      <a:pt x="0" y="0"/>
                    </a:moveTo>
                    <a:lnTo>
                      <a:pt x="10044" y="11276"/>
                    </a:lnTo>
                    <a:cubicBezTo>
                      <a:pt x="10044" y="11276"/>
                      <a:pt x="11619" y="7875"/>
                      <a:pt x="8628" y="4953"/>
                    </a:cubicBezTo>
                    <a:cubicBezTo>
                      <a:pt x="5616" y="203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24"/>
              <p:cNvSpPr/>
              <p:nvPr/>
            </p:nvSpPr>
            <p:spPr>
              <a:xfrm>
                <a:off x="-4786875" y="-448350"/>
                <a:ext cx="593475" cy="602025"/>
              </a:xfrm>
              <a:custGeom>
                <a:avLst/>
                <a:gdLst/>
                <a:ahLst/>
                <a:cxnLst/>
                <a:rect l="l" t="t" r="r" b="b"/>
                <a:pathLst>
                  <a:path w="23739" h="24081" extrusionOk="0">
                    <a:moveTo>
                      <a:pt x="13810" y="0"/>
                    </a:moveTo>
                    <a:lnTo>
                      <a:pt x="0" y="12805"/>
                    </a:lnTo>
                    <a:cubicBezTo>
                      <a:pt x="0" y="12805"/>
                      <a:pt x="4862" y="15567"/>
                      <a:pt x="8012" y="18945"/>
                    </a:cubicBezTo>
                    <a:cubicBezTo>
                      <a:pt x="10865" y="22049"/>
                      <a:pt x="10044" y="24081"/>
                      <a:pt x="10044" y="24081"/>
                    </a:cubicBezTo>
                    <a:lnTo>
                      <a:pt x="23739" y="10363"/>
                    </a:lnTo>
                    <a:cubicBezTo>
                      <a:pt x="21159" y="4702"/>
                      <a:pt x="13810" y="0"/>
                      <a:pt x="1381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24"/>
              <p:cNvSpPr/>
              <p:nvPr/>
            </p:nvSpPr>
            <p:spPr>
              <a:xfrm>
                <a:off x="-4801725" y="-469475"/>
                <a:ext cx="452550" cy="623150"/>
              </a:xfrm>
              <a:custGeom>
                <a:avLst/>
                <a:gdLst/>
                <a:ahLst/>
                <a:cxnLst/>
                <a:rect l="l" t="t" r="r" b="b"/>
                <a:pathLst>
                  <a:path w="18102" h="24926" extrusionOk="0">
                    <a:moveTo>
                      <a:pt x="14518" y="1"/>
                    </a:moveTo>
                    <a:lnTo>
                      <a:pt x="1" y="13468"/>
                    </a:lnTo>
                    <a:lnTo>
                      <a:pt x="10638" y="24926"/>
                    </a:lnTo>
                    <a:cubicBezTo>
                      <a:pt x="10752" y="24355"/>
                      <a:pt x="10523" y="23009"/>
                      <a:pt x="8013" y="20338"/>
                    </a:cubicBezTo>
                    <a:cubicBezTo>
                      <a:pt x="4886" y="16937"/>
                      <a:pt x="594" y="13650"/>
                      <a:pt x="594" y="13650"/>
                    </a:cubicBezTo>
                    <a:lnTo>
                      <a:pt x="14404" y="845"/>
                    </a:lnTo>
                    <a:cubicBezTo>
                      <a:pt x="14404" y="845"/>
                      <a:pt x="16161" y="1941"/>
                      <a:pt x="18101" y="3630"/>
                    </a:cubicBezTo>
                    <a:lnTo>
                      <a:pt x="14518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24"/>
              <p:cNvSpPr/>
              <p:nvPr/>
            </p:nvSpPr>
            <p:spPr>
              <a:xfrm>
                <a:off x="-4537500" y="146300"/>
                <a:ext cx="264225" cy="2778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11115" extrusionOk="0">
                    <a:moveTo>
                      <a:pt x="1233" y="0"/>
                    </a:moveTo>
                    <a:cubicBezTo>
                      <a:pt x="430" y="0"/>
                      <a:pt x="0" y="318"/>
                      <a:pt x="0" y="318"/>
                    </a:cubicBezTo>
                    <a:lnTo>
                      <a:pt x="10568" y="11114"/>
                    </a:lnTo>
                    <a:cubicBezTo>
                      <a:pt x="10568" y="11114"/>
                      <a:pt x="8902" y="5750"/>
                      <a:pt x="5455" y="2281"/>
                    </a:cubicBezTo>
                    <a:cubicBezTo>
                      <a:pt x="3603" y="429"/>
                      <a:pt x="2166" y="0"/>
                      <a:pt x="123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24"/>
              <p:cNvSpPr/>
              <p:nvPr/>
            </p:nvSpPr>
            <p:spPr>
              <a:xfrm>
                <a:off x="-4610550" y="73200"/>
                <a:ext cx="15352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6620" extrusionOk="0">
                    <a:moveTo>
                      <a:pt x="0" y="1"/>
                    </a:moveTo>
                    <a:cubicBezTo>
                      <a:pt x="1" y="1"/>
                      <a:pt x="1187" y="2785"/>
                      <a:pt x="2237" y="3904"/>
                    </a:cubicBezTo>
                    <a:cubicBezTo>
                      <a:pt x="3287" y="5022"/>
                      <a:pt x="6140" y="6620"/>
                      <a:pt x="6140" y="6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24"/>
              <p:cNvSpPr/>
              <p:nvPr/>
            </p:nvSpPr>
            <p:spPr>
              <a:xfrm>
                <a:off x="-4537500" y="-189300"/>
                <a:ext cx="352100" cy="343550"/>
              </a:xfrm>
              <a:custGeom>
                <a:avLst/>
                <a:gdLst/>
                <a:ahLst/>
                <a:cxnLst/>
                <a:rect l="l" t="t" r="r" b="b"/>
                <a:pathLst>
                  <a:path w="14084" h="13742" extrusionOk="0">
                    <a:moveTo>
                      <a:pt x="13764" y="1"/>
                    </a:moveTo>
                    <a:lnTo>
                      <a:pt x="0" y="13742"/>
                    </a:lnTo>
                    <a:lnTo>
                      <a:pt x="0" y="13742"/>
                    </a:lnTo>
                    <a:lnTo>
                      <a:pt x="14083" y="686"/>
                    </a:lnTo>
                    <a:lnTo>
                      <a:pt x="1376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24"/>
              <p:cNvSpPr/>
              <p:nvPr/>
            </p:nvSpPr>
            <p:spPr>
              <a:xfrm>
                <a:off x="-4535800" y="-172175"/>
                <a:ext cx="607175" cy="596350"/>
              </a:xfrm>
              <a:custGeom>
                <a:avLst/>
                <a:gdLst/>
                <a:ahLst/>
                <a:cxnLst/>
                <a:rect l="l" t="t" r="r" b="b"/>
                <a:pathLst>
                  <a:path w="24287" h="23854" extrusionOk="0">
                    <a:moveTo>
                      <a:pt x="14015" y="1"/>
                    </a:moveTo>
                    <a:lnTo>
                      <a:pt x="1" y="13034"/>
                    </a:lnTo>
                    <a:cubicBezTo>
                      <a:pt x="1" y="13034"/>
                      <a:pt x="197" y="12969"/>
                      <a:pt x="553" y="12969"/>
                    </a:cubicBezTo>
                    <a:cubicBezTo>
                      <a:pt x="1354" y="12969"/>
                      <a:pt x="2963" y="13297"/>
                      <a:pt x="4954" y="15431"/>
                    </a:cubicBezTo>
                    <a:cubicBezTo>
                      <a:pt x="8081" y="18809"/>
                      <a:pt x="10500" y="23853"/>
                      <a:pt x="10500" y="23853"/>
                    </a:cubicBezTo>
                    <a:lnTo>
                      <a:pt x="24287" y="11048"/>
                    </a:lnTo>
                    <a:cubicBezTo>
                      <a:pt x="24287" y="11048"/>
                      <a:pt x="19493" y="2991"/>
                      <a:pt x="14015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24"/>
              <p:cNvSpPr/>
              <p:nvPr/>
            </p:nvSpPr>
            <p:spPr>
              <a:xfrm>
                <a:off x="-4535800" y="12725"/>
                <a:ext cx="628300" cy="426850"/>
              </a:xfrm>
              <a:custGeom>
                <a:avLst/>
                <a:gdLst/>
                <a:ahLst/>
                <a:cxnLst/>
                <a:rect l="l" t="t" r="r" b="b"/>
                <a:pathLst>
                  <a:path w="25132" h="17074" extrusionOk="0">
                    <a:moveTo>
                      <a:pt x="21776" y="0"/>
                    </a:moveTo>
                    <a:lnTo>
                      <a:pt x="21776" y="0"/>
                    </a:lnTo>
                    <a:cubicBezTo>
                      <a:pt x="23328" y="2054"/>
                      <a:pt x="24287" y="3652"/>
                      <a:pt x="24287" y="3652"/>
                    </a:cubicBezTo>
                    <a:lnTo>
                      <a:pt x="10500" y="16457"/>
                    </a:lnTo>
                    <a:cubicBezTo>
                      <a:pt x="10500" y="16457"/>
                      <a:pt x="7510" y="11960"/>
                      <a:pt x="4383" y="8582"/>
                    </a:cubicBezTo>
                    <a:cubicBezTo>
                      <a:pt x="2093" y="6126"/>
                      <a:pt x="810" y="5625"/>
                      <a:pt x="169" y="5625"/>
                    </a:cubicBezTo>
                    <a:cubicBezTo>
                      <a:pt x="107" y="5625"/>
                      <a:pt x="51" y="5630"/>
                      <a:pt x="1" y="5638"/>
                    </a:cubicBezTo>
                    <a:lnTo>
                      <a:pt x="10614" y="17073"/>
                    </a:lnTo>
                    <a:lnTo>
                      <a:pt x="25131" y="3606"/>
                    </a:lnTo>
                    <a:lnTo>
                      <a:pt x="21776" y="0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24"/>
              <p:cNvSpPr/>
              <p:nvPr/>
            </p:nvSpPr>
            <p:spPr>
              <a:xfrm>
                <a:off x="-4473025" y="-3749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46" y="169"/>
                      <a:pt x="46" y="192"/>
                      <a:pt x="69" y="192"/>
                    </a:cubicBezTo>
                    <a:cubicBezTo>
                      <a:pt x="137" y="238"/>
                      <a:pt x="7008" y="4004"/>
                      <a:pt x="8400" y="9163"/>
                    </a:cubicBezTo>
                    <a:cubicBezTo>
                      <a:pt x="8400" y="9200"/>
                      <a:pt x="8446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3"/>
                      <a:pt x="8605" y="9094"/>
                    </a:cubicBezTo>
                    <a:cubicBezTo>
                      <a:pt x="7190" y="3867"/>
                      <a:pt x="251" y="55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24"/>
              <p:cNvSpPr/>
              <p:nvPr/>
            </p:nvSpPr>
            <p:spPr>
              <a:xfrm>
                <a:off x="-4511250" y="-339425"/>
                <a:ext cx="141525" cy="117350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94" extrusionOk="0">
                    <a:moveTo>
                      <a:pt x="101" y="1"/>
                    </a:moveTo>
                    <a:cubicBezTo>
                      <a:pt x="69" y="1"/>
                      <a:pt x="37" y="20"/>
                      <a:pt x="23" y="48"/>
                    </a:cubicBezTo>
                    <a:cubicBezTo>
                      <a:pt x="0" y="94"/>
                      <a:pt x="0" y="140"/>
                      <a:pt x="23" y="163"/>
                    </a:cubicBezTo>
                    <a:cubicBezTo>
                      <a:pt x="23" y="185"/>
                      <a:pt x="46" y="185"/>
                      <a:pt x="69" y="208"/>
                    </a:cubicBezTo>
                    <a:cubicBezTo>
                      <a:pt x="91" y="208"/>
                      <a:pt x="2785" y="1783"/>
                      <a:pt x="5455" y="4659"/>
                    </a:cubicBezTo>
                    <a:cubicBezTo>
                      <a:pt x="5478" y="4682"/>
                      <a:pt x="5507" y="4693"/>
                      <a:pt x="5535" y="4693"/>
                    </a:cubicBezTo>
                    <a:cubicBezTo>
                      <a:pt x="5564" y="4693"/>
                      <a:pt x="5592" y="4682"/>
                      <a:pt x="5615" y="4659"/>
                    </a:cubicBezTo>
                    <a:cubicBezTo>
                      <a:pt x="5661" y="4636"/>
                      <a:pt x="5661" y="4568"/>
                      <a:pt x="5615" y="4522"/>
                    </a:cubicBezTo>
                    <a:cubicBezTo>
                      <a:pt x="2922" y="1623"/>
                      <a:pt x="183" y="26"/>
                      <a:pt x="160" y="26"/>
                    </a:cubicBezTo>
                    <a:cubicBezTo>
                      <a:pt x="142" y="8"/>
                      <a:pt x="122" y="1"/>
                      <a:pt x="10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24"/>
              <p:cNvSpPr/>
              <p:nvPr/>
            </p:nvSpPr>
            <p:spPr>
              <a:xfrm>
                <a:off x="-4547200" y="-305925"/>
                <a:ext cx="141525" cy="117025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81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91" y="215"/>
                      <a:pt x="2785" y="1767"/>
                      <a:pt x="5455" y="4643"/>
                    </a:cubicBezTo>
                    <a:cubicBezTo>
                      <a:pt x="5482" y="4670"/>
                      <a:pt x="5517" y="4681"/>
                      <a:pt x="5550" y="4681"/>
                    </a:cubicBezTo>
                    <a:cubicBezTo>
                      <a:pt x="5573" y="4681"/>
                      <a:pt x="5596" y="4675"/>
                      <a:pt x="5615" y="4666"/>
                    </a:cubicBezTo>
                    <a:cubicBezTo>
                      <a:pt x="5661" y="4620"/>
                      <a:pt x="5661" y="4552"/>
                      <a:pt x="5615" y="4506"/>
                    </a:cubicBezTo>
                    <a:cubicBezTo>
                      <a:pt x="2922" y="1607"/>
                      <a:pt x="205" y="32"/>
                      <a:pt x="160" y="10"/>
                    </a:cubicBezTo>
                    <a:cubicBezTo>
                      <a:pt x="148" y="3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24"/>
              <p:cNvSpPr/>
              <p:nvPr/>
            </p:nvSpPr>
            <p:spPr>
              <a:xfrm>
                <a:off x="-4593425" y="-263125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0" y="0"/>
                    </a:moveTo>
                    <a:cubicBezTo>
                      <a:pt x="81" y="0"/>
                      <a:pt x="40" y="22"/>
                      <a:pt x="23" y="55"/>
                    </a:cubicBezTo>
                    <a:cubicBezTo>
                      <a:pt x="0" y="101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137" y="238"/>
                      <a:pt x="6985" y="4004"/>
                      <a:pt x="8377" y="9162"/>
                    </a:cubicBezTo>
                    <a:cubicBezTo>
                      <a:pt x="8396" y="9200"/>
                      <a:pt x="8445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2"/>
                      <a:pt x="8583" y="9094"/>
                    </a:cubicBezTo>
                    <a:cubicBezTo>
                      <a:pt x="7167" y="3867"/>
                      <a:pt x="228" y="55"/>
                      <a:pt x="160" y="9"/>
                    </a:cubicBezTo>
                    <a:cubicBezTo>
                      <a:pt x="148" y="3"/>
                      <a:pt x="134" y="0"/>
                      <a:pt x="12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24"/>
              <p:cNvSpPr/>
              <p:nvPr/>
            </p:nvSpPr>
            <p:spPr>
              <a:xfrm>
                <a:off x="-4637950" y="-2214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8" y="1"/>
                      <a:pt x="34" y="22"/>
                      <a:pt x="1" y="55"/>
                    </a:cubicBezTo>
                    <a:cubicBezTo>
                      <a:pt x="1" y="78"/>
                      <a:pt x="1" y="124"/>
                      <a:pt x="24" y="169"/>
                    </a:cubicBezTo>
                    <a:cubicBezTo>
                      <a:pt x="24" y="169"/>
                      <a:pt x="46" y="192"/>
                      <a:pt x="46" y="192"/>
                    </a:cubicBezTo>
                    <a:cubicBezTo>
                      <a:pt x="115" y="238"/>
                      <a:pt x="6985" y="4004"/>
                      <a:pt x="8378" y="9163"/>
                    </a:cubicBezTo>
                    <a:cubicBezTo>
                      <a:pt x="8396" y="9200"/>
                      <a:pt x="8430" y="9237"/>
                      <a:pt x="8479" y="9237"/>
                    </a:cubicBezTo>
                    <a:cubicBezTo>
                      <a:pt x="8490" y="9237"/>
                      <a:pt x="8502" y="9235"/>
                      <a:pt x="8515" y="9231"/>
                    </a:cubicBezTo>
                    <a:cubicBezTo>
                      <a:pt x="8560" y="9208"/>
                      <a:pt x="8606" y="9163"/>
                      <a:pt x="8583" y="9094"/>
                    </a:cubicBezTo>
                    <a:cubicBezTo>
                      <a:pt x="7168" y="3867"/>
                      <a:pt x="229" y="55"/>
                      <a:pt x="161" y="10"/>
                    </a:cubicBezTo>
                    <a:cubicBezTo>
                      <a:pt x="142" y="4"/>
                      <a:pt x="126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24"/>
              <p:cNvSpPr/>
              <p:nvPr/>
            </p:nvSpPr>
            <p:spPr>
              <a:xfrm>
                <a:off x="-4683025" y="-179825"/>
                <a:ext cx="215150" cy="2308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2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6"/>
                    </a:cubicBezTo>
                    <a:cubicBezTo>
                      <a:pt x="1" y="78"/>
                      <a:pt x="1" y="124"/>
                      <a:pt x="23" y="170"/>
                    </a:cubicBezTo>
                    <a:cubicBezTo>
                      <a:pt x="23" y="170"/>
                      <a:pt x="46" y="193"/>
                      <a:pt x="69" y="193"/>
                    </a:cubicBezTo>
                    <a:cubicBezTo>
                      <a:pt x="138" y="238"/>
                      <a:pt x="6985" y="4004"/>
                      <a:pt x="8378" y="9163"/>
                    </a:cubicBezTo>
                    <a:cubicBezTo>
                      <a:pt x="8400" y="9208"/>
                      <a:pt x="8469" y="9231"/>
                      <a:pt x="8514" y="9231"/>
                    </a:cubicBezTo>
                    <a:cubicBezTo>
                      <a:pt x="8583" y="9208"/>
                      <a:pt x="8606" y="9163"/>
                      <a:pt x="8583" y="9094"/>
                    </a:cubicBezTo>
                    <a:cubicBezTo>
                      <a:pt x="7168" y="3845"/>
                      <a:pt x="229" y="56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24"/>
              <p:cNvSpPr/>
              <p:nvPr/>
            </p:nvSpPr>
            <p:spPr>
              <a:xfrm>
                <a:off x="-4352625" y="34250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5" y="0"/>
                    </a:moveTo>
                    <a:cubicBezTo>
                      <a:pt x="76" y="0"/>
                      <a:pt x="42" y="38"/>
                      <a:pt x="23" y="75"/>
                    </a:cubicBezTo>
                    <a:cubicBezTo>
                      <a:pt x="0" y="98"/>
                      <a:pt x="0" y="143"/>
                      <a:pt x="23" y="166"/>
                    </a:cubicBezTo>
                    <a:cubicBezTo>
                      <a:pt x="46" y="189"/>
                      <a:pt x="69" y="212"/>
                      <a:pt x="92" y="212"/>
                    </a:cubicBezTo>
                    <a:cubicBezTo>
                      <a:pt x="5113" y="1969"/>
                      <a:pt x="8355" y="9091"/>
                      <a:pt x="8400" y="9182"/>
                    </a:cubicBezTo>
                    <a:cubicBezTo>
                      <a:pt x="8417" y="9216"/>
                      <a:pt x="8458" y="9237"/>
                      <a:pt x="8497" y="9237"/>
                    </a:cubicBezTo>
                    <a:cubicBezTo>
                      <a:pt x="8511" y="9237"/>
                      <a:pt x="8525" y="9234"/>
                      <a:pt x="8537" y="9228"/>
                    </a:cubicBezTo>
                    <a:cubicBezTo>
                      <a:pt x="8583" y="9205"/>
                      <a:pt x="8606" y="9136"/>
                      <a:pt x="8583" y="9091"/>
                    </a:cubicBezTo>
                    <a:cubicBezTo>
                      <a:pt x="8560" y="9022"/>
                      <a:pt x="5273" y="1810"/>
                      <a:pt x="160" y="6"/>
                    </a:cubicBezTo>
                    <a:cubicBezTo>
                      <a:pt x="148" y="2"/>
                      <a:pt x="136" y="0"/>
                      <a:pt x="12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24"/>
              <p:cNvSpPr/>
              <p:nvPr/>
            </p:nvSpPr>
            <p:spPr>
              <a:xfrm>
                <a:off x="-4312675" y="-2325"/>
                <a:ext cx="215150" cy="23097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9" extrusionOk="0">
                    <a:moveTo>
                      <a:pt x="100" y="0"/>
                    </a:moveTo>
                    <a:cubicBezTo>
                      <a:pt x="60" y="0"/>
                      <a:pt x="17" y="26"/>
                      <a:pt x="0" y="77"/>
                    </a:cubicBezTo>
                    <a:cubicBezTo>
                      <a:pt x="0" y="100"/>
                      <a:pt x="0" y="123"/>
                      <a:pt x="23" y="168"/>
                    </a:cubicBezTo>
                    <a:cubicBezTo>
                      <a:pt x="23" y="168"/>
                      <a:pt x="46" y="191"/>
                      <a:pt x="69" y="191"/>
                    </a:cubicBezTo>
                    <a:cubicBezTo>
                      <a:pt x="5113" y="1972"/>
                      <a:pt x="8354" y="9093"/>
                      <a:pt x="8377" y="9162"/>
                    </a:cubicBezTo>
                    <a:cubicBezTo>
                      <a:pt x="8394" y="9213"/>
                      <a:pt x="8437" y="9239"/>
                      <a:pt x="8477" y="9239"/>
                    </a:cubicBezTo>
                    <a:cubicBezTo>
                      <a:pt x="8490" y="9239"/>
                      <a:pt x="8503" y="9236"/>
                      <a:pt x="8514" y="9230"/>
                    </a:cubicBezTo>
                    <a:cubicBezTo>
                      <a:pt x="8583" y="9207"/>
                      <a:pt x="8605" y="9139"/>
                      <a:pt x="8583" y="9070"/>
                    </a:cubicBezTo>
                    <a:cubicBezTo>
                      <a:pt x="8537" y="9002"/>
                      <a:pt x="5273" y="1789"/>
                      <a:pt x="137" y="9"/>
                    </a:cubicBezTo>
                    <a:cubicBezTo>
                      <a:pt x="126" y="3"/>
                      <a:pt x="113" y="0"/>
                      <a:pt x="10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24"/>
              <p:cNvSpPr/>
              <p:nvPr/>
            </p:nvSpPr>
            <p:spPr>
              <a:xfrm>
                <a:off x="-4273300" y="-393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9" y="1"/>
                      <a:pt x="23" y="38"/>
                      <a:pt x="23" y="75"/>
                    </a:cubicBezTo>
                    <a:cubicBezTo>
                      <a:pt x="0" y="98"/>
                      <a:pt x="0" y="144"/>
                      <a:pt x="23" y="167"/>
                    </a:cubicBezTo>
                    <a:cubicBezTo>
                      <a:pt x="46" y="190"/>
                      <a:pt x="46" y="212"/>
                      <a:pt x="69" y="212"/>
                    </a:cubicBezTo>
                    <a:cubicBezTo>
                      <a:pt x="5113" y="1970"/>
                      <a:pt x="8354" y="9114"/>
                      <a:pt x="8400" y="9183"/>
                    </a:cubicBezTo>
                    <a:cubicBezTo>
                      <a:pt x="8417" y="9216"/>
                      <a:pt x="8446" y="9237"/>
                      <a:pt x="8487" y="9237"/>
                    </a:cubicBezTo>
                    <a:cubicBezTo>
                      <a:pt x="8502" y="9237"/>
                      <a:pt x="8519" y="9234"/>
                      <a:pt x="8537" y="9228"/>
                    </a:cubicBezTo>
                    <a:cubicBezTo>
                      <a:pt x="8583" y="9206"/>
                      <a:pt x="8605" y="9137"/>
                      <a:pt x="8583" y="9091"/>
                    </a:cubicBezTo>
                    <a:cubicBezTo>
                      <a:pt x="8560" y="9023"/>
                      <a:pt x="5273" y="1810"/>
                      <a:pt x="137" y="7"/>
                    </a:cubicBezTo>
                    <a:cubicBezTo>
                      <a:pt x="129" y="3"/>
                      <a:pt x="120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24"/>
              <p:cNvSpPr/>
              <p:nvPr/>
            </p:nvSpPr>
            <p:spPr>
              <a:xfrm>
                <a:off x="-4233925" y="-75950"/>
                <a:ext cx="215150" cy="2310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40" extrusionOk="0">
                    <a:moveTo>
                      <a:pt x="113" y="1"/>
                    </a:moveTo>
                    <a:cubicBezTo>
                      <a:pt x="70" y="1"/>
                      <a:pt x="40" y="26"/>
                      <a:pt x="23" y="78"/>
                    </a:cubicBezTo>
                    <a:cubicBezTo>
                      <a:pt x="0" y="100"/>
                      <a:pt x="23" y="146"/>
                      <a:pt x="23" y="169"/>
                    </a:cubicBezTo>
                    <a:cubicBezTo>
                      <a:pt x="46" y="192"/>
                      <a:pt x="69" y="192"/>
                      <a:pt x="91" y="215"/>
                    </a:cubicBezTo>
                    <a:cubicBezTo>
                      <a:pt x="5113" y="1972"/>
                      <a:pt x="8377" y="9094"/>
                      <a:pt x="8400" y="9162"/>
                    </a:cubicBezTo>
                    <a:cubicBezTo>
                      <a:pt x="8417" y="9213"/>
                      <a:pt x="8460" y="9239"/>
                      <a:pt x="8499" y="9239"/>
                    </a:cubicBezTo>
                    <a:cubicBezTo>
                      <a:pt x="8513" y="9239"/>
                      <a:pt x="8525" y="9236"/>
                      <a:pt x="8537" y="9231"/>
                    </a:cubicBezTo>
                    <a:cubicBezTo>
                      <a:pt x="8582" y="9208"/>
                      <a:pt x="8605" y="9139"/>
                      <a:pt x="8582" y="9094"/>
                    </a:cubicBezTo>
                    <a:cubicBezTo>
                      <a:pt x="8560" y="9002"/>
                      <a:pt x="5273" y="1812"/>
                      <a:pt x="160" y="9"/>
                    </a:cubicBezTo>
                    <a:cubicBezTo>
                      <a:pt x="143" y="3"/>
                      <a:pt x="127" y="1"/>
                      <a:pt x="1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24"/>
              <p:cNvSpPr/>
              <p:nvPr/>
            </p:nvSpPr>
            <p:spPr>
              <a:xfrm>
                <a:off x="-4282425" y="151575"/>
                <a:ext cx="107300" cy="148425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5937" extrusionOk="0">
                    <a:moveTo>
                      <a:pt x="102" y="0"/>
                    </a:moveTo>
                    <a:cubicBezTo>
                      <a:pt x="83" y="0"/>
                      <a:pt x="65" y="6"/>
                      <a:pt x="46" y="15"/>
                    </a:cubicBezTo>
                    <a:cubicBezTo>
                      <a:pt x="0" y="61"/>
                      <a:pt x="0" y="107"/>
                      <a:pt x="23" y="152"/>
                    </a:cubicBezTo>
                    <a:cubicBezTo>
                      <a:pt x="23" y="152"/>
                      <a:pt x="23" y="175"/>
                      <a:pt x="23" y="175"/>
                    </a:cubicBezTo>
                    <a:cubicBezTo>
                      <a:pt x="2693" y="3051"/>
                      <a:pt x="4063" y="5859"/>
                      <a:pt x="4086" y="5881"/>
                    </a:cubicBezTo>
                    <a:cubicBezTo>
                      <a:pt x="4102" y="5915"/>
                      <a:pt x="4144" y="5936"/>
                      <a:pt x="4182" y="5936"/>
                    </a:cubicBezTo>
                    <a:cubicBezTo>
                      <a:pt x="4197" y="5936"/>
                      <a:pt x="4210" y="5933"/>
                      <a:pt x="4223" y="5927"/>
                    </a:cubicBezTo>
                    <a:cubicBezTo>
                      <a:pt x="4268" y="5904"/>
                      <a:pt x="4291" y="5836"/>
                      <a:pt x="4268" y="5790"/>
                    </a:cubicBezTo>
                    <a:cubicBezTo>
                      <a:pt x="4246" y="5767"/>
                      <a:pt x="2876" y="2937"/>
                      <a:pt x="183" y="38"/>
                    </a:cubicBezTo>
                    <a:cubicBezTo>
                      <a:pt x="156" y="11"/>
                      <a:pt x="129" y="0"/>
                      <a:pt x="10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24"/>
              <p:cNvSpPr/>
              <p:nvPr/>
            </p:nvSpPr>
            <p:spPr>
              <a:xfrm>
                <a:off x="-4322375" y="188175"/>
                <a:ext cx="107875" cy="148900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956" extrusionOk="0">
                    <a:moveTo>
                      <a:pt x="126" y="1"/>
                    </a:moveTo>
                    <a:cubicBezTo>
                      <a:pt x="97" y="1"/>
                      <a:pt x="69" y="12"/>
                      <a:pt x="46" y="35"/>
                    </a:cubicBezTo>
                    <a:cubicBezTo>
                      <a:pt x="23" y="58"/>
                      <a:pt x="0" y="126"/>
                      <a:pt x="23" y="172"/>
                    </a:cubicBezTo>
                    <a:lnTo>
                      <a:pt x="46" y="172"/>
                    </a:lnTo>
                    <a:cubicBezTo>
                      <a:pt x="2716" y="3048"/>
                      <a:pt x="4086" y="5855"/>
                      <a:pt x="4086" y="5901"/>
                    </a:cubicBezTo>
                    <a:cubicBezTo>
                      <a:pt x="4103" y="5935"/>
                      <a:pt x="4144" y="5956"/>
                      <a:pt x="4192" y="5956"/>
                    </a:cubicBezTo>
                    <a:cubicBezTo>
                      <a:pt x="4209" y="5956"/>
                      <a:pt x="4227" y="5953"/>
                      <a:pt x="4246" y="5947"/>
                    </a:cubicBezTo>
                    <a:cubicBezTo>
                      <a:pt x="4291" y="5924"/>
                      <a:pt x="4314" y="5855"/>
                      <a:pt x="4291" y="5810"/>
                    </a:cubicBezTo>
                    <a:cubicBezTo>
                      <a:pt x="4269" y="5764"/>
                      <a:pt x="2899" y="2934"/>
                      <a:pt x="206" y="35"/>
                    </a:cubicBezTo>
                    <a:cubicBezTo>
                      <a:pt x="183" y="12"/>
                      <a:pt x="154" y="1"/>
                      <a:pt x="1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24"/>
              <p:cNvSpPr/>
              <p:nvPr/>
            </p:nvSpPr>
            <p:spPr>
              <a:xfrm>
                <a:off x="-4525525" y="166775"/>
                <a:ext cx="61075" cy="42825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713" fill="none" extrusionOk="0">
                    <a:moveTo>
                      <a:pt x="0" y="1"/>
                    </a:moveTo>
                    <a:cubicBezTo>
                      <a:pt x="0" y="1"/>
                      <a:pt x="1073" y="1462"/>
                      <a:pt x="2443" y="1713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24"/>
              <p:cNvSpPr/>
              <p:nvPr/>
            </p:nvSpPr>
            <p:spPr>
              <a:xfrm>
                <a:off x="-4587725" y="78325"/>
                <a:ext cx="39400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672" fill="none" extrusionOk="0">
                    <a:moveTo>
                      <a:pt x="0" y="1"/>
                    </a:moveTo>
                    <a:cubicBezTo>
                      <a:pt x="0" y="1"/>
                      <a:pt x="503" y="1736"/>
                      <a:pt x="1575" y="2671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24"/>
              <p:cNvSpPr/>
              <p:nvPr/>
            </p:nvSpPr>
            <p:spPr>
              <a:xfrm>
                <a:off x="-4786875" y="-448350"/>
                <a:ext cx="345250" cy="337825"/>
              </a:xfrm>
              <a:custGeom>
                <a:avLst/>
                <a:gdLst/>
                <a:ahLst/>
                <a:cxnLst/>
                <a:rect l="l" t="t" r="r" b="b"/>
                <a:pathLst>
                  <a:path w="13810" h="13513" extrusionOk="0">
                    <a:moveTo>
                      <a:pt x="13810" y="0"/>
                    </a:moveTo>
                    <a:lnTo>
                      <a:pt x="0" y="12805"/>
                    </a:lnTo>
                    <a:lnTo>
                      <a:pt x="1187" y="13513"/>
                    </a:lnTo>
                    <a:lnTo>
                      <a:pt x="1438" y="13262"/>
                    </a:lnTo>
                    <a:lnTo>
                      <a:pt x="662" y="12805"/>
                    </a:lnTo>
                    <a:lnTo>
                      <a:pt x="13810" y="0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6" name="Google Shape;1916;p24"/>
            <p:cNvGrpSpPr/>
            <p:nvPr/>
          </p:nvGrpSpPr>
          <p:grpSpPr>
            <a:xfrm rot="-1314404">
              <a:off x="6755677" y="1118509"/>
              <a:ext cx="160951" cy="572955"/>
              <a:chOff x="-3196525" y="807600"/>
              <a:chExt cx="160950" cy="572950"/>
            </a:xfrm>
          </p:grpSpPr>
          <p:sp>
            <p:nvSpPr>
              <p:cNvPr id="1917" name="Google Shape;1917;p24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24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24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24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24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2" name="Google Shape;1922;p24"/>
            <p:cNvGrpSpPr/>
            <p:nvPr/>
          </p:nvGrpSpPr>
          <p:grpSpPr>
            <a:xfrm>
              <a:off x="8031100" y="2272900"/>
              <a:ext cx="512450" cy="325275"/>
              <a:chOff x="-3512650" y="557100"/>
              <a:chExt cx="512450" cy="325275"/>
            </a:xfrm>
          </p:grpSpPr>
          <p:sp>
            <p:nvSpPr>
              <p:cNvPr id="1923" name="Google Shape;1923;p24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24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24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24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24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24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24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0" name="Google Shape;1930;p24"/>
            <p:cNvGrpSpPr/>
            <p:nvPr/>
          </p:nvGrpSpPr>
          <p:grpSpPr>
            <a:xfrm>
              <a:off x="8335952" y="3459137"/>
              <a:ext cx="1386618" cy="1046971"/>
              <a:chOff x="-2184800" y="1314325"/>
              <a:chExt cx="1183525" cy="893625"/>
            </a:xfrm>
          </p:grpSpPr>
          <p:sp>
            <p:nvSpPr>
              <p:cNvPr id="1931" name="Google Shape;1931;p24"/>
              <p:cNvSpPr/>
              <p:nvPr/>
            </p:nvSpPr>
            <p:spPr>
              <a:xfrm>
                <a:off x="-2184800" y="1700075"/>
                <a:ext cx="507325" cy="507875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32" name="Google Shape;1932;p24"/>
              <p:cNvGrpSpPr/>
              <p:nvPr/>
            </p:nvGrpSpPr>
            <p:grpSpPr>
              <a:xfrm>
                <a:off x="-2184800" y="1314325"/>
                <a:ext cx="1183525" cy="893625"/>
                <a:chOff x="-2184800" y="1314325"/>
                <a:chExt cx="1183525" cy="893625"/>
              </a:xfrm>
            </p:grpSpPr>
            <p:sp>
              <p:nvSpPr>
                <p:cNvPr id="1933" name="Google Shape;1933;p24"/>
                <p:cNvSpPr/>
                <p:nvPr/>
              </p:nvSpPr>
              <p:spPr>
                <a:xfrm>
                  <a:off x="-1640400" y="1415325"/>
                  <a:ext cx="507300" cy="50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4" name="Google Shape;1934;p24"/>
                <p:cNvSpPr/>
                <p:nvPr/>
              </p:nvSpPr>
              <p:spPr>
                <a:xfrm>
                  <a:off x="-2066675" y="1314325"/>
                  <a:ext cx="661975" cy="66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5" name="Google Shape;1935;p24"/>
                <p:cNvSpPr/>
                <p:nvPr/>
              </p:nvSpPr>
              <p:spPr>
                <a:xfrm>
                  <a:off x="-2184800" y="1328600"/>
                  <a:ext cx="1183525" cy="8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936" name="Google Shape;1936;p24"/>
            <p:cNvGrpSpPr/>
            <p:nvPr/>
          </p:nvGrpSpPr>
          <p:grpSpPr>
            <a:xfrm>
              <a:off x="7538086" y="4044483"/>
              <a:ext cx="3406699" cy="1310619"/>
              <a:chOff x="10762125" y="2775799"/>
              <a:chExt cx="3666665" cy="1410633"/>
            </a:xfrm>
          </p:grpSpPr>
          <p:sp>
            <p:nvSpPr>
              <p:cNvPr id="1937" name="Google Shape;1937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24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24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24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24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24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24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24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24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24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24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24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24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24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24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24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24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24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24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24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24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24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24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24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24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24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24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24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24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24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24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24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24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24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24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24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24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24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24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24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24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24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24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24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24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24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24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24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24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24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24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24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24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24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24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24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24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24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24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24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24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24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24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24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24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24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24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24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24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24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24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24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24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24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24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24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24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24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24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24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24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24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24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24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24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24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24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24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24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24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24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24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24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24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24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24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24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24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24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24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24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24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24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24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24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24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24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24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24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24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24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24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24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24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24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24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24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24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24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24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24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24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24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24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24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24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24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24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24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24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24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24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24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24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24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24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24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24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24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24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24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24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24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24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24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24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24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24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24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2" name="Google Shape;2092;p24"/>
            <p:cNvGrpSpPr/>
            <p:nvPr/>
          </p:nvGrpSpPr>
          <p:grpSpPr>
            <a:xfrm>
              <a:off x="7013704" y="2894590"/>
              <a:ext cx="1150805" cy="832433"/>
              <a:chOff x="7013704" y="2894590"/>
              <a:chExt cx="1150805" cy="832433"/>
            </a:xfrm>
          </p:grpSpPr>
          <p:sp>
            <p:nvSpPr>
              <p:cNvPr id="2093" name="Google Shape;2093;p24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24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24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24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24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24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24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24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24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24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24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24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24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24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24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24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24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24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24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24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24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24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15" name="Google Shape;2115;p24"/>
            <p:cNvSpPr/>
            <p:nvPr/>
          </p:nvSpPr>
          <p:spPr>
            <a:xfrm flipH="1">
              <a:off x="8424140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4"/>
            <p:cNvSpPr/>
            <p:nvPr/>
          </p:nvSpPr>
          <p:spPr>
            <a:xfrm flipH="1">
              <a:off x="7339993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4"/>
            <p:cNvSpPr/>
            <p:nvPr/>
          </p:nvSpPr>
          <p:spPr>
            <a:xfrm flipH="1">
              <a:off x="8164450" y="82659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4"/>
            <p:cNvSpPr/>
            <p:nvPr/>
          </p:nvSpPr>
          <p:spPr>
            <a:xfrm>
              <a:off x="8344867" y="103952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4"/>
            <p:cNvSpPr/>
            <p:nvPr/>
          </p:nvSpPr>
          <p:spPr>
            <a:xfrm>
              <a:off x="7226201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4"/>
            <p:cNvSpPr/>
            <p:nvPr/>
          </p:nvSpPr>
          <p:spPr>
            <a:xfrm>
              <a:off x="6236647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21" name="Google Shape;2121;p24"/>
            <p:cNvGrpSpPr/>
            <p:nvPr/>
          </p:nvGrpSpPr>
          <p:grpSpPr>
            <a:xfrm>
              <a:off x="5032016" y="24235"/>
              <a:ext cx="358499" cy="447941"/>
              <a:chOff x="4896454" y="199085"/>
              <a:chExt cx="358499" cy="447941"/>
            </a:xfrm>
          </p:grpSpPr>
          <p:sp>
            <p:nvSpPr>
              <p:cNvPr id="2122" name="Google Shape;2122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33" name="Google Shape;2133;p24"/>
            <p:cNvSpPr/>
            <p:nvPr/>
          </p:nvSpPr>
          <p:spPr>
            <a:xfrm flipH="1">
              <a:off x="8521837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4"/>
            <p:cNvSpPr/>
            <p:nvPr/>
          </p:nvSpPr>
          <p:spPr>
            <a:xfrm flipH="1">
              <a:off x="7126450" y="11601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4"/>
            <p:cNvSpPr/>
            <p:nvPr/>
          </p:nvSpPr>
          <p:spPr>
            <a:xfrm>
              <a:off x="6391447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4"/>
            <p:cNvSpPr/>
            <p:nvPr/>
          </p:nvSpPr>
          <p:spPr>
            <a:xfrm>
              <a:off x="7675410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37" name="Google Shape;2137;p24"/>
            <p:cNvGrpSpPr/>
            <p:nvPr/>
          </p:nvGrpSpPr>
          <p:grpSpPr>
            <a:xfrm rot="2265940">
              <a:off x="9290835" y="854908"/>
              <a:ext cx="291689" cy="364463"/>
              <a:chOff x="4896454" y="199085"/>
              <a:chExt cx="358499" cy="447941"/>
            </a:xfrm>
          </p:grpSpPr>
          <p:sp>
            <p:nvSpPr>
              <p:cNvPr id="2138" name="Google Shape;2138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49" name="Google Shape;2149;p24"/>
            <p:cNvSpPr/>
            <p:nvPr/>
          </p:nvSpPr>
          <p:spPr>
            <a:xfrm>
              <a:off x="6343742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4"/>
            <p:cNvSpPr/>
            <p:nvPr/>
          </p:nvSpPr>
          <p:spPr>
            <a:xfrm>
              <a:off x="9392101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1" name="Google Shape;2851;p27"/>
          <p:cNvSpPr/>
          <p:nvPr/>
        </p:nvSpPr>
        <p:spPr>
          <a:xfrm flipH="1">
            <a:off x="-745443" y="940186"/>
            <a:ext cx="747079" cy="944947"/>
          </a:xfrm>
          <a:custGeom>
            <a:avLst/>
            <a:gdLst/>
            <a:ahLst/>
            <a:cxnLst/>
            <a:rect l="l" t="t" r="r" b="b"/>
            <a:pathLst>
              <a:path w="21457" h="27140" fill="none" extrusionOk="0">
                <a:moveTo>
                  <a:pt x="15362" y="16777"/>
                </a:moveTo>
                <a:cubicBezTo>
                  <a:pt x="10843" y="23282"/>
                  <a:pt x="5114" y="27139"/>
                  <a:pt x="2557" y="25359"/>
                </a:cubicBezTo>
                <a:cubicBezTo>
                  <a:pt x="1" y="23602"/>
                  <a:pt x="1599" y="16868"/>
                  <a:pt x="6095" y="10363"/>
                </a:cubicBezTo>
                <a:cubicBezTo>
                  <a:pt x="10615" y="3858"/>
                  <a:pt x="16344" y="0"/>
                  <a:pt x="18900" y="1758"/>
                </a:cubicBezTo>
                <a:cubicBezTo>
                  <a:pt x="21457" y="3538"/>
                  <a:pt x="19859" y="10249"/>
                  <a:pt x="15362" y="16777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2" name="Google Shape;2852;p27"/>
          <p:cNvSpPr/>
          <p:nvPr/>
        </p:nvSpPr>
        <p:spPr>
          <a:xfrm flipH="1">
            <a:off x="-173252" y="1738620"/>
            <a:ext cx="182827" cy="161588"/>
          </a:xfrm>
          <a:custGeom>
            <a:avLst/>
            <a:gdLst/>
            <a:ahLst/>
            <a:cxnLst/>
            <a:rect l="l" t="t" r="r" b="b"/>
            <a:pathLst>
              <a:path w="5251" h="4641" extrusionOk="0">
                <a:moveTo>
                  <a:pt x="2617" y="1"/>
                </a:moveTo>
                <a:cubicBezTo>
                  <a:pt x="1884" y="1"/>
                  <a:pt x="1165" y="344"/>
                  <a:pt x="731" y="989"/>
                </a:cubicBezTo>
                <a:cubicBezTo>
                  <a:pt x="1" y="2062"/>
                  <a:pt x="252" y="3500"/>
                  <a:pt x="1302" y="4230"/>
                </a:cubicBezTo>
                <a:cubicBezTo>
                  <a:pt x="1701" y="4508"/>
                  <a:pt x="2159" y="4640"/>
                  <a:pt x="2614" y="4640"/>
                </a:cubicBezTo>
                <a:cubicBezTo>
                  <a:pt x="3356" y="4640"/>
                  <a:pt x="4090" y="4288"/>
                  <a:pt x="4543" y="3637"/>
                </a:cubicBezTo>
                <a:cubicBezTo>
                  <a:pt x="5250" y="2587"/>
                  <a:pt x="4999" y="1149"/>
                  <a:pt x="3949" y="418"/>
                </a:cubicBezTo>
                <a:cubicBezTo>
                  <a:pt x="3544" y="137"/>
                  <a:pt x="3078" y="1"/>
                  <a:pt x="26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91" name="Google Shape;2891;p27"/>
          <p:cNvGrpSpPr/>
          <p:nvPr/>
        </p:nvGrpSpPr>
        <p:grpSpPr>
          <a:xfrm rot="5400000">
            <a:off x="-1824900" y="384200"/>
            <a:ext cx="4492050" cy="842275"/>
            <a:chOff x="1666400" y="1267425"/>
            <a:chExt cx="4492050" cy="842275"/>
          </a:xfrm>
        </p:grpSpPr>
        <p:sp>
          <p:nvSpPr>
            <p:cNvPr id="2892" name="Google Shape;2892;p27"/>
            <p:cNvSpPr/>
            <p:nvPr/>
          </p:nvSpPr>
          <p:spPr>
            <a:xfrm>
              <a:off x="6070550" y="1314225"/>
              <a:ext cx="87900" cy="105000"/>
            </a:xfrm>
            <a:custGeom>
              <a:avLst/>
              <a:gdLst/>
              <a:ahLst/>
              <a:cxnLst/>
              <a:rect l="l" t="t" r="r" b="b"/>
              <a:pathLst>
                <a:path w="3516" h="4200" extrusionOk="0">
                  <a:moveTo>
                    <a:pt x="1758" y="0"/>
                  </a:moveTo>
                  <a:cubicBezTo>
                    <a:pt x="1758" y="1621"/>
                    <a:pt x="0" y="2100"/>
                    <a:pt x="0" y="2100"/>
                  </a:cubicBezTo>
                  <a:cubicBezTo>
                    <a:pt x="0" y="2100"/>
                    <a:pt x="1758" y="2602"/>
                    <a:pt x="1758" y="4200"/>
                  </a:cubicBezTo>
                  <a:cubicBezTo>
                    <a:pt x="1758" y="2579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7"/>
            <p:cNvSpPr/>
            <p:nvPr/>
          </p:nvSpPr>
          <p:spPr>
            <a:xfrm>
              <a:off x="3325225" y="1642900"/>
              <a:ext cx="87900" cy="105025"/>
            </a:xfrm>
            <a:custGeom>
              <a:avLst/>
              <a:gdLst/>
              <a:ahLst/>
              <a:cxnLst/>
              <a:rect l="l" t="t" r="r" b="b"/>
              <a:pathLst>
                <a:path w="3516" h="4201" extrusionOk="0">
                  <a:moveTo>
                    <a:pt x="1758" y="0"/>
                  </a:moveTo>
                  <a:cubicBezTo>
                    <a:pt x="1758" y="1621"/>
                    <a:pt x="1" y="2100"/>
                    <a:pt x="1" y="2100"/>
                  </a:cubicBezTo>
                  <a:cubicBezTo>
                    <a:pt x="1" y="2100"/>
                    <a:pt x="1758" y="2625"/>
                    <a:pt x="1758" y="4200"/>
                  </a:cubicBezTo>
                  <a:cubicBezTo>
                    <a:pt x="1758" y="2603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7"/>
            <p:cNvSpPr/>
            <p:nvPr/>
          </p:nvSpPr>
          <p:spPr>
            <a:xfrm>
              <a:off x="1666400" y="1403225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7"/>
            <p:cNvSpPr/>
            <p:nvPr/>
          </p:nvSpPr>
          <p:spPr>
            <a:xfrm>
              <a:off x="6042025" y="1759300"/>
              <a:ext cx="72475" cy="86200"/>
            </a:xfrm>
            <a:custGeom>
              <a:avLst/>
              <a:gdLst/>
              <a:ahLst/>
              <a:cxnLst/>
              <a:rect l="l" t="t" r="r" b="b"/>
              <a:pathLst>
                <a:path w="2899" h="3448" extrusionOk="0">
                  <a:moveTo>
                    <a:pt x="1438" y="1"/>
                  </a:moveTo>
                  <a:cubicBezTo>
                    <a:pt x="1438" y="1325"/>
                    <a:pt x="0" y="1736"/>
                    <a:pt x="0" y="1736"/>
                  </a:cubicBezTo>
                  <a:cubicBezTo>
                    <a:pt x="0" y="1736"/>
                    <a:pt x="1438" y="2146"/>
                    <a:pt x="1438" y="3447"/>
                  </a:cubicBezTo>
                  <a:cubicBezTo>
                    <a:pt x="1438" y="2124"/>
                    <a:pt x="2899" y="1736"/>
                    <a:pt x="2899" y="1736"/>
                  </a:cubicBezTo>
                  <a:cubicBezTo>
                    <a:pt x="2899" y="1736"/>
                    <a:pt x="1438" y="1302"/>
                    <a:pt x="14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7"/>
            <p:cNvSpPr/>
            <p:nvPr/>
          </p:nvSpPr>
          <p:spPr>
            <a:xfrm>
              <a:off x="5947875" y="2060600"/>
              <a:ext cx="41675" cy="49100"/>
            </a:xfrm>
            <a:custGeom>
              <a:avLst/>
              <a:gdLst/>
              <a:ahLst/>
              <a:cxnLst/>
              <a:rect l="l" t="t" r="r" b="b"/>
              <a:pathLst>
                <a:path w="1667" h="1964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64"/>
                  </a:cubicBezTo>
                  <a:cubicBezTo>
                    <a:pt x="822" y="1210"/>
                    <a:pt x="1666" y="982"/>
                    <a:pt x="1666" y="982"/>
                  </a:cubicBezTo>
                  <a:cubicBezTo>
                    <a:pt x="1666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7"/>
            <p:cNvSpPr/>
            <p:nvPr/>
          </p:nvSpPr>
          <p:spPr>
            <a:xfrm>
              <a:off x="3550075" y="2028650"/>
              <a:ext cx="41100" cy="49675"/>
            </a:xfrm>
            <a:custGeom>
              <a:avLst/>
              <a:gdLst/>
              <a:ahLst/>
              <a:cxnLst/>
              <a:rect l="l" t="t" r="r" b="b"/>
              <a:pathLst>
                <a:path w="1644" h="1987" extrusionOk="0">
                  <a:moveTo>
                    <a:pt x="822" y="0"/>
                  </a:moveTo>
                  <a:cubicBezTo>
                    <a:pt x="822" y="776"/>
                    <a:pt x="0" y="1005"/>
                    <a:pt x="0" y="1005"/>
                  </a:cubicBezTo>
                  <a:cubicBezTo>
                    <a:pt x="0" y="1005"/>
                    <a:pt x="822" y="1233"/>
                    <a:pt x="822" y="1986"/>
                  </a:cubicBezTo>
                  <a:cubicBezTo>
                    <a:pt x="822" y="1233"/>
                    <a:pt x="1644" y="1005"/>
                    <a:pt x="1644" y="1005"/>
                  </a:cubicBezTo>
                  <a:cubicBezTo>
                    <a:pt x="1644" y="1005"/>
                    <a:pt x="822" y="754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7"/>
            <p:cNvSpPr/>
            <p:nvPr/>
          </p:nvSpPr>
          <p:spPr>
            <a:xfrm>
              <a:off x="4411725" y="15179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1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7"/>
                  </a:cubicBezTo>
                  <a:cubicBezTo>
                    <a:pt x="845" y="1210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7"/>
            <p:cNvSpPr/>
            <p:nvPr/>
          </p:nvSpPr>
          <p:spPr>
            <a:xfrm>
              <a:off x="5317325" y="1425500"/>
              <a:ext cx="41100" cy="49650"/>
            </a:xfrm>
            <a:custGeom>
              <a:avLst/>
              <a:gdLst/>
              <a:ahLst/>
              <a:cxnLst/>
              <a:rect l="l" t="t" r="r" b="b"/>
              <a:pathLst>
                <a:path w="1644" h="1986" extrusionOk="0">
                  <a:moveTo>
                    <a:pt x="822" y="0"/>
                  </a:moveTo>
                  <a:cubicBezTo>
                    <a:pt x="822" y="776"/>
                    <a:pt x="0" y="1004"/>
                    <a:pt x="0" y="1004"/>
                  </a:cubicBezTo>
                  <a:cubicBezTo>
                    <a:pt x="0" y="1004"/>
                    <a:pt x="822" y="1233"/>
                    <a:pt x="822" y="1986"/>
                  </a:cubicBezTo>
                  <a:cubicBezTo>
                    <a:pt x="822" y="1233"/>
                    <a:pt x="1643" y="1004"/>
                    <a:pt x="1643" y="1004"/>
                  </a:cubicBezTo>
                  <a:cubicBezTo>
                    <a:pt x="1643" y="1004"/>
                    <a:pt x="822" y="753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7"/>
            <p:cNvSpPr/>
            <p:nvPr/>
          </p:nvSpPr>
          <p:spPr>
            <a:xfrm>
              <a:off x="4319850" y="18540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87"/>
                  </a:cubicBezTo>
                  <a:cubicBezTo>
                    <a:pt x="822" y="1233"/>
                    <a:pt x="1667" y="982"/>
                    <a:pt x="1667" y="982"/>
                  </a:cubicBezTo>
                  <a:cubicBezTo>
                    <a:pt x="1667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7"/>
            <p:cNvSpPr/>
            <p:nvPr/>
          </p:nvSpPr>
          <p:spPr>
            <a:xfrm>
              <a:off x="3483875" y="12674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0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6"/>
                  </a:cubicBezTo>
                  <a:cubicBezTo>
                    <a:pt x="845" y="1233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2" name="Google Shape;2902;p27"/>
          <p:cNvSpPr/>
          <p:nvPr/>
        </p:nvSpPr>
        <p:spPr>
          <a:xfrm flipH="1">
            <a:off x="1922413" y="3760716"/>
            <a:ext cx="1591264" cy="1288805"/>
          </a:xfrm>
          <a:custGeom>
            <a:avLst/>
            <a:gdLst/>
            <a:ahLst/>
            <a:cxnLst/>
            <a:rect l="l" t="t" r="r" b="b"/>
            <a:pathLst>
              <a:path w="45703" h="37016" extrusionOk="0">
                <a:moveTo>
                  <a:pt x="13803" y="14372"/>
                </a:moveTo>
                <a:cubicBezTo>
                  <a:pt x="13844" y="14372"/>
                  <a:pt x="13886" y="14381"/>
                  <a:pt x="13929" y="14401"/>
                </a:cubicBezTo>
                <a:lnTo>
                  <a:pt x="27442" y="20039"/>
                </a:lnTo>
                <a:cubicBezTo>
                  <a:pt x="27647" y="20130"/>
                  <a:pt x="27670" y="20450"/>
                  <a:pt x="27465" y="20564"/>
                </a:cubicBezTo>
                <a:lnTo>
                  <a:pt x="25342" y="21819"/>
                </a:lnTo>
                <a:lnTo>
                  <a:pt x="18403" y="25882"/>
                </a:lnTo>
                <a:cubicBezTo>
                  <a:pt x="18354" y="25910"/>
                  <a:pt x="18303" y="25923"/>
                  <a:pt x="18254" y="25923"/>
                </a:cubicBezTo>
                <a:cubicBezTo>
                  <a:pt x="18142" y="25923"/>
                  <a:pt x="18040" y="25856"/>
                  <a:pt x="17992" y="25745"/>
                </a:cubicBezTo>
                <a:lnTo>
                  <a:pt x="14568" y="17322"/>
                </a:lnTo>
                <a:lnTo>
                  <a:pt x="13541" y="14766"/>
                </a:lnTo>
                <a:cubicBezTo>
                  <a:pt x="13466" y="14577"/>
                  <a:pt x="13609" y="14372"/>
                  <a:pt x="13803" y="14372"/>
                </a:cubicBezTo>
                <a:close/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5048" y="36838"/>
                </a:lnTo>
                <a:cubicBezTo>
                  <a:pt x="15095" y="36949"/>
                  <a:pt x="15198" y="37016"/>
                  <a:pt x="15309" y="37016"/>
                </a:cubicBezTo>
                <a:cubicBezTo>
                  <a:pt x="15359" y="37016"/>
                  <a:pt x="15410" y="37003"/>
                  <a:pt x="15458" y="36975"/>
                </a:cubicBezTo>
                <a:lnTo>
                  <a:pt x="17832" y="35583"/>
                </a:lnTo>
                <a:lnTo>
                  <a:pt x="18334" y="35286"/>
                </a:lnTo>
                <a:lnTo>
                  <a:pt x="19864" y="34396"/>
                </a:lnTo>
                <a:lnTo>
                  <a:pt x="20366" y="34099"/>
                </a:lnTo>
                <a:lnTo>
                  <a:pt x="21918" y="33186"/>
                </a:lnTo>
                <a:lnTo>
                  <a:pt x="22420" y="32889"/>
                </a:lnTo>
                <a:lnTo>
                  <a:pt x="23950" y="31999"/>
                </a:lnTo>
                <a:lnTo>
                  <a:pt x="24452" y="31702"/>
                </a:lnTo>
                <a:lnTo>
                  <a:pt x="26004" y="30789"/>
                </a:lnTo>
                <a:lnTo>
                  <a:pt x="26483" y="30493"/>
                </a:lnTo>
                <a:lnTo>
                  <a:pt x="28035" y="29580"/>
                </a:lnTo>
                <a:lnTo>
                  <a:pt x="28537" y="29306"/>
                </a:lnTo>
                <a:lnTo>
                  <a:pt x="30067" y="28393"/>
                </a:lnTo>
                <a:lnTo>
                  <a:pt x="30569" y="28096"/>
                </a:lnTo>
                <a:lnTo>
                  <a:pt x="32121" y="27206"/>
                </a:lnTo>
                <a:lnTo>
                  <a:pt x="32623" y="26909"/>
                </a:lnTo>
                <a:lnTo>
                  <a:pt x="34152" y="25996"/>
                </a:lnTo>
                <a:lnTo>
                  <a:pt x="34655" y="25699"/>
                </a:lnTo>
                <a:lnTo>
                  <a:pt x="36207" y="24809"/>
                </a:lnTo>
                <a:lnTo>
                  <a:pt x="36686" y="24512"/>
                </a:lnTo>
                <a:lnTo>
                  <a:pt x="38238" y="23599"/>
                </a:lnTo>
                <a:lnTo>
                  <a:pt x="38740" y="23303"/>
                </a:lnTo>
                <a:lnTo>
                  <a:pt x="40270" y="22412"/>
                </a:lnTo>
                <a:lnTo>
                  <a:pt x="40772" y="22116"/>
                </a:lnTo>
                <a:lnTo>
                  <a:pt x="42324" y="21203"/>
                </a:lnTo>
                <a:lnTo>
                  <a:pt x="42826" y="20906"/>
                </a:lnTo>
                <a:lnTo>
                  <a:pt x="43351" y="20609"/>
                </a:lnTo>
                <a:lnTo>
                  <a:pt x="44355" y="19993"/>
                </a:lnTo>
                <a:lnTo>
                  <a:pt x="44857" y="19719"/>
                </a:lnTo>
                <a:lnTo>
                  <a:pt x="45497" y="19354"/>
                </a:lnTo>
                <a:cubicBezTo>
                  <a:pt x="45702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FBC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3" name="Google Shape;2903;p27"/>
          <p:cNvSpPr/>
          <p:nvPr/>
        </p:nvSpPr>
        <p:spPr>
          <a:xfrm flipH="1">
            <a:off x="1923214" y="3760716"/>
            <a:ext cx="1590463" cy="716057"/>
          </a:xfrm>
          <a:custGeom>
            <a:avLst/>
            <a:gdLst/>
            <a:ahLst/>
            <a:cxnLst/>
            <a:rect l="l" t="t" r="r" b="b"/>
            <a:pathLst>
              <a:path w="45680" h="20566" extrusionOk="0"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101" y="2828"/>
                </a:lnTo>
                <a:cubicBezTo>
                  <a:pt x="1124" y="2920"/>
                  <a:pt x="1170" y="2965"/>
                  <a:pt x="1238" y="2988"/>
                </a:cubicBezTo>
                <a:lnTo>
                  <a:pt x="43214" y="20541"/>
                </a:lnTo>
                <a:cubicBezTo>
                  <a:pt x="43249" y="20558"/>
                  <a:pt x="43284" y="20566"/>
                  <a:pt x="43317" y="20566"/>
                </a:cubicBezTo>
                <a:cubicBezTo>
                  <a:pt x="43372" y="20566"/>
                  <a:pt x="43423" y="20546"/>
                  <a:pt x="43465" y="20518"/>
                </a:cubicBezTo>
                <a:lnTo>
                  <a:pt x="45474" y="19354"/>
                </a:lnTo>
                <a:cubicBezTo>
                  <a:pt x="45679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4" name="Google Shape;2904;p27"/>
          <p:cNvSpPr/>
          <p:nvPr/>
        </p:nvSpPr>
        <p:spPr>
          <a:xfrm flipH="1">
            <a:off x="3414900" y="380991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5" name="Google Shape;2905;p27"/>
          <p:cNvSpPr/>
          <p:nvPr/>
        </p:nvSpPr>
        <p:spPr>
          <a:xfrm flipH="1">
            <a:off x="3383913" y="388619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25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6" name="Google Shape;2906;p27"/>
          <p:cNvSpPr/>
          <p:nvPr/>
        </p:nvSpPr>
        <p:spPr>
          <a:xfrm flipH="1">
            <a:off x="3352124" y="396248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7" name="Google Shape;2907;p27"/>
          <p:cNvSpPr/>
          <p:nvPr/>
        </p:nvSpPr>
        <p:spPr>
          <a:xfrm flipH="1">
            <a:off x="3321137" y="403876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26" y="1"/>
                </a:moveTo>
                <a:lnTo>
                  <a:pt x="0" y="731"/>
                </a:lnTo>
                <a:lnTo>
                  <a:pt x="228" y="1279"/>
                </a:lnTo>
                <a:lnTo>
                  <a:pt x="2031" y="526"/>
                </a:lnTo>
                <a:lnTo>
                  <a:pt x="1826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8" name="Google Shape;2908;p27"/>
          <p:cNvSpPr/>
          <p:nvPr/>
        </p:nvSpPr>
        <p:spPr>
          <a:xfrm flipH="1">
            <a:off x="3290149" y="411508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31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9" name="Google Shape;2909;p27"/>
          <p:cNvSpPr/>
          <p:nvPr/>
        </p:nvSpPr>
        <p:spPr>
          <a:xfrm flipH="1">
            <a:off x="3258361" y="419137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0" name="Google Shape;2910;p27"/>
          <p:cNvSpPr/>
          <p:nvPr/>
        </p:nvSpPr>
        <p:spPr>
          <a:xfrm flipH="1">
            <a:off x="3227373" y="4267659"/>
            <a:ext cx="69948" cy="43731"/>
          </a:xfrm>
          <a:custGeom>
            <a:avLst/>
            <a:gdLst/>
            <a:ahLst/>
            <a:cxnLst/>
            <a:rect l="l" t="t" r="r" b="b"/>
            <a:pathLst>
              <a:path w="2009" h="1256" extrusionOk="0">
                <a:moveTo>
                  <a:pt x="1803" y="1"/>
                </a:moveTo>
                <a:lnTo>
                  <a:pt x="0" y="731"/>
                </a:lnTo>
                <a:lnTo>
                  <a:pt x="206" y="1256"/>
                </a:lnTo>
                <a:lnTo>
                  <a:pt x="2009" y="526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1" name="Google Shape;2911;p27"/>
          <p:cNvSpPr/>
          <p:nvPr/>
        </p:nvSpPr>
        <p:spPr>
          <a:xfrm flipH="1">
            <a:off x="3195585" y="4343944"/>
            <a:ext cx="70749" cy="43766"/>
          </a:xfrm>
          <a:custGeom>
            <a:avLst/>
            <a:gdLst/>
            <a:ahLst/>
            <a:cxnLst/>
            <a:rect l="l" t="t" r="r" b="b"/>
            <a:pathLst>
              <a:path w="2032" h="1257" extrusionOk="0">
                <a:moveTo>
                  <a:pt x="1804" y="1"/>
                </a:moveTo>
                <a:lnTo>
                  <a:pt x="0" y="731"/>
                </a:lnTo>
                <a:lnTo>
                  <a:pt x="206" y="1256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2" name="Google Shape;2912;p27"/>
          <p:cNvSpPr/>
          <p:nvPr/>
        </p:nvSpPr>
        <p:spPr>
          <a:xfrm flipH="1">
            <a:off x="3164562" y="441946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3" name="Google Shape;2913;p27"/>
          <p:cNvSpPr/>
          <p:nvPr/>
        </p:nvSpPr>
        <p:spPr>
          <a:xfrm flipH="1">
            <a:off x="3133575" y="449574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4" name="Google Shape;2914;p27"/>
          <p:cNvSpPr/>
          <p:nvPr/>
        </p:nvSpPr>
        <p:spPr>
          <a:xfrm flipH="1">
            <a:off x="3101786" y="457203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54"/>
                </a:lnTo>
                <a:lnTo>
                  <a:pt x="206" y="1279"/>
                </a:lnTo>
                <a:lnTo>
                  <a:pt x="2032" y="548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5" name="Google Shape;2915;p27"/>
          <p:cNvSpPr/>
          <p:nvPr/>
        </p:nvSpPr>
        <p:spPr>
          <a:xfrm flipH="1">
            <a:off x="3070799" y="464831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03" y="1"/>
                </a:moveTo>
                <a:lnTo>
                  <a:pt x="0" y="754"/>
                </a:lnTo>
                <a:lnTo>
                  <a:pt x="228" y="1279"/>
                </a:lnTo>
                <a:lnTo>
                  <a:pt x="2031" y="549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6" name="Google Shape;2916;p27"/>
          <p:cNvSpPr/>
          <p:nvPr/>
        </p:nvSpPr>
        <p:spPr>
          <a:xfrm flipH="1">
            <a:off x="3039811" y="472463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53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7" name="Google Shape;2917;p27"/>
          <p:cNvSpPr/>
          <p:nvPr/>
        </p:nvSpPr>
        <p:spPr>
          <a:xfrm flipH="1">
            <a:off x="3008023" y="480092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8" name="Google Shape;2918;p27"/>
          <p:cNvSpPr/>
          <p:nvPr/>
        </p:nvSpPr>
        <p:spPr>
          <a:xfrm flipH="1">
            <a:off x="2977035" y="4877209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4" y="1"/>
                </a:moveTo>
                <a:lnTo>
                  <a:pt x="0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27"/>
          <p:cNvSpPr/>
          <p:nvPr/>
        </p:nvSpPr>
        <p:spPr>
          <a:xfrm flipH="1">
            <a:off x="2946013" y="4953494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1"/>
                </a:moveTo>
                <a:lnTo>
                  <a:pt x="0" y="731"/>
                </a:lnTo>
                <a:lnTo>
                  <a:pt x="206" y="1279"/>
                </a:lnTo>
                <a:lnTo>
                  <a:pt x="2009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0" name="Google Shape;2920;p27"/>
          <p:cNvSpPr/>
          <p:nvPr/>
        </p:nvSpPr>
        <p:spPr>
          <a:xfrm flipH="1">
            <a:off x="2875299" y="4935215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479" y="1"/>
                </a:moveTo>
                <a:lnTo>
                  <a:pt x="0" y="298"/>
                </a:lnTo>
                <a:lnTo>
                  <a:pt x="890" y="1850"/>
                </a:lnTo>
                <a:lnTo>
                  <a:pt x="1392" y="1553"/>
                </a:lnTo>
                <a:lnTo>
                  <a:pt x="479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1" name="Google Shape;2921;p27"/>
          <p:cNvSpPr/>
          <p:nvPr/>
        </p:nvSpPr>
        <p:spPr>
          <a:xfrm flipH="1">
            <a:off x="2804584" y="4893887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503" y="1"/>
                </a:moveTo>
                <a:lnTo>
                  <a:pt x="1" y="298"/>
                </a:lnTo>
                <a:lnTo>
                  <a:pt x="891" y="1850"/>
                </a:lnTo>
                <a:lnTo>
                  <a:pt x="1393" y="1553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2" name="Google Shape;2922;p27"/>
          <p:cNvSpPr/>
          <p:nvPr/>
        </p:nvSpPr>
        <p:spPr>
          <a:xfrm flipH="1">
            <a:off x="2733034" y="4852558"/>
            <a:ext cx="48536" cy="63612"/>
          </a:xfrm>
          <a:custGeom>
            <a:avLst/>
            <a:gdLst/>
            <a:ahLst/>
            <a:cxnLst/>
            <a:rect l="l" t="t" r="r" b="b"/>
            <a:pathLst>
              <a:path w="1394" h="1827" extrusionOk="0">
                <a:moveTo>
                  <a:pt x="503" y="1"/>
                </a:moveTo>
                <a:lnTo>
                  <a:pt x="1" y="298"/>
                </a:lnTo>
                <a:lnTo>
                  <a:pt x="891" y="1827"/>
                </a:lnTo>
                <a:lnTo>
                  <a:pt x="1393" y="1530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3" name="Google Shape;2923;p27"/>
          <p:cNvSpPr/>
          <p:nvPr/>
        </p:nvSpPr>
        <p:spPr>
          <a:xfrm flipH="1">
            <a:off x="2662320" y="4811265"/>
            <a:ext cx="48501" cy="63612"/>
          </a:xfrm>
          <a:custGeom>
            <a:avLst/>
            <a:gdLst/>
            <a:ahLst/>
            <a:cxnLst/>
            <a:rect l="l" t="t" r="r" b="b"/>
            <a:pathLst>
              <a:path w="1393" h="1827" extrusionOk="0">
                <a:moveTo>
                  <a:pt x="502" y="0"/>
                </a:moveTo>
                <a:lnTo>
                  <a:pt x="0" y="297"/>
                </a:lnTo>
                <a:lnTo>
                  <a:pt x="891" y="1826"/>
                </a:lnTo>
                <a:lnTo>
                  <a:pt x="1393" y="1529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4" name="Google Shape;2924;p27"/>
          <p:cNvSpPr/>
          <p:nvPr/>
        </p:nvSpPr>
        <p:spPr>
          <a:xfrm flipH="1">
            <a:off x="2591571" y="4769936"/>
            <a:ext cx="47735" cy="62811"/>
          </a:xfrm>
          <a:custGeom>
            <a:avLst/>
            <a:gdLst/>
            <a:ahLst/>
            <a:cxnLst/>
            <a:rect l="l" t="t" r="r" b="b"/>
            <a:pathLst>
              <a:path w="1371" h="1804" extrusionOk="0">
                <a:moveTo>
                  <a:pt x="503" y="0"/>
                </a:moveTo>
                <a:lnTo>
                  <a:pt x="1" y="297"/>
                </a:lnTo>
                <a:lnTo>
                  <a:pt x="891" y="1803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5" name="Google Shape;2925;p27"/>
          <p:cNvSpPr/>
          <p:nvPr/>
        </p:nvSpPr>
        <p:spPr>
          <a:xfrm flipH="1">
            <a:off x="2520056" y="4728608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97"/>
                </a:lnTo>
                <a:lnTo>
                  <a:pt x="868" y="1781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6" name="Google Shape;2926;p27"/>
          <p:cNvSpPr/>
          <p:nvPr/>
        </p:nvSpPr>
        <p:spPr>
          <a:xfrm flipH="1">
            <a:off x="2449341" y="4687280"/>
            <a:ext cx="47700" cy="62010"/>
          </a:xfrm>
          <a:custGeom>
            <a:avLst/>
            <a:gdLst/>
            <a:ahLst/>
            <a:cxnLst/>
            <a:rect l="l" t="t" r="r" b="b"/>
            <a:pathLst>
              <a:path w="1370" h="1781" extrusionOk="0">
                <a:moveTo>
                  <a:pt x="502" y="0"/>
                </a:moveTo>
                <a:lnTo>
                  <a:pt x="0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7" name="Google Shape;2927;p27"/>
          <p:cNvSpPr/>
          <p:nvPr/>
        </p:nvSpPr>
        <p:spPr>
          <a:xfrm flipH="1">
            <a:off x="2377791" y="4645951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8" name="Google Shape;2928;p27"/>
          <p:cNvSpPr/>
          <p:nvPr/>
        </p:nvSpPr>
        <p:spPr>
          <a:xfrm flipH="1">
            <a:off x="2307077" y="4604623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480" y="0"/>
                </a:moveTo>
                <a:lnTo>
                  <a:pt x="1" y="274"/>
                </a:lnTo>
                <a:lnTo>
                  <a:pt x="845" y="1758"/>
                </a:lnTo>
                <a:lnTo>
                  <a:pt x="1348" y="1461"/>
                </a:lnTo>
                <a:lnTo>
                  <a:pt x="480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9" name="Google Shape;2929;p27"/>
          <p:cNvSpPr/>
          <p:nvPr/>
        </p:nvSpPr>
        <p:spPr>
          <a:xfrm flipH="1">
            <a:off x="2236328" y="4562494"/>
            <a:ext cx="46934" cy="62045"/>
          </a:xfrm>
          <a:custGeom>
            <a:avLst/>
            <a:gdLst/>
            <a:ahLst/>
            <a:cxnLst/>
            <a:rect l="l" t="t" r="r" b="b"/>
            <a:pathLst>
              <a:path w="1348" h="1782" extrusionOk="0">
                <a:moveTo>
                  <a:pt x="502" y="1"/>
                </a:moveTo>
                <a:lnTo>
                  <a:pt x="0" y="297"/>
                </a:lnTo>
                <a:lnTo>
                  <a:pt x="868" y="1781"/>
                </a:lnTo>
                <a:lnTo>
                  <a:pt x="1347" y="1484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0" name="Google Shape;2930;p27"/>
          <p:cNvSpPr/>
          <p:nvPr/>
        </p:nvSpPr>
        <p:spPr>
          <a:xfrm flipH="1">
            <a:off x="2164813" y="4521165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503" y="1"/>
                </a:moveTo>
                <a:lnTo>
                  <a:pt x="1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1" name="Google Shape;2931;p27"/>
          <p:cNvSpPr/>
          <p:nvPr/>
        </p:nvSpPr>
        <p:spPr>
          <a:xfrm flipH="1">
            <a:off x="2094098" y="4479837"/>
            <a:ext cx="46899" cy="61244"/>
          </a:xfrm>
          <a:custGeom>
            <a:avLst/>
            <a:gdLst/>
            <a:ahLst/>
            <a:cxnLst/>
            <a:rect l="l" t="t" r="r" b="b"/>
            <a:pathLst>
              <a:path w="1347" h="1759" extrusionOk="0">
                <a:moveTo>
                  <a:pt x="502" y="1"/>
                </a:moveTo>
                <a:lnTo>
                  <a:pt x="0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2" name="Google Shape;2932;p27"/>
          <p:cNvSpPr/>
          <p:nvPr/>
        </p:nvSpPr>
        <p:spPr>
          <a:xfrm flipH="1">
            <a:off x="2022548" y="4438543"/>
            <a:ext cx="46934" cy="60408"/>
          </a:xfrm>
          <a:custGeom>
            <a:avLst/>
            <a:gdLst/>
            <a:ahLst/>
            <a:cxnLst/>
            <a:rect l="l" t="t" r="r" b="b"/>
            <a:pathLst>
              <a:path w="1348" h="1735" extrusionOk="0">
                <a:moveTo>
                  <a:pt x="502" y="0"/>
                </a:moveTo>
                <a:lnTo>
                  <a:pt x="0" y="297"/>
                </a:lnTo>
                <a:lnTo>
                  <a:pt x="845" y="1735"/>
                </a:lnTo>
                <a:lnTo>
                  <a:pt x="1347" y="1438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3" name="Google Shape;2933;p27"/>
          <p:cNvSpPr/>
          <p:nvPr/>
        </p:nvSpPr>
        <p:spPr>
          <a:xfrm flipH="1">
            <a:off x="-511783" y="1289335"/>
            <a:ext cx="279759" cy="246055"/>
          </a:xfrm>
          <a:custGeom>
            <a:avLst/>
            <a:gdLst/>
            <a:ahLst/>
            <a:cxnLst/>
            <a:rect l="l" t="t" r="r" b="b"/>
            <a:pathLst>
              <a:path w="8035" h="7067" extrusionOk="0">
                <a:moveTo>
                  <a:pt x="4022" y="0"/>
                </a:moveTo>
                <a:cubicBezTo>
                  <a:pt x="2900" y="0"/>
                  <a:pt x="1796" y="534"/>
                  <a:pt x="1119" y="1522"/>
                </a:cubicBezTo>
                <a:cubicBezTo>
                  <a:pt x="0" y="3120"/>
                  <a:pt x="411" y="5334"/>
                  <a:pt x="2009" y="6429"/>
                </a:cubicBezTo>
                <a:cubicBezTo>
                  <a:pt x="2624" y="6859"/>
                  <a:pt x="3329" y="7067"/>
                  <a:pt x="4028" y="7067"/>
                </a:cubicBezTo>
                <a:cubicBezTo>
                  <a:pt x="5145" y="7067"/>
                  <a:pt x="6242" y="6536"/>
                  <a:pt x="6916" y="5539"/>
                </a:cubicBezTo>
                <a:cubicBezTo>
                  <a:pt x="8035" y="3941"/>
                  <a:pt x="7624" y="1750"/>
                  <a:pt x="6026" y="632"/>
                </a:cubicBezTo>
                <a:cubicBezTo>
                  <a:pt x="5416" y="204"/>
                  <a:pt x="4716" y="0"/>
                  <a:pt x="40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4" name="Google Shape;2934;p27"/>
          <p:cNvSpPr/>
          <p:nvPr/>
        </p:nvSpPr>
        <p:spPr>
          <a:xfrm flipH="1">
            <a:off x="-441068" y="1289753"/>
            <a:ext cx="209044" cy="245603"/>
          </a:xfrm>
          <a:custGeom>
            <a:avLst/>
            <a:gdLst/>
            <a:ahLst/>
            <a:cxnLst/>
            <a:rect l="l" t="t" r="r" b="b"/>
            <a:pathLst>
              <a:path w="6004" h="7054" extrusionOk="0">
                <a:moveTo>
                  <a:pt x="3992" y="1"/>
                </a:moveTo>
                <a:cubicBezTo>
                  <a:pt x="2877" y="1"/>
                  <a:pt x="1798" y="524"/>
                  <a:pt x="1119" y="1510"/>
                </a:cubicBezTo>
                <a:cubicBezTo>
                  <a:pt x="0" y="3108"/>
                  <a:pt x="411" y="5322"/>
                  <a:pt x="2009" y="6417"/>
                </a:cubicBezTo>
                <a:cubicBezTo>
                  <a:pt x="2621" y="6848"/>
                  <a:pt x="3318" y="7054"/>
                  <a:pt x="4009" y="7054"/>
                </a:cubicBezTo>
                <a:cubicBezTo>
                  <a:pt x="4710" y="7054"/>
                  <a:pt x="5406" y="6842"/>
                  <a:pt x="6003" y="6440"/>
                </a:cubicBezTo>
                <a:cubicBezTo>
                  <a:pt x="5342" y="6440"/>
                  <a:pt x="4680" y="6235"/>
                  <a:pt x="4086" y="5824"/>
                </a:cubicBezTo>
                <a:cubicBezTo>
                  <a:pt x="2488" y="4705"/>
                  <a:pt x="2100" y="2514"/>
                  <a:pt x="3196" y="916"/>
                </a:cubicBezTo>
                <a:cubicBezTo>
                  <a:pt x="3470" y="528"/>
                  <a:pt x="3767" y="232"/>
                  <a:pt x="4132" y="3"/>
                </a:cubicBezTo>
                <a:cubicBezTo>
                  <a:pt x="4085" y="2"/>
                  <a:pt x="4038" y="1"/>
                  <a:pt x="3992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5" name="Google Shape;2935;p27"/>
          <p:cNvSpPr/>
          <p:nvPr/>
        </p:nvSpPr>
        <p:spPr>
          <a:xfrm flipH="1">
            <a:off x="-744642" y="918738"/>
            <a:ext cx="183593" cy="161309"/>
          </a:xfrm>
          <a:custGeom>
            <a:avLst/>
            <a:gdLst/>
            <a:ahLst/>
            <a:cxnLst/>
            <a:rect l="l" t="t" r="r" b="b"/>
            <a:pathLst>
              <a:path w="5273" h="4633" extrusionOk="0">
                <a:moveTo>
                  <a:pt x="2644" y="1"/>
                </a:moveTo>
                <a:cubicBezTo>
                  <a:pt x="1908" y="1"/>
                  <a:pt x="1183" y="353"/>
                  <a:pt x="731" y="1004"/>
                </a:cubicBezTo>
                <a:cubicBezTo>
                  <a:pt x="0" y="2054"/>
                  <a:pt x="274" y="3492"/>
                  <a:pt x="1324" y="4223"/>
                </a:cubicBezTo>
                <a:cubicBezTo>
                  <a:pt x="1723" y="4500"/>
                  <a:pt x="2178" y="4633"/>
                  <a:pt x="2629" y="4633"/>
                </a:cubicBezTo>
                <a:cubicBezTo>
                  <a:pt x="3365" y="4633"/>
                  <a:pt x="4090" y="4280"/>
                  <a:pt x="4542" y="3629"/>
                </a:cubicBezTo>
                <a:cubicBezTo>
                  <a:pt x="5273" y="2579"/>
                  <a:pt x="4999" y="1141"/>
                  <a:pt x="3949" y="411"/>
                </a:cubicBezTo>
                <a:cubicBezTo>
                  <a:pt x="3550" y="133"/>
                  <a:pt x="3095" y="1"/>
                  <a:pt x="26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6" name="Google Shape;2936;p27"/>
          <p:cNvSpPr/>
          <p:nvPr/>
        </p:nvSpPr>
        <p:spPr>
          <a:xfrm flipH="1">
            <a:off x="-697778" y="918668"/>
            <a:ext cx="136728" cy="161205"/>
          </a:xfrm>
          <a:custGeom>
            <a:avLst/>
            <a:gdLst/>
            <a:ahLst/>
            <a:cxnLst/>
            <a:rect l="l" t="t" r="r" b="b"/>
            <a:pathLst>
              <a:path w="3927" h="4630" extrusionOk="0">
                <a:moveTo>
                  <a:pt x="2644" y="1"/>
                </a:moveTo>
                <a:cubicBezTo>
                  <a:pt x="1893" y="1"/>
                  <a:pt x="1173" y="343"/>
                  <a:pt x="731" y="1006"/>
                </a:cubicBezTo>
                <a:cubicBezTo>
                  <a:pt x="0" y="2056"/>
                  <a:pt x="274" y="3494"/>
                  <a:pt x="1324" y="4225"/>
                </a:cubicBezTo>
                <a:cubicBezTo>
                  <a:pt x="1723" y="4499"/>
                  <a:pt x="2186" y="4630"/>
                  <a:pt x="2642" y="4630"/>
                </a:cubicBezTo>
                <a:cubicBezTo>
                  <a:pt x="3099" y="4630"/>
                  <a:pt x="3549" y="4499"/>
                  <a:pt x="3926" y="4247"/>
                </a:cubicBezTo>
                <a:cubicBezTo>
                  <a:pt x="3515" y="4225"/>
                  <a:pt x="3082" y="4088"/>
                  <a:pt x="2693" y="3814"/>
                </a:cubicBezTo>
                <a:cubicBezTo>
                  <a:pt x="1644" y="3106"/>
                  <a:pt x="1370" y="1645"/>
                  <a:pt x="2100" y="595"/>
                </a:cubicBezTo>
                <a:cubicBezTo>
                  <a:pt x="2260" y="367"/>
                  <a:pt x="2488" y="162"/>
                  <a:pt x="2716" y="2"/>
                </a:cubicBezTo>
                <a:cubicBezTo>
                  <a:pt x="2692" y="1"/>
                  <a:pt x="2668" y="1"/>
                  <a:pt x="264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7" name="Google Shape;2937;p27"/>
          <p:cNvSpPr/>
          <p:nvPr/>
        </p:nvSpPr>
        <p:spPr>
          <a:xfrm flipH="1">
            <a:off x="-127154" y="1738829"/>
            <a:ext cx="136728" cy="161101"/>
          </a:xfrm>
          <a:custGeom>
            <a:avLst/>
            <a:gdLst/>
            <a:ahLst/>
            <a:cxnLst/>
            <a:rect l="l" t="t" r="r" b="b"/>
            <a:pathLst>
              <a:path w="3927" h="4627" extrusionOk="0">
                <a:moveTo>
                  <a:pt x="2623" y="1"/>
                </a:moveTo>
                <a:cubicBezTo>
                  <a:pt x="1894" y="1"/>
                  <a:pt x="1173" y="342"/>
                  <a:pt x="731" y="983"/>
                </a:cubicBezTo>
                <a:cubicBezTo>
                  <a:pt x="1" y="2056"/>
                  <a:pt x="252" y="3494"/>
                  <a:pt x="1302" y="4224"/>
                </a:cubicBezTo>
                <a:cubicBezTo>
                  <a:pt x="1708" y="4495"/>
                  <a:pt x="2165" y="4627"/>
                  <a:pt x="2617" y="4627"/>
                </a:cubicBezTo>
                <a:cubicBezTo>
                  <a:pt x="3078" y="4627"/>
                  <a:pt x="3534" y="4490"/>
                  <a:pt x="3926" y="4224"/>
                </a:cubicBezTo>
                <a:cubicBezTo>
                  <a:pt x="3493" y="4224"/>
                  <a:pt x="3059" y="4087"/>
                  <a:pt x="2671" y="3813"/>
                </a:cubicBezTo>
                <a:cubicBezTo>
                  <a:pt x="1621" y="3083"/>
                  <a:pt x="1370" y="1645"/>
                  <a:pt x="2100" y="595"/>
                </a:cubicBezTo>
                <a:cubicBezTo>
                  <a:pt x="2260" y="344"/>
                  <a:pt x="2466" y="161"/>
                  <a:pt x="2694" y="2"/>
                </a:cubicBezTo>
                <a:cubicBezTo>
                  <a:pt x="2670" y="1"/>
                  <a:pt x="2647" y="1"/>
                  <a:pt x="262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8" name="Google Shape;2938;p27"/>
          <p:cNvSpPr/>
          <p:nvPr/>
        </p:nvSpPr>
        <p:spPr>
          <a:xfrm flipH="1">
            <a:off x="-880535" y="1184953"/>
            <a:ext cx="1018064" cy="455413"/>
          </a:xfrm>
          <a:custGeom>
            <a:avLst/>
            <a:gdLst/>
            <a:ahLst/>
            <a:cxnLst/>
            <a:rect l="l" t="t" r="r" b="b"/>
            <a:pathLst>
              <a:path w="29240" h="13080" fill="none" extrusionOk="0">
                <a:moveTo>
                  <a:pt x="13947" y="12121"/>
                </a:moveTo>
                <a:cubicBezTo>
                  <a:pt x="6095" y="11162"/>
                  <a:pt x="1" y="7898"/>
                  <a:pt x="389" y="4817"/>
                </a:cubicBezTo>
                <a:cubicBezTo>
                  <a:pt x="754" y="1735"/>
                  <a:pt x="7442" y="0"/>
                  <a:pt x="15316" y="959"/>
                </a:cubicBezTo>
                <a:cubicBezTo>
                  <a:pt x="23168" y="1895"/>
                  <a:pt x="29240" y="5182"/>
                  <a:pt x="28875" y="8263"/>
                </a:cubicBezTo>
                <a:cubicBezTo>
                  <a:pt x="28509" y="11345"/>
                  <a:pt x="21822" y="13079"/>
                  <a:pt x="13947" y="12121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9" name="Google Shape;2939;p27"/>
          <p:cNvSpPr/>
          <p:nvPr/>
        </p:nvSpPr>
        <p:spPr>
          <a:xfrm flipH="1">
            <a:off x="-953652" y="1387764"/>
            <a:ext cx="170884" cy="161031"/>
          </a:xfrm>
          <a:custGeom>
            <a:avLst/>
            <a:gdLst/>
            <a:ahLst/>
            <a:cxnLst/>
            <a:rect l="l" t="t" r="r" b="b"/>
            <a:pathLst>
              <a:path w="4908" h="4625" extrusionOk="0">
                <a:moveTo>
                  <a:pt x="2449" y="1"/>
                </a:moveTo>
                <a:cubicBezTo>
                  <a:pt x="1292" y="1"/>
                  <a:pt x="308" y="868"/>
                  <a:pt x="160" y="2027"/>
                </a:cubicBezTo>
                <a:cubicBezTo>
                  <a:pt x="0" y="3306"/>
                  <a:pt x="913" y="4470"/>
                  <a:pt x="2169" y="4607"/>
                </a:cubicBezTo>
                <a:cubicBezTo>
                  <a:pt x="2266" y="4619"/>
                  <a:pt x="2364" y="4625"/>
                  <a:pt x="2460" y="4625"/>
                </a:cubicBezTo>
                <a:cubicBezTo>
                  <a:pt x="3619" y="4625"/>
                  <a:pt x="4622" y="3757"/>
                  <a:pt x="4748" y="2598"/>
                </a:cubicBezTo>
                <a:cubicBezTo>
                  <a:pt x="4908" y="1320"/>
                  <a:pt x="4018" y="156"/>
                  <a:pt x="2739" y="19"/>
                </a:cubicBezTo>
                <a:cubicBezTo>
                  <a:pt x="2642" y="6"/>
                  <a:pt x="2545" y="1"/>
                  <a:pt x="24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0" name="Google Shape;2940;p27"/>
          <p:cNvSpPr/>
          <p:nvPr/>
        </p:nvSpPr>
        <p:spPr>
          <a:xfrm flipH="1">
            <a:off x="-940943" y="1387764"/>
            <a:ext cx="156574" cy="151665"/>
          </a:xfrm>
          <a:custGeom>
            <a:avLst/>
            <a:gdLst/>
            <a:ahLst/>
            <a:cxnLst/>
            <a:rect l="l" t="t" r="r" b="b"/>
            <a:pathLst>
              <a:path w="4497" h="4356" extrusionOk="0">
                <a:moveTo>
                  <a:pt x="2403" y="1"/>
                </a:moveTo>
                <a:cubicBezTo>
                  <a:pt x="1246" y="1"/>
                  <a:pt x="262" y="868"/>
                  <a:pt x="114" y="2027"/>
                </a:cubicBezTo>
                <a:cubicBezTo>
                  <a:pt x="0" y="3009"/>
                  <a:pt x="502" y="3922"/>
                  <a:pt x="1324" y="4355"/>
                </a:cubicBezTo>
                <a:cubicBezTo>
                  <a:pt x="1141" y="3967"/>
                  <a:pt x="1050" y="3534"/>
                  <a:pt x="1096" y="3054"/>
                </a:cubicBezTo>
                <a:cubicBezTo>
                  <a:pt x="1243" y="1895"/>
                  <a:pt x="2247" y="1028"/>
                  <a:pt x="3389" y="1028"/>
                </a:cubicBezTo>
                <a:cubicBezTo>
                  <a:pt x="3483" y="1028"/>
                  <a:pt x="3579" y="1034"/>
                  <a:pt x="3675" y="1046"/>
                </a:cubicBezTo>
                <a:cubicBezTo>
                  <a:pt x="3972" y="1069"/>
                  <a:pt x="4246" y="1160"/>
                  <a:pt x="4497" y="1297"/>
                </a:cubicBezTo>
                <a:cubicBezTo>
                  <a:pt x="4154" y="612"/>
                  <a:pt x="3492" y="110"/>
                  <a:pt x="2693" y="19"/>
                </a:cubicBezTo>
                <a:cubicBezTo>
                  <a:pt x="2596" y="6"/>
                  <a:pt x="2499" y="1"/>
                  <a:pt x="240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1" name="Google Shape;2941;p27"/>
          <p:cNvSpPr/>
          <p:nvPr/>
        </p:nvSpPr>
        <p:spPr>
          <a:xfrm flipH="1">
            <a:off x="38160" y="1264719"/>
            <a:ext cx="170884" cy="161692"/>
          </a:xfrm>
          <a:custGeom>
            <a:avLst/>
            <a:gdLst/>
            <a:ahLst/>
            <a:cxnLst/>
            <a:rect l="l" t="t" r="r" b="b"/>
            <a:pathLst>
              <a:path w="4908" h="4644" extrusionOk="0">
                <a:moveTo>
                  <a:pt x="2480" y="1"/>
                </a:moveTo>
                <a:cubicBezTo>
                  <a:pt x="1310" y="1"/>
                  <a:pt x="309" y="855"/>
                  <a:pt x="160" y="2046"/>
                </a:cubicBezTo>
                <a:cubicBezTo>
                  <a:pt x="0" y="3324"/>
                  <a:pt x="913" y="4466"/>
                  <a:pt x="2192" y="4625"/>
                </a:cubicBezTo>
                <a:cubicBezTo>
                  <a:pt x="2288" y="4638"/>
                  <a:pt x="2383" y="4644"/>
                  <a:pt x="2477" y="4644"/>
                </a:cubicBezTo>
                <a:cubicBezTo>
                  <a:pt x="3619" y="4644"/>
                  <a:pt x="4623" y="3775"/>
                  <a:pt x="4771" y="2594"/>
                </a:cubicBezTo>
                <a:cubicBezTo>
                  <a:pt x="4908" y="1339"/>
                  <a:pt x="4018" y="175"/>
                  <a:pt x="2739" y="15"/>
                </a:cubicBezTo>
                <a:cubicBezTo>
                  <a:pt x="2652" y="5"/>
                  <a:pt x="2566" y="1"/>
                  <a:pt x="248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2" name="Google Shape;2942;p27"/>
          <p:cNvSpPr/>
          <p:nvPr/>
        </p:nvSpPr>
        <p:spPr>
          <a:xfrm flipH="1">
            <a:off x="50868" y="1264719"/>
            <a:ext cx="156574" cy="152327"/>
          </a:xfrm>
          <a:custGeom>
            <a:avLst/>
            <a:gdLst/>
            <a:ahLst/>
            <a:cxnLst/>
            <a:rect l="l" t="t" r="r" b="b"/>
            <a:pathLst>
              <a:path w="4497" h="4375" extrusionOk="0">
                <a:moveTo>
                  <a:pt x="2434" y="1"/>
                </a:moveTo>
                <a:cubicBezTo>
                  <a:pt x="1264" y="1"/>
                  <a:pt x="263" y="855"/>
                  <a:pt x="114" y="2046"/>
                </a:cubicBezTo>
                <a:cubicBezTo>
                  <a:pt x="0" y="3028"/>
                  <a:pt x="502" y="3941"/>
                  <a:pt x="1324" y="4374"/>
                </a:cubicBezTo>
                <a:cubicBezTo>
                  <a:pt x="1141" y="3986"/>
                  <a:pt x="1050" y="3530"/>
                  <a:pt x="1118" y="3073"/>
                </a:cubicBezTo>
                <a:cubicBezTo>
                  <a:pt x="1245" y="1895"/>
                  <a:pt x="2244" y="1046"/>
                  <a:pt x="3383" y="1046"/>
                </a:cubicBezTo>
                <a:cubicBezTo>
                  <a:pt x="3480" y="1046"/>
                  <a:pt x="3577" y="1052"/>
                  <a:pt x="3675" y="1065"/>
                </a:cubicBezTo>
                <a:cubicBezTo>
                  <a:pt x="3972" y="1088"/>
                  <a:pt x="4246" y="1179"/>
                  <a:pt x="4497" y="1316"/>
                </a:cubicBezTo>
                <a:cubicBezTo>
                  <a:pt x="4154" y="631"/>
                  <a:pt x="3515" y="129"/>
                  <a:pt x="2693" y="15"/>
                </a:cubicBezTo>
                <a:cubicBezTo>
                  <a:pt x="2606" y="5"/>
                  <a:pt x="2520" y="1"/>
                  <a:pt x="243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3" name="Google Shape;2943;p27"/>
          <p:cNvSpPr/>
          <p:nvPr/>
        </p:nvSpPr>
        <p:spPr>
          <a:xfrm flipH="1">
            <a:off x="-694575" y="916336"/>
            <a:ext cx="653281" cy="986275"/>
          </a:xfrm>
          <a:custGeom>
            <a:avLst/>
            <a:gdLst/>
            <a:ahLst/>
            <a:cxnLst/>
            <a:rect l="l" t="t" r="r" b="b"/>
            <a:pathLst>
              <a:path w="18763" h="28327" fill="none" extrusionOk="0">
                <a:moveTo>
                  <a:pt x="4383" y="16754"/>
                </a:moveTo>
                <a:cubicBezTo>
                  <a:pt x="8035" y="23784"/>
                  <a:pt x="13239" y="28327"/>
                  <a:pt x="16001" y="26889"/>
                </a:cubicBezTo>
                <a:cubicBezTo>
                  <a:pt x="18763" y="25451"/>
                  <a:pt x="18032" y="18603"/>
                  <a:pt x="14357" y="11573"/>
                </a:cubicBezTo>
                <a:cubicBezTo>
                  <a:pt x="10705" y="4543"/>
                  <a:pt x="5501" y="0"/>
                  <a:pt x="2739" y="1438"/>
                </a:cubicBezTo>
                <a:cubicBezTo>
                  <a:pt x="0" y="2876"/>
                  <a:pt x="731" y="9724"/>
                  <a:pt x="4383" y="16754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4" name="Google Shape;2944;p27"/>
          <p:cNvSpPr/>
          <p:nvPr/>
        </p:nvSpPr>
        <p:spPr>
          <a:xfrm flipH="1">
            <a:off x="-232860" y="884060"/>
            <a:ext cx="184428" cy="161379"/>
          </a:xfrm>
          <a:custGeom>
            <a:avLst/>
            <a:gdLst/>
            <a:ahLst/>
            <a:cxnLst/>
            <a:rect l="l" t="t" r="r" b="b"/>
            <a:pathLst>
              <a:path w="5297" h="4635" extrusionOk="0">
                <a:moveTo>
                  <a:pt x="2654" y="0"/>
                </a:moveTo>
                <a:cubicBezTo>
                  <a:pt x="2291" y="0"/>
                  <a:pt x="1922" y="86"/>
                  <a:pt x="1576" y="266"/>
                </a:cubicBezTo>
                <a:cubicBezTo>
                  <a:pt x="434" y="836"/>
                  <a:pt x="1" y="2251"/>
                  <a:pt x="594" y="3370"/>
                </a:cubicBezTo>
                <a:cubicBezTo>
                  <a:pt x="1011" y="4171"/>
                  <a:pt x="1821" y="4635"/>
                  <a:pt x="2662" y="4635"/>
                </a:cubicBezTo>
                <a:cubicBezTo>
                  <a:pt x="3019" y="4635"/>
                  <a:pt x="3381" y="4551"/>
                  <a:pt x="3721" y="4374"/>
                </a:cubicBezTo>
                <a:cubicBezTo>
                  <a:pt x="4863" y="3781"/>
                  <a:pt x="5296" y="2365"/>
                  <a:pt x="4703" y="1247"/>
                </a:cubicBezTo>
                <a:cubicBezTo>
                  <a:pt x="4289" y="452"/>
                  <a:pt x="3488" y="0"/>
                  <a:pt x="2654" y="0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5" name="Google Shape;2945;p27"/>
          <p:cNvSpPr/>
          <p:nvPr/>
        </p:nvSpPr>
        <p:spPr>
          <a:xfrm flipH="1">
            <a:off x="-232860" y="883746"/>
            <a:ext cx="145468" cy="161762"/>
          </a:xfrm>
          <a:custGeom>
            <a:avLst/>
            <a:gdLst/>
            <a:ahLst/>
            <a:cxnLst/>
            <a:rect l="l" t="t" r="r" b="b"/>
            <a:pathLst>
              <a:path w="4178" h="4646" extrusionOk="0">
                <a:moveTo>
                  <a:pt x="1758" y="1"/>
                </a:moveTo>
                <a:cubicBezTo>
                  <a:pt x="1963" y="206"/>
                  <a:pt x="2146" y="411"/>
                  <a:pt x="2283" y="685"/>
                </a:cubicBezTo>
                <a:cubicBezTo>
                  <a:pt x="2853" y="1827"/>
                  <a:pt x="2420" y="3219"/>
                  <a:pt x="1278" y="3812"/>
                </a:cubicBezTo>
                <a:cubicBezTo>
                  <a:pt x="937" y="3983"/>
                  <a:pt x="580" y="4075"/>
                  <a:pt x="220" y="4075"/>
                </a:cubicBezTo>
                <a:cubicBezTo>
                  <a:pt x="147" y="4075"/>
                  <a:pt x="74" y="4071"/>
                  <a:pt x="0" y="4064"/>
                </a:cubicBezTo>
                <a:lnTo>
                  <a:pt x="0" y="4064"/>
                </a:lnTo>
                <a:cubicBezTo>
                  <a:pt x="418" y="4439"/>
                  <a:pt x="971" y="4645"/>
                  <a:pt x="1536" y="4645"/>
                </a:cubicBezTo>
                <a:cubicBezTo>
                  <a:pt x="1898" y="4645"/>
                  <a:pt x="2264" y="4561"/>
                  <a:pt x="2602" y="4383"/>
                </a:cubicBezTo>
                <a:cubicBezTo>
                  <a:pt x="3744" y="3790"/>
                  <a:pt x="4177" y="2374"/>
                  <a:pt x="3584" y="1256"/>
                </a:cubicBezTo>
                <a:cubicBezTo>
                  <a:pt x="3219" y="526"/>
                  <a:pt x="2511" y="92"/>
                  <a:pt x="1758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6" name="Google Shape;2946;p27"/>
          <p:cNvSpPr/>
          <p:nvPr/>
        </p:nvSpPr>
        <p:spPr>
          <a:xfrm flipH="1">
            <a:off x="-696977" y="1768703"/>
            <a:ext cx="184428" cy="161449"/>
          </a:xfrm>
          <a:custGeom>
            <a:avLst/>
            <a:gdLst/>
            <a:ahLst/>
            <a:cxnLst/>
            <a:rect l="l" t="t" r="r" b="b"/>
            <a:pathLst>
              <a:path w="5297" h="4637" extrusionOk="0">
                <a:moveTo>
                  <a:pt x="2629" y="1"/>
                </a:moveTo>
                <a:cubicBezTo>
                  <a:pt x="2271" y="1"/>
                  <a:pt x="1910" y="85"/>
                  <a:pt x="1576" y="262"/>
                </a:cubicBezTo>
                <a:cubicBezTo>
                  <a:pt x="434" y="855"/>
                  <a:pt x="1" y="2248"/>
                  <a:pt x="594" y="3389"/>
                </a:cubicBezTo>
                <a:cubicBezTo>
                  <a:pt x="992" y="4184"/>
                  <a:pt x="1800" y="4636"/>
                  <a:pt x="2631" y="4636"/>
                </a:cubicBezTo>
                <a:cubicBezTo>
                  <a:pt x="2993" y="4636"/>
                  <a:pt x="3359" y="4551"/>
                  <a:pt x="3698" y="4371"/>
                </a:cubicBezTo>
                <a:cubicBezTo>
                  <a:pt x="4840" y="3777"/>
                  <a:pt x="5296" y="2385"/>
                  <a:pt x="4703" y="1244"/>
                </a:cubicBezTo>
                <a:cubicBezTo>
                  <a:pt x="4287" y="460"/>
                  <a:pt x="3467" y="1"/>
                  <a:pt x="2629" y="1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7" name="Google Shape;2947;p27"/>
          <p:cNvSpPr/>
          <p:nvPr/>
        </p:nvSpPr>
        <p:spPr>
          <a:xfrm flipH="1">
            <a:off x="-696977" y="1769051"/>
            <a:ext cx="145468" cy="161031"/>
          </a:xfrm>
          <a:custGeom>
            <a:avLst/>
            <a:gdLst/>
            <a:ahLst/>
            <a:cxnLst/>
            <a:rect l="l" t="t" r="r" b="b"/>
            <a:pathLst>
              <a:path w="4178" h="4625" extrusionOk="0">
                <a:moveTo>
                  <a:pt x="1735" y="1"/>
                </a:moveTo>
                <a:lnTo>
                  <a:pt x="1735" y="1"/>
                </a:lnTo>
                <a:cubicBezTo>
                  <a:pt x="1940" y="184"/>
                  <a:pt x="2123" y="412"/>
                  <a:pt x="2260" y="686"/>
                </a:cubicBezTo>
                <a:cubicBezTo>
                  <a:pt x="2853" y="1804"/>
                  <a:pt x="2420" y="3219"/>
                  <a:pt x="1278" y="3790"/>
                </a:cubicBezTo>
                <a:cubicBezTo>
                  <a:pt x="917" y="3991"/>
                  <a:pt x="520" y="4068"/>
                  <a:pt x="149" y="4068"/>
                </a:cubicBezTo>
                <a:cubicBezTo>
                  <a:pt x="99" y="4068"/>
                  <a:pt x="49" y="4067"/>
                  <a:pt x="0" y="4064"/>
                </a:cubicBezTo>
                <a:lnTo>
                  <a:pt x="0" y="4064"/>
                </a:lnTo>
                <a:cubicBezTo>
                  <a:pt x="416" y="4424"/>
                  <a:pt x="957" y="4624"/>
                  <a:pt x="1513" y="4624"/>
                </a:cubicBezTo>
                <a:cubicBezTo>
                  <a:pt x="1873" y="4624"/>
                  <a:pt x="2238" y="4540"/>
                  <a:pt x="2579" y="4361"/>
                </a:cubicBezTo>
                <a:cubicBezTo>
                  <a:pt x="3721" y="3767"/>
                  <a:pt x="4177" y="2375"/>
                  <a:pt x="3584" y="1234"/>
                </a:cubicBezTo>
                <a:cubicBezTo>
                  <a:pt x="3196" y="526"/>
                  <a:pt x="2488" y="69"/>
                  <a:pt x="1735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8" name="Google Shape;2948;p27"/>
          <p:cNvSpPr/>
          <p:nvPr/>
        </p:nvSpPr>
        <p:spPr>
          <a:xfrm flipH="1">
            <a:off x="-162293" y="4734829"/>
            <a:ext cx="192715" cy="217992"/>
          </a:xfrm>
          <a:custGeom>
            <a:avLst/>
            <a:gdLst/>
            <a:ahLst/>
            <a:cxnLst/>
            <a:rect l="l" t="t" r="r" b="b"/>
            <a:pathLst>
              <a:path w="5535" h="6261" extrusionOk="0">
                <a:moveTo>
                  <a:pt x="1532" y="1"/>
                </a:moveTo>
                <a:cubicBezTo>
                  <a:pt x="1523" y="1"/>
                  <a:pt x="1514" y="4"/>
                  <a:pt x="1507" y="10"/>
                </a:cubicBezTo>
                <a:lnTo>
                  <a:pt x="777" y="627"/>
                </a:lnTo>
                <a:lnTo>
                  <a:pt x="24" y="1243"/>
                </a:lnTo>
                <a:cubicBezTo>
                  <a:pt x="1" y="1266"/>
                  <a:pt x="1" y="1311"/>
                  <a:pt x="24" y="1334"/>
                </a:cubicBezTo>
                <a:lnTo>
                  <a:pt x="5410" y="6242"/>
                </a:lnTo>
                <a:cubicBezTo>
                  <a:pt x="5423" y="6254"/>
                  <a:pt x="5439" y="6260"/>
                  <a:pt x="5455" y="6260"/>
                </a:cubicBezTo>
                <a:cubicBezTo>
                  <a:pt x="5496" y="6260"/>
                  <a:pt x="5535" y="6223"/>
                  <a:pt x="5502" y="6173"/>
                </a:cubicBezTo>
                <a:lnTo>
                  <a:pt x="1599" y="33"/>
                </a:lnTo>
                <a:cubicBezTo>
                  <a:pt x="1582" y="17"/>
                  <a:pt x="1555" y="1"/>
                  <a:pt x="15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9" name="Google Shape;2949;p27"/>
          <p:cNvSpPr/>
          <p:nvPr/>
        </p:nvSpPr>
        <p:spPr>
          <a:xfrm flipH="1">
            <a:off x="-75319" y="4541070"/>
            <a:ext cx="278993" cy="279515"/>
          </a:xfrm>
          <a:custGeom>
            <a:avLst/>
            <a:gdLst/>
            <a:ahLst/>
            <a:cxnLst/>
            <a:rect l="l" t="t" r="r" b="b"/>
            <a:pathLst>
              <a:path w="8013" h="8028" extrusionOk="0">
                <a:moveTo>
                  <a:pt x="3275" y="1"/>
                </a:moveTo>
                <a:cubicBezTo>
                  <a:pt x="3161" y="1"/>
                  <a:pt x="3044" y="39"/>
                  <a:pt x="2945" y="120"/>
                </a:cubicBezTo>
                <a:lnTo>
                  <a:pt x="252" y="2403"/>
                </a:lnTo>
                <a:cubicBezTo>
                  <a:pt x="1" y="2608"/>
                  <a:pt x="1" y="2973"/>
                  <a:pt x="252" y="3179"/>
                </a:cubicBezTo>
                <a:lnTo>
                  <a:pt x="3059" y="5530"/>
                </a:lnTo>
                <a:cubicBezTo>
                  <a:pt x="3174" y="5621"/>
                  <a:pt x="3242" y="5758"/>
                  <a:pt x="3242" y="5895"/>
                </a:cubicBezTo>
                <a:lnTo>
                  <a:pt x="3333" y="7538"/>
                </a:lnTo>
                <a:cubicBezTo>
                  <a:pt x="3349" y="7837"/>
                  <a:pt x="3582" y="8028"/>
                  <a:pt x="3829" y="8028"/>
                </a:cubicBezTo>
                <a:cubicBezTo>
                  <a:pt x="3941" y="8028"/>
                  <a:pt x="4056" y="7989"/>
                  <a:pt x="4155" y="7904"/>
                </a:cubicBezTo>
                <a:lnTo>
                  <a:pt x="7693" y="4936"/>
                </a:lnTo>
                <a:cubicBezTo>
                  <a:pt x="8013" y="4662"/>
                  <a:pt x="7898" y="4137"/>
                  <a:pt x="7488" y="4046"/>
                </a:cubicBezTo>
                <a:lnTo>
                  <a:pt x="5867" y="3681"/>
                </a:lnTo>
                <a:cubicBezTo>
                  <a:pt x="5730" y="3658"/>
                  <a:pt x="5616" y="3567"/>
                  <a:pt x="5547" y="3453"/>
                </a:cubicBezTo>
                <a:lnTo>
                  <a:pt x="3699" y="257"/>
                </a:lnTo>
                <a:cubicBezTo>
                  <a:pt x="3616" y="91"/>
                  <a:pt x="3449" y="1"/>
                  <a:pt x="32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0" name="Google Shape;2950;p27"/>
          <p:cNvSpPr/>
          <p:nvPr/>
        </p:nvSpPr>
        <p:spPr>
          <a:xfrm flipH="1">
            <a:off x="-75319" y="4541070"/>
            <a:ext cx="185194" cy="298247"/>
          </a:xfrm>
          <a:custGeom>
            <a:avLst/>
            <a:gdLst/>
            <a:ahLst/>
            <a:cxnLst/>
            <a:rect l="l" t="t" r="r" b="b"/>
            <a:pathLst>
              <a:path w="5319" h="8566" extrusionOk="0">
                <a:moveTo>
                  <a:pt x="581" y="1"/>
                </a:moveTo>
                <a:cubicBezTo>
                  <a:pt x="467" y="1"/>
                  <a:pt x="350" y="39"/>
                  <a:pt x="251" y="120"/>
                </a:cubicBezTo>
                <a:lnTo>
                  <a:pt x="206" y="166"/>
                </a:lnTo>
                <a:cubicBezTo>
                  <a:pt x="46" y="303"/>
                  <a:pt x="0" y="508"/>
                  <a:pt x="69" y="714"/>
                </a:cubicBezTo>
                <a:lnTo>
                  <a:pt x="1256" y="4366"/>
                </a:lnTo>
                <a:cubicBezTo>
                  <a:pt x="1324" y="4548"/>
                  <a:pt x="1507" y="4685"/>
                  <a:pt x="1689" y="4708"/>
                </a:cubicBezTo>
                <a:lnTo>
                  <a:pt x="2990" y="4845"/>
                </a:lnTo>
                <a:cubicBezTo>
                  <a:pt x="3401" y="4891"/>
                  <a:pt x="3584" y="5370"/>
                  <a:pt x="3310" y="5689"/>
                </a:cubicBezTo>
                <a:lnTo>
                  <a:pt x="685" y="8565"/>
                </a:lnTo>
                <a:lnTo>
                  <a:pt x="685" y="8565"/>
                </a:lnTo>
                <a:lnTo>
                  <a:pt x="4999" y="4936"/>
                </a:lnTo>
                <a:cubicBezTo>
                  <a:pt x="5319" y="4662"/>
                  <a:pt x="5204" y="4137"/>
                  <a:pt x="4794" y="4046"/>
                </a:cubicBezTo>
                <a:lnTo>
                  <a:pt x="3173" y="3681"/>
                </a:lnTo>
                <a:cubicBezTo>
                  <a:pt x="3036" y="3658"/>
                  <a:pt x="2922" y="3567"/>
                  <a:pt x="2853" y="3453"/>
                </a:cubicBezTo>
                <a:lnTo>
                  <a:pt x="1005" y="257"/>
                </a:lnTo>
                <a:cubicBezTo>
                  <a:pt x="922" y="91"/>
                  <a:pt x="755" y="1"/>
                  <a:pt x="581" y="1"/>
                </a:cubicBezTo>
                <a:close/>
              </a:path>
            </a:pathLst>
          </a:custGeom>
          <a:solidFill>
            <a:srgbClr val="0C0044">
              <a:alpha val="43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1" name="Google Shape;2951;p27"/>
          <p:cNvSpPr/>
          <p:nvPr/>
        </p:nvSpPr>
        <p:spPr>
          <a:xfrm flipH="1">
            <a:off x="1354366" y="3488827"/>
            <a:ext cx="994875" cy="521427"/>
          </a:xfrm>
          <a:custGeom>
            <a:avLst/>
            <a:gdLst/>
            <a:ahLst/>
            <a:cxnLst/>
            <a:rect l="l" t="t" r="r" b="b"/>
            <a:pathLst>
              <a:path w="28574" h="14976" extrusionOk="0">
                <a:moveTo>
                  <a:pt x="13445" y="1"/>
                </a:moveTo>
                <a:cubicBezTo>
                  <a:pt x="13354" y="1"/>
                  <a:pt x="13285" y="24"/>
                  <a:pt x="13217" y="69"/>
                </a:cubicBezTo>
                <a:lnTo>
                  <a:pt x="183" y="11710"/>
                </a:lnTo>
                <a:cubicBezTo>
                  <a:pt x="1" y="11870"/>
                  <a:pt x="115" y="12167"/>
                  <a:pt x="343" y="12190"/>
                </a:cubicBezTo>
                <a:lnTo>
                  <a:pt x="28213" y="14974"/>
                </a:lnTo>
                <a:cubicBezTo>
                  <a:pt x="28223" y="14975"/>
                  <a:pt x="28234" y="14976"/>
                  <a:pt x="28244" y="14976"/>
                </a:cubicBezTo>
                <a:cubicBezTo>
                  <a:pt x="28434" y="14976"/>
                  <a:pt x="28573" y="14781"/>
                  <a:pt x="28487" y="14586"/>
                </a:cubicBezTo>
                <a:lnTo>
                  <a:pt x="24264" y="5045"/>
                </a:lnTo>
                <a:cubicBezTo>
                  <a:pt x="24224" y="4946"/>
                  <a:pt x="24115" y="4881"/>
                  <a:pt x="23997" y="4881"/>
                </a:cubicBezTo>
                <a:cubicBezTo>
                  <a:pt x="23980" y="4881"/>
                  <a:pt x="23962" y="4882"/>
                  <a:pt x="23945" y="4885"/>
                </a:cubicBezTo>
                <a:lnTo>
                  <a:pt x="21023" y="5502"/>
                </a:lnTo>
                <a:cubicBezTo>
                  <a:pt x="21007" y="5504"/>
                  <a:pt x="20990" y="5505"/>
                  <a:pt x="20974" y="5505"/>
                </a:cubicBezTo>
                <a:cubicBezTo>
                  <a:pt x="20832" y="5505"/>
                  <a:pt x="20701" y="5417"/>
                  <a:pt x="20681" y="5273"/>
                </a:cubicBezTo>
                <a:lnTo>
                  <a:pt x="19813" y="823"/>
                </a:lnTo>
                <a:cubicBezTo>
                  <a:pt x="19790" y="708"/>
                  <a:pt x="19699" y="617"/>
                  <a:pt x="19562" y="594"/>
                </a:cubicBezTo>
                <a:lnTo>
                  <a:pt x="1344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2" name="Google Shape;2952;p27"/>
          <p:cNvSpPr/>
          <p:nvPr/>
        </p:nvSpPr>
        <p:spPr>
          <a:xfrm flipH="1">
            <a:off x="1628379" y="3515845"/>
            <a:ext cx="662507" cy="369414"/>
          </a:xfrm>
          <a:custGeom>
            <a:avLst/>
            <a:gdLst/>
            <a:ahLst/>
            <a:cxnLst/>
            <a:rect l="l" t="t" r="r" b="b"/>
            <a:pathLst>
              <a:path w="19028" h="10610" extrusionOk="0">
                <a:moveTo>
                  <a:pt x="17911" y="1"/>
                </a:moveTo>
                <a:cubicBezTo>
                  <a:pt x="17864" y="1"/>
                  <a:pt x="17816" y="15"/>
                  <a:pt x="17772" y="47"/>
                </a:cubicBezTo>
                <a:lnTo>
                  <a:pt x="265" y="10090"/>
                </a:lnTo>
                <a:cubicBezTo>
                  <a:pt x="1" y="10232"/>
                  <a:pt x="117" y="10610"/>
                  <a:pt x="371" y="10610"/>
                </a:cubicBezTo>
                <a:cubicBezTo>
                  <a:pt x="402" y="10610"/>
                  <a:pt x="436" y="10604"/>
                  <a:pt x="470" y="10592"/>
                </a:cubicBezTo>
                <a:lnTo>
                  <a:pt x="18822" y="4863"/>
                </a:lnTo>
                <a:cubicBezTo>
                  <a:pt x="18959" y="4817"/>
                  <a:pt x="19027" y="4680"/>
                  <a:pt x="19005" y="4543"/>
                </a:cubicBezTo>
                <a:lnTo>
                  <a:pt x="18183" y="229"/>
                </a:lnTo>
                <a:cubicBezTo>
                  <a:pt x="18150" y="97"/>
                  <a:pt x="18033" y="1"/>
                  <a:pt x="17911" y="1"/>
                </a:cubicBezTo>
                <a:close/>
              </a:path>
            </a:pathLst>
          </a:custGeom>
          <a:solidFill>
            <a:srgbClr val="CCD6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3" name="Google Shape;2953;p27"/>
          <p:cNvSpPr/>
          <p:nvPr/>
        </p:nvSpPr>
        <p:spPr>
          <a:xfrm flipH="1">
            <a:off x="-851149" y="2505754"/>
            <a:ext cx="1359797" cy="1768067"/>
          </a:xfrm>
          <a:custGeom>
            <a:avLst/>
            <a:gdLst/>
            <a:ahLst/>
            <a:cxnLst/>
            <a:rect l="l" t="t" r="r" b="b"/>
            <a:pathLst>
              <a:path w="39055" h="50781" extrusionOk="0">
                <a:moveTo>
                  <a:pt x="22164" y="1"/>
                </a:moveTo>
                <a:lnTo>
                  <a:pt x="19196" y="17166"/>
                </a:lnTo>
                <a:cubicBezTo>
                  <a:pt x="19196" y="17166"/>
                  <a:pt x="594" y="39420"/>
                  <a:pt x="297" y="41155"/>
                </a:cubicBezTo>
                <a:cubicBezTo>
                  <a:pt x="0" y="42867"/>
                  <a:pt x="13513" y="49920"/>
                  <a:pt x="18489" y="50422"/>
                </a:cubicBezTo>
                <a:cubicBezTo>
                  <a:pt x="19492" y="50672"/>
                  <a:pt x="20932" y="50780"/>
                  <a:pt x="22589" y="50780"/>
                </a:cubicBezTo>
                <a:cubicBezTo>
                  <a:pt x="28957" y="50780"/>
                  <a:pt x="38522" y="49174"/>
                  <a:pt x="38758" y="47797"/>
                </a:cubicBezTo>
                <a:cubicBezTo>
                  <a:pt x="39054" y="46085"/>
                  <a:pt x="29011" y="18877"/>
                  <a:pt x="29011" y="18877"/>
                </a:cubicBezTo>
                <a:lnTo>
                  <a:pt x="32001" y="1713"/>
                </a:lnTo>
                <a:lnTo>
                  <a:pt x="27071" y="846"/>
                </a:lnTo>
                <a:lnTo>
                  <a:pt x="2216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4" name="Google Shape;2954;p27"/>
          <p:cNvSpPr/>
          <p:nvPr/>
        </p:nvSpPr>
        <p:spPr>
          <a:xfrm flipH="1">
            <a:off x="-739872" y="2610660"/>
            <a:ext cx="1127739" cy="1573020"/>
          </a:xfrm>
          <a:custGeom>
            <a:avLst/>
            <a:gdLst/>
            <a:ahLst/>
            <a:cxnLst/>
            <a:rect l="l" t="t" r="r" b="b"/>
            <a:pathLst>
              <a:path w="32390" h="45179" extrusionOk="0">
                <a:moveTo>
                  <a:pt x="20817" y="1"/>
                </a:moveTo>
                <a:lnTo>
                  <a:pt x="18170" y="15294"/>
                </a:lnTo>
                <a:lnTo>
                  <a:pt x="17713" y="15819"/>
                </a:lnTo>
                <a:cubicBezTo>
                  <a:pt x="15408" y="18581"/>
                  <a:pt x="13057" y="21457"/>
                  <a:pt x="10820" y="24196"/>
                </a:cubicBezTo>
                <a:cubicBezTo>
                  <a:pt x="5958" y="30130"/>
                  <a:pt x="1713" y="35471"/>
                  <a:pt x="1" y="37868"/>
                </a:cubicBezTo>
                <a:cubicBezTo>
                  <a:pt x="2808" y="39922"/>
                  <a:pt x="10797" y="44054"/>
                  <a:pt x="14906" y="44761"/>
                </a:cubicBezTo>
                <a:cubicBezTo>
                  <a:pt x="15043" y="44784"/>
                  <a:pt x="15180" y="44807"/>
                  <a:pt x="15294" y="44830"/>
                </a:cubicBezTo>
                <a:lnTo>
                  <a:pt x="15476" y="44830"/>
                </a:lnTo>
                <a:lnTo>
                  <a:pt x="15659" y="44875"/>
                </a:lnTo>
                <a:cubicBezTo>
                  <a:pt x="15773" y="44921"/>
                  <a:pt x="15887" y="44944"/>
                  <a:pt x="16024" y="44967"/>
                </a:cubicBezTo>
                <a:cubicBezTo>
                  <a:pt x="16883" y="45115"/>
                  <a:pt x="17951" y="45179"/>
                  <a:pt x="19135" y="45179"/>
                </a:cubicBezTo>
                <a:cubicBezTo>
                  <a:pt x="23618" y="45179"/>
                  <a:pt x="29754" y="44259"/>
                  <a:pt x="32390" y="43483"/>
                </a:cubicBezTo>
                <a:cubicBezTo>
                  <a:pt x="31522" y="40402"/>
                  <a:pt x="29012" y="33120"/>
                  <a:pt x="26181" y="25223"/>
                </a:cubicBezTo>
                <a:cubicBezTo>
                  <a:pt x="25177" y="22415"/>
                  <a:pt x="24127" y="19562"/>
                  <a:pt x="23100" y="16755"/>
                </a:cubicBezTo>
                <a:lnTo>
                  <a:pt x="22849" y="16093"/>
                </a:lnTo>
                <a:lnTo>
                  <a:pt x="25497" y="823"/>
                </a:lnTo>
                <a:lnTo>
                  <a:pt x="208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5" name="Google Shape;2955;p27"/>
          <p:cNvSpPr/>
          <p:nvPr/>
        </p:nvSpPr>
        <p:spPr>
          <a:xfrm flipH="1">
            <a:off x="-689805" y="2425187"/>
            <a:ext cx="495140" cy="264613"/>
          </a:xfrm>
          <a:custGeom>
            <a:avLst/>
            <a:gdLst/>
            <a:ahLst/>
            <a:cxnLst/>
            <a:rect l="l" t="t" r="r" b="b"/>
            <a:pathLst>
              <a:path w="14221" h="7600" extrusionOk="0">
                <a:moveTo>
                  <a:pt x="888" y="1"/>
                </a:moveTo>
                <a:cubicBezTo>
                  <a:pt x="477" y="1"/>
                  <a:pt x="115" y="323"/>
                  <a:pt x="115" y="740"/>
                </a:cubicBezTo>
                <a:lnTo>
                  <a:pt x="1" y="4849"/>
                </a:lnTo>
                <a:cubicBezTo>
                  <a:pt x="1" y="5214"/>
                  <a:pt x="252" y="5556"/>
                  <a:pt x="640" y="5625"/>
                </a:cubicBezTo>
                <a:lnTo>
                  <a:pt x="12030" y="7588"/>
                </a:lnTo>
                <a:cubicBezTo>
                  <a:pt x="12076" y="7596"/>
                  <a:pt x="12122" y="7600"/>
                  <a:pt x="12167" y="7600"/>
                </a:cubicBezTo>
                <a:cubicBezTo>
                  <a:pt x="12501" y="7600"/>
                  <a:pt x="12796" y="7384"/>
                  <a:pt x="12897" y="7063"/>
                </a:cubicBezTo>
                <a:lnTo>
                  <a:pt x="14084" y="3160"/>
                </a:lnTo>
                <a:cubicBezTo>
                  <a:pt x="14221" y="2703"/>
                  <a:pt x="13947" y="2247"/>
                  <a:pt x="13490" y="2178"/>
                </a:cubicBezTo>
                <a:lnTo>
                  <a:pt x="1005" y="10"/>
                </a:lnTo>
                <a:cubicBezTo>
                  <a:pt x="966" y="4"/>
                  <a:pt x="927" y="1"/>
                  <a:pt x="88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6" name="Google Shape;2956;p27"/>
          <p:cNvSpPr/>
          <p:nvPr/>
        </p:nvSpPr>
        <p:spPr>
          <a:xfrm flipH="1">
            <a:off x="-739872" y="3453069"/>
            <a:ext cx="1127739" cy="730610"/>
          </a:xfrm>
          <a:custGeom>
            <a:avLst/>
            <a:gdLst/>
            <a:ahLst/>
            <a:cxnLst/>
            <a:rect l="l" t="t" r="r" b="b"/>
            <a:pathLst>
              <a:path w="32390" h="20984" extrusionOk="0">
                <a:moveTo>
                  <a:pt x="10820" y="1"/>
                </a:moveTo>
                <a:cubicBezTo>
                  <a:pt x="5958" y="5935"/>
                  <a:pt x="1713" y="11276"/>
                  <a:pt x="1" y="13673"/>
                </a:cubicBezTo>
                <a:cubicBezTo>
                  <a:pt x="2808" y="15727"/>
                  <a:pt x="10797" y="19859"/>
                  <a:pt x="14906" y="20566"/>
                </a:cubicBezTo>
                <a:cubicBezTo>
                  <a:pt x="15043" y="20589"/>
                  <a:pt x="15180" y="20612"/>
                  <a:pt x="15294" y="20635"/>
                </a:cubicBezTo>
                <a:lnTo>
                  <a:pt x="15476" y="20635"/>
                </a:lnTo>
                <a:lnTo>
                  <a:pt x="15659" y="20680"/>
                </a:lnTo>
                <a:cubicBezTo>
                  <a:pt x="15773" y="20726"/>
                  <a:pt x="15887" y="20749"/>
                  <a:pt x="16024" y="20772"/>
                </a:cubicBezTo>
                <a:cubicBezTo>
                  <a:pt x="16883" y="20920"/>
                  <a:pt x="17951" y="20984"/>
                  <a:pt x="19135" y="20984"/>
                </a:cubicBezTo>
                <a:cubicBezTo>
                  <a:pt x="23618" y="20984"/>
                  <a:pt x="29754" y="20064"/>
                  <a:pt x="32390" y="19288"/>
                </a:cubicBezTo>
                <a:cubicBezTo>
                  <a:pt x="31522" y="16207"/>
                  <a:pt x="29012" y="8925"/>
                  <a:pt x="26181" y="1028"/>
                </a:cubicBezTo>
                <a:lnTo>
                  <a:pt x="1082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7" name="Google Shape;2957;p27"/>
          <p:cNvSpPr/>
          <p:nvPr/>
        </p:nvSpPr>
        <p:spPr>
          <a:xfrm flipH="1">
            <a:off x="-523725" y="3445026"/>
            <a:ext cx="534901" cy="131541"/>
          </a:xfrm>
          <a:custGeom>
            <a:avLst/>
            <a:gdLst/>
            <a:ahLst/>
            <a:cxnLst/>
            <a:rect l="l" t="t" r="r" b="b"/>
            <a:pathLst>
              <a:path w="15363" h="3778" extrusionOk="0">
                <a:moveTo>
                  <a:pt x="5176" y="0"/>
                </a:moveTo>
                <a:cubicBezTo>
                  <a:pt x="2199" y="0"/>
                  <a:pt x="1" y="232"/>
                  <a:pt x="1" y="232"/>
                </a:cubicBezTo>
                <a:cubicBezTo>
                  <a:pt x="3224" y="2926"/>
                  <a:pt x="6153" y="3778"/>
                  <a:pt x="8570" y="3778"/>
                </a:cubicBezTo>
                <a:cubicBezTo>
                  <a:pt x="12725" y="3778"/>
                  <a:pt x="15362" y="1259"/>
                  <a:pt x="15362" y="1259"/>
                </a:cubicBezTo>
                <a:cubicBezTo>
                  <a:pt x="12180" y="249"/>
                  <a:pt x="8260" y="0"/>
                  <a:pt x="51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8" name="Google Shape;2958;p27"/>
          <p:cNvSpPr/>
          <p:nvPr/>
        </p:nvSpPr>
        <p:spPr>
          <a:xfrm flipH="1">
            <a:off x="-506247" y="3682864"/>
            <a:ext cx="82692" cy="76877"/>
          </a:xfrm>
          <a:custGeom>
            <a:avLst/>
            <a:gdLst/>
            <a:ahLst/>
            <a:cxnLst/>
            <a:rect l="l" t="t" r="r" b="b"/>
            <a:pathLst>
              <a:path w="2375" h="2208" extrusionOk="0">
                <a:moveTo>
                  <a:pt x="1170" y="1"/>
                </a:moveTo>
                <a:cubicBezTo>
                  <a:pt x="653" y="1"/>
                  <a:pt x="193" y="384"/>
                  <a:pt x="92" y="910"/>
                </a:cubicBezTo>
                <a:cubicBezTo>
                  <a:pt x="0" y="1526"/>
                  <a:pt x="411" y="2097"/>
                  <a:pt x="1005" y="2188"/>
                </a:cubicBezTo>
                <a:cubicBezTo>
                  <a:pt x="1072" y="2201"/>
                  <a:pt x="1138" y="2207"/>
                  <a:pt x="1204" y="2207"/>
                </a:cubicBezTo>
                <a:cubicBezTo>
                  <a:pt x="1721" y="2207"/>
                  <a:pt x="2182" y="1825"/>
                  <a:pt x="2283" y="1298"/>
                </a:cubicBezTo>
                <a:cubicBezTo>
                  <a:pt x="2374" y="682"/>
                  <a:pt x="1986" y="111"/>
                  <a:pt x="1370" y="20"/>
                </a:cubicBezTo>
                <a:cubicBezTo>
                  <a:pt x="1303" y="7"/>
                  <a:pt x="1236" y="1"/>
                  <a:pt x="117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9" name="Google Shape;2959;p27"/>
          <p:cNvSpPr/>
          <p:nvPr/>
        </p:nvSpPr>
        <p:spPr>
          <a:xfrm flipH="1">
            <a:off x="-427176" y="3854097"/>
            <a:ext cx="46133" cy="34052"/>
          </a:xfrm>
          <a:custGeom>
            <a:avLst/>
            <a:gdLst/>
            <a:ahLst/>
            <a:cxnLst/>
            <a:rect l="l" t="t" r="r" b="b"/>
            <a:pathLst>
              <a:path w="1325" h="978" extrusionOk="0">
                <a:moveTo>
                  <a:pt x="643" y="0"/>
                </a:moveTo>
                <a:cubicBezTo>
                  <a:pt x="110" y="0"/>
                  <a:pt x="0" y="860"/>
                  <a:pt x="582" y="968"/>
                </a:cubicBezTo>
                <a:cubicBezTo>
                  <a:pt x="616" y="974"/>
                  <a:pt x="648" y="977"/>
                  <a:pt x="679" y="977"/>
                </a:cubicBezTo>
                <a:cubicBezTo>
                  <a:pt x="1214" y="977"/>
                  <a:pt x="1325" y="96"/>
                  <a:pt x="742" y="9"/>
                </a:cubicBezTo>
                <a:cubicBezTo>
                  <a:pt x="707" y="3"/>
                  <a:pt x="674" y="0"/>
                  <a:pt x="643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0" name="Google Shape;2960;p27"/>
          <p:cNvSpPr/>
          <p:nvPr/>
        </p:nvSpPr>
        <p:spPr>
          <a:xfrm flipH="1">
            <a:off x="-2786" y="3638716"/>
            <a:ext cx="46934" cy="34052"/>
          </a:xfrm>
          <a:custGeom>
            <a:avLst/>
            <a:gdLst/>
            <a:ahLst/>
            <a:cxnLst/>
            <a:rect l="l" t="t" r="r" b="b"/>
            <a:pathLst>
              <a:path w="1348" h="978" extrusionOk="0">
                <a:moveTo>
                  <a:pt x="666" y="0"/>
                </a:moveTo>
                <a:cubicBezTo>
                  <a:pt x="131" y="0"/>
                  <a:pt x="1" y="861"/>
                  <a:pt x="583" y="968"/>
                </a:cubicBezTo>
                <a:cubicBezTo>
                  <a:pt x="618" y="975"/>
                  <a:pt x="653" y="978"/>
                  <a:pt x="685" y="978"/>
                </a:cubicBezTo>
                <a:cubicBezTo>
                  <a:pt x="1237" y="978"/>
                  <a:pt x="1347" y="118"/>
                  <a:pt x="765" y="10"/>
                </a:cubicBezTo>
                <a:cubicBezTo>
                  <a:pt x="731" y="3"/>
                  <a:pt x="698" y="0"/>
                  <a:pt x="666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1" name="Google Shape;2961;p27"/>
          <p:cNvSpPr/>
          <p:nvPr/>
        </p:nvSpPr>
        <p:spPr>
          <a:xfrm flipH="1">
            <a:off x="-20473" y="3988492"/>
            <a:ext cx="47352" cy="34643"/>
          </a:xfrm>
          <a:custGeom>
            <a:avLst/>
            <a:gdLst/>
            <a:ahLst/>
            <a:cxnLst/>
            <a:rect l="l" t="t" r="r" b="b"/>
            <a:pathLst>
              <a:path w="1360" h="995" extrusionOk="0">
                <a:moveTo>
                  <a:pt x="690" y="1"/>
                </a:moveTo>
                <a:cubicBezTo>
                  <a:pt x="140" y="1"/>
                  <a:pt x="0" y="879"/>
                  <a:pt x="589" y="988"/>
                </a:cubicBezTo>
                <a:cubicBezTo>
                  <a:pt x="618" y="993"/>
                  <a:pt x="646" y="995"/>
                  <a:pt x="673" y="995"/>
                </a:cubicBezTo>
                <a:cubicBezTo>
                  <a:pt x="1241" y="995"/>
                  <a:pt x="1360" y="116"/>
                  <a:pt x="771" y="7"/>
                </a:cubicBezTo>
                <a:cubicBezTo>
                  <a:pt x="743" y="3"/>
                  <a:pt x="716" y="1"/>
                  <a:pt x="69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2" name="Google Shape;2962;p27"/>
          <p:cNvSpPr/>
          <p:nvPr/>
        </p:nvSpPr>
        <p:spPr>
          <a:xfrm flipH="1">
            <a:off x="-631625" y="4026652"/>
            <a:ext cx="46586" cy="34643"/>
          </a:xfrm>
          <a:custGeom>
            <a:avLst/>
            <a:gdLst/>
            <a:ahLst/>
            <a:cxnLst/>
            <a:rect l="l" t="t" r="r" b="b"/>
            <a:pathLst>
              <a:path w="1338" h="995" extrusionOk="0">
                <a:moveTo>
                  <a:pt x="668" y="0"/>
                </a:moveTo>
                <a:cubicBezTo>
                  <a:pt x="120" y="0"/>
                  <a:pt x="1" y="879"/>
                  <a:pt x="589" y="988"/>
                </a:cubicBezTo>
                <a:cubicBezTo>
                  <a:pt x="617" y="992"/>
                  <a:pt x="644" y="994"/>
                  <a:pt x="670" y="994"/>
                </a:cubicBezTo>
                <a:cubicBezTo>
                  <a:pt x="1218" y="994"/>
                  <a:pt x="1337" y="115"/>
                  <a:pt x="749" y="7"/>
                </a:cubicBezTo>
                <a:cubicBezTo>
                  <a:pt x="721" y="2"/>
                  <a:pt x="694" y="0"/>
                  <a:pt x="66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3" name="Google Shape;2963;p27"/>
          <p:cNvSpPr/>
          <p:nvPr/>
        </p:nvSpPr>
        <p:spPr>
          <a:xfrm flipH="1">
            <a:off x="-141116" y="3652852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108" y="0"/>
                </a:moveTo>
                <a:cubicBezTo>
                  <a:pt x="213" y="0"/>
                  <a:pt x="1" y="1440"/>
                  <a:pt x="994" y="1612"/>
                </a:cubicBezTo>
                <a:cubicBezTo>
                  <a:pt x="1049" y="1622"/>
                  <a:pt x="1102" y="1627"/>
                  <a:pt x="1153" y="1627"/>
                </a:cubicBezTo>
                <a:cubicBezTo>
                  <a:pt x="2047" y="1627"/>
                  <a:pt x="2240" y="187"/>
                  <a:pt x="1268" y="15"/>
                </a:cubicBezTo>
                <a:cubicBezTo>
                  <a:pt x="1213" y="5"/>
                  <a:pt x="1159" y="0"/>
                  <a:pt x="110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4" name="Google Shape;2964;p27"/>
          <p:cNvSpPr/>
          <p:nvPr/>
        </p:nvSpPr>
        <p:spPr>
          <a:xfrm flipH="1">
            <a:off x="147417" y="3863463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089" y="0"/>
                </a:moveTo>
                <a:cubicBezTo>
                  <a:pt x="194" y="0"/>
                  <a:pt x="0" y="1461"/>
                  <a:pt x="973" y="1612"/>
                </a:cubicBezTo>
                <a:cubicBezTo>
                  <a:pt x="1028" y="1622"/>
                  <a:pt x="1081" y="1627"/>
                  <a:pt x="1132" y="1627"/>
                </a:cubicBezTo>
                <a:cubicBezTo>
                  <a:pt x="2028" y="1627"/>
                  <a:pt x="2240" y="187"/>
                  <a:pt x="1246" y="14"/>
                </a:cubicBezTo>
                <a:cubicBezTo>
                  <a:pt x="1192" y="5"/>
                  <a:pt x="1139" y="0"/>
                  <a:pt x="1089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5" name="Google Shape;2965;p27"/>
          <p:cNvSpPr/>
          <p:nvPr/>
        </p:nvSpPr>
        <p:spPr>
          <a:xfrm flipH="1">
            <a:off x="-214198" y="3944518"/>
            <a:ext cx="78026" cy="56648"/>
          </a:xfrm>
          <a:custGeom>
            <a:avLst/>
            <a:gdLst/>
            <a:ahLst/>
            <a:cxnLst/>
            <a:rect l="l" t="t" r="r" b="b"/>
            <a:pathLst>
              <a:path w="2241" h="1627" extrusionOk="0">
                <a:moveTo>
                  <a:pt x="1090" y="0"/>
                </a:moveTo>
                <a:cubicBezTo>
                  <a:pt x="194" y="0"/>
                  <a:pt x="1" y="1461"/>
                  <a:pt x="973" y="1612"/>
                </a:cubicBezTo>
                <a:cubicBezTo>
                  <a:pt x="1028" y="1622"/>
                  <a:pt x="1082" y="1627"/>
                  <a:pt x="1133" y="1627"/>
                </a:cubicBezTo>
                <a:cubicBezTo>
                  <a:pt x="2028" y="1627"/>
                  <a:pt x="2240" y="187"/>
                  <a:pt x="1247" y="15"/>
                </a:cubicBezTo>
                <a:cubicBezTo>
                  <a:pt x="1192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6" name="Google Shape;2966;p27"/>
          <p:cNvSpPr/>
          <p:nvPr/>
        </p:nvSpPr>
        <p:spPr>
          <a:xfrm flipH="1">
            <a:off x="-508266" y="4013666"/>
            <a:ext cx="78061" cy="57449"/>
          </a:xfrm>
          <a:custGeom>
            <a:avLst/>
            <a:gdLst/>
            <a:ahLst/>
            <a:cxnLst/>
            <a:rect l="l" t="t" r="r" b="b"/>
            <a:pathLst>
              <a:path w="2242" h="1650" extrusionOk="0">
                <a:moveTo>
                  <a:pt x="1090" y="0"/>
                </a:moveTo>
                <a:cubicBezTo>
                  <a:pt x="195" y="0"/>
                  <a:pt x="1" y="1462"/>
                  <a:pt x="973" y="1635"/>
                </a:cubicBezTo>
                <a:cubicBezTo>
                  <a:pt x="1028" y="1645"/>
                  <a:pt x="1081" y="1649"/>
                  <a:pt x="1131" y="1649"/>
                </a:cubicBezTo>
                <a:cubicBezTo>
                  <a:pt x="2028" y="1649"/>
                  <a:pt x="2241" y="187"/>
                  <a:pt x="1247" y="14"/>
                </a:cubicBezTo>
                <a:cubicBezTo>
                  <a:pt x="1193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7" name="Google Shape;2967;p27"/>
          <p:cNvSpPr/>
          <p:nvPr/>
        </p:nvSpPr>
        <p:spPr>
          <a:xfrm flipH="1">
            <a:off x="177221" y="1113333"/>
            <a:ext cx="2791876" cy="2129160"/>
          </a:xfrm>
          <a:custGeom>
            <a:avLst/>
            <a:gdLst/>
            <a:ahLst/>
            <a:cxnLst/>
            <a:rect l="l" t="t" r="r" b="b"/>
            <a:pathLst>
              <a:path w="80186" h="61152" extrusionOk="0">
                <a:moveTo>
                  <a:pt x="12597" y="1"/>
                </a:moveTo>
                <a:cubicBezTo>
                  <a:pt x="11984" y="1"/>
                  <a:pt x="11414" y="403"/>
                  <a:pt x="11253" y="1030"/>
                </a:cubicBezTo>
                <a:lnTo>
                  <a:pt x="183" y="43736"/>
                </a:lnTo>
                <a:cubicBezTo>
                  <a:pt x="0" y="44467"/>
                  <a:pt x="434" y="45220"/>
                  <a:pt x="1164" y="45425"/>
                </a:cubicBezTo>
                <a:lnTo>
                  <a:pt x="34877" y="54921"/>
                </a:lnTo>
                <a:lnTo>
                  <a:pt x="35334" y="55012"/>
                </a:lnTo>
                <a:lnTo>
                  <a:pt x="69823" y="61129"/>
                </a:lnTo>
                <a:cubicBezTo>
                  <a:pt x="69906" y="61144"/>
                  <a:pt x="69990" y="61152"/>
                  <a:pt x="70071" y="61152"/>
                </a:cubicBezTo>
                <a:cubicBezTo>
                  <a:pt x="70726" y="61152"/>
                  <a:pt x="71301" y="60683"/>
                  <a:pt x="71443" y="60034"/>
                </a:cubicBezTo>
                <a:lnTo>
                  <a:pt x="80026" y="16757"/>
                </a:lnTo>
                <a:cubicBezTo>
                  <a:pt x="80185" y="15935"/>
                  <a:pt x="79592" y="15159"/>
                  <a:pt x="78770" y="15113"/>
                </a:cubicBezTo>
                <a:lnTo>
                  <a:pt x="45034" y="12443"/>
                </a:lnTo>
                <a:cubicBezTo>
                  <a:pt x="44897" y="12420"/>
                  <a:pt x="44761" y="12397"/>
                  <a:pt x="44646" y="12352"/>
                </a:cubicBezTo>
                <a:lnTo>
                  <a:pt x="13102" y="94"/>
                </a:lnTo>
                <a:cubicBezTo>
                  <a:pt x="12935" y="31"/>
                  <a:pt x="12764" y="1"/>
                  <a:pt x="125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8" name="Google Shape;2968;p27"/>
          <p:cNvSpPr/>
          <p:nvPr/>
        </p:nvSpPr>
        <p:spPr>
          <a:xfrm flipH="1">
            <a:off x="273387" y="1644265"/>
            <a:ext cx="1455163" cy="1504708"/>
          </a:xfrm>
          <a:custGeom>
            <a:avLst/>
            <a:gdLst/>
            <a:ahLst/>
            <a:cxnLst/>
            <a:rect l="l" t="t" r="r" b="b"/>
            <a:pathLst>
              <a:path w="41794" h="43217" extrusionOk="0">
                <a:moveTo>
                  <a:pt x="9515" y="0"/>
                </a:moveTo>
                <a:cubicBezTo>
                  <a:pt x="8920" y="0"/>
                  <a:pt x="8419" y="405"/>
                  <a:pt x="8286" y="983"/>
                </a:cubicBezTo>
                <a:lnTo>
                  <a:pt x="160" y="37526"/>
                </a:lnTo>
                <a:cubicBezTo>
                  <a:pt x="0" y="38234"/>
                  <a:pt x="503" y="38941"/>
                  <a:pt x="1210" y="39033"/>
                </a:cubicBezTo>
                <a:lnTo>
                  <a:pt x="33097" y="43210"/>
                </a:lnTo>
                <a:cubicBezTo>
                  <a:pt x="33143" y="43214"/>
                  <a:pt x="33189" y="43217"/>
                  <a:pt x="33234" y="43217"/>
                </a:cubicBezTo>
                <a:cubicBezTo>
                  <a:pt x="33842" y="43217"/>
                  <a:pt x="34383" y="42798"/>
                  <a:pt x="34489" y="42182"/>
                </a:cubicBezTo>
                <a:lnTo>
                  <a:pt x="41657" y="2992"/>
                </a:lnTo>
                <a:cubicBezTo>
                  <a:pt x="41794" y="2238"/>
                  <a:pt x="41246" y="1554"/>
                  <a:pt x="40492" y="1508"/>
                </a:cubicBezTo>
                <a:lnTo>
                  <a:pt x="9564" y="1"/>
                </a:lnTo>
                <a:cubicBezTo>
                  <a:pt x="9548" y="1"/>
                  <a:pt x="9532" y="0"/>
                  <a:pt x="95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9" name="Google Shape;2969;p27"/>
          <p:cNvSpPr/>
          <p:nvPr/>
        </p:nvSpPr>
        <p:spPr>
          <a:xfrm flipH="1">
            <a:off x="561084" y="2705676"/>
            <a:ext cx="1169067" cy="458964"/>
          </a:xfrm>
          <a:custGeom>
            <a:avLst/>
            <a:gdLst/>
            <a:ahLst/>
            <a:cxnLst/>
            <a:rect l="l" t="t" r="r" b="b"/>
            <a:pathLst>
              <a:path w="33577" h="13182" extrusionOk="0">
                <a:moveTo>
                  <a:pt x="16776" y="1"/>
                </a:moveTo>
                <a:cubicBezTo>
                  <a:pt x="9172" y="1"/>
                  <a:pt x="1" y="6607"/>
                  <a:pt x="1" y="6607"/>
                </a:cubicBezTo>
                <a:lnTo>
                  <a:pt x="33234" y="13181"/>
                </a:lnTo>
                <a:lnTo>
                  <a:pt x="33577" y="11036"/>
                </a:lnTo>
                <a:cubicBezTo>
                  <a:pt x="33577" y="11036"/>
                  <a:pt x="26547" y="1449"/>
                  <a:pt x="18649" y="148"/>
                </a:cubicBezTo>
                <a:cubicBezTo>
                  <a:pt x="18040" y="47"/>
                  <a:pt x="17414" y="1"/>
                  <a:pt x="16776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0" name="Google Shape;2970;p27"/>
          <p:cNvSpPr/>
          <p:nvPr/>
        </p:nvSpPr>
        <p:spPr>
          <a:xfrm flipH="1">
            <a:off x="324255" y="1504055"/>
            <a:ext cx="1405896" cy="1585867"/>
          </a:xfrm>
          <a:custGeom>
            <a:avLst/>
            <a:gdLst/>
            <a:ahLst/>
            <a:cxnLst/>
            <a:rect l="l" t="t" r="r" b="b"/>
            <a:pathLst>
              <a:path w="40379" h="45548" extrusionOk="0">
                <a:moveTo>
                  <a:pt x="19480" y="0"/>
                </a:moveTo>
                <a:cubicBezTo>
                  <a:pt x="12958" y="0"/>
                  <a:pt x="8629" y="3138"/>
                  <a:pt x="8629" y="3138"/>
                </a:cubicBezTo>
                <a:lnTo>
                  <a:pt x="1233" y="35687"/>
                </a:lnTo>
                <a:lnTo>
                  <a:pt x="1" y="41119"/>
                </a:lnTo>
                <a:cubicBezTo>
                  <a:pt x="5884" y="38633"/>
                  <a:pt x="10954" y="37708"/>
                  <a:pt x="15241" y="37708"/>
                </a:cubicBezTo>
                <a:cubicBezTo>
                  <a:pt x="27722" y="37708"/>
                  <a:pt x="33577" y="45548"/>
                  <a:pt x="33577" y="45548"/>
                </a:cubicBezTo>
                <a:lnTo>
                  <a:pt x="40379" y="7338"/>
                </a:lnTo>
                <a:cubicBezTo>
                  <a:pt x="40379" y="7338"/>
                  <a:pt x="39785" y="7019"/>
                  <a:pt x="36339" y="5466"/>
                </a:cubicBezTo>
                <a:cubicBezTo>
                  <a:pt x="34490" y="4645"/>
                  <a:pt x="31842" y="3458"/>
                  <a:pt x="28007" y="1814"/>
                </a:cubicBezTo>
                <a:cubicBezTo>
                  <a:pt x="24915" y="480"/>
                  <a:pt x="22030" y="0"/>
                  <a:pt x="19480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1" name="Google Shape;2971;p27"/>
          <p:cNvSpPr/>
          <p:nvPr/>
        </p:nvSpPr>
        <p:spPr>
          <a:xfrm flipH="1">
            <a:off x="1429711" y="1204346"/>
            <a:ext cx="1456764" cy="1778687"/>
          </a:xfrm>
          <a:custGeom>
            <a:avLst/>
            <a:gdLst/>
            <a:ahLst/>
            <a:cxnLst/>
            <a:rect l="l" t="t" r="r" b="b"/>
            <a:pathLst>
              <a:path w="41840" h="51086" extrusionOk="0">
                <a:moveTo>
                  <a:pt x="11915" y="0"/>
                </a:moveTo>
                <a:cubicBezTo>
                  <a:pt x="11412" y="0"/>
                  <a:pt x="10939" y="321"/>
                  <a:pt x="10797" y="836"/>
                </a:cubicBezTo>
                <a:lnTo>
                  <a:pt x="161" y="39479"/>
                </a:lnTo>
                <a:cubicBezTo>
                  <a:pt x="1" y="40072"/>
                  <a:pt x="320" y="40666"/>
                  <a:pt x="914" y="40871"/>
                </a:cubicBezTo>
                <a:lnTo>
                  <a:pt x="31637" y="51028"/>
                </a:lnTo>
                <a:cubicBezTo>
                  <a:pt x="31757" y="51067"/>
                  <a:pt x="31879" y="51086"/>
                  <a:pt x="31999" y="51086"/>
                </a:cubicBezTo>
                <a:cubicBezTo>
                  <a:pt x="32515" y="51086"/>
                  <a:pt x="32991" y="50744"/>
                  <a:pt x="33120" y="50207"/>
                </a:cubicBezTo>
                <a:lnTo>
                  <a:pt x="41703" y="13572"/>
                </a:lnTo>
                <a:cubicBezTo>
                  <a:pt x="41840" y="13024"/>
                  <a:pt x="41566" y="12477"/>
                  <a:pt x="41041" y="12248"/>
                </a:cubicBezTo>
                <a:lnTo>
                  <a:pt x="12349" y="83"/>
                </a:lnTo>
                <a:cubicBezTo>
                  <a:pt x="12207" y="27"/>
                  <a:pt x="12060" y="0"/>
                  <a:pt x="119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2" name="Google Shape;2972;p27"/>
          <p:cNvSpPr/>
          <p:nvPr/>
        </p:nvSpPr>
        <p:spPr>
          <a:xfrm flipH="1">
            <a:off x="1722178" y="2433787"/>
            <a:ext cx="1141248" cy="503566"/>
          </a:xfrm>
          <a:custGeom>
            <a:avLst/>
            <a:gdLst/>
            <a:ahLst/>
            <a:cxnLst/>
            <a:rect l="l" t="t" r="r" b="b"/>
            <a:pathLst>
              <a:path w="32778" h="14463" extrusionOk="0">
                <a:moveTo>
                  <a:pt x="14741" y="1"/>
                </a:moveTo>
                <a:cubicBezTo>
                  <a:pt x="7877" y="1"/>
                  <a:pt x="594" y="3871"/>
                  <a:pt x="594" y="3871"/>
                </a:cubicBezTo>
                <a:lnTo>
                  <a:pt x="1" y="5948"/>
                </a:lnTo>
                <a:lnTo>
                  <a:pt x="32778" y="14462"/>
                </a:lnTo>
                <a:cubicBezTo>
                  <a:pt x="32778" y="14462"/>
                  <a:pt x="26455" y="2798"/>
                  <a:pt x="18786" y="539"/>
                </a:cubicBezTo>
                <a:cubicBezTo>
                  <a:pt x="17497" y="159"/>
                  <a:pt x="16127" y="1"/>
                  <a:pt x="14741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3" name="Google Shape;2973;p27"/>
          <p:cNvSpPr/>
          <p:nvPr/>
        </p:nvSpPr>
        <p:spPr>
          <a:xfrm flipH="1">
            <a:off x="1418569" y="1267226"/>
            <a:ext cx="1424175" cy="1670126"/>
          </a:xfrm>
          <a:custGeom>
            <a:avLst/>
            <a:gdLst/>
            <a:ahLst/>
            <a:cxnLst/>
            <a:rect l="l" t="t" r="r" b="b"/>
            <a:pathLst>
              <a:path w="40904" h="47968" extrusionOk="0">
                <a:moveTo>
                  <a:pt x="11226" y="0"/>
                </a:moveTo>
                <a:cubicBezTo>
                  <a:pt x="10652" y="0"/>
                  <a:pt x="10500" y="11"/>
                  <a:pt x="10500" y="11"/>
                </a:cubicBezTo>
                <a:lnTo>
                  <a:pt x="1210" y="33085"/>
                </a:lnTo>
                <a:lnTo>
                  <a:pt x="0" y="37376"/>
                </a:lnTo>
                <a:cubicBezTo>
                  <a:pt x="0" y="37376"/>
                  <a:pt x="3398" y="35613"/>
                  <a:pt x="8691" y="35613"/>
                </a:cubicBezTo>
                <a:cubicBezTo>
                  <a:pt x="14777" y="35613"/>
                  <a:pt x="23370" y="37944"/>
                  <a:pt x="32184" y="47967"/>
                </a:cubicBezTo>
                <a:lnTo>
                  <a:pt x="40903" y="10009"/>
                </a:lnTo>
                <a:cubicBezTo>
                  <a:pt x="40903" y="10009"/>
                  <a:pt x="39191" y="6813"/>
                  <a:pt x="35288" y="4097"/>
                </a:cubicBezTo>
                <a:cubicBezTo>
                  <a:pt x="32595" y="2248"/>
                  <a:pt x="28897" y="605"/>
                  <a:pt x="24035" y="399"/>
                </a:cubicBezTo>
                <a:cubicBezTo>
                  <a:pt x="15797" y="54"/>
                  <a:pt x="12489" y="0"/>
                  <a:pt x="11226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4" name="Google Shape;2974;p27"/>
          <p:cNvSpPr/>
          <p:nvPr/>
        </p:nvSpPr>
        <p:spPr>
          <a:xfrm flipH="1">
            <a:off x="1722178" y="2573718"/>
            <a:ext cx="1133275" cy="363634"/>
          </a:xfrm>
          <a:custGeom>
            <a:avLst/>
            <a:gdLst/>
            <a:ahLst/>
            <a:cxnLst/>
            <a:rect l="l" t="t" r="r" b="b"/>
            <a:pathLst>
              <a:path w="32549" h="10444" extrusionOk="0">
                <a:moveTo>
                  <a:pt x="7968" y="0"/>
                </a:moveTo>
                <a:cubicBezTo>
                  <a:pt x="6749" y="0"/>
                  <a:pt x="5539" y="85"/>
                  <a:pt x="4314" y="217"/>
                </a:cubicBezTo>
                <a:cubicBezTo>
                  <a:pt x="2853" y="423"/>
                  <a:pt x="1392" y="651"/>
                  <a:pt x="0" y="1130"/>
                </a:cubicBezTo>
                <a:cubicBezTo>
                  <a:pt x="2202" y="624"/>
                  <a:pt x="4444" y="411"/>
                  <a:pt x="6676" y="411"/>
                </a:cubicBezTo>
                <a:cubicBezTo>
                  <a:pt x="7358" y="411"/>
                  <a:pt x="8040" y="431"/>
                  <a:pt x="8719" y="468"/>
                </a:cubicBezTo>
                <a:cubicBezTo>
                  <a:pt x="11641" y="651"/>
                  <a:pt x="14540" y="1108"/>
                  <a:pt x="17325" y="1998"/>
                </a:cubicBezTo>
                <a:cubicBezTo>
                  <a:pt x="18032" y="2180"/>
                  <a:pt x="18694" y="2454"/>
                  <a:pt x="19379" y="2705"/>
                </a:cubicBezTo>
                <a:lnTo>
                  <a:pt x="20406" y="3071"/>
                </a:lnTo>
                <a:cubicBezTo>
                  <a:pt x="20748" y="3185"/>
                  <a:pt x="21091" y="3344"/>
                  <a:pt x="21410" y="3504"/>
                </a:cubicBezTo>
                <a:lnTo>
                  <a:pt x="23419" y="4394"/>
                </a:lnTo>
                <a:cubicBezTo>
                  <a:pt x="24035" y="4760"/>
                  <a:pt x="24697" y="5102"/>
                  <a:pt x="25336" y="5467"/>
                </a:cubicBezTo>
                <a:lnTo>
                  <a:pt x="26295" y="5992"/>
                </a:lnTo>
                <a:cubicBezTo>
                  <a:pt x="26614" y="6175"/>
                  <a:pt x="26911" y="6380"/>
                  <a:pt x="27208" y="6586"/>
                </a:cubicBezTo>
                <a:lnTo>
                  <a:pt x="29034" y="7795"/>
                </a:lnTo>
                <a:cubicBezTo>
                  <a:pt x="30244" y="8617"/>
                  <a:pt x="31362" y="9576"/>
                  <a:pt x="32549" y="10443"/>
                </a:cubicBezTo>
                <a:lnTo>
                  <a:pt x="30906" y="8982"/>
                </a:lnTo>
                <a:lnTo>
                  <a:pt x="30061" y="8252"/>
                </a:lnTo>
                <a:cubicBezTo>
                  <a:pt x="29787" y="8001"/>
                  <a:pt x="29513" y="7773"/>
                  <a:pt x="29217" y="7567"/>
                </a:cubicBezTo>
                <a:lnTo>
                  <a:pt x="27413" y="6266"/>
                </a:lnTo>
                <a:cubicBezTo>
                  <a:pt x="27117" y="6061"/>
                  <a:pt x="26820" y="5832"/>
                  <a:pt x="26523" y="5627"/>
                </a:cubicBezTo>
                <a:lnTo>
                  <a:pt x="25564" y="5056"/>
                </a:lnTo>
                <a:cubicBezTo>
                  <a:pt x="24925" y="4691"/>
                  <a:pt x="24286" y="4303"/>
                  <a:pt x="23647" y="3938"/>
                </a:cubicBezTo>
                <a:lnTo>
                  <a:pt x="21639" y="3002"/>
                </a:lnTo>
                <a:cubicBezTo>
                  <a:pt x="21296" y="2865"/>
                  <a:pt x="20977" y="2683"/>
                  <a:pt x="20634" y="2546"/>
                </a:cubicBezTo>
                <a:lnTo>
                  <a:pt x="19584" y="2158"/>
                </a:lnTo>
                <a:cubicBezTo>
                  <a:pt x="18877" y="1929"/>
                  <a:pt x="18215" y="1610"/>
                  <a:pt x="17484" y="1427"/>
                </a:cubicBezTo>
                <a:lnTo>
                  <a:pt x="15339" y="856"/>
                </a:lnTo>
                <a:cubicBezTo>
                  <a:pt x="14608" y="697"/>
                  <a:pt x="13878" y="583"/>
                  <a:pt x="13170" y="446"/>
                </a:cubicBezTo>
                <a:lnTo>
                  <a:pt x="12623" y="332"/>
                </a:lnTo>
                <a:lnTo>
                  <a:pt x="12052" y="286"/>
                </a:lnTo>
                <a:lnTo>
                  <a:pt x="10956" y="149"/>
                </a:lnTo>
                <a:cubicBezTo>
                  <a:pt x="10226" y="58"/>
                  <a:pt x="9473" y="58"/>
                  <a:pt x="8742" y="12"/>
                </a:cubicBezTo>
                <a:cubicBezTo>
                  <a:pt x="8484" y="4"/>
                  <a:pt x="8226" y="0"/>
                  <a:pt x="796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5" name="Google Shape;2975;p27"/>
          <p:cNvSpPr/>
          <p:nvPr/>
        </p:nvSpPr>
        <p:spPr>
          <a:xfrm flipH="1">
            <a:off x="1921647" y="2639140"/>
            <a:ext cx="727999" cy="218724"/>
          </a:xfrm>
          <a:custGeom>
            <a:avLst/>
            <a:gdLst/>
            <a:ahLst/>
            <a:cxnLst/>
            <a:rect l="l" t="t" r="r" b="b"/>
            <a:pathLst>
              <a:path w="20909" h="6282" extrusionOk="0">
                <a:moveTo>
                  <a:pt x="1651" y="1"/>
                </a:moveTo>
                <a:cubicBezTo>
                  <a:pt x="1101" y="1"/>
                  <a:pt x="551" y="16"/>
                  <a:pt x="1" y="50"/>
                </a:cubicBezTo>
                <a:cubicBezTo>
                  <a:pt x="914" y="119"/>
                  <a:pt x="1850" y="187"/>
                  <a:pt x="2763" y="301"/>
                </a:cubicBezTo>
                <a:cubicBezTo>
                  <a:pt x="3676" y="415"/>
                  <a:pt x="4589" y="552"/>
                  <a:pt x="5479" y="689"/>
                </a:cubicBezTo>
                <a:cubicBezTo>
                  <a:pt x="7305" y="1009"/>
                  <a:pt x="9085" y="1397"/>
                  <a:pt x="10843" y="1899"/>
                </a:cubicBezTo>
                <a:cubicBezTo>
                  <a:pt x="12623" y="2378"/>
                  <a:pt x="14335" y="3018"/>
                  <a:pt x="16024" y="3748"/>
                </a:cubicBezTo>
                <a:lnTo>
                  <a:pt x="17280" y="4296"/>
                </a:lnTo>
                <a:lnTo>
                  <a:pt x="18512" y="4935"/>
                </a:lnTo>
                <a:lnTo>
                  <a:pt x="19128" y="5232"/>
                </a:lnTo>
                <a:lnTo>
                  <a:pt x="19722" y="5597"/>
                </a:lnTo>
                <a:cubicBezTo>
                  <a:pt x="20110" y="5825"/>
                  <a:pt x="20521" y="6053"/>
                  <a:pt x="20909" y="6282"/>
                </a:cubicBezTo>
                <a:cubicBezTo>
                  <a:pt x="19448" y="5163"/>
                  <a:pt x="17896" y="4113"/>
                  <a:pt x="16207" y="3314"/>
                </a:cubicBezTo>
                <a:cubicBezTo>
                  <a:pt x="14541" y="2493"/>
                  <a:pt x="12806" y="1831"/>
                  <a:pt x="11003" y="1328"/>
                </a:cubicBezTo>
                <a:cubicBezTo>
                  <a:pt x="9222" y="849"/>
                  <a:pt x="7396" y="461"/>
                  <a:pt x="5547" y="233"/>
                </a:cubicBezTo>
                <a:cubicBezTo>
                  <a:pt x="4248" y="89"/>
                  <a:pt x="2950" y="1"/>
                  <a:pt x="165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6" name="Google Shape;2976;p27"/>
          <p:cNvSpPr/>
          <p:nvPr/>
        </p:nvSpPr>
        <p:spPr>
          <a:xfrm flipH="1">
            <a:off x="568221" y="2866568"/>
            <a:ext cx="1161930" cy="269453"/>
          </a:xfrm>
          <a:custGeom>
            <a:avLst/>
            <a:gdLst/>
            <a:ahLst/>
            <a:cxnLst/>
            <a:rect l="l" t="t" r="r" b="b"/>
            <a:pathLst>
              <a:path w="33372" h="7739" extrusionOk="0">
                <a:moveTo>
                  <a:pt x="10843" y="1"/>
                </a:moveTo>
                <a:cubicBezTo>
                  <a:pt x="10112" y="46"/>
                  <a:pt x="9382" y="115"/>
                  <a:pt x="8629" y="183"/>
                </a:cubicBezTo>
                <a:lnTo>
                  <a:pt x="7533" y="275"/>
                </a:lnTo>
                <a:cubicBezTo>
                  <a:pt x="7168" y="320"/>
                  <a:pt x="6803" y="389"/>
                  <a:pt x="6437" y="457"/>
                </a:cubicBezTo>
                <a:lnTo>
                  <a:pt x="4269" y="822"/>
                </a:lnTo>
                <a:cubicBezTo>
                  <a:pt x="3904" y="891"/>
                  <a:pt x="3539" y="982"/>
                  <a:pt x="3196" y="1096"/>
                </a:cubicBezTo>
                <a:lnTo>
                  <a:pt x="2123" y="1393"/>
                </a:lnTo>
                <a:lnTo>
                  <a:pt x="1" y="1986"/>
                </a:lnTo>
                <a:cubicBezTo>
                  <a:pt x="1439" y="1713"/>
                  <a:pt x="2877" y="1347"/>
                  <a:pt x="4315" y="1119"/>
                </a:cubicBezTo>
                <a:lnTo>
                  <a:pt x="6483" y="822"/>
                </a:lnTo>
                <a:cubicBezTo>
                  <a:pt x="6848" y="777"/>
                  <a:pt x="7214" y="708"/>
                  <a:pt x="7579" y="685"/>
                </a:cubicBezTo>
                <a:lnTo>
                  <a:pt x="8674" y="640"/>
                </a:lnTo>
                <a:cubicBezTo>
                  <a:pt x="9405" y="594"/>
                  <a:pt x="10135" y="548"/>
                  <a:pt x="10866" y="503"/>
                </a:cubicBezTo>
                <a:lnTo>
                  <a:pt x="13057" y="571"/>
                </a:lnTo>
                <a:cubicBezTo>
                  <a:pt x="13422" y="571"/>
                  <a:pt x="13787" y="571"/>
                  <a:pt x="14130" y="594"/>
                </a:cubicBezTo>
                <a:lnTo>
                  <a:pt x="15225" y="731"/>
                </a:lnTo>
                <a:cubicBezTo>
                  <a:pt x="15956" y="822"/>
                  <a:pt x="16686" y="845"/>
                  <a:pt x="17394" y="982"/>
                </a:cubicBezTo>
                <a:cubicBezTo>
                  <a:pt x="20292" y="1393"/>
                  <a:pt x="23100" y="2260"/>
                  <a:pt x="25793" y="3356"/>
                </a:cubicBezTo>
                <a:cubicBezTo>
                  <a:pt x="28487" y="4474"/>
                  <a:pt x="31066" y="5890"/>
                  <a:pt x="33371" y="7738"/>
                </a:cubicBezTo>
                <a:cubicBezTo>
                  <a:pt x="32321" y="6711"/>
                  <a:pt x="31112" y="5844"/>
                  <a:pt x="29879" y="5022"/>
                </a:cubicBezTo>
                <a:cubicBezTo>
                  <a:pt x="28624" y="4246"/>
                  <a:pt x="27323" y="3539"/>
                  <a:pt x="25976" y="2945"/>
                </a:cubicBezTo>
                <a:cubicBezTo>
                  <a:pt x="25291" y="2648"/>
                  <a:pt x="24629" y="2306"/>
                  <a:pt x="23922" y="2101"/>
                </a:cubicBezTo>
                <a:lnTo>
                  <a:pt x="22872" y="1735"/>
                </a:lnTo>
                <a:lnTo>
                  <a:pt x="22347" y="1553"/>
                </a:lnTo>
                <a:lnTo>
                  <a:pt x="21822" y="1393"/>
                </a:lnTo>
                <a:cubicBezTo>
                  <a:pt x="21091" y="1210"/>
                  <a:pt x="20384" y="1005"/>
                  <a:pt x="19676" y="822"/>
                </a:cubicBezTo>
                <a:lnTo>
                  <a:pt x="17485" y="412"/>
                </a:lnTo>
                <a:cubicBezTo>
                  <a:pt x="16755" y="275"/>
                  <a:pt x="16024" y="252"/>
                  <a:pt x="15271" y="160"/>
                </a:cubicBezTo>
                <a:lnTo>
                  <a:pt x="14175" y="46"/>
                </a:lnTo>
                <a:cubicBezTo>
                  <a:pt x="13810" y="23"/>
                  <a:pt x="13445" y="23"/>
                  <a:pt x="13057" y="23"/>
                </a:cubicBezTo>
                <a:lnTo>
                  <a:pt x="10843" y="1"/>
                </a:ln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27"/>
          <p:cNvSpPr/>
          <p:nvPr/>
        </p:nvSpPr>
        <p:spPr>
          <a:xfrm flipH="1">
            <a:off x="766124" y="2928508"/>
            <a:ext cx="750247" cy="143135"/>
          </a:xfrm>
          <a:custGeom>
            <a:avLst/>
            <a:gdLst/>
            <a:ahLst/>
            <a:cxnLst/>
            <a:rect l="l" t="t" r="r" b="b"/>
            <a:pathLst>
              <a:path w="21548" h="4111" extrusionOk="0">
                <a:moveTo>
                  <a:pt x="5308" y="1"/>
                </a:moveTo>
                <a:cubicBezTo>
                  <a:pt x="3530" y="1"/>
                  <a:pt x="1734" y="268"/>
                  <a:pt x="1" y="641"/>
                </a:cubicBezTo>
                <a:cubicBezTo>
                  <a:pt x="480" y="595"/>
                  <a:pt x="937" y="573"/>
                  <a:pt x="1393" y="527"/>
                </a:cubicBezTo>
                <a:lnTo>
                  <a:pt x="2078" y="459"/>
                </a:lnTo>
                <a:lnTo>
                  <a:pt x="2763" y="459"/>
                </a:lnTo>
                <a:lnTo>
                  <a:pt x="4155" y="413"/>
                </a:lnTo>
                <a:lnTo>
                  <a:pt x="5524" y="459"/>
                </a:lnTo>
                <a:cubicBezTo>
                  <a:pt x="7351" y="550"/>
                  <a:pt x="9177" y="732"/>
                  <a:pt x="10980" y="1075"/>
                </a:cubicBezTo>
                <a:cubicBezTo>
                  <a:pt x="12783" y="1372"/>
                  <a:pt x="14563" y="1805"/>
                  <a:pt x="16344" y="2307"/>
                </a:cubicBezTo>
                <a:cubicBezTo>
                  <a:pt x="17211" y="2558"/>
                  <a:pt x="18101" y="2832"/>
                  <a:pt x="18969" y="3129"/>
                </a:cubicBezTo>
                <a:cubicBezTo>
                  <a:pt x="19836" y="3426"/>
                  <a:pt x="20703" y="3768"/>
                  <a:pt x="21548" y="4111"/>
                </a:cubicBezTo>
                <a:cubicBezTo>
                  <a:pt x="19950" y="3198"/>
                  <a:pt x="18215" y="2467"/>
                  <a:pt x="16481" y="1874"/>
                </a:cubicBezTo>
                <a:cubicBezTo>
                  <a:pt x="14723" y="1257"/>
                  <a:pt x="12920" y="801"/>
                  <a:pt x="11071" y="481"/>
                </a:cubicBezTo>
                <a:cubicBezTo>
                  <a:pt x="9245" y="162"/>
                  <a:pt x="7396" y="2"/>
                  <a:pt x="5524" y="2"/>
                </a:cubicBezTo>
                <a:cubicBezTo>
                  <a:pt x="5453" y="1"/>
                  <a:pt x="5380" y="1"/>
                  <a:pt x="5308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8" name="Google Shape;2978;p27"/>
          <p:cNvSpPr/>
          <p:nvPr/>
        </p:nvSpPr>
        <p:spPr>
          <a:xfrm flipH="1">
            <a:off x="1517903" y="1370808"/>
            <a:ext cx="881405" cy="279863"/>
          </a:xfrm>
          <a:custGeom>
            <a:avLst/>
            <a:gdLst/>
            <a:ahLst/>
            <a:cxnLst/>
            <a:rect l="l" t="t" r="r" b="b"/>
            <a:pathLst>
              <a:path w="25315" h="8038" extrusionOk="0">
                <a:moveTo>
                  <a:pt x="6318" y="0"/>
                </a:moveTo>
                <a:cubicBezTo>
                  <a:pt x="4209" y="0"/>
                  <a:pt x="2086" y="102"/>
                  <a:pt x="1" y="392"/>
                </a:cubicBezTo>
                <a:cubicBezTo>
                  <a:pt x="804" y="376"/>
                  <a:pt x="1607" y="349"/>
                  <a:pt x="2410" y="349"/>
                </a:cubicBezTo>
                <a:cubicBezTo>
                  <a:pt x="2771" y="349"/>
                  <a:pt x="3132" y="355"/>
                  <a:pt x="3493" y="369"/>
                </a:cubicBezTo>
                <a:cubicBezTo>
                  <a:pt x="4657" y="369"/>
                  <a:pt x="5798" y="392"/>
                  <a:pt x="6963" y="460"/>
                </a:cubicBezTo>
                <a:cubicBezTo>
                  <a:pt x="9268" y="620"/>
                  <a:pt x="11573" y="825"/>
                  <a:pt x="13810" y="1305"/>
                </a:cubicBezTo>
                <a:cubicBezTo>
                  <a:pt x="16070" y="1715"/>
                  <a:pt x="18307" y="2400"/>
                  <a:pt x="20338" y="3427"/>
                </a:cubicBezTo>
                <a:cubicBezTo>
                  <a:pt x="22370" y="4454"/>
                  <a:pt x="24196" y="5984"/>
                  <a:pt x="25314" y="8038"/>
                </a:cubicBezTo>
                <a:cubicBezTo>
                  <a:pt x="24880" y="6965"/>
                  <a:pt x="24196" y="5984"/>
                  <a:pt x="23374" y="5139"/>
                </a:cubicBezTo>
                <a:cubicBezTo>
                  <a:pt x="22552" y="4295"/>
                  <a:pt x="21594" y="3610"/>
                  <a:pt x="20566" y="3016"/>
                </a:cubicBezTo>
                <a:cubicBezTo>
                  <a:pt x="18489" y="1875"/>
                  <a:pt x="16230" y="1190"/>
                  <a:pt x="13947" y="711"/>
                </a:cubicBezTo>
                <a:cubicBezTo>
                  <a:pt x="11642" y="300"/>
                  <a:pt x="9314" y="49"/>
                  <a:pt x="6985" y="4"/>
                </a:cubicBezTo>
                <a:cubicBezTo>
                  <a:pt x="6763" y="1"/>
                  <a:pt x="6541" y="0"/>
                  <a:pt x="631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9" name="Google Shape;2979;p27"/>
          <p:cNvSpPr/>
          <p:nvPr/>
        </p:nvSpPr>
        <p:spPr>
          <a:xfrm flipH="1">
            <a:off x="1548926" y="149078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942" y="374"/>
                  <a:pt x="1869" y="340"/>
                  <a:pt x="2805" y="340"/>
                </a:cubicBezTo>
                <a:cubicBezTo>
                  <a:pt x="3026" y="340"/>
                  <a:pt x="3248" y="342"/>
                  <a:pt x="3470" y="347"/>
                </a:cubicBezTo>
                <a:cubicBezTo>
                  <a:pt x="4634" y="369"/>
                  <a:pt x="5798" y="392"/>
                  <a:pt x="6939" y="461"/>
                </a:cubicBezTo>
                <a:cubicBezTo>
                  <a:pt x="9245" y="598"/>
                  <a:pt x="11550" y="826"/>
                  <a:pt x="13810" y="1305"/>
                </a:cubicBezTo>
                <a:cubicBezTo>
                  <a:pt x="16069" y="1716"/>
                  <a:pt x="18284" y="2401"/>
                  <a:pt x="20315" y="3428"/>
                </a:cubicBezTo>
                <a:cubicBezTo>
                  <a:pt x="22346" y="4455"/>
                  <a:pt x="24195" y="5984"/>
                  <a:pt x="25291" y="8039"/>
                </a:cubicBezTo>
                <a:cubicBezTo>
                  <a:pt x="24857" y="6966"/>
                  <a:pt x="24172" y="5984"/>
                  <a:pt x="23351" y="5140"/>
                </a:cubicBezTo>
                <a:cubicBezTo>
                  <a:pt x="22529" y="4295"/>
                  <a:pt x="21570" y="3611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9" y="278"/>
                  <a:pt x="9290" y="50"/>
                  <a:pt x="6962" y="4"/>
                </a:cubicBezTo>
                <a:cubicBezTo>
                  <a:pt x="6740" y="2"/>
                  <a:pt x="6518" y="1"/>
                  <a:pt x="629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0" name="Google Shape;2980;p27"/>
          <p:cNvSpPr/>
          <p:nvPr/>
        </p:nvSpPr>
        <p:spPr>
          <a:xfrm flipH="1">
            <a:off x="1579913" y="1610805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0"/>
                </a:moveTo>
                <a:cubicBezTo>
                  <a:pt x="4190" y="0"/>
                  <a:pt x="2086" y="103"/>
                  <a:pt x="0" y="392"/>
                </a:cubicBezTo>
                <a:cubicBezTo>
                  <a:pt x="852" y="358"/>
                  <a:pt x="1705" y="337"/>
                  <a:pt x="2548" y="337"/>
                </a:cubicBezTo>
                <a:cubicBezTo>
                  <a:pt x="2856" y="337"/>
                  <a:pt x="3164" y="340"/>
                  <a:pt x="3470" y="346"/>
                </a:cubicBezTo>
                <a:cubicBezTo>
                  <a:pt x="4634" y="369"/>
                  <a:pt x="5798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69" y="1716"/>
                  <a:pt x="18283" y="2400"/>
                  <a:pt x="20338" y="3428"/>
                </a:cubicBezTo>
                <a:cubicBezTo>
                  <a:pt x="22369" y="4455"/>
                  <a:pt x="24195" y="5984"/>
                  <a:pt x="25291" y="8038"/>
                </a:cubicBezTo>
                <a:cubicBezTo>
                  <a:pt x="24857" y="6965"/>
                  <a:pt x="24172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6" y="1191"/>
                  <a:pt x="13924" y="711"/>
                </a:cubicBezTo>
                <a:cubicBezTo>
                  <a:pt x="11618" y="278"/>
                  <a:pt x="9290" y="49"/>
                  <a:pt x="6962" y="4"/>
                </a:cubicBezTo>
                <a:cubicBezTo>
                  <a:pt x="6740" y="2"/>
                  <a:pt x="6518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1" name="Google Shape;2981;p27"/>
          <p:cNvSpPr/>
          <p:nvPr/>
        </p:nvSpPr>
        <p:spPr>
          <a:xfrm flipH="1">
            <a:off x="1610100" y="1730821"/>
            <a:ext cx="881370" cy="279863"/>
          </a:xfrm>
          <a:custGeom>
            <a:avLst/>
            <a:gdLst/>
            <a:ahLst/>
            <a:cxnLst/>
            <a:rect l="l" t="t" r="r" b="b"/>
            <a:pathLst>
              <a:path w="25314" h="8038" extrusionOk="0">
                <a:moveTo>
                  <a:pt x="6295" y="0"/>
                </a:moveTo>
                <a:cubicBezTo>
                  <a:pt x="4189" y="0"/>
                  <a:pt x="2085" y="102"/>
                  <a:pt x="0" y="391"/>
                </a:cubicBezTo>
                <a:cubicBezTo>
                  <a:pt x="852" y="358"/>
                  <a:pt x="1704" y="337"/>
                  <a:pt x="2557" y="337"/>
                </a:cubicBezTo>
                <a:cubicBezTo>
                  <a:pt x="2869" y="337"/>
                  <a:pt x="3180" y="340"/>
                  <a:pt x="3492" y="346"/>
                </a:cubicBezTo>
                <a:cubicBezTo>
                  <a:pt x="4634" y="369"/>
                  <a:pt x="5798" y="391"/>
                  <a:pt x="6962" y="460"/>
                </a:cubicBezTo>
                <a:cubicBezTo>
                  <a:pt x="9267" y="597"/>
                  <a:pt x="11550" y="825"/>
                  <a:pt x="13809" y="1304"/>
                </a:cubicBezTo>
                <a:cubicBezTo>
                  <a:pt x="16069" y="1715"/>
                  <a:pt x="18283" y="2400"/>
                  <a:pt x="20337" y="3427"/>
                </a:cubicBezTo>
                <a:cubicBezTo>
                  <a:pt x="22369" y="4454"/>
                  <a:pt x="24195" y="5984"/>
                  <a:pt x="25313" y="8038"/>
                </a:cubicBezTo>
                <a:cubicBezTo>
                  <a:pt x="24857" y="6942"/>
                  <a:pt x="24172" y="5984"/>
                  <a:pt x="23373" y="5139"/>
                </a:cubicBezTo>
                <a:cubicBezTo>
                  <a:pt x="22529" y="4294"/>
                  <a:pt x="21570" y="3587"/>
                  <a:pt x="20543" y="3016"/>
                </a:cubicBezTo>
                <a:cubicBezTo>
                  <a:pt x="18489" y="1875"/>
                  <a:pt x="16206" y="1190"/>
                  <a:pt x="13924" y="711"/>
                </a:cubicBezTo>
                <a:cubicBezTo>
                  <a:pt x="11618" y="277"/>
                  <a:pt x="9290" y="49"/>
                  <a:pt x="6962" y="3"/>
                </a:cubicBezTo>
                <a:cubicBezTo>
                  <a:pt x="6740" y="1"/>
                  <a:pt x="6517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2" name="Google Shape;2982;p27"/>
          <p:cNvSpPr/>
          <p:nvPr/>
        </p:nvSpPr>
        <p:spPr>
          <a:xfrm flipH="1">
            <a:off x="1641088" y="1850802"/>
            <a:ext cx="881405" cy="279898"/>
          </a:xfrm>
          <a:custGeom>
            <a:avLst/>
            <a:gdLst/>
            <a:ahLst/>
            <a:cxnLst/>
            <a:rect l="l" t="t" r="r" b="b"/>
            <a:pathLst>
              <a:path w="25315" h="8039" extrusionOk="0">
                <a:moveTo>
                  <a:pt x="6313" y="1"/>
                </a:moveTo>
                <a:cubicBezTo>
                  <a:pt x="4190" y="1"/>
                  <a:pt x="2086" y="103"/>
                  <a:pt x="1" y="392"/>
                </a:cubicBezTo>
                <a:cubicBezTo>
                  <a:pt x="853" y="359"/>
                  <a:pt x="1705" y="337"/>
                  <a:pt x="2557" y="337"/>
                </a:cubicBezTo>
                <a:cubicBezTo>
                  <a:pt x="2869" y="337"/>
                  <a:pt x="3181" y="340"/>
                  <a:pt x="3493" y="346"/>
                </a:cubicBezTo>
                <a:cubicBezTo>
                  <a:pt x="4657" y="369"/>
                  <a:pt x="5799" y="392"/>
                  <a:pt x="6963" y="460"/>
                </a:cubicBezTo>
                <a:cubicBezTo>
                  <a:pt x="9268" y="597"/>
                  <a:pt x="11573" y="826"/>
                  <a:pt x="13810" y="1305"/>
                </a:cubicBezTo>
                <a:cubicBezTo>
                  <a:pt x="16070" y="1716"/>
                  <a:pt x="18307" y="2401"/>
                  <a:pt x="20338" y="3428"/>
                </a:cubicBezTo>
                <a:cubicBezTo>
                  <a:pt x="22370" y="4455"/>
                  <a:pt x="24196" y="5984"/>
                  <a:pt x="25314" y="8038"/>
                </a:cubicBezTo>
                <a:cubicBezTo>
                  <a:pt x="24880" y="6943"/>
                  <a:pt x="24196" y="5984"/>
                  <a:pt x="23374" y="5140"/>
                </a:cubicBezTo>
                <a:cubicBezTo>
                  <a:pt x="22552" y="4295"/>
                  <a:pt x="21594" y="3588"/>
                  <a:pt x="20567" y="3017"/>
                </a:cubicBezTo>
                <a:cubicBezTo>
                  <a:pt x="18489" y="1876"/>
                  <a:pt x="16230" y="1191"/>
                  <a:pt x="13924" y="712"/>
                </a:cubicBezTo>
                <a:cubicBezTo>
                  <a:pt x="11642" y="278"/>
                  <a:pt x="9314" y="50"/>
                  <a:pt x="6985" y="4"/>
                </a:cubicBezTo>
                <a:cubicBezTo>
                  <a:pt x="6761" y="2"/>
                  <a:pt x="6537" y="1"/>
                  <a:pt x="6313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3" name="Google Shape;2983;p27"/>
          <p:cNvSpPr/>
          <p:nvPr/>
        </p:nvSpPr>
        <p:spPr>
          <a:xfrm flipH="1">
            <a:off x="1672110" y="1970818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0"/>
                </a:moveTo>
                <a:cubicBezTo>
                  <a:pt x="4190" y="0"/>
                  <a:pt x="2086" y="103"/>
                  <a:pt x="1" y="392"/>
                </a:cubicBezTo>
                <a:cubicBezTo>
                  <a:pt x="853" y="358"/>
                  <a:pt x="1693" y="337"/>
                  <a:pt x="2538" y="337"/>
                </a:cubicBezTo>
                <a:cubicBezTo>
                  <a:pt x="2848" y="337"/>
                  <a:pt x="3158" y="340"/>
                  <a:pt x="3470" y="346"/>
                </a:cubicBezTo>
                <a:cubicBezTo>
                  <a:pt x="4634" y="346"/>
                  <a:pt x="5775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70" y="1715"/>
                  <a:pt x="18284" y="2377"/>
                  <a:pt x="20315" y="3427"/>
                </a:cubicBezTo>
                <a:cubicBezTo>
                  <a:pt x="22347" y="4455"/>
                  <a:pt x="24195" y="5984"/>
                  <a:pt x="25291" y="8038"/>
                </a:cubicBezTo>
                <a:cubicBezTo>
                  <a:pt x="24857" y="6942"/>
                  <a:pt x="24173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7" y="1190"/>
                  <a:pt x="13924" y="711"/>
                </a:cubicBezTo>
                <a:cubicBezTo>
                  <a:pt x="11619" y="277"/>
                  <a:pt x="9290" y="49"/>
                  <a:pt x="6962" y="4"/>
                </a:cubicBezTo>
                <a:cubicBezTo>
                  <a:pt x="6740" y="1"/>
                  <a:pt x="6518" y="0"/>
                  <a:pt x="6296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4" name="Google Shape;2984;p27"/>
          <p:cNvSpPr/>
          <p:nvPr/>
        </p:nvSpPr>
        <p:spPr>
          <a:xfrm flipH="1">
            <a:off x="1703098" y="209079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853" y="359"/>
                  <a:pt x="1705" y="338"/>
                  <a:pt x="2548" y="338"/>
                </a:cubicBezTo>
                <a:cubicBezTo>
                  <a:pt x="2857" y="338"/>
                  <a:pt x="3164" y="340"/>
                  <a:pt x="3470" y="347"/>
                </a:cubicBezTo>
                <a:cubicBezTo>
                  <a:pt x="4634" y="347"/>
                  <a:pt x="5798" y="392"/>
                  <a:pt x="6939" y="461"/>
                </a:cubicBezTo>
                <a:cubicBezTo>
                  <a:pt x="9245" y="598"/>
                  <a:pt x="11550" y="826"/>
                  <a:pt x="13810" y="1282"/>
                </a:cubicBezTo>
                <a:cubicBezTo>
                  <a:pt x="16069" y="1716"/>
                  <a:pt x="18283" y="2378"/>
                  <a:pt x="20338" y="3405"/>
                </a:cubicBezTo>
                <a:cubicBezTo>
                  <a:pt x="22369" y="4455"/>
                  <a:pt x="24195" y="5984"/>
                  <a:pt x="25291" y="8039"/>
                </a:cubicBezTo>
                <a:cubicBezTo>
                  <a:pt x="24857" y="6943"/>
                  <a:pt x="24172" y="5984"/>
                  <a:pt x="23351" y="5140"/>
                </a:cubicBezTo>
                <a:cubicBezTo>
                  <a:pt x="22529" y="4295"/>
                  <a:pt x="21570" y="3588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8" y="278"/>
                  <a:pt x="9290" y="50"/>
                  <a:pt x="6962" y="4"/>
                </a:cubicBezTo>
                <a:cubicBezTo>
                  <a:pt x="6740" y="2"/>
                  <a:pt x="6518" y="1"/>
                  <a:pt x="6295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5" name="Google Shape;2985;p27"/>
          <p:cNvSpPr/>
          <p:nvPr/>
        </p:nvSpPr>
        <p:spPr>
          <a:xfrm flipH="1">
            <a:off x="1733285" y="2210606"/>
            <a:ext cx="881370" cy="280107"/>
          </a:xfrm>
          <a:custGeom>
            <a:avLst/>
            <a:gdLst/>
            <a:ahLst/>
            <a:cxnLst/>
            <a:rect l="l" t="t" r="r" b="b"/>
            <a:pathLst>
              <a:path w="25314" h="8045" extrusionOk="0">
                <a:moveTo>
                  <a:pt x="5984" y="0"/>
                </a:moveTo>
                <a:cubicBezTo>
                  <a:pt x="3982" y="0"/>
                  <a:pt x="1983" y="123"/>
                  <a:pt x="0" y="398"/>
                </a:cubicBezTo>
                <a:cubicBezTo>
                  <a:pt x="852" y="364"/>
                  <a:pt x="1705" y="343"/>
                  <a:pt x="2557" y="343"/>
                </a:cubicBezTo>
                <a:cubicBezTo>
                  <a:pt x="2869" y="343"/>
                  <a:pt x="3181" y="346"/>
                  <a:pt x="3492" y="352"/>
                </a:cubicBezTo>
                <a:cubicBezTo>
                  <a:pt x="4634" y="352"/>
                  <a:pt x="5798" y="398"/>
                  <a:pt x="6962" y="466"/>
                </a:cubicBezTo>
                <a:cubicBezTo>
                  <a:pt x="9267" y="603"/>
                  <a:pt x="11550" y="832"/>
                  <a:pt x="13809" y="1288"/>
                </a:cubicBezTo>
                <a:cubicBezTo>
                  <a:pt x="16069" y="1722"/>
                  <a:pt x="18283" y="2384"/>
                  <a:pt x="20338" y="3411"/>
                </a:cubicBezTo>
                <a:cubicBezTo>
                  <a:pt x="22369" y="4461"/>
                  <a:pt x="24195" y="5967"/>
                  <a:pt x="25313" y="8044"/>
                </a:cubicBezTo>
                <a:cubicBezTo>
                  <a:pt x="24857" y="6949"/>
                  <a:pt x="24172" y="5990"/>
                  <a:pt x="23373" y="5145"/>
                </a:cubicBezTo>
                <a:cubicBezTo>
                  <a:pt x="22529" y="4301"/>
                  <a:pt x="21570" y="3593"/>
                  <a:pt x="20543" y="3023"/>
                </a:cubicBezTo>
                <a:cubicBezTo>
                  <a:pt x="18489" y="1881"/>
                  <a:pt x="16206" y="1197"/>
                  <a:pt x="13924" y="717"/>
                </a:cubicBezTo>
                <a:cubicBezTo>
                  <a:pt x="11618" y="284"/>
                  <a:pt x="9290" y="55"/>
                  <a:pt x="6962" y="10"/>
                </a:cubicBezTo>
                <a:cubicBezTo>
                  <a:pt x="6636" y="3"/>
                  <a:pt x="6310" y="0"/>
                  <a:pt x="598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6" name="Google Shape;2986;p27"/>
          <p:cNvSpPr/>
          <p:nvPr/>
        </p:nvSpPr>
        <p:spPr>
          <a:xfrm flipH="1">
            <a:off x="1764272" y="2330588"/>
            <a:ext cx="881405" cy="279341"/>
          </a:xfrm>
          <a:custGeom>
            <a:avLst/>
            <a:gdLst/>
            <a:ahLst/>
            <a:cxnLst/>
            <a:rect l="l" t="t" r="r" b="b"/>
            <a:pathLst>
              <a:path w="25315" h="8023" extrusionOk="0">
                <a:moveTo>
                  <a:pt x="5999" y="1"/>
                </a:moveTo>
                <a:cubicBezTo>
                  <a:pt x="3983" y="1"/>
                  <a:pt x="1983" y="124"/>
                  <a:pt x="1" y="398"/>
                </a:cubicBezTo>
                <a:cubicBezTo>
                  <a:pt x="853" y="365"/>
                  <a:pt x="1705" y="344"/>
                  <a:pt x="2558" y="344"/>
                </a:cubicBezTo>
                <a:cubicBezTo>
                  <a:pt x="2869" y="344"/>
                  <a:pt x="3181" y="347"/>
                  <a:pt x="3493" y="353"/>
                </a:cubicBezTo>
                <a:cubicBezTo>
                  <a:pt x="4657" y="353"/>
                  <a:pt x="5799" y="398"/>
                  <a:pt x="6963" y="467"/>
                </a:cubicBezTo>
                <a:cubicBezTo>
                  <a:pt x="9268" y="604"/>
                  <a:pt x="11573" y="832"/>
                  <a:pt x="13810" y="1289"/>
                </a:cubicBezTo>
                <a:cubicBezTo>
                  <a:pt x="16070" y="1722"/>
                  <a:pt x="18307" y="2384"/>
                  <a:pt x="20338" y="3411"/>
                </a:cubicBezTo>
                <a:cubicBezTo>
                  <a:pt x="22370" y="4461"/>
                  <a:pt x="24196" y="5968"/>
                  <a:pt x="25314" y="8022"/>
                </a:cubicBezTo>
                <a:cubicBezTo>
                  <a:pt x="24881" y="6949"/>
                  <a:pt x="24196" y="5991"/>
                  <a:pt x="23374" y="5123"/>
                </a:cubicBezTo>
                <a:cubicBezTo>
                  <a:pt x="22552" y="4302"/>
                  <a:pt x="21594" y="3594"/>
                  <a:pt x="20567" y="3023"/>
                </a:cubicBezTo>
                <a:cubicBezTo>
                  <a:pt x="18489" y="1882"/>
                  <a:pt x="16230" y="1197"/>
                  <a:pt x="13924" y="718"/>
                </a:cubicBezTo>
                <a:cubicBezTo>
                  <a:pt x="11642" y="284"/>
                  <a:pt x="9314" y="56"/>
                  <a:pt x="6986" y="10"/>
                </a:cubicBezTo>
                <a:cubicBezTo>
                  <a:pt x="6656" y="4"/>
                  <a:pt x="6327" y="1"/>
                  <a:pt x="5999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7" name="Google Shape;2987;p27"/>
          <p:cNvSpPr/>
          <p:nvPr/>
        </p:nvSpPr>
        <p:spPr>
          <a:xfrm flipH="1">
            <a:off x="445838" y="1601231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0"/>
                </a:moveTo>
                <a:cubicBezTo>
                  <a:pt x="7102" y="0"/>
                  <a:pt x="6781" y="9"/>
                  <a:pt x="6460" y="28"/>
                </a:cubicBezTo>
                <a:cubicBezTo>
                  <a:pt x="5296" y="119"/>
                  <a:pt x="4132" y="324"/>
                  <a:pt x="3013" y="712"/>
                </a:cubicBezTo>
                <a:cubicBezTo>
                  <a:pt x="1918" y="1123"/>
                  <a:pt x="868" y="1717"/>
                  <a:pt x="0" y="2493"/>
                </a:cubicBezTo>
                <a:cubicBezTo>
                  <a:pt x="1895" y="1123"/>
                  <a:pt x="4200" y="553"/>
                  <a:pt x="6483" y="484"/>
                </a:cubicBezTo>
                <a:cubicBezTo>
                  <a:pt x="6554" y="483"/>
                  <a:pt x="6626" y="483"/>
                  <a:pt x="6698" y="483"/>
                </a:cubicBezTo>
                <a:cubicBezTo>
                  <a:pt x="8910" y="483"/>
                  <a:pt x="11140" y="823"/>
                  <a:pt x="13285" y="1420"/>
                </a:cubicBezTo>
                <a:cubicBezTo>
                  <a:pt x="15521" y="1968"/>
                  <a:pt x="17690" y="2767"/>
                  <a:pt x="19835" y="3657"/>
                </a:cubicBezTo>
                <a:cubicBezTo>
                  <a:pt x="20885" y="4091"/>
                  <a:pt x="21958" y="4547"/>
                  <a:pt x="22985" y="5049"/>
                </a:cubicBezTo>
                <a:cubicBezTo>
                  <a:pt x="24058" y="5529"/>
                  <a:pt x="25085" y="6054"/>
                  <a:pt x="26112" y="6601"/>
                </a:cubicBezTo>
                <a:cubicBezTo>
                  <a:pt x="24172" y="5300"/>
                  <a:pt x="22118" y="4205"/>
                  <a:pt x="19995" y="3223"/>
                </a:cubicBezTo>
                <a:cubicBezTo>
                  <a:pt x="17895" y="2265"/>
                  <a:pt x="15681" y="1443"/>
                  <a:pt x="13422" y="849"/>
                </a:cubicBezTo>
                <a:cubicBezTo>
                  <a:pt x="11470" y="357"/>
                  <a:pt x="9451" y="0"/>
                  <a:pt x="7422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8" name="Google Shape;2988;p27"/>
          <p:cNvSpPr/>
          <p:nvPr/>
        </p:nvSpPr>
        <p:spPr>
          <a:xfrm flipH="1">
            <a:off x="470489" y="1722813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48" y="0"/>
                </a:moveTo>
                <a:cubicBezTo>
                  <a:pt x="7127" y="0"/>
                  <a:pt x="6805" y="9"/>
                  <a:pt x="6483" y="28"/>
                </a:cubicBezTo>
                <a:cubicBezTo>
                  <a:pt x="5296" y="119"/>
                  <a:pt x="4132" y="325"/>
                  <a:pt x="3014" y="713"/>
                </a:cubicBezTo>
                <a:cubicBezTo>
                  <a:pt x="1918" y="1124"/>
                  <a:pt x="868" y="1694"/>
                  <a:pt x="1" y="2493"/>
                </a:cubicBezTo>
                <a:cubicBezTo>
                  <a:pt x="1895" y="1124"/>
                  <a:pt x="4223" y="530"/>
                  <a:pt x="6483" y="484"/>
                </a:cubicBezTo>
                <a:cubicBezTo>
                  <a:pt x="6555" y="484"/>
                  <a:pt x="6628" y="483"/>
                  <a:pt x="6700" y="483"/>
                </a:cubicBezTo>
                <a:cubicBezTo>
                  <a:pt x="8932" y="483"/>
                  <a:pt x="11140" y="823"/>
                  <a:pt x="13285" y="1420"/>
                </a:cubicBezTo>
                <a:cubicBezTo>
                  <a:pt x="15522" y="1968"/>
                  <a:pt x="17690" y="2767"/>
                  <a:pt x="19836" y="3634"/>
                </a:cubicBezTo>
                <a:cubicBezTo>
                  <a:pt x="20909" y="4091"/>
                  <a:pt x="21959" y="4547"/>
                  <a:pt x="23009" y="5049"/>
                </a:cubicBezTo>
                <a:cubicBezTo>
                  <a:pt x="24059" y="5529"/>
                  <a:pt x="25086" y="6054"/>
                  <a:pt x="26113" y="6602"/>
                </a:cubicBezTo>
                <a:cubicBezTo>
                  <a:pt x="24196" y="5301"/>
                  <a:pt x="22118" y="4205"/>
                  <a:pt x="20018" y="3223"/>
                </a:cubicBezTo>
                <a:cubicBezTo>
                  <a:pt x="17896" y="2265"/>
                  <a:pt x="15705" y="1443"/>
                  <a:pt x="13445" y="827"/>
                </a:cubicBezTo>
                <a:cubicBezTo>
                  <a:pt x="11475" y="354"/>
                  <a:pt x="9471" y="0"/>
                  <a:pt x="744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9" name="Google Shape;2989;p27"/>
          <p:cNvSpPr/>
          <p:nvPr/>
        </p:nvSpPr>
        <p:spPr>
          <a:xfrm flipH="1">
            <a:off x="494304" y="1844361"/>
            <a:ext cx="909224" cy="229900"/>
          </a:xfrm>
          <a:custGeom>
            <a:avLst/>
            <a:gdLst/>
            <a:ahLst/>
            <a:cxnLst/>
            <a:rect l="l" t="t" r="r" b="b"/>
            <a:pathLst>
              <a:path w="26114" h="6603" extrusionOk="0">
                <a:moveTo>
                  <a:pt x="7464" y="0"/>
                </a:moveTo>
                <a:cubicBezTo>
                  <a:pt x="7130" y="0"/>
                  <a:pt x="6795" y="10"/>
                  <a:pt x="6461" y="29"/>
                </a:cubicBezTo>
                <a:cubicBezTo>
                  <a:pt x="5274" y="98"/>
                  <a:pt x="4110" y="326"/>
                  <a:pt x="3014" y="714"/>
                </a:cubicBezTo>
                <a:cubicBezTo>
                  <a:pt x="1895" y="1125"/>
                  <a:pt x="868" y="1695"/>
                  <a:pt x="1" y="2471"/>
                </a:cubicBezTo>
                <a:cubicBezTo>
                  <a:pt x="1895" y="1102"/>
                  <a:pt x="4201" y="531"/>
                  <a:pt x="6483" y="486"/>
                </a:cubicBezTo>
                <a:cubicBezTo>
                  <a:pt x="6612" y="483"/>
                  <a:pt x="6740" y="482"/>
                  <a:pt x="6869" y="482"/>
                </a:cubicBezTo>
                <a:cubicBezTo>
                  <a:pt x="9023" y="482"/>
                  <a:pt x="11174" y="839"/>
                  <a:pt x="13285" y="1399"/>
                </a:cubicBezTo>
                <a:cubicBezTo>
                  <a:pt x="15499" y="1969"/>
                  <a:pt x="17691" y="2768"/>
                  <a:pt x="19813" y="3636"/>
                </a:cubicBezTo>
                <a:cubicBezTo>
                  <a:pt x="20886" y="4069"/>
                  <a:pt x="21936" y="4549"/>
                  <a:pt x="22986" y="5051"/>
                </a:cubicBezTo>
                <a:cubicBezTo>
                  <a:pt x="24036" y="5530"/>
                  <a:pt x="25086" y="6055"/>
                  <a:pt x="26113" y="6603"/>
                </a:cubicBezTo>
                <a:cubicBezTo>
                  <a:pt x="24173" y="5302"/>
                  <a:pt x="22119" y="4206"/>
                  <a:pt x="19996" y="3225"/>
                </a:cubicBezTo>
                <a:cubicBezTo>
                  <a:pt x="17873" y="2243"/>
                  <a:pt x="15682" y="1444"/>
                  <a:pt x="13422" y="828"/>
                </a:cubicBezTo>
                <a:cubicBezTo>
                  <a:pt x="11484" y="339"/>
                  <a:pt x="9479" y="0"/>
                  <a:pt x="746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0" name="Google Shape;2990;p27"/>
          <p:cNvSpPr/>
          <p:nvPr/>
        </p:nvSpPr>
        <p:spPr>
          <a:xfrm flipH="1">
            <a:off x="518955" y="1965944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64" y="1"/>
                </a:moveTo>
                <a:cubicBezTo>
                  <a:pt x="7129" y="1"/>
                  <a:pt x="6795" y="10"/>
                  <a:pt x="6460" y="29"/>
                </a:cubicBezTo>
                <a:cubicBezTo>
                  <a:pt x="5296" y="98"/>
                  <a:pt x="4132" y="326"/>
                  <a:pt x="3013" y="714"/>
                </a:cubicBezTo>
                <a:cubicBezTo>
                  <a:pt x="1918" y="1125"/>
                  <a:pt x="868" y="1696"/>
                  <a:pt x="0" y="2472"/>
                </a:cubicBezTo>
                <a:cubicBezTo>
                  <a:pt x="1895" y="1102"/>
                  <a:pt x="4200" y="532"/>
                  <a:pt x="6483" y="486"/>
                </a:cubicBezTo>
                <a:cubicBezTo>
                  <a:pt x="6611" y="483"/>
                  <a:pt x="6740" y="482"/>
                  <a:pt x="6868" y="482"/>
                </a:cubicBezTo>
                <a:cubicBezTo>
                  <a:pt x="9024" y="482"/>
                  <a:pt x="11195" y="839"/>
                  <a:pt x="13285" y="1399"/>
                </a:cubicBezTo>
                <a:cubicBezTo>
                  <a:pt x="15522" y="1947"/>
                  <a:pt x="17690" y="2768"/>
                  <a:pt x="19836" y="3636"/>
                </a:cubicBezTo>
                <a:cubicBezTo>
                  <a:pt x="20886" y="4070"/>
                  <a:pt x="21958" y="4549"/>
                  <a:pt x="22985" y="5051"/>
                </a:cubicBezTo>
                <a:cubicBezTo>
                  <a:pt x="24058" y="5530"/>
                  <a:pt x="25085" y="6055"/>
                  <a:pt x="26113" y="6580"/>
                </a:cubicBezTo>
                <a:cubicBezTo>
                  <a:pt x="24172" y="5302"/>
                  <a:pt x="22118" y="4206"/>
                  <a:pt x="19995" y="3225"/>
                </a:cubicBezTo>
                <a:cubicBezTo>
                  <a:pt x="17895" y="2244"/>
                  <a:pt x="15681" y="1445"/>
                  <a:pt x="13422" y="828"/>
                </a:cubicBezTo>
                <a:cubicBezTo>
                  <a:pt x="11484" y="339"/>
                  <a:pt x="9478" y="1"/>
                  <a:pt x="7464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1" name="Google Shape;2991;p27"/>
          <p:cNvSpPr/>
          <p:nvPr/>
        </p:nvSpPr>
        <p:spPr>
          <a:xfrm flipH="1">
            <a:off x="543605" y="2087527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86" y="1"/>
                </a:moveTo>
                <a:cubicBezTo>
                  <a:pt x="7152" y="1"/>
                  <a:pt x="6818" y="10"/>
                  <a:pt x="6483" y="30"/>
                </a:cubicBezTo>
                <a:cubicBezTo>
                  <a:pt x="5296" y="98"/>
                  <a:pt x="4132" y="304"/>
                  <a:pt x="3014" y="714"/>
                </a:cubicBezTo>
                <a:cubicBezTo>
                  <a:pt x="1918" y="1103"/>
                  <a:pt x="868" y="1696"/>
                  <a:pt x="1" y="2472"/>
                </a:cubicBezTo>
                <a:cubicBezTo>
                  <a:pt x="1895" y="1103"/>
                  <a:pt x="4223" y="532"/>
                  <a:pt x="6483" y="486"/>
                </a:cubicBezTo>
                <a:cubicBezTo>
                  <a:pt x="6613" y="484"/>
                  <a:pt x="6742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47"/>
                  <a:pt x="17690" y="2746"/>
                  <a:pt x="19836" y="3636"/>
                </a:cubicBezTo>
                <a:cubicBezTo>
                  <a:pt x="20909" y="4070"/>
                  <a:pt x="21959" y="4549"/>
                  <a:pt x="23009" y="5028"/>
                </a:cubicBezTo>
                <a:cubicBezTo>
                  <a:pt x="24059" y="5508"/>
                  <a:pt x="25086" y="6056"/>
                  <a:pt x="26113" y="6581"/>
                </a:cubicBezTo>
                <a:cubicBezTo>
                  <a:pt x="24196" y="5302"/>
                  <a:pt x="22118" y="4184"/>
                  <a:pt x="20019" y="3202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8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2" name="Google Shape;2992;p27"/>
          <p:cNvSpPr/>
          <p:nvPr/>
        </p:nvSpPr>
        <p:spPr>
          <a:xfrm flipH="1">
            <a:off x="567421" y="2208378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1"/>
                </a:moveTo>
                <a:cubicBezTo>
                  <a:pt x="7101" y="1"/>
                  <a:pt x="6781" y="9"/>
                  <a:pt x="6460" y="28"/>
                </a:cubicBezTo>
                <a:cubicBezTo>
                  <a:pt x="5273" y="119"/>
                  <a:pt x="4109" y="325"/>
                  <a:pt x="3013" y="713"/>
                </a:cubicBezTo>
                <a:cubicBezTo>
                  <a:pt x="1895" y="1124"/>
                  <a:pt x="867" y="1717"/>
                  <a:pt x="0" y="2493"/>
                </a:cubicBezTo>
                <a:cubicBezTo>
                  <a:pt x="1895" y="1124"/>
                  <a:pt x="4200" y="553"/>
                  <a:pt x="6482" y="485"/>
                </a:cubicBezTo>
                <a:cubicBezTo>
                  <a:pt x="6554" y="484"/>
                  <a:pt x="6626" y="484"/>
                  <a:pt x="6697" y="484"/>
                </a:cubicBezTo>
                <a:cubicBezTo>
                  <a:pt x="8908" y="484"/>
                  <a:pt x="11118" y="824"/>
                  <a:pt x="13284" y="1420"/>
                </a:cubicBezTo>
                <a:cubicBezTo>
                  <a:pt x="15498" y="1968"/>
                  <a:pt x="17690" y="2767"/>
                  <a:pt x="19812" y="3657"/>
                </a:cubicBezTo>
                <a:cubicBezTo>
                  <a:pt x="20885" y="4091"/>
                  <a:pt x="21935" y="4548"/>
                  <a:pt x="22985" y="5050"/>
                </a:cubicBezTo>
                <a:cubicBezTo>
                  <a:pt x="24035" y="5529"/>
                  <a:pt x="25085" y="6054"/>
                  <a:pt x="26112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72" y="2265"/>
                  <a:pt x="15681" y="1443"/>
                  <a:pt x="13421" y="850"/>
                </a:cubicBezTo>
                <a:cubicBezTo>
                  <a:pt x="11470" y="357"/>
                  <a:pt x="9451" y="1"/>
                  <a:pt x="7422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3" name="Google Shape;2993;p27"/>
          <p:cNvSpPr/>
          <p:nvPr/>
        </p:nvSpPr>
        <p:spPr>
          <a:xfrm flipH="1">
            <a:off x="592071" y="2329961"/>
            <a:ext cx="909189" cy="229900"/>
          </a:xfrm>
          <a:custGeom>
            <a:avLst/>
            <a:gdLst/>
            <a:ahLst/>
            <a:cxnLst/>
            <a:rect l="l" t="t" r="r" b="b"/>
            <a:pathLst>
              <a:path w="26113" h="6603" extrusionOk="0">
                <a:moveTo>
                  <a:pt x="7426" y="1"/>
                </a:moveTo>
                <a:cubicBezTo>
                  <a:pt x="7104" y="1"/>
                  <a:pt x="6782" y="10"/>
                  <a:pt x="6460" y="28"/>
                </a:cubicBezTo>
                <a:cubicBezTo>
                  <a:pt x="5296" y="97"/>
                  <a:pt x="4109" y="325"/>
                  <a:pt x="3013" y="713"/>
                </a:cubicBezTo>
                <a:cubicBezTo>
                  <a:pt x="1918" y="1124"/>
                  <a:pt x="868" y="1695"/>
                  <a:pt x="0" y="2494"/>
                </a:cubicBezTo>
                <a:cubicBezTo>
                  <a:pt x="1895" y="1124"/>
                  <a:pt x="4200" y="531"/>
                  <a:pt x="6483" y="485"/>
                </a:cubicBezTo>
                <a:cubicBezTo>
                  <a:pt x="6611" y="482"/>
                  <a:pt x="6739" y="481"/>
                  <a:pt x="6868" y="481"/>
                </a:cubicBezTo>
                <a:cubicBezTo>
                  <a:pt x="9024" y="481"/>
                  <a:pt x="11195" y="839"/>
                  <a:pt x="13285" y="1421"/>
                </a:cubicBezTo>
                <a:cubicBezTo>
                  <a:pt x="15522" y="1969"/>
                  <a:pt x="17690" y="2767"/>
                  <a:pt x="19836" y="3635"/>
                </a:cubicBezTo>
                <a:cubicBezTo>
                  <a:pt x="20886" y="4068"/>
                  <a:pt x="21958" y="4548"/>
                  <a:pt x="22986" y="5050"/>
                </a:cubicBezTo>
                <a:cubicBezTo>
                  <a:pt x="24058" y="5529"/>
                  <a:pt x="25085" y="6054"/>
                  <a:pt x="26113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95" y="2242"/>
                  <a:pt x="15681" y="1444"/>
                  <a:pt x="13422" y="827"/>
                </a:cubicBezTo>
                <a:cubicBezTo>
                  <a:pt x="11471" y="355"/>
                  <a:pt x="9453" y="1"/>
                  <a:pt x="742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4" name="Google Shape;2994;p27"/>
          <p:cNvSpPr/>
          <p:nvPr/>
        </p:nvSpPr>
        <p:spPr>
          <a:xfrm flipH="1">
            <a:off x="616722" y="2451509"/>
            <a:ext cx="909189" cy="229935"/>
          </a:xfrm>
          <a:custGeom>
            <a:avLst/>
            <a:gdLst/>
            <a:ahLst/>
            <a:cxnLst/>
            <a:rect l="l" t="t" r="r" b="b"/>
            <a:pathLst>
              <a:path w="26113" h="6604" extrusionOk="0">
                <a:moveTo>
                  <a:pt x="7471" y="1"/>
                </a:moveTo>
                <a:cubicBezTo>
                  <a:pt x="7135" y="1"/>
                  <a:pt x="6798" y="10"/>
                  <a:pt x="6460" y="30"/>
                </a:cubicBezTo>
                <a:cubicBezTo>
                  <a:pt x="5296" y="98"/>
                  <a:pt x="4132" y="326"/>
                  <a:pt x="3014" y="714"/>
                </a:cubicBezTo>
                <a:cubicBezTo>
                  <a:pt x="1918" y="1125"/>
                  <a:pt x="868" y="1696"/>
                  <a:pt x="1" y="2472"/>
                </a:cubicBezTo>
                <a:cubicBezTo>
                  <a:pt x="1895" y="1102"/>
                  <a:pt x="4224" y="532"/>
                  <a:pt x="6483" y="486"/>
                </a:cubicBezTo>
                <a:cubicBezTo>
                  <a:pt x="6613" y="484"/>
                  <a:pt x="6743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70"/>
                  <a:pt x="17690" y="2769"/>
                  <a:pt x="19836" y="3636"/>
                </a:cubicBezTo>
                <a:cubicBezTo>
                  <a:pt x="20909" y="4070"/>
                  <a:pt x="21959" y="4549"/>
                  <a:pt x="23009" y="5051"/>
                </a:cubicBezTo>
                <a:cubicBezTo>
                  <a:pt x="24059" y="5531"/>
                  <a:pt x="25086" y="6056"/>
                  <a:pt x="26113" y="6603"/>
                </a:cubicBezTo>
                <a:cubicBezTo>
                  <a:pt x="24196" y="5302"/>
                  <a:pt x="22119" y="4207"/>
                  <a:pt x="20019" y="3225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7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5" name="Google Shape;2995;p27"/>
          <p:cNvSpPr/>
          <p:nvPr/>
        </p:nvSpPr>
        <p:spPr>
          <a:xfrm flipH="1">
            <a:off x="640537" y="2573126"/>
            <a:ext cx="909189" cy="229099"/>
          </a:xfrm>
          <a:custGeom>
            <a:avLst/>
            <a:gdLst/>
            <a:ahLst/>
            <a:cxnLst/>
            <a:rect l="l" t="t" r="r" b="b"/>
            <a:pathLst>
              <a:path w="26113" h="6580" extrusionOk="0">
                <a:moveTo>
                  <a:pt x="7463" y="0"/>
                </a:moveTo>
                <a:cubicBezTo>
                  <a:pt x="7129" y="0"/>
                  <a:pt x="6794" y="9"/>
                  <a:pt x="6460" y="29"/>
                </a:cubicBezTo>
                <a:cubicBezTo>
                  <a:pt x="5273" y="97"/>
                  <a:pt x="4109" y="326"/>
                  <a:pt x="3013" y="714"/>
                </a:cubicBezTo>
                <a:cubicBezTo>
                  <a:pt x="1895" y="1125"/>
                  <a:pt x="867" y="1695"/>
                  <a:pt x="0" y="2471"/>
                </a:cubicBezTo>
                <a:cubicBezTo>
                  <a:pt x="1895" y="1102"/>
                  <a:pt x="4200" y="531"/>
                  <a:pt x="6482" y="485"/>
                </a:cubicBezTo>
                <a:cubicBezTo>
                  <a:pt x="6611" y="483"/>
                  <a:pt x="6739" y="482"/>
                  <a:pt x="6868" y="482"/>
                </a:cubicBezTo>
                <a:cubicBezTo>
                  <a:pt x="9022" y="482"/>
                  <a:pt x="11172" y="838"/>
                  <a:pt x="13262" y="1398"/>
                </a:cubicBezTo>
                <a:cubicBezTo>
                  <a:pt x="15498" y="1946"/>
                  <a:pt x="17667" y="2768"/>
                  <a:pt x="19812" y="3635"/>
                </a:cubicBezTo>
                <a:cubicBezTo>
                  <a:pt x="20885" y="4069"/>
                  <a:pt x="21935" y="4548"/>
                  <a:pt x="22985" y="5051"/>
                </a:cubicBezTo>
                <a:cubicBezTo>
                  <a:pt x="24035" y="5530"/>
                  <a:pt x="25085" y="6055"/>
                  <a:pt x="26112" y="6580"/>
                </a:cubicBezTo>
                <a:cubicBezTo>
                  <a:pt x="24172" y="5302"/>
                  <a:pt x="22118" y="4206"/>
                  <a:pt x="19995" y="3224"/>
                </a:cubicBezTo>
                <a:cubicBezTo>
                  <a:pt x="17872" y="2243"/>
                  <a:pt x="15681" y="1444"/>
                  <a:pt x="13421" y="828"/>
                </a:cubicBezTo>
                <a:cubicBezTo>
                  <a:pt x="11483" y="338"/>
                  <a:pt x="9478" y="0"/>
                  <a:pt x="7463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27"/>
          <p:cNvSpPr/>
          <p:nvPr/>
        </p:nvSpPr>
        <p:spPr>
          <a:xfrm flipH="1">
            <a:off x="1422538" y="1583891"/>
            <a:ext cx="340968" cy="1324040"/>
          </a:xfrm>
          <a:custGeom>
            <a:avLst/>
            <a:gdLst/>
            <a:ahLst/>
            <a:cxnLst/>
            <a:rect l="l" t="t" r="r" b="b"/>
            <a:pathLst>
              <a:path w="9793" h="38028" extrusionOk="0">
                <a:moveTo>
                  <a:pt x="9336" y="1"/>
                </a:moveTo>
                <a:lnTo>
                  <a:pt x="0" y="37845"/>
                </a:lnTo>
                <a:lnTo>
                  <a:pt x="2853" y="38028"/>
                </a:lnTo>
                <a:lnTo>
                  <a:pt x="9792" y="708"/>
                </a:lnTo>
                <a:lnTo>
                  <a:pt x="93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7" name="Google Shape;2997;p27"/>
          <p:cNvSpPr/>
          <p:nvPr/>
        </p:nvSpPr>
        <p:spPr>
          <a:xfrm flipH="1">
            <a:off x="1626012" y="2901525"/>
            <a:ext cx="137494" cy="285364"/>
          </a:xfrm>
          <a:custGeom>
            <a:avLst/>
            <a:gdLst/>
            <a:ahLst/>
            <a:cxnLst/>
            <a:rect l="l" t="t" r="r" b="b"/>
            <a:pathLst>
              <a:path w="3949" h="8196" extrusionOk="0">
                <a:moveTo>
                  <a:pt x="0" y="1"/>
                </a:moveTo>
                <a:lnTo>
                  <a:pt x="662" y="8195"/>
                </a:lnTo>
                <a:lnTo>
                  <a:pt x="1963" y="5776"/>
                </a:lnTo>
                <a:lnTo>
                  <a:pt x="3949" y="7419"/>
                </a:lnTo>
                <a:lnTo>
                  <a:pt x="2853" y="184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8" name="Google Shape;2998;p27"/>
          <p:cNvSpPr/>
          <p:nvPr/>
        </p:nvSpPr>
        <p:spPr>
          <a:xfrm flipH="1">
            <a:off x="1648260" y="3609643"/>
            <a:ext cx="53271" cy="45332"/>
          </a:xfrm>
          <a:custGeom>
            <a:avLst/>
            <a:gdLst/>
            <a:ahLst/>
            <a:cxnLst/>
            <a:rect l="l" t="t" r="r" b="b"/>
            <a:pathLst>
              <a:path w="1530" h="1302" extrusionOk="0">
                <a:moveTo>
                  <a:pt x="1187" y="0"/>
                </a:moveTo>
                <a:cubicBezTo>
                  <a:pt x="822" y="183"/>
                  <a:pt x="480" y="388"/>
                  <a:pt x="137" y="571"/>
                </a:cubicBezTo>
                <a:lnTo>
                  <a:pt x="0" y="639"/>
                </a:lnTo>
                <a:lnTo>
                  <a:pt x="366" y="1301"/>
                </a:lnTo>
                <a:lnTo>
                  <a:pt x="480" y="1233"/>
                </a:lnTo>
                <a:cubicBezTo>
                  <a:pt x="822" y="1050"/>
                  <a:pt x="1187" y="868"/>
                  <a:pt x="1530" y="685"/>
                </a:cubicBezTo>
                <a:lnTo>
                  <a:pt x="11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9" name="Google Shape;2999;p27"/>
          <p:cNvSpPr/>
          <p:nvPr/>
        </p:nvSpPr>
        <p:spPr>
          <a:xfrm flipH="1">
            <a:off x="-1092748" y="3185253"/>
            <a:ext cx="2669493" cy="1948701"/>
          </a:xfrm>
          <a:custGeom>
            <a:avLst/>
            <a:gdLst/>
            <a:ahLst/>
            <a:cxnLst/>
            <a:rect l="l" t="t" r="r" b="b"/>
            <a:pathLst>
              <a:path w="76671" h="55969" extrusionOk="0">
                <a:moveTo>
                  <a:pt x="76670" y="1"/>
                </a:moveTo>
                <a:cubicBezTo>
                  <a:pt x="76488" y="46"/>
                  <a:pt x="76328" y="69"/>
                  <a:pt x="76145" y="115"/>
                </a:cubicBezTo>
                <a:lnTo>
                  <a:pt x="76328" y="868"/>
                </a:lnTo>
                <a:cubicBezTo>
                  <a:pt x="76442" y="822"/>
                  <a:pt x="76556" y="799"/>
                  <a:pt x="76670" y="777"/>
                </a:cubicBezTo>
                <a:lnTo>
                  <a:pt x="76670" y="1"/>
                </a:lnTo>
                <a:close/>
                <a:moveTo>
                  <a:pt x="73543" y="845"/>
                </a:moveTo>
                <a:cubicBezTo>
                  <a:pt x="72699" y="1142"/>
                  <a:pt x="71854" y="1461"/>
                  <a:pt x="71010" y="1827"/>
                </a:cubicBezTo>
                <a:lnTo>
                  <a:pt x="71329" y="2534"/>
                </a:lnTo>
                <a:cubicBezTo>
                  <a:pt x="72128" y="2169"/>
                  <a:pt x="72973" y="1849"/>
                  <a:pt x="73794" y="1576"/>
                </a:cubicBezTo>
                <a:lnTo>
                  <a:pt x="73543" y="845"/>
                </a:lnTo>
                <a:close/>
                <a:moveTo>
                  <a:pt x="68590" y="3036"/>
                </a:moveTo>
                <a:cubicBezTo>
                  <a:pt x="67814" y="3470"/>
                  <a:pt x="67038" y="3949"/>
                  <a:pt x="66285" y="4474"/>
                </a:cubicBezTo>
                <a:lnTo>
                  <a:pt x="66718" y="5091"/>
                </a:lnTo>
                <a:cubicBezTo>
                  <a:pt x="67449" y="4611"/>
                  <a:pt x="68202" y="4132"/>
                  <a:pt x="68955" y="3698"/>
                </a:cubicBezTo>
                <a:lnTo>
                  <a:pt x="68590" y="3036"/>
                </a:lnTo>
                <a:close/>
                <a:moveTo>
                  <a:pt x="64116" y="6095"/>
                </a:moveTo>
                <a:cubicBezTo>
                  <a:pt x="63409" y="6688"/>
                  <a:pt x="62747" y="7305"/>
                  <a:pt x="62131" y="7921"/>
                </a:cubicBezTo>
                <a:lnTo>
                  <a:pt x="62678" y="8469"/>
                </a:lnTo>
                <a:cubicBezTo>
                  <a:pt x="63272" y="7852"/>
                  <a:pt x="63934" y="7259"/>
                  <a:pt x="64618" y="6688"/>
                </a:cubicBezTo>
                <a:lnTo>
                  <a:pt x="64116" y="6095"/>
                </a:lnTo>
                <a:close/>
                <a:moveTo>
                  <a:pt x="10431" y="8286"/>
                </a:moveTo>
                <a:lnTo>
                  <a:pt x="10408" y="9039"/>
                </a:lnTo>
                <a:cubicBezTo>
                  <a:pt x="11299" y="9062"/>
                  <a:pt x="12166" y="9176"/>
                  <a:pt x="12965" y="9382"/>
                </a:cubicBezTo>
                <a:lnTo>
                  <a:pt x="13147" y="8651"/>
                </a:lnTo>
                <a:cubicBezTo>
                  <a:pt x="12303" y="8446"/>
                  <a:pt x="11367" y="8309"/>
                  <a:pt x="10431" y="8286"/>
                </a:cubicBezTo>
                <a:close/>
                <a:moveTo>
                  <a:pt x="7692" y="8446"/>
                </a:moveTo>
                <a:cubicBezTo>
                  <a:pt x="6825" y="8560"/>
                  <a:pt x="5935" y="8765"/>
                  <a:pt x="5044" y="9017"/>
                </a:cubicBezTo>
                <a:lnTo>
                  <a:pt x="5250" y="9747"/>
                </a:lnTo>
                <a:cubicBezTo>
                  <a:pt x="6117" y="9496"/>
                  <a:pt x="6985" y="9313"/>
                  <a:pt x="7806" y="9199"/>
                </a:cubicBezTo>
                <a:lnTo>
                  <a:pt x="7692" y="8446"/>
                </a:lnTo>
                <a:close/>
                <a:moveTo>
                  <a:pt x="2465" y="9907"/>
                </a:moveTo>
                <a:cubicBezTo>
                  <a:pt x="1689" y="10203"/>
                  <a:pt x="890" y="10569"/>
                  <a:pt x="0" y="10980"/>
                </a:cubicBezTo>
                <a:lnTo>
                  <a:pt x="320" y="11664"/>
                </a:lnTo>
                <a:cubicBezTo>
                  <a:pt x="1210" y="11253"/>
                  <a:pt x="1986" y="10911"/>
                  <a:pt x="2762" y="10592"/>
                </a:cubicBezTo>
                <a:lnTo>
                  <a:pt x="2465" y="9907"/>
                </a:lnTo>
                <a:close/>
                <a:moveTo>
                  <a:pt x="15727" y="9656"/>
                </a:moveTo>
                <a:lnTo>
                  <a:pt x="15361" y="10340"/>
                </a:lnTo>
                <a:cubicBezTo>
                  <a:pt x="16115" y="10751"/>
                  <a:pt x="16799" y="11276"/>
                  <a:pt x="17393" y="11870"/>
                </a:cubicBezTo>
                <a:lnTo>
                  <a:pt x="17941" y="11345"/>
                </a:lnTo>
                <a:cubicBezTo>
                  <a:pt x="17279" y="10683"/>
                  <a:pt x="16548" y="10112"/>
                  <a:pt x="15727" y="9656"/>
                </a:cubicBezTo>
                <a:close/>
                <a:moveTo>
                  <a:pt x="60327" y="9952"/>
                </a:moveTo>
                <a:cubicBezTo>
                  <a:pt x="59757" y="10683"/>
                  <a:pt x="59232" y="11436"/>
                  <a:pt x="58775" y="12212"/>
                </a:cubicBezTo>
                <a:lnTo>
                  <a:pt x="59437" y="12600"/>
                </a:lnTo>
                <a:cubicBezTo>
                  <a:pt x="59871" y="11870"/>
                  <a:pt x="60373" y="11139"/>
                  <a:pt x="60921" y="10432"/>
                </a:cubicBezTo>
                <a:lnTo>
                  <a:pt x="60327" y="9952"/>
                </a:lnTo>
                <a:close/>
                <a:moveTo>
                  <a:pt x="19561" y="13582"/>
                </a:moveTo>
                <a:lnTo>
                  <a:pt x="18899" y="13947"/>
                </a:lnTo>
                <a:cubicBezTo>
                  <a:pt x="19310" y="14677"/>
                  <a:pt x="19607" y="15499"/>
                  <a:pt x="19812" y="16343"/>
                </a:cubicBezTo>
                <a:lnTo>
                  <a:pt x="20566" y="16161"/>
                </a:lnTo>
                <a:cubicBezTo>
                  <a:pt x="20337" y="15248"/>
                  <a:pt x="19995" y="14380"/>
                  <a:pt x="19561" y="13582"/>
                </a:cubicBezTo>
                <a:close/>
                <a:moveTo>
                  <a:pt x="57543" y="14632"/>
                </a:moveTo>
                <a:cubicBezTo>
                  <a:pt x="57177" y="15499"/>
                  <a:pt x="56904" y="16366"/>
                  <a:pt x="56698" y="17234"/>
                </a:cubicBezTo>
                <a:lnTo>
                  <a:pt x="57451" y="17416"/>
                </a:lnTo>
                <a:cubicBezTo>
                  <a:pt x="57634" y="16572"/>
                  <a:pt x="57908" y="15750"/>
                  <a:pt x="58250" y="14928"/>
                </a:cubicBezTo>
                <a:lnTo>
                  <a:pt x="57543" y="14632"/>
                </a:lnTo>
                <a:close/>
                <a:moveTo>
                  <a:pt x="20155" y="18900"/>
                </a:moveTo>
                <a:lnTo>
                  <a:pt x="20155" y="19151"/>
                </a:lnTo>
                <a:cubicBezTo>
                  <a:pt x="20155" y="19927"/>
                  <a:pt x="20086" y="20703"/>
                  <a:pt x="19949" y="21502"/>
                </a:cubicBezTo>
                <a:lnTo>
                  <a:pt x="20703" y="21616"/>
                </a:lnTo>
                <a:cubicBezTo>
                  <a:pt x="20840" y="20794"/>
                  <a:pt x="20908" y="19973"/>
                  <a:pt x="20908" y="19151"/>
                </a:cubicBezTo>
                <a:lnTo>
                  <a:pt x="20908" y="18900"/>
                </a:lnTo>
                <a:close/>
                <a:moveTo>
                  <a:pt x="56333" y="19950"/>
                </a:moveTo>
                <a:cubicBezTo>
                  <a:pt x="56333" y="20132"/>
                  <a:pt x="56333" y="20338"/>
                  <a:pt x="56333" y="20520"/>
                </a:cubicBezTo>
                <a:cubicBezTo>
                  <a:pt x="56333" y="21251"/>
                  <a:pt x="56379" y="21981"/>
                  <a:pt x="56493" y="22689"/>
                </a:cubicBezTo>
                <a:lnTo>
                  <a:pt x="57246" y="22575"/>
                </a:lnTo>
                <a:cubicBezTo>
                  <a:pt x="57132" y="21890"/>
                  <a:pt x="57086" y="21205"/>
                  <a:pt x="57086" y="20520"/>
                </a:cubicBezTo>
                <a:cubicBezTo>
                  <a:pt x="57086" y="20338"/>
                  <a:pt x="57086" y="20155"/>
                  <a:pt x="57109" y="19973"/>
                </a:cubicBezTo>
                <a:lnTo>
                  <a:pt x="56333" y="19950"/>
                </a:lnTo>
                <a:close/>
                <a:moveTo>
                  <a:pt x="19287" y="24013"/>
                </a:moveTo>
                <a:cubicBezTo>
                  <a:pt x="19242" y="24150"/>
                  <a:pt x="19196" y="24264"/>
                  <a:pt x="19150" y="24401"/>
                </a:cubicBezTo>
                <a:cubicBezTo>
                  <a:pt x="18899" y="25063"/>
                  <a:pt x="18603" y="25770"/>
                  <a:pt x="18306" y="26478"/>
                </a:cubicBezTo>
                <a:lnTo>
                  <a:pt x="19014" y="26775"/>
                </a:lnTo>
                <a:cubicBezTo>
                  <a:pt x="19310" y="26044"/>
                  <a:pt x="19607" y="25337"/>
                  <a:pt x="19858" y="24675"/>
                </a:cubicBezTo>
                <a:cubicBezTo>
                  <a:pt x="19904" y="24538"/>
                  <a:pt x="19949" y="24401"/>
                  <a:pt x="19995" y="24264"/>
                </a:cubicBezTo>
                <a:lnTo>
                  <a:pt x="19287" y="24013"/>
                </a:lnTo>
                <a:close/>
                <a:moveTo>
                  <a:pt x="57885" y="25086"/>
                </a:moveTo>
                <a:lnTo>
                  <a:pt x="57177" y="25337"/>
                </a:lnTo>
                <a:cubicBezTo>
                  <a:pt x="57474" y="26181"/>
                  <a:pt x="57839" y="27026"/>
                  <a:pt x="58296" y="27847"/>
                </a:cubicBezTo>
                <a:lnTo>
                  <a:pt x="58958" y="27459"/>
                </a:lnTo>
                <a:cubicBezTo>
                  <a:pt x="58524" y="26683"/>
                  <a:pt x="58159" y="25884"/>
                  <a:pt x="57885" y="25086"/>
                </a:cubicBezTo>
                <a:close/>
                <a:moveTo>
                  <a:pt x="17210" y="28897"/>
                </a:moveTo>
                <a:cubicBezTo>
                  <a:pt x="16868" y="29628"/>
                  <a:pt x="16503" y="30404"/>
                  <a:pt x="16069" y="31317"/>
                </a:cubicBezTo>
                <a:lnTo>
                  <a:pt x="16754" y="31659"/>
                </a:lnTo>
                <a:cubicBezTo>
                  <a:pt x="17187" y="30723"/>
                  <a:pt x="17576" y="29970"/>
                  <a:pt x="17918" y="29240"/>
                </a:cubicBezTo>
                <a:lnTo>
                  <a:pt x="17210" y="28897"/>
                </a:lnTo>
                <a:close/>
                <a:moveTo>
                  <a:pt x="60396" y="29651"/>
                </a:moveTo>
                <a:lnTo>
                  <a:pt x="59780" y="30130"/>
                </a:lnTo>
                <a:cubicBezTo>
                  <a:pt x="60304" y="30815"/>
                  <a:pt x="60898" y="31477"/>
                  <a:pt x="61583" y="32161"/>
                </a:cubicBezTo>
                <a:lnTo>
                  <a:pt x="62131" y="31614"/>
                </a:lnTo>
                <a:cubicBezTo>
                  <a:pt x="61469" y="30952"/>
                  <a:pt x="60898" y="30313"/>
                  <a:pt x="60396" y="29651"/>
                </a:cubicBezTo>
                <a:close/>
                <a:moveTo>
                  <a:pt x="64093" y="33394"/>
                </a:moveTo>
                <a:lnTo>
                  <a:pt x="63614" y="33965"/>
                </a:lnTo>
                <a:cubicBezTo>
                  <a:pt x="64208" y="34490"/>
                  <a:pt x="64847" y="34992"/>
                  <a:pt x="65463" y="35471"/>
                </a:cubicBezTo>
                <a:lnTo>
                  <a:pt x="65691" y="35654"/>
                </a:lnTo>
                <a:lnTo>
                  <a:pt x="66171" y="35060"/>
                </a:lnTo>
                <a:lnTo>
                  <a:pt x="65942" y="34878"/>
                </a:lnTo>
                <a:cubicBezTo>
                  <a:pt x="65326" y="34398"/>
                  <a:pt x="64687" y="33896"/>
                  <a:pt x="64093" y="33394"/>
                </a:cubicBezTo>
                <a:close/>
                <a:moveTo>
                  <a:pt x="14882" y="33713"/>
                </a:moveTo>
                <a:cubicBezTo>
                  <a:pt x="14471" y="34512"/>
                  <a:pt x="14083" y="35311"/>
                  <a:pt x="13695" y="36110"/>
                </a:cubicBezTo>
                <a:lnTo>
                  <a:pt x="14380" y="36453"/>
                </a:lnTo>
                <a:cubicBezTo>
                  <a:pt x="14768" y="35654"/>
                  <a:pt x="15156" y="34855"/>
                  <a:pt x="15567" y="34056"/>
                </a:cubicBezTo>
                <a:lnTo>
                  <a:pt x="14882" y="33713"/>
                </a:lnTo>
                <a:close/>
                <a:moveTo>
                  <a:pt x="68248" y="36772"/>
                </a:moveTo>
                <a:lnTo>
                  <a:pt x="67746" y="37343"/>
                </a:lnTo>
                <a:cubicBezTo>
                  <a:pt x="68499" y="37982"/>
                  <a:pt x="69115" y="38575"/>
                  <a:pt x="69663" y="39146"/>
                </a:cubicBezTo>
                <a:lnTo>
                  <a:pt x="70211" y="38621"/>
                </a:lnTo>
                <a:cubicBezTo>
                  <a:pt x="69663" y="38027"/>
                  <a:pt x="69001" y="37434"/>
                  <a:pt x="68248" y="36772"/>
                </a:cubicBezTo>
                <a:close/>
                <a:moveTo>
                  <a:pt x="12531" y="38530"/>
                </a:moveTo>
                <a:cubicBezTo>
                  <a:pt x="12143" y="39420"/>
                  <a:pt x="11778" y="40219"/>
                  <a:pt x="11458" y="40995"/>
                </a:cubicBezTo>
                <a:lnTo>
                  <a:pt x="12166" y="41291"/>
                </a:lnTo>
                <a:cubicBezTo>
                  <a:pt x="12485" y="40515"/>
                  <a:pt x="12828" y="39717"/>
                  <a:pt x="13239" y="38849"/>
                </a:cubicBezTo>
                <a:lnTo>
                  <a:pt x="12531" y="38530"/>
                </a:lnTo>
                <a:close/>
                <a:moveTo>
                  <a:pt x="71945" y="40744"/>
                </a:moveTo>
                <a:lnTo>
                  <a:pt x="71306" y="41177"/>
                </a:lnTo>
                <a:cubicBezTo>
                  <a:pt x="71808" y="41908"/>
                  <a:pt x="72196" y="42661"/>
                  <a:pt x="72539" y="43460"/>
                </a:cubicBezTo>
                <a:lnTo>
                  <a:pt x="73224" y="43163"/>
                </a:lnTo>
                <a:cubicBezTo>
                  <a:pt x="72881" y="42319"/>
                  <a:pt x="72470" y="41543"/>
                  <a:pt x="71945" y="40744"/>
                </a:cubicBezTo>
                <a:close/>
                <a:moveTo>
                  <a:pt x="10500" y="43506"/>
                </a:moveTo>
                <a:cubicBezTo>
                  <a:pt x="10180" y="44396"/>
                  <a:pt x="9906" y="45263"/>
                  <a:pt x="9678" y="46085"/>
                </a:cubicBezTo>
                <a:lnTo>
                  <a:pt x="10408" y="46290"/>
                </a:lnTo>
                <a:cubicBezTo>
                  <a:pt x="10637" y="45468"/>
                  <a:pt x="10911" y="44624"/>
                  <a:pt x="11207" y="43757"/>
                </a:cubicBezTo>
                <a:lnTo>
                  <a:pt x="10500" y="43506"/>
                </a:lnTo>
                <a:close/>
                <a:moveTo>
                  <a:pt x="74000" y="45811"/>
                </a:moveTo>
                <a:lnTo>
                  <a:pt x="73246" y="45948"/>
                </a:lnTo>
                <a:cubicBezTo>
                  <a:pt x="73383" y="46701"/>
                  <a:pt x="73452" y="47454"/>
                  <a:pt x="73452" y="48253"/>
                </a:cubicBezTo>
                <a:cubicBezTo>
                  <a:pt x="73452" y="48344"/>
                  <a:pt x="73452" y="48436"/>
                  <a:pt x="73452" y="48527"/>
                </a:cubicBezTo>
                <a:lnTo>
                  <a:pt x="74205" y="48550"/>
                </a:lnTo>
                <a:cubicBezTo>
                  <a:pt x="74205" y="48436"/>
                  <a:pt x="74205" y="48344"/>
                  <a:pt x="74205" y="48253"/>
                </a:cubicBezTo>
                <a:cubicBezTo>
                  <a:pt x="74205" y="47409"/>
                  <a:pt x="74137" y="46610"/>
                  <a:pt x="74000" y="45811"/>
                </a:cubicBezTo>
                <a:close/>
                <a:moveTo>
                  <a:pt x="9039" y="48710"/>
                </a:moveTo>
                <a:cubicBezTo>
                  <a:pt x="8879" y="49623"/>
                  <a:pt x="8742" y="50513"/>
                  <a:pt x="8674" y="51403"/>
                </a:cubicBezTo>
                <a:lnTo>
                  <a:pt x="9427" y="51472"/>
                </a:lnTo>
                <a:cubicBezTo>
                  <a:pt x="9495" y="50604"/>
                  <a:pt x="9632" y="49737"/>
                  <a:pt x="9792" y="48869"/>
                </a:cubicBezTo>
                <a:lnTo>
                  <a:pt x="9039" y="48710"/>
                </a:lnTo>
                <a:close/>
                <a:moveTo>
                  <a:pt x="73155" y="51129"/>
                </a:moveTo>
                <a:cubicBezTo>
                  <a:pt x="72995" y="51951"/>
                  <a:pt x="72744" y="52795"/>
                  <a:pt x="72448" y="53640"/>
                </a:cubicBezTo>
                <a:lnTo>
                  <a:pt x="73155" y="53891"/>
                </a:lnTo>
                <a:cubicBezTo>
                  <a:pt x="73475" y="53024"/>
                  <a:pt x="73726" y="52133"/>
                  <a:pt x="73908" y="51266"/>
                </a:cubicBezTo>
                <a:lnTo>
                  <a:pt x="73155" y="51129"/>
                </a:lnTo>
                <a:close/>
                <a:moveTo>
                  <a:pt x="9336" y="54096"/>
                </a:moveTo>
                <a:lnTo>
                  <a:pt x="8560" y="54119"/>
                </a:lnTo>
                <a:cubicBezTo>
                  <a:pt x="8582" y="54736"/>
                  <a:pt x="8605" y="55352"/>
                  <a:pt x="8674" y="55968"/>
                </a:cubicBezTo>
                <a:lnTo>
                  <a:pt x="9427" y="55968"/>
                </a:lnTo>
                <a:cubicBezTo>
                  <a:pt x="9381" y="55352"/>
                  <a:pt x="9336" y="54713"/>
                  <a:pt x="9336" y="5409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0" name="Google Shape;3000;p27"/>
          <p:cNvSpPr/>
          <p:nvPr/>
        </p:nvSpPr>
        <p:spPr>
          <a:xfrm flipH="1">
            <a:off x="721592" y="54080"/>
            <a:ext cx="1499694" cy="797112"/>
          </a:xfrm>
          <a:custGeom>
            <a:avLst/>
            <a:gdLst/>
            <a:ahLst/>
            <a:cxnLst/>
            <a:rect l="l" t="t" r="r" b="b"/>
            <a:pathLst>
              <a:path w="43073" h="22894" extrusionOk="0">
                <a:moveTo>
                  <a:pt x="42456" y="0"/>
                </a:moveTo>
                <a:cubicBezTo>
                  <a:pt x="41954" y="753"/>
                  <a:pt x="41451" y="1507"/>
                  <a:pt x="40949" y="2214"/>
                </a:cubicBezTo>
                <a:lnTo>
                  <a:pt x="41588" y="2648"/>
                </a:lnTo>
                <a:cubicBezTo>
                  <a:pt x="42068" y="1940"/>
                  <a:pt x="42570" y="1187"/>
                  <a:pt x="43072" y="434"/>
                </a:cubicBezTo>
                <a:lnTo>
                  <a:pt x="42456" y="0"/>
                </a:lnTo>
                <a:close/>
                <a:moveTo>
                  <a:pt x="1" y="69"/>
                </a:moveTo>
                <a:lnTo>
                  <a:pt x="1" y="411"/>
                </a:lnTo>
                <a:cubicBezTo>
                  <a:pt x="1" y="1233"/>
                  <a:pt x="24" y="2009"/>
                  <a:pt x="69" y="2762"/>
                </a:cubicBezTo>
                <a:lnTo>
                  <a:pt x="822" y="2716"/>
                </a:lnTo>
                <a:cubicBezTo>
                  <a:pt x="777" y="1986"/>
                  <a:pt x="777" y="1210"/>
                  <a:pt x="777" y="411"/>
                </a:cubicBezTo>
                <a:lnTo>
                  <a:pt x="777" y="69"/>
                </a:lnTo>
                <a:close/>
                <a:moveTo>
                  <a:pt x="39420" y="4360"/>
                </a:moveTo>
                <a:cubicBezTo>
                  <a:pt x="38895" y="5090"/>
                  <a:pt x="38347" y="5798"/>
                  <a:pt x="37822" y="6482"/>
                </a:cubicBezTo>
                <a:lnTo>
                  <a:pt x="38416" y="6939"/>
                </a:lnTo>
                <a:cubicBezTo>
                  <a:pt x="38964" y="6277"/>
                  <a:pt x="39488" y="5547"/>
                  <a:pt x="40036" y="4816"/>
                </a:cubicBezTo>
                <a:lnTo>
                  <a:pt x="39420" y="4360"/>
                </a:lnTo>
                <a:close/>
                <a:moveTo>
                  <a:pt x="1028" y="5341"/>
                </a:moveTo>
                <a:lnTo>
                  <a:pt x="275" y="5432"/>
                </a:lnTo>
                <a:cubicBezTo>
                  <a:pt x="366" y="6345"/>
                  <a:pt x="526" y="7258"/>
                  <a:pt x="685" y="8103"/>
                </a:cubicBezTo>
                <a:lnTo>
                  <a:pt x="1439" y="7943"/>
                </a:lnTo>
                <a:cubicBezTo>
                  <a:pt x="1279" y="7122"/>
                  <a:pt x="1142" y="6254"/>
                  <a:pt x="1028" y="5341"/>
                </a:cubicBezTo>
                <a:close/>
                <a:moveTo>
                  <a:pt x="36156" y="8537"/>
                </a:moveTo>
                <a:cubicBezTo>
                  <a:pt x="35585" y="9221"/>
                  <a:pt x="34992" y="9906"/>
                  <a:pt x="34421" y="10545"/>
                </a:cubicBezTo>
                <a:lnTo>
                  <a:pt x="34992" y="11047"/>
                </a:lnTo>
                <a:cubicBezTo>
                  <a:pt x="35563" y="10408"/>
                  <a:pt x="36156" y="9724"/>
                  <a:pt x="36749" y="9039"/>
                </a:cubicBezTo>
                <a:lnTo>
                  <a:pt x="36156" y="8537"/>
                </a:lnTo>
                <a:close/>
                <a:moveTo>
                  <a:pt x="2078" y="10477"/>
                </a:moveTo>
                <a:lnTo>
                  <a:pt x="1370" y="10705"/>
                </a:lnTo>
                <a:cubicBezTo>
                  <a:pt x="1507" y="11139"/>
                  <a:pt x="1644" y="11550"/>
                  <a:pt x="1781" y="11960"/>
                </a:cubicBezTo>
                <a:cubicBezTo>
                  <a:pt x="1964" y="12394"/>
                  <a:pt x="2146" y="12828"/>
                  <a:pt x="2329" y="13239"/>
                </a:cubicBezTo>
                <a:lnTo>
                  <a:pt x="3014" y="12919"/>
                </a:lnTo>
                <a:cubicBezTo>
                  <a:pt x="2831" y="12531"/>
                  <a:pt x="2648" y="12097"/>
                  <a:pt x="2511" y="11687"/>
                </a:cubicBezTo>
                <a:cubicBezTo>
                  <a:pt x="2352" y="11299"/>
                  <a:pt x="2215" y="10888"/>
                  <a:pt x="2078" y="10477"/>
                </a:cubicBezTo>
                <a:close/>
                <a:moveTo>
                  <a:pt x="32618" y="12463"/>
                </a:moveTo>
                <a:cubicBezTo>
                  <a:pt x="31979" y="13102"/>
                  <a:pt x="31340" y="13718"/>
                  <a:pt x="30724" y="14311"/>
                </a:cubicBezTo>
                <a:lnTo>
                  <a:pt x="31226" y="14882"/>
                </a:lnTo>
                <a:cubicBezTo>
                  <a:pt x="31865" y="14289"/>
                  <a:pt x="32527" y="13650"/>
                  <a:pt x="33143" y="13010"/>
                </a:cubicBezTo>
                <a:lnTo>
                  <a:pt x="32618" y="12463"/>
                </a:lnTo>
                <a:close/>
                <a:moveTo>
                  <a:pt x="4269" y="15202"/>
                </a:moveTo>
                <a:lnTo>
                  <a:pt x="3630" y="15613"/>
                </a:lnTo>
                <a:cubicBezTo>
                  <a:pt x="4132" y="16389"/>
                  <a:pt x="4680" y="17119"/>
                  <a:pt x="5273" y="17804"/>
                </a:cubicBezTo>
                <a:lnTo>
                  <a:pt x="5844" y="17302"/>
                </a:lnTo>
                <a:cubicBezTo>
                  <a:pt x="5273" y="16640"/>
                  <a:pt x="4748" y="15955"/>
                  <a:pt x="4269" y="15202"/>
                </a:cubicBezTo>
                <a:close/>
                <a:moveTo>
                  <a:pt x="28738" y="16069"/>
                </a:moveTo>
                <a:cubicBezTo>
                  <a:pt x="28373" y="16389"/>
                  <a:pt x="28030" y="16685"/>
                  <a:pt x="27665" y="16982"/>
                </a:cubicBezTo>
                <a:cubicBezTo>
                  <a:pt x="27345" y="17233"/>
                  <a:pt x="27003" y="17484"/>
                  <a:pt x="26683" y="17735"/>
                </a:cubicBezTo>
                <a:lnTo>
                  <a:pt x="27140" y="18329"/>
                </a:lnTo>
                <a:cubicBezTo>
                  <a:pt x="27482" y="18078"/>
                  <a:pt x="27802" y="17827"/>
                  <a:pt x="28121" y="17575"/>
                </a:cubicBezTo>
                <a:cubicBezTo>
                  <a:pt x="28510" y="17256"/>
                  <a:pt x="28875" y="16959"/>
                  <a:pt x="29240" y="16662"/>
                </a:cubicBezTo>
                <a:lnTo>
                  <a:pt x="28738" y="16069"/>
                </a:lnTo>
                <a:close/>
                <a:moveTo>
                  <a:pt x="24515" y="19219"/>
                </a:moveTo>
                <a:cubicBezTo>
                  <a:pt x="23739" y="19698"/>
                  <a:pt x="22986" y="20132"/>
                  <a:pt x="22233" y="20497"/>
                </a:cubicBezTo>
                <a:lnTo>
                  <a:pt x="22552" y="21182"/>
                </a:lnTo>
                <a:cubicBezTo>
                  <a:pt x="23328" y="20817"/>
                  <a:pt x="24127" y="20360"/>
                  <a:pt x="24926" y="19858"/>
                </a:cubicBezTo>
                <a:lnTo>
                  <a:pt x="24515" y="19219"/>
                </a:lnTo>
                <a:close/>
                <a:moveTo>
                  <a:pt x="7693" y="19128"/>
                </a:moveTo>
                <a:lnTo>
                  <a:pt x="7214" y="19698"/>
                </a:lnTo>
                <a:cubicBezTo>
                  <a:pt x="7921" y="20292"/>
                  <a:pt x="8674" y="20817"/>
                  <a:pt x="9450" y="21250"/>
                </a:cubicBezTo>
                <a:lnTo>
                  <a:pt x="9816" y="20588"/>
                </a:lnTo>
                <a:cubicBezTo>
                  <a:pt x="9085" y="20178"/>
                  <a:pt x="8378" y="19675"/>
                  <a:pt x="7693" y="19128"/>
                </a:cubicBezTo>
                <a:close/>
                <a:moveTo>
                  <a:pt x="19813" y="21479"/>
                </a:moveTo>
                <a:cubicBezTo>
                  <a:pt x="18969" y="21753"/>
                  <a:pt x="18101" y="21958"/>
                  <a:pt x="17279" y="22049"/>
                </a:cubicBezTo>
                <a:lnTo>
                  <a:pt x="17394" y="22802"/>
                </a:lnTo>
                <a:cubicBezTo>
                  <a:pt x="18261" y="22688"/>
                  <a:pt x="19151" y="22483"/>
                  <a:pt x="20041" y="22209"/>
                </a:cubicBezTo>
                <a:lnTo>
                  <a:pt x="19813" y="21479"/>
                </a:lnTo>
                <a:close/>
                <a:moveTo>
                  <a:pt x="12189" y="21638"/>
                </a:moveTo>
                <a:lnTo>
                  <a:pt x="11961" y="22346"/>
                </a:lnTo>
                <a:cubicBezTo>
                  <a:pt x="12806" y="22620"/>
                  <a:pt x="13673" y="22802"/>
                  <a:pt x="14540" y="22871"/>
                </a:cubicBezTo>
                <a:lnTo>
                  <a:pt x="14655" y="22894"/>
                </a:lnTo>
                <a:lnTo>
                  <a:pt x="14700" y="22141"/>
                </a:lnTo>
                <a:lnTo>
                  <a:pt x="14609" y="22118"/>
                </a:lnTo>
                <a:cubicBezTo>
                  <a:pt x="13787" y="22049"/>
                  <a:pt x="12988" y="21889"/>
                  <a:pt x="12189" y="2163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1" name="Google Shape;3001;p27"/>
          <p:cNvSpPr/>
          <p:nvPr/>
        </p:nvSpPr>
        <p:spPr>
          <a:xfrm flipH="1">
            <a:off x="3425241" y="4783620"/>
            <a:ext cx="974368" cy="350334"/>
          </a:xfrm>
          <a:custGeom>
            <a:avLst/>
            <a:gdLst/>
            <a:ahLst/>
            <a:cxnLst/>
            <a:rect l="l" t="t" r="r" b="b"/>
            <a:pathLst>
              <a:path w="27985" h="10062" extrusionOk="0">
                <a:moveTo>
                  <a:pt x="14147" y="1"/>
                </a:moveTo>
                <a:cubicBezTo>
                  <a:pt x="13690" y="1"/>
                  <a:pt x="13228" y="29"/>
                  <a:pt x="12760" y="86"/>
                </a:cubicBezTo>
                <a:lnTo>
                  <a:pt x="12851" y="840"/>
                </a:lnTo>
                <a:cubicBezTo>
                  <a:pt x="13285" y="794"/>
                  <a:pt x="13719" y="771"/>
                  <a:pt x="14149" y="771"/>
                </a:cubicBezTo>
                <a:cubicBezTo>
                  <a:pt x="14580" y="771"/>
                  <a:pt x="15008" y="794"/>
                  <a:pt x="15430" y="840"/>
                </a:cubicBezTo>
                <a:lnTo>
                  <a:pt x="15499" y="86"/>
                </a:lnTo>
                <a:cubicBezTo>
                  <a:pt x="15054" y="29"/>
                  <a:pt x="14603" y="1"/>
                  <a:pt x="14147" y="1"/>
                </a:cubicBezTo>
                <a:close/>
                <a:moveTo>
                  <a:pt x="10089" y="634"/>
                </a:moveTo>
                <a:cubicBezTo>
                  <a:pt x="9245" y="908"/>
                  <a:pt x="8400" y="1251"/>
                  <a:pt x="7579" y="1661"/>
                </a:cubicBezTo>
                <a:lnTo>
                  <a:pt x="7921" y="2346"/>
                </a:lnTo>
                <a:cubicBezTo>
                  <a:pt x="8697" y="1935"/>
                  <a:pt x="9496" y="1616"/>
                  <a:pt x="10318" y="1365"/>
                </a:cubicBezTo>
                <a:lnTo>
                  <a:pt x="10089" y="634"/>
                </a:lnTo>
                <a:close/>
                <a:moveTo>
                  <a:pt x="18192" y="703"/>
                </a:moveTo>
                <a:lnTo>
                  <a:pt x="17941" y="1410"/>
                </a:lnTo>
                <a:cubicBezTo>
                  <a:pt x="18717" y="1684"/>
                  <a:pt x="19516" y="2049"/>
                  <a:pt x="20269" y="2506"/>
                </a:cubicBezTo>
                <a:lnTo>
                  <a:pt x="20657" y="1844"/>
                </a:lnTo>
                <a:cubicBezTo>
                  <a:pt x="19859" y="1388"/>
                  <a:pt x="19014" y="999"/>
                  <a:pt x="18192" y="703"/>
                </a:cubicBezTo>
                <a:close/>
                <a:moveTo>
                  <a:pt x="5273" y="3122"/>
                </a:moveTo>
                <a:cubicBezTo>
                  <a:pt x="4976" y="3328"/>
                  <a:pt x="4680" y="3579"/>
                  <a:pt x="4406" y="3807"/>
                </a:cubicBezTo>
                <a:cubicBezTo>
                  <a:pt x="3995" y="4149"/>
                  <a:pt x="3607" y="4537"/>
                  <a:pt x="3219" y="4925"/>
                </a:cubicBezTo>
                <a:lnTo>
                  <a:pt x="3767" y="5450"/>
                </a:lnTo>
                <a:cubicBezTo>
                  <a:pt x="4132" y="5085"/>
                  <a:pt x="4520" y="4720"/>
                  <a:pt x="4908" y="4378"/>
                </a:cubicBezTo>
                <a:cubicBezTo>
                  <a:pt x="5159" y="4149"/>
                  <a:pt x="5433" y="3944"/>
                  <a:pt x="5730" y="3739"/>
                </a:cubicBezTo>
                <a:lnTo>
                  <a:pt x="5273" y="3122"/>
                </a:lnTo>
                <a:close/>
                <a:moveTo>
                  <a:pt x="22894" y="3419"/>
                </a:moveTo>
                <a:lnTo>
                  <a:pt x="22392" y="3990"/>
                </a:lnTo>
                <a:cubicBezTo>
                  <a:pt x="23054" y="4537"/>
                  <a:pt x="23693" y="5154"/>
                  <a:pt x="24287" y="5793"/>
                </a:cubicBezTo>
                <a:lnTo>
                  <a:pt x="24857" y="5291"/>
                </a:lnTo>
                <a:cubicBezTo>
                  <a:pt x="24218" y="4606"/>
                  <a:pt x="23556" y="3990"/>
                  <a:pt x="22894" y="3419"/>
                </a:cubicBezTo>
                <a:close/>
                <a:moveTo>
                  <a:pt x="1484" y="6980"/>
                </a:moveTo>
                <a:cubicBezTo>
                  <a:pt x="959" y="7687"/>
                  <a:pt x="457" y="8463"/>
                  <a:pt x="1" y="9262"/>
                </a:cubicBezTo>
                <a:lnTo>
                  <a:pt x="662" y="9627"/>
                </a:lnTo>
                <a:cubicBezTo>
                  <a:pt x="1096" y="8874"/>
                  <a:pt x="1575" y="8121"/>
                  <a:pt x="2078" y="7436"/>
                </a:cubicBezTo>
                <a:lnTo>
                  <a:pt x="1484" y="6980"/>
                </a:lnTo>
                <a:close/>
                <a:moveTo>
                  <a:pt x="26546" y="7413"/>
                </a:moveTo>
                <a:lnTo>
                  <a:pt x="25907" y="7847"/>
                </a:lnTo>
                <a:cubicBezTo>
                  <a:pt x="26409" y="8532"/>
                  <a:pt x="26866" y="9262"/>
                  <a:pt x="27322" y="10061"/>
                </a:cubicBezTo>
                <a:lnTo>
                  <a:pt x="27984" y="9673"/>
                </a:lnTo>
                <a:cubicBezTo>
                  <a:pt x="27528" y="8874"/>
                  <a:pt x="27026" y="8098"/>
                  <a:pt x="26546" y="74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2" name="Google Shape;3002;p27"/>
          <p:cNvSpPr/>
          <p:nvPr/>
        </p:nvSpPr>
        <p:spPr>
          <a:xfrm flipH="1">
            <a:off x="450608" y="831311"/>
            <a:ext cx="502312" cy="437900"/>
          </a:xfrm>
          <a:custGeom>
            <a:avLst/>
            <a:gdLst/>
            <a:ahLst/>
            <a:cxnLst/>
            <a:rect l="l" t="t" r="r" b="b"/>
            <a:pathLst>
              <a:path w="14427" h="12577" extrusionOk="0">
                <a:moveTo>
                  <a:pt x="11299" y="0"/>
                </a:moveTo>
                <a:cubicBezTo>
                  <a:pt x="1" y="3492"/>
                  <a:pt x="5935" y="12577"/>
                  <a:pt x="5935" y="12577"/>
                </a:cubicBezTo>
                <a:cubicBezTo>
                  <a:pt x="5570" y="9975"/>
                  <a:pt x="6803" y="9541"/>
                  <a:pt x="10615" y="7692"/>
                </a:cubicBezTo>
                <a:cubicBezTo>
                  <a:pt x="14426" y="5843"/>
                  <a:pt x="12486" y="2420"/>
                  <a:pt x="12486" y="2420"/>
                </a:cubicBezTo>
                <a:lnTo>
                  <a:pt x="12258" y="1050"/>
                </a:lnTo>
                <a:lnTo>
                  <a:pt x="1129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3" name="Google Shape;3003;p27"/>
          <p:cNvSpPr/>
          <p:nvPr/>
        </p:nvSpPr>
        <p:spPr>
          <a:xfrm flipH="1">
            <a:off x="509415" y="863274"/>
            <a:ext cx="242957" cy="249711"/>
          </a:xfrm>
          <a:custGeom>
            <a:avLst/>
            <a:gdLst/>
            <a:ahLst/>
            <a:cxnLst/>
            <a:rect l="l" t="t" r="r" b="b"/>
            <a:pathLst>
              <a:path w="6978" h="7172" extrusionOk="0">
                <a:moveTo>
                  <a:pt x="4912" y="1"/>
                </a:moveTo>
                <a:cubicBezTo>
                  <a:pt x="4900" y="1"/>
                  <a:pt x="4889" y="7"/>
                  <a:pt x="4877" y="18"/>
                </a:cubicBezTo>
                <a:cubicBezTo>
                  <a:pt x="4444" y="201"/>
                  <a:pt x="906" y="1776"/>
                  <a:pt x="16" y="5131"/>
                </a:cubicBezTo>
                <a:cubicBezTo>
                  <a:pt x="0" y="5208"/>
                  <a:pt x="58" y="5264"/>
                  <a:pt x="111" y="5264"/>
                </a:cubicBezTo>
                <a:cubicBezTo>
                  <a:pt x="136" y="5264"/>
                  <a:pt x="161" y="5252"/>
                  <a:pt x="175" y="5222"/>
                </a:cubicBezTo>
                <a:cubicBezTo>
                  <a:pt x="655" y="4515"/>
                  <a:pt x="1659" y="3214"/>
                  <a:pt x="2892" y="2780"/>
                </a:cubicBezTo>
                <a:cubicBezTo>
                  <a:pt x="2904" y="2776"/>
                  <a:pt x="2916" y="2774"/>
                  <a:pt x="2928" y="2774"/>
                </a:cubicBezTo>
                <a:cubicBezTo>
                  <a:pt x="2982" y="2774"/>
                  <a:pt x="3029" y="2815"/>
                  <a:pt x="3029" y="2871"/>
                </a:cubicBezTo>
                <a:cubicBezTo>
                  <a:pt x="3074" y="3396"/>
                  <a:pt x="3143" y="5610"/>
                  <a:pt x="1317" y="7025"/>
                </a:cubicBezTo>
                <a:cubicBezTo>
                  <a:pt x="1238" y="7065"/>
                  <a:pt x="1278" y="7171"/>
                  <a:pt x="1363" y="7171"/>
                </a:cubicBezTo>
                <a:cubicBezTo>
                  <a:pt x="1377" y="7171"/>
                  <a:pt x="1392" y="7169"/>
                  <a:pt x="1408" y="7162"/>
                </a:cubicBezTo>
                <a:cubicBezTo>
                  <a:pt x="3006" y="6592"/>
                  <a:pt x="6977" y="4766"/>
                  <a:pt x="6407" y="977"/>
                </a:cubicBezTo>
                <a:cubicBezTo>
                  <a:pt x="6407" y="931"/>
                  <a:pt x="6384" y="908"/>
                  <a:pt x="6361" y="908"/>
                </a:cubicBezTo>
                <a:lnTo>
                  <a:pt x="4946" y="18"/>
                </a:lnTo>
                <a:cubicBezTo>
                  <a:pt x="4935" y="7"/>
                  <a:pt x="4923" y="1"/>
                  <a:pt x="4912" y="1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4" name="Google Shape;3004;p27"/>
          <p:cNvSpPr/>
          <p:nvPr/>
        </p:nvSpPr>
        <p:spPr>
          <a:xfrm flipH="1">
            <a:off x="-265449" y="9549"/>
            <a:ext cx="835307" cy="851984"/>
          </a:xfrm>
          <a:custGeom>
            <a:avLst/>
            <a:gdLst/>
            <a:ahLst/>
            <a:cxnLst/>
            <a:rect l="l" t="t" r="r" b="b"/>
            <a:pathLst>
              <a:path w="23991" h="24470" extrusionOk="0">
                <a:moveTo>
                  <a:pt x="17097" y="1"/>
                </a:moveTo>
                <a:lnTo>
                  <a:pt x="9564" y="8720"/>
                </a:lnTo>
                <a:lnTo>
                  <a:pt x="1" y="19813"/>
                </a:lnTo>
                <a:lnTo>
                  <a:pt x="2283" y="21822"/>
                </a:lnTo>
                <a:lnTo>
                  <a:pt x="5296" y="24470"/>
                </a:lnTo>
                <a:lnTo>
                  <a:pt x="11687" y="16093"/>
                </a:lnTo>
                <a:lnTo>
                  <a:pt x="14472" y="12463"/>
                </a:lnTo>
                <a:lnTo>
                  <a:pt x="23990" y="1"/>
                </a:lnTo>
                <a:close/>
              </a:path>
            </a:pathLst>
          </a:custGeom>
          <a:solidFill>
            <a:srgbClr val="8D7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5" name="Google Shape;3005;p27"/>
          <p:cNvSpPr/>
          <p:nvPr/>
        </p:nvSpPr>
        <p:spPr>
          <a:xfrm flipH="1">
            <a:off x="-265449" y="9549"/>
            <a:ext cx="427594" cy="433965"/>
          </a:xfrm>
          <a:custGeom>
            <a:avLst/>
            <a:gdLst/>
            <a:ahLst/>
            <a:cxnLst/>
            <a:rect l="l" t="t" r="r" b="b"/>
            <a:pathLst>
              <a:path w="12281" h="12464" extrusionOk="0">
                <a:moveTo>
                  <a:pt x="8560" y="1"/>
                </a:moveTo>
                <a:lnTo>
                  <a:pt x="0" y="10364"/>
                </a:lnTo>
                <a:lnTo>
                  <a:pt x="2762" y="12463"/>
                </a:lnTo>
                <a:lnTo>
                  <a:pt x="12280" y="1"/>
                </a:lnTo>
                <a:close/>
              </a:path>
            </a:pathLst>
          </a:custGeom>
          <a:solidFill>
            <a:srgbClr val="8169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6" name="Google Shape;3006;p27"/>
          <p:cNvSpPr/>
          <p:nvPr/>
        </p:nvSpPr>
        <p:spPr>
          <a:xfrm flipH="1">
            <a:off x="65979" y="313157"/>
            <a:ext cx="538836" cy="600045"/>
          </a:xfrm>
          <a:custGeom>
            <a:avLst/>
            <a:gdLst/>
            <a:ahLst/>
            <a:cxnLst/>
            <a:rect l="l" t="t" r="r" b="b"/>
            <a:pathLst>
              <a:path w="15476" h="17234" extrusionOk="0">
                <a:moveTo>
                  <a:pt x="10568" y="0"/>
                </a:moveTo>
                <a:lnTo>
                  <a:pt x="1005" y="11093"/>
                </a:lnTo>
                <a:lnTo>
                  <a:pt x="0" y="15293"/>
                </a:lnTo>
                <a:lnTo>
                  <a:pt x="1849" y="16685"/>
                </a:lnTo>
                <a:lnTo>
                  <a:pt x="2580" y="17233"/>
                </a:lnTo>
                <a:lnTo>
                  <a:pt x="6300" y="15750"/>
                </a:lnTo>
                <a:lnTo>
                  <a:pt x="15476" y="3743"/>
                </a:lnTo>
                <a:lnTo>
                  <a:pt x="12714" y="1644"/>
                </a:lnTo>
                <a:lnTo>
                  <a:pt x="10568" y="0"/>
                </a:lnTo>
                <a:close/>
              </a:path>
            </a:pathLst>
          </a:custGeom>
          <a:solidFill>
            <a:srgbClr val="E8E6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7" name="Google Shape;3007;p27"/>
          <p:cNvSpPr/>
          <p:nvPr/>
        </p:nvSpPr>
        <p:spPr>
          <a:xfrm flipH="1">
            <a:off x="72316" y="379589"/>
            <a:ext cx="464953" cy="530479"/>
          </a:xfrm>
          <a:custGeom>
            <a:avLst/>
            <a:gdLst/>
            <a:ahLst/>
            <a:cxnLst/>
            <a:rect l="l" t="t" r="r" b="b"/>
            <a:pathLst>
              <a:path w="13354" h="15236" extrusionOk="0">
                <a:moveTo>
                  <a:pt x="10872" y="0"/>
                </a:moveTo>
                <a:cubicBezTo>
                  <a:pt x="10677" y="0"/>
                  <a:pt x="10483" y="82"/>
                  <a:pt x="10340" y="238"/>
                </a:cubicBezTo>
                <a:lnTo>
                  <a:pt x="1393" y="11102"/>
                </a:lnTo>
                <a:lnTo>
                  <a:pt x="1347" y="11194"/>
                </a:lnTo>
                <a:lnTo>
                  <a:pt x="115" y="14298"/>
                </a:lnTo>
                <a:cubicBezTo>
                  <a:pt x="1" y="14572"/>
                  <a:pt x="92" y="14914"/>
                  <a:pt x="320" y="15097"/>
                </a:cubicBezTo>
                <a:cubicBezTo>
                  <a:pt x="453" y="15185"/>
                  <a:pt x="604" y="15236"/>
                  <a:pt x="757" y="15236"/>
                </a:cubicBezTo>
                <a:cubicBezTo>
                  <a:pt x="840" y="15236"/>
                  <a:pt x="924" y="15221"/>
                  <a:pt x="1005" y="15188"/>
                </a:cubicBezTo>
                <a:lnTo>
                  <a:pt x="4178" y="13910"/>
                </a:lnTo>
                <a:cubicBezTo>
                  <a:pt x="4292" y="13864"/>
                  <a:pt x="4406" y="13796"/>
                  <a:pt x="4474" y="13682"/>
                </a:cubicBezTo>
                <a:lnTo>
                  <a:pt x="13102" y="2383"/>
                </a:lnTo>
                <a:cubicBezTo>
                  <a:pt x="13353" y="2087"/>
                  <a:pt x="13285" y="1653"/>
                  <a:pt x="12988" y="1425"/>
                </a:cubicBezTo>
                <a:lnTo>
                  <a:pt x="11299" y="146"/>
                </a:lnTo>
                <a:cubicBezTo>
                  <a:pt x="11171" y="48"/>
                  <a:pt x="11021" y="0"/>
                  <a:pt x="10872" y="0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8" name="Google Shape;3008;p27"/>
          <p:cNvSpPr/>
          <p:nvPr/>
        </p:nvSpPr>
        <p:spPr>
          <a:xfrm flipH="1">
            <a:off x="3534916" y="4253349"/>
            <a:ext cx="210646" cy="310781"/>
          </a:xfrm>
          <a:custGeom>
            <a:avLst/>
            <a:gdLst/>
            <a:ahLst/>
            <a:cxnLst/>
            <a:rect l="l" t="t" r="r" b="b"/>
            <a:pathLst>
              <a:path w="6050" h="8926" extrusionOk="0">
                <a:moveTo>
                  <a:pt x="3014" y="1"/>
                </a:moveTo>
                <a:lnTo>
                  <a:pt x="2626" y="1256"/>
                </a:lnTo>
                <a:cubicBezTo>
                  <a:pt x="2192" y="2626"/>
                  <a:pt x="1256" y="3767"/>
                  <a:pt x="1" y="4452"/>
                </a:cubicBezTo>
                <a:cubicBezTo>
                  <a:pt x="1256" y="5159"/>
                  <a:pt x="2192" y="6301"/>
                  <a:pt x="2626" y="7670"/>
                </a:cubicBezTo>
                <a:lnTo>
                  <a:pt x="3014" y="8925"/>
                </a:lnTo>
                <a:lnTo>
                  <a:pt x="3425" y="7670"/>
                </a:lnTo>
                <a:cubicBezTo>
                  <a:pt x="3858" y="6301"/>
                  <a:pt x="4794" y="5159"/>
                  <a:pt x="6049" y="4452"/>
                </a:cubicBezTo>
                <a:cubicBezTo>
                  <a:pt x="4794" y="3767"/>
                  <a:pt x="3858" y="2626"/>
                  <a:pt x="3425" y="1256"/>
                </a:cubicBezTo>
                <a:lnTo>
                  <a:pt x="301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9" name="Google Shape;3009;p27"/>
          <p:cNvSpPr/>
          <p:nvPr/>
        </p:nvSpPr>
        <p:spPr>
          <a:xfrm flipH="1">
            <a:off x="-39727" y="2289607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25" y="1256"/>
                </a:lnTo>
                <a:cubicBezTo>
                  <a:pt x="2191" y="2625"/>
                  <a:pt x="1256" y="3767"/>
                  <a:pt x="0" y="4451"/>
                </a:cubicBezTo>
                <a:cubicBezTo>
                  <a:pt x="1256" y="5159"/>
                  <a:pt x="2191" y="6300"/>
                  <a:pt x="2625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6" y="5159"/>
                  <a:pt x="6072" y="4451"/>
                </a:cubicBezTo>
                <a:cubicBezTo>
                  <a:pt x="4816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0" name="Google Shape;3010;p27"/>
          <p:cNvSpPr/>
          <p:nvPr/>
        </p:nvSpPr>
        <p:spPr>
          <a:xfrm flipH="1">
            <a:off x="605209" y="4650322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48" y="1256"/>
                </a:lnTo>
                <a:cubicBezTo>
                  <a:pt x="2214" y="2625"/>
                  <a:pt x="1256" y="3767"/>
                  <a:pt x="0" y="4474"/>
                </a:cubicBezTo>
                <a:cubicBezTo>
                  <a:pt x="1256" y="5159"/>
                  <a:pt x="2214" y="6300"/>
                  <a:pt x="2648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7" y="5159"/>
                  <a:pt x="6072" y="4474"/>
                </a:cubicBezTo>
                <a:cubicBezTo>
                  <a:pt x="4817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1" name="Google Shape;3011;p27"/>
          <p:cNvSpPr/>
          <p:nvPr/>
        </p:nvSpPr>
        <p:spPr>
          <a:xfrm flipH="1">
            <a:off x="3825781" y="4053880"/>
            <a:ext cx="123219" cy="181225"/>
          </a:xfrm>
          <a:custGeom>
            <a:avLst/>
            <a:gdLst/>
            <a:ahLst/>
            <a:cxnLst/>
            <a:rect l="l" t="t" r="r" b="b"/>
            <a:pathLst>
              <a:path w="3539" h="5205" extrusionOk="0">
                <a:moveTo>
                  <a:pt x="1758" y="1"/>
                </a:moveTo>
                <a:lnTo>
                  <a:pt x="1530" y="731"/>
                </a:lnTo>
                <a:cubicBezTo>
                  <a:pt x="1279" y="1530"/>
                  <a:pt x="731" y="2192"/>
                  <a:pt x="0" y="2603"/>
                </a:cubicBezTo>
                <a:cubicBezTo>
                  <a:pt x="731" y="3014"/>
                  <a:pt x="1279" y="3675"/>
                  <a:pt x="1530" y="4474"/>
                </a:cubicBezTo>
                <a:lnTo>
                  <a:pt x="1758" y="5205"/>
                </a:lnTo>
                <a:lnTo>
                  <a:pt x="2009" y="4474"/>
                </a:lnTo>
                <a:cubicBezTo>
                  <a:pt x="2260" y="3675"/>
                  <a:pt x="2808" y="3014"/>
                  <a:pt x="3538" y="2603"/>
                </a:cubicBezTo>
                <a:cubicBezTo>
                  <a:pt x="2808" y="2192"/>
                  <a:pt x="2260" y="1530"/>
                  <a:pt x="2009" y="731"/>
                </a:cubicBezTo>
                <a:lnTo>
                  <a:pt x="17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2" name="Google Shape;3012;p27"/>
          <p:cNvSpPr/>
          <p:nvPr/>
        </p:nvSpPr>
        <p:spPr>
          <a:xfrm flipH="1">
            <a:off x="-341734" y="2082200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0"/>
                </a:moveTo>
                <a:lnTo>
                  <a:pt x="1553" y="731"/>
                </a:lnTo>
                <a:cubicBezTo>
                  <a:pt x="1302" y="1552"/>
                  <a:pt x="754" y="2214"/>
                  <a:pt x="1" y="2625"/>
                </a:cubicBezTo>
                <a:cubicBezTo>
                  <a:pt x="754" y="3013"/>
                  <a:pt x="1302" y="3698"/>
                  <a:pt x="1553" y="4497"/>
                </a:cubicBezTo>
                <a:lnTo>
                  <a:pt x="1781" y="5227"/>
                </a:lnTo>
                <a:lnTo>
                  <a:pt x="2009" y="4497"/>
                </a:lnTo>
                <a:cubicBezTo>
                  <a:pt x="2260" y="3698"/>
                  <a:pt x="2831" y="3013"/>
                  <a:pt x="3561" y="2625"/>
                </a:cubicBezTo>
                <a:cubicBezTo>
                  <a:pt x="2831" y="2214"/>
                  <a:pt x="2260" y="1552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3" name="Google Shape;3013;p27"/>
          <p:cNvSpPr/>
          <p:nvPr/>
        </p:nvSpPr>
        <p:spPr>
          <a:xfrm flipH="1">
            <a:off x="2524025" y="3507106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1"/>
                </a:moveTo>
                <a:lnTo>
                  <a:pt x="1553" y="754"/>
                </a:lnTo>
                <a:cubicBezTo>
                  <a:pt x="1302" y="1553"/>
                  <a:pt x="731" y="2215"/>
                  <a:pt x="1" y="2626"/>
                </a:cubicBezTo>
                <a:cubicBezTo>
                  <a:pt x="731" y="3014"/>
                  <a:pt x="1302" y="3699"/>
                  <a:pt x="1553" y="4497"/>
                </a:cubicBezTo>
                <a:lnTo>
                  <a:pt x="1781" y="5228"/>
                </a:lnTo>
                <a:lnTo>
                  <a:pt x="2009" y="4497"/>
                </a:lnTo>
                <a:cubicBezTo>
                  <a:pt x="2260" y="3699"/>
                  <a:pt x="2808" y="3014"/>
                  <a:pt x="3561" y="2626"/>
                </a:cubicBezTo>
                <a:cubicBezTo>
                  <a:pt x="2808" y="2215"/>
                  <a:pt x="2260" y="1553"/>
                  <a:pt x="2009" y="754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4" name="Google Shape;3014;p27"/>
          <p:cNvSpPr/>
          <p:nvPr/>
        </p:nvSpPr>
        <p:spPr>
          <a:xfrm flipH="1">
            <a:off x="338960" y="4309389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1"/>
                </a:moveTo>
                <a:lnTo>
                  <a:pt x="1553" y="731"/>
                </a:lnTo>
                <a:cubicBezTo>
                  <a:pt x="1302" y="1530"/>
                  <a:pt x="754" y="2192"/>
                  <a:pt x="1" y="2603"/>
                </a:cubicBezTo>
                <a:cubicBezTo>
                  <a:pt x="754" y="3013"/>
                  <a:pt x="1302" y="3675"/>
                  <a:pt x="1553" y="4474"/>
                </a:cubicBezTo>
                <a:lnTo>
                  <a:pt x="1781" y="5205"/>
                </a:lnTo>
                <a:lnTo>
                  <a:pt x="2009" y="4474"/>
                </a:lnTo>
                <a:cubicBezTo>
                  <a:pt x="2260" y="3675"/>
                  <a:pt x="2831" y="3013"/>
                  <a:pt x="3561" y="2603"/>
                </a:cubicBezTo>
                <a:cubicBezTo>
                  <a:pt x="2831" y="2192"/>
                  <a:pt x="2260" y="1530"/>
                  <a:pt x="2009" y="731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5" name="Google Shape;3015;p27"/>
          <p:cNvSpPr/>
          <p:nvPr/>
        </p:nvSpPr>
        <p:spPr>
          <a:xfrm flipH="1">
            <a:off x="1033139" y="1099127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0"/>
                </a:moveTo>
                <a:lnTo>
                  <a:pt x="1530" y="731"/>
                </a:lnTo>
                <a:cubicBezTo>
                  <a:pt x="1279" y="1530"/>
                  <a:pt x="731" y="2191"/>
                  <a:pt x="1" y="2602"/>
                </a:cubicBezTo>
                <a:cubicBezTo>
                  <a:pt x="731" y="3013"/>
                  <a:pt x="1279" y="3675"/>
                  <a:pt x="1530" y="4474"/>
                </a:cubicBezTo>
                <a:lnTo>
                  <a:pt x="1781" y="5204"/>
                </a:lnTo>
                <a:lnTo>
                  <a:pt x="2009" y="4474"/>
                </a:lnTo>
                <a:cubicBezTo>
                  <a:pt x="2260" y="3675"/>
                  <a:pt x="2808" y="3013"/>
                  <a:pt x="3562" y="2602"/>
                </a:cubicBezTo>
                <a:cubicBezTo>
                  <a:pt x="2808" y="2191"/>
                  <a:pt x="2260" y="1530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6" name="Google Shape;3016;p27"/>
          <p:cNvSpPr/>
          <p:nvPr/>
        </p:nvSpPr>
        <p:spPr>
          <a:xfrm flipH="1">
            <a:off x="3028670" y="4273230"/>
            <a:ext cx="64412" cy="165313"/>
          </a:xfrm>
          <a:custGeom>
            <a:avLst/>
            <a:gdLst/>
            <a:ahLst/>
            <a:cxnLst/>
            <a:rect l="l" t="t" r="r" b="b"/>
            <a:pathLst>
              <a:path w="1850" h="4748" fill="none" extrusionOk="0">
                <a:moveTo>
                  <a:pt x="0" y="0"/>
                </a:moveTo>
                <a:lnTo>
                  <a:pt x="1849" y="4748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7" name="Google Shape;3017;p27"/>
          <p:cNvSpPr/>
          <p:nvPr/>
        </p:nvSpPr>
        <p:spPr>
          <a:xfrm flipH="1">
            <a:off x="2986575" y="4472699"/>
            <a:ext cx="30222" cy="75519"/>
          </a:xfrm>
          <a:custGeom>
            <a:avLst/>
            <a:gdLst/>
            <a:ahLst/>
            <a:cxnLst/>
            <a:rect l="l" t="t" r="r" b="b"/>
            <a:pathLst>
              <a:path w="868" h="2169" fill="none" extrusionOk="0">
                <a:moveTo>
                  <a:pt x="1" y="1"/>
                </a:moveTo>
                <a:lnTo>
                  <a:pt x="868" y="2169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8" name="Google Shape;3018;p27"/>
          <p:cNvSpPr/>
          <p:nvPr/>
        </p:nvSpPr>
        <p:spPr>
          <a:xfrm flipH="1">
            <a:off x="1789724" y="3622352"/>
            <a:ext cx="104139" cy="54072"/>
          </a:xfrm>
          <a:custGeom>
            <a:avLst/>
            <a:gdLst/>
            <a:ahLst/>
            <a:cxnLst/>
            <a:rect l="l" t="t" r="r" b="b"/>
            <a:pathLst>
              <a:path w="2991" h="1553" fill="none" extrusionOk="0">
                <a:moveTo>
                  <a:pt x="2991" y="0"/>
                </a:moveTo>
                <a:lnTo>
                  <a:pt x="1" y="1553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9" name="Google Shape;3019;p27"/>
          <p:cNvSpPr/>
          <p:nvPr/>
        </p:nvSpPr>
        <p:spPr>
          <a:xfrm flipH="1">
            <a:off x="1912908" y="3687530"/>
            <a:ext cx="44532" cy="23084"/>
          </a:xfrm>
          <a:custGeom>
            <a:avLst/>
            <a:gdLst/>
            <a:ahLst/>
            <a:cxnLst/>
            <a:rect l="l" t="t" r="r" b="b"/>
            <a:pathLst>
              <a:path w="1279" h="663" fill="none" extrusionOk="0">
                <a:moveTo>
                  <a:pt x="1279" y="0"/>
                </a:moveTo>
                <a:lnTo>
                  <a:pt x="1" y="662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27"/>
          <p:cNvSpPr/>
          <p:nvPr/>
        </p:nvSpPr>
        <p:spPr>
          <a:xfrm flipH="1">
            <a:off x="2694108" y="1730926"/>
            <a:ext cx="85860" cy="343335"/>
          </a:xfrm>
          <a:custGeom>
            <a:avLst/>
            <a:gdLst/>
            <a:ahLst/>
            <a:cxnLst/>
            <a:rect l="l" t="t" r="r" b="b"/>
            <a:pathLst>
              <a:path w="2466" h="9861" fill="none" extrusionOk="0">
                <a:moveTo>
                  <a:pt x="1" y="9861"/>
                </a:moveTo>
                <a:lnTo>
                  <a:pt x="2466" y="0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1" name="Google Shape;3021;p27"/>
          <p:cNvSpPr/>
          <p:nvPr/>
        </p:nvSpPr>
        <p:spPr>
          <a:xfrm flipH="1">
            <a:off x="2791075" y="2116355"/>
            <a:ext cx="42930" cy="171685"/>
          </a:xfrm>
          <a:custGeom>
            <a:avLst/>
            <a:gdLst/>
            <a:ahLst/>
            <a:cxnLst/>
            <a:rect l="l" t="t" r="r" b="b"/>
            <a:pathLst>
              <a:path w="1233" h="4931" fill="none" extrusionOk="0">
                <a:moveTo>
                  <a:pt x="0" y="4931"/>
                </a:moveTo>
                <a:lnTo>
                  <a:pt x="1233" y="1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2" name="Google Shape;3022;p27"/>
          <p:cNvSpPr/>
          <p:nvPr/>
        </p:nvSpPr>
        <p:spPr>
          <a:xfrm flipH="1">
            <a:off x="-594439" y="2623403"/>
            <a:ext cx="115246" cy="23084"/>
          </a:xfrm>
          <a:custGeom>
            <a:avLst/>
            <a:gdLst/>
            <a:ahLst/>
            <a:cxnLst/>
            <a:rect l="l" t="t" r="r" b="b"/>
            <a:pathLst>
              <a:path w="3310" h="663" fill="none" extrusionOk="0">
                <a:moveTo>
                  <a:pt x="3310" y="662"/>
                </a:moveTo>
                <a:lnTo>
                  <a:pt x="0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3" name="Google Shape;3023;p27"/>
          <p:cNvSpPr/>
          <p:nvPr/>
        </p:nvSpPr>
        <p:spPr>
          <a:xfrm flipH="1">
            <a:off x="-509415" y="2477169"/>
            <a:ext cx="115281" cy="23084"/>
          </a:xfrm>
          <a:custGeom>
            <a:avLst/>
            <a:gdLst/>
            <a:ahLst/>
            <a:cxnLst/>
            <a:rect l="l" t="t" r="r" b="b"/>
            <a:pathLst>
              <a:path w="3311" h="663" fill="none" extrusionOk="0">
                <a:moveTo>
                  <a:pt x="3310" y="662"/>
                </a:moveTo>
                <a:lnTo>
                  <a:pt x="1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4" name="Google Shape;3024;p27"/>
          <p:cNvSpPr/>
          <p:nvPr/>
        </p:nvSpPr>
        <p:spPr>
          <a:xfrm flipH="1">
            <a:off x="-437900" y="2612261"/>
            <a:ext cx="22283" cy="4805"/>
          </a:xfrm>
          <a:custGeom>
            <a:avLst/>
            <a:gdLst/>
            <a:ahLst/>
            <a:cxnLst/>
            <a:rect l="l" t="t" r="r" b="b"/>
            <a:pathLst>
              <a:path w="640" h="138" fill="none" extrusionOk="0">
                <a:moveTo>
                  <a:pt x="639" y="138"/>
                </a:moveTo>
                <a:lnTo>
                  <a:pt x="0" y="1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5" name="Google Shape;3025;p27"/>
          <p:cNvSpPr/>
          <p:nvPr/>
        </p:nvSpPr>
        <p:spPr>
          <a:xfrm flipH="1">
            <a:off x="-476373" y="1310365"/>
            <a:ext cx="66223" cy="136694"/>
          </a:xfrm>
          <a:custGeom>
            <a:avLst/>
            <a:gdLst/>
            <a:ahLst/>
            <a:cxnLst/>
            <a:rect l="l" t="t" r="r" b="b"/>
            <a:pathLst>
              <a:path w="1902" h="3926" extrusionOk="0">
                <a:moveTo>
                  <a:pt x="64" y="1"/>
                </a:moveTo>
                <a:cubicBezTo>
                  <a:pt x="2" y="1"/>
                  <a:pt x="0" y="61"/>
                  <a:pt x="89" y="187"/>
                </a:cubicBezTo>
                <a:cubicBezTo>
                  <a:pt x="1365" y="1951"/>
                  <a:pt x="1777" y="3926"/>
                  <a:pt x="1868" y="3926"/>
                </a:cubicBezTo>
                <a:cubicBezTo>
                  <a:pt x="1901" y="3926"/>
                  <a:pt x="1893" y="3672"/>
                  <a:pt x="1869" y="3063"/>
                </a:cubicBezTo>
                <a:cubicBezTo>
                  <a:pt x="1794" y="1183"/>
                  <a:pt x="338" y="1"/>
                  <a:pt x="64" y="1"/>
                </a:cubicBezTo>
                <a:close/>
              </a:path>
            </a:pathLst>
          </a:custGeom>
          <a:solidFill>
            <a:srgbClr val="FBD8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6" name="Google Shape;3026;p27"/>
          <p:cNvSpPr/>
          <p:nvPr/>
        </p:nvSpPr>
        <p:spPr>
          <a:xfrm flipH="1">
            <a:off x="-937636" y="1476897"/>
            <a:ext cx="86939" cy="49093"/>
          </a:xfrm>
          <a:custGeom>
            <a:avLst/>
            <a:gdLst/>
            <a:ahLst/>
            <a:cxnLst/>
            <a:rect l="l" t="t" r="r" b="b"/>
            <a:pathLst>
              <a:path w="2497" h="1410" extrusionOk="0">
                <a:moveTo>
                  <a:pt x="2361" y="0"/>
                </a:moveTo>
                <a:cubicBezTo>
                  <a:pt x="2344" y="0"/>
                  <a:pt x="2314" y="19"/>
                  <a:pt x="2272" y="61"/>
                </a:cubicBezTo>
                <a:cubicBezTo>
                  <a:pt x="1252" y="1026"/>
                  <a:pt x="0" y="1410"/>
                  <a:pt x="231" y="1410"/>
                </a:cubicBezTo>
                <a:cubicBezTo>
                  <a:pt x="289" y="1410"/>
                  <a:pt x="443" y="1385"/>
                  <a:pt x="720" y="1339"/>
                </a:cubicBezTo>
                <a:cubicBezTo>
                  <a:pt x="1912" y="1117"/>
                  <a:pt x="2496" y="0"/>
                  <a:pt x="23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7" name="Google Shape;3027;p27"/>
          <p:cNvSpPr/>
          <p:nvPr/>
        </p:nvSpPr>
        <p:spPr>
          <a:xfrm flipH="1">
            <a:off x="-718599" y="938584"/>
            <a:ext cx="41537" cy="81090"/>
          </a:xfrm>
          <a:custGeom>
            <a:avLst/>
            <a:gdLst/>
            <a:ahLst/>
            <a:cxnLst/>
            <a:rect l="l" t="t" r="r" b="b"/>
            <a:pathLst>
              <a:path w="1193" h="2329" extrusionOk="0">
                <a:moveTo>
                  <a:pt x="1" y="1"/>
                </a:moveTo>
                <a:lnTo>
                  <a:pt x="1" y="1"/>
                </a:lnTo>
                <a:cubicBezTo>
                  <a:pt x="986" y="574"/>
                  <a:pt x="1184" y="2328"/>
                  <a:pt x="1190" y="2328"/>
                </a:cubicBezTo>
                <a:cubicBezTo>
                  <a:pt x="1192" y="2328"/>
                  <a:pt x="1179" y="2196"/>
                  <a:pt x="1165" y="1872"/>
                </a:cubicBezTo>
                <a:cubicBezTo>
                  <a:pt x="1119" y="366"/>
                  <a:pt x="1" y="1"/>
                  <a:pt x="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8" name="Google Shape;3028;p27"/>
          <p:cNvSpPr/>
          <p:nvPr/>
        </p:nvSpPr>
        <p:spPr>
          <a:xfrm flipH="1">
            <a:off x="-124229" y="899693"/>
            <a:ext cx="57519" cy="77086"/>
          </a:xfrm>
          <a:custGeom>
            <a:avLst/>
            <a:gdLst/>
            <a:ahLst/>
            <a:cxnLst/>
            <a:rect l="l" t="t" r="r" b="b"/>
            <a:pathLst>
              <a:path w="1652" h="2214" extrusionOk="0">
                <a:moveTo>
                  <a:pt x="1633" y="0"/>
                </a:moveTo>
                <a:lnTo>
                  <a:pt x="1633" y="0"/>
                </a:lnTo>
                <a:cubicBezTo>
                  <a:pt x="1628" y="0"/>
                  <a:pt x="1521" y="77"/>
                  <a:pt x="1256" y="250"/>
                </a:cubicBezTo>
                <a:cubicBezTo>
                  <a:pt x="1" y="1095"/>
                  <a:pt x="252" y="2213"/>
                  <a:pt x="252" y="2213"/>
                </a:cubicBezTo>
                <a:cubicBezTo>
                  <a:pt x="234" y="1078"/>
                  <a:pt x="1652" y="0"/>
                  <a:pt x="1633" y="0"/>
                </a:cubicBezTo>
                <a:close/>
              </a:path>
            </a:pathLst>
          </a:custGeom>
          <a:solidFill>
            <a:srgbClr val="FFB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9" name="Google Shape;3029;p27"/>
          <p:cNvSpPr/>
          <p:nvPr/>
        </p:nvSpPr>
        <p:spPr>
          <a:xfrm flipH="1">
            <a:off x="68346" y="1378851"/>
            <a:ext cx="54872" cy="35026"/>
          </a:xfrm>
          <a:custGeom>
            <a:avLst/>
            <a:gdLst/>
            <a:ahLst/>
            <a:cxnLst/>
            <a:rect l="l" t="t" r="r" b="b"/>
            <a:pathLst>
              <a:path w="1576" h="1006" fill="none" extrusionOk="0">
                <a:moveTo>
                  <a:pt x="1" y="891"/>
                </a:moveTo>
                <a:cubicBezTo>
                  <a:pt x="1" y="891"/>
                  <a:pt x="822" y="1005"/>
                  <a:pt x="1575" y="1"/>
                </a:cubicBezTo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0" name="Google Shape;3030;p27"/>
          <p:cNvSpPr/>
          <p:nvPr/>
        </p:nvSpPr>
        <p:spPr>
          <a:xfrm flipH="1">
            <a:off x="-157341" y="1774622"/>
            <a:ext cx="30222" cy="58842"/>
          </a:xfrm>
          <a:custGeom>
            <a:avLst/>
            <a:gdLst/>
            <a:ahLst/>
            <a:cxnLst/>
            <a:rect l="l" t="t" r="r" b="b"/>
            <a:pathLst>
              <a:path w="868" h="1690" fill="none" extrusionOk="0">
                <a:moveTo>
                  <a:pt x="571" y="1690"/>
                </a:moveTo>
                <a:cubicBezTo>
                  <a:pt x="571" y="1690"/>
                  <a:pt x="868" y="891"/>
                  <a:pt x="0" y="1"/>
                </a:cubicBezTo>
              </a:path>
            </a:pathLst>
          </a:custGeom>
          <a:solidFill>
            <a:srgbClr val="FFFFFF">
              <a:alpha val="53570"/>
            </a:srgbClr>
          </a:solidFill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1" name="Google Shape;3031;p27"/>
          <p:cNvSpPr/>
          <p:nvPr/>
        </p:nvSpPr>
        <p:spPr>
          <a:xfrm flipH="1">
            <a:off x="52470" y="1355802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1"/>
                </a:moveTo>
                <a:cubicBezTo>
                  <a:pt x="47" y="1"/>
                  <a:pt x="1" y="46"/>
                  <a:pt x="1" y="115"/>
                </a:cubicBezTo>
                <a:cubicBezTo>
                  <a:pt x="1" y="183"/>
                  <a:pt x="47" y="252"/>
                  <a:pt x="115" y="252"/>
                </a:cubicBezTo>
                <a:cubicBezTo>
                  <a:pt x="183" y="252"/>
                  <a:pt x="252" y="183"/>
                  <a:pt x="252" y="115"/>
                </a:cubicBezTo>
                <a:cubicBezTo>
                  <a:pt x="252" y="46"/>
                  <a:pt x="183" y="1"/>
                  <a:pt x="115" y="1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2" name="Google Shape;3032;p27"/>
          <p:cNvSpPr/>
          <p:nvPr/>
        </p:nvSpPr>
        <p:spPr>
          <a:xfrm flipH="1">
            <a:off x="-118415" y="1758745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37" y="0"/>
                </a:moveTo>
                <a:cubicBezTo>
                  <a:pt x="69" y="0"/>
                  <a:pt x="0" y="46"/>
                  <a:pt x="0" y="114"/>
                </a:cubicBezTo>
                <a:cubicBezTo>
                  <a:pt x="0" y="183"/>
                  <a:pt x="69" y="251"/>
                  <a:pt x="137" y="251"/>
                </a:cubicBezTo>
                <a:cubicBezTo>
                  <a:pt x="206" y="251"/>
                  <a:pt x="251" y="183"/>
                  <a:pt x="251" y="114"/>
                </a:cubicBezTo>
                <a:cubicBezTo>
                  <a:pt x="251" y="46"/>
                  <a:pt x="206" y="0"/>
                  <a:pt x="137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3" name="Google Shape;3033;p27"/>
          <p:cNvSpPr/>
          <p:nvPr/>
        </p:nvSpPr>
        <p:spPr>
          <a:xfrm flipH="1">
            <a:off x="-589669" y="1784963"/>
            <a:ext cx="41363" cy="47700"/>
          </a:xfrm>
          <a:custGeom>
            <a:avLst/>
            <a:gdLst/>
            <a:ahLst/>
            <a:cxnLst/>
            <a:rect l="l" t="t" r="r" b="b"/>
            <a:pathLst>
              <a:path w="1188" h="1370" fill="none" extrusionOk="0">
                <a:moveTo>
                  <a:pt x="1188" y="0"/>
                </a:moveTo>
                <a:cubicBezTo>
                  <a:pt x="1188" y="0"/>
                  <a:pt x="366" y="160"/>
                  <a:pt x="1" y="1370"/>
                </a:cubicBezTo>
              </a:path>
            </a:pathLst>
          </a:custGeom>
          <a:solidFill>
            <a:schemeClr val="lt1"/>
          </a:solidFill>
          <a:ln w="9525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4" name="Google Shape;3034;p27"/>
          <p:cNvSpPr/>
          <p:nvPr/>
        </p:nvSpPr>
        <p:spPr>
          <a:xfrm flipH="1">
            <a:off x="-549943" y="1845058"/>
            <a:ext cx="10376" cy="8321"/>
          </a:xfrm>
          <a:custGeom>
            <a:avLst/>
            <a:gdLst/>
            <a:ahLst/>
            <a:cxnLst/>
            <a:rect l="l" t="t" r="r" b="b"/>
            <a:pathLst>
              <a:path w="298" h="239" extrusionOk="0">
                <a:moveTo>
                  <a:pt x="136" y="0"/>
                </a:moveTo>
                <a:cubicBezTo>
                  <a:pt x="120" y="0"/>
                  <a:pt x="104" y="3"/>
                  <a:pt x="92" y="9"/>
                </a:cubicBezTo>
                <a:cubicBezTo>
                  <a:pt x="24" y="55"/>
                  <a:pt x="1" y="123"/>
                  <a:pt x="46" y="169"/>
                </a:cubicBezTo>
                <a:cubicBezTo>
                  <a:pt x="61" y="213"/>
                  <a:pt x="105" y="238"/>
                  <a:pt x="146" y="238"/>
                </a:cubicBezTo>
                <a:cubicBezTo>
                  <a:pt x="168" y="238"/>
                  <a:pt x="190" y="231"/>
                  <a:pt x="206" y="215"/>
                </a:cubicBezTo>
                <a:cubicBezTo>
                  <a:pt x="275" y="192"/>
                  <a:pt x="298" y="123"/>
                  <a:pt x="252" y="55"/>
                </a:cubicBezTo>
                <a:cubicBezTo>
                  <a:pt x="235" y="21"/>
                  <a:pt x="182" y="0"/>
                  <a:pt x="13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5" name="Google Shape;3035;p27"/>
          <p:cNvSpPr/>
          <p:nvPr/>
        </p:nvSpPr>
        <p:spPr>
          <a:xfrm flipH="1">
            <a:off x="100135" y="197110"/>
            <a:ext cx="85059" cy="98568"/>
          </a:xfrm>
          <a:custGeom>
            <a:avLst/>
            <a:gdLst/>
            <a:ahLst/>
            <a:cxnLst/>
            <a:rect l="l" t="t" r="r" b="b"/>
            <a:pathLst>
              <a:path w="2443" h="2831" fill="none" extrusionOk="0">
                <a:moveTo>
                  <a:pt x="0" y="2831"/>
                </a:moveTo>
                <a:lnTo>
                  <a:pt x="2442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6" name="Google Shape;3036;p27"/>
          <p:cNvSpPr/>
          <p:nvPr/>
        </p:nvSpPr>
        <p:spPr>
          <a:xfrm flipH="1">
            <a:off x="44496" y="133534"/>
            <a:ext cx="42965" cy="49302"/>
          </a:xfrm>
          <a:custGeom>
            <a:avLst/>
            <a:gdLst/>
            <a:ahLst/>
            <a:cxnLst/>
            <a:rect l="l" t="t" r="r" b="b"/>
            <a:pathLst>
              <a:path w="1234" h="1416" fill="none" extrusionOk="0">
                <a:moveTo>
                  <a:pt x="1" y="1416"/>
                </a:moveTo>
                <a:lnTo>
                  <a:pt x="1233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7" name="Google Shape;3037;p27"/>
          <p:cNvSpPr/>
          <p:nvPr/>
        </p:nvSpPr>
        <p:spPr>
          <a:xfrm flipH="1">
            <a:off x="775664" y="1017271"/>
            <a:ext cx="21482" cy="146268"/>
          </a:xfrm>
          <a:custGeom>
            <a:avLst/>
            <a:gdLst/>
            <a:ahLst/>
            <a:cxnLst/>
            <a:rect l="l" t="t" r="r" b="b"/>
            <a:pathLst>
              <a:path w="617" h="4201" fill="none" extrusionOk="0">
                <a:moveTo>
                  <a:pt x="617" y="0"/>
                </a:moveTo>
                <a:cubicBezTo>
                  <a:pt x="617" y="0"/>
                  <a:pt x="1" y="2123"/>
                  <a:pt x="617" y="42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8" name="Google Shape;3038;p27"/>
          <p:cNvSpPr/>
          <p:nvPr/>
        </p:nvSpPr>
        <p:spPr>
          <a:xfrm flipH="1">
            <a:off x="765323" y="1062569"/>
            <a:ext cx="10376" cy="73152"/>
          </a:xfrm>
          <a:custGeom>
            <a:avLst/>
            <a:gdLst/>
            <a:ahLst/>
            <a:cxnLst/>
            <a:rect l="l" t="t" r="r" b="b"/>
            <a:pathLst>
              <a:path w="298" h="2101" fill="none" extrusionOk="0">
                <a:moveTo>
                  <a:pt x="298" y="0"/>
                </a:moveTo>
                <a:cubicBezTo>
                  <a:pt x="298" y="0"/>
                  <a:pt x="1" y="1050"/>
                  <a:pt x="298" y="21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95E4D96-9AC8-B4B5-308B-B20763B70891}"/>
              </a:ext>
            </a:extLst>
          </p:cNvPr>
          <p:cNvSpPr txBox="1"/>
          <p:nvPr/>
        </p:nvSpPr>
        <p:spPr>
          <a:xfrm rot="20921948">
            <a:off x="478645" y="1336838"/>
            <a:ext cx="1905206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</a:t>
            </a:r>
            <a:r>
              <a:rPr lang="en" sz="4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 đã học</a:t>
            </a:r>
            <a:endParaRPr lang="en-US" sz="4400" b="1" dirty="0">
              <a:solidFill>
                <a:srgbClr val="FF0000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EB37CB5-2838-1BB1-2F8F-6165314A6D60}"/>
              </a:ext>
            </a:extLst>
          </p:cNvPr>
          <p:cNvSpPr txBox="1"/>
          <p:nvPr/>
        </p:nvSpPr>
        <p:spPr>
          <a:xfrm>
            <a:off x="2283263" y="297990"/>
            <a:ext cx="6498976" cy="1125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69900" marR="0" indent="12700" algn="just">
              <a:lnSpc>
                <a:spcPct val="115000"/>
              </a:lnSpc>
              <a:spcBef>
                <a:spcPts val="0"/>
              </a:spcBef>
              <a:spcAft>
                <a:spcPts val="500"/>
              </a:spcAft>
            </a:pPr>
            <a:r>
              <a:rPr lang="en-US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vi-VN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Base là nh</a:t>
            </a:r>
            <a:r>
              <a:rPr lang="en-US" sz="20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ữ</a:t>
            </a:r>
            <a:r>
              <a:rPr lang="vi-VN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 hợp chất trong phân tử có nguyên t</a:t>
            </a:r>
            <a:r>
              <a:rPr lang="en-US" sz="20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ử </a:t>
            </a:r>
            <a:r>
              <a:rPr lang="vi-VN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kim loại liên kết với nhóm hydroxide. Khi tan trong nước, base tạo ra ion OH</a:t>
            </a:r>
            <a:r>
              <a:rPr lang="en-US" sz="2000" baseline="30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</a:t>
            </a:r>
            <a:r>
              <a:rPr lang="vi-VN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lang="en-US" sz="20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1078AC5-6CE0-0971-8856-9CC49DBFAF0E}"/>
              </a:ext>
            </a:extLst>
          </p:cNvPr>
          <p:cNvSpPr txBox="1"/>
          <p:nvPr/>
        </p:nvSpPr>
        <p:spPr>
          <a:xfrm>
            <a:off x="2747991" y="1494593"/>
            <a:ext cx="6113056" cy="17897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69900" marR="0" indent="12700" algn="just">
              <a:lnSpc>
                <a:spcPct val="112000"/>
              </a:lnSpc>
              <a:spcBef>
                <a:spcPts val="0"/>
              </a:spcBef>
              <a:spcAft>
                <a:spcPts val="500"/>
              </a:spcAft>
            </a:pPr>
            <a:r>
              <a:rPr lang="en-US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vi-VN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Dung dịch base làm giấy quỳ tím chuyển sang màu xanh, dung dịch phenolphthalein không màu chuy</a:t>
            </a:r>
            <a:r>
              <a:rPr lang="en-US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ể</a:t>
            </a:r>
            <a:r>
              <a:rPr lang="vi-VN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 sang màu hồng. Ph</a:t>
            </a:r>
            <a:r>
              <a:rPr lang="en-US" sz="20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ả</a:t>
            </a:r>
            <a:r>
              <a:rPr lang="vi-VN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 ứng giữa dung dịch acid và base tạo thành muối và nước được gọi là phản ứng trung hoà.</a:t>
            </a:r>
            <a:endParaRPr lang="en-US" sz="20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6450027-F4C2-B659-7E4C-9DB55BA2934C}"/>
              </a:ext>
            </a:extLst>
          </p:cNvPr>
          <p:cNvSpPr txBox="1"/>
          <p:nvPr/>
        </p:nvSpPr>
        <p:spPr>
          <a:xfrm>
            <a:off x="3352124" y="3294840"/>
            <a:ext cx="5637640" cy="1421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69900" marR="0" indent="12700" algn="just">
              <a:lnSpc>
                <a:spcPct val="110000"/>
              </a:lnSpc>
              <a:spcBef>
                <a:spcPts val="0"/>
              </a:spcBef>
              <a:spcAft>
                <a:spcPts val="2300"/>
              </a:spcAft>
            </a:pPr>
            <a:r>
              <a:rPr lang="en-US" sz="2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vi-VN" sz="2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Theo thang pH: dung dịch có pH &lt; 7: môi trường acid; dung dịch có pH &gt; 7: môi trường base; dung dịch có pH = 7: môi trường trung tính.</a:t>
            </a:r>
            <a:endParaRPr lang="en-US" sz="20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1" grpId="0"/>
      <p:bldP spid="23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C47C95D0-B383-CD53-7FC0-0764FEDC019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6482" y="1035587"/>
            <a:ext cx="4402929" cy="384351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7EF8A21-C55D-0A10-3E1D-934F944F84CA}"/>
              </a:ext>
            </a:extLst>
          </p:cNvPr>
          <p:cNvSpPr txBox="1"/>
          <p:nvPr/>
        </p:nvSpPr>
        <p:spPr>
          <a:xfrm>
            <a:off x="1125097" y="3655499"/>
            <a:ext cx="305993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4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4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4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4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  <a:endParaRPr lang="en-US" sz="4800" b="1" dirty="0">
              <a:solidFill>
                <a:srgbClr val="FF0000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E3536E6-56FD-518D-DB99-FB7A26EDEEB1}"/>
              </a:ext>
            </a:extLst>
          </p:cNvPr>
          <p:cNvSpPr txBox="1"/>
          <p:nvPr/>
        </p:nvSpPr>
        <p:spPr>
          <a:xfrm>
            <a:off x="4185033" y="2222493"/>
            <a:ext cx="4582486" cy="31598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69900" marR="0" indent="12700" algn="just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</a:pPr>
            <a:r>
              <a:rPr lang="vi-VN" sz="2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Sử dụng giấy pH </a:t>
            </a:r>
            <a:r>
              <a:rPr lang="en-US" sz="2400" i="1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để</a:t>
            </a:r>
            <a:r>
              <a:rPr lang="en-US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vi-VN" sz="2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đánh giá độ acid, base của các dung dịch, môi trường đất, nước,... phục vụ cho sản xuất, </a:t>
            </a:r>
            <a:r>
              <a:rPr lang="en-US" sz="2400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đ</a:t>
            </a:r>
            <a:r>
              <a:rPr lang="vi-VN" sz="2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ời s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ố</a:t>
            </a:r>
            <a:r>
              <a:rPr lang="vi-VN" sz="2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 và chăm sóc sức kh</a:t>
            </a:r>
            <a:r>
              <a:rPr lang="en-US" sz="2400" i="1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ỏe</a:t>
            </a:r>
            <a:r>
              <a:rPr lang="vi-VN" sz="2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lang="en-US" sz="2400" i="1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br>
              <a:rPr lang="vi-VN" sz="2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</a:br>
            <a:endParaRPr lang="en-US" sz="2400" i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6" name="Google Shape;2686;p26"/>
          <p:cNvGrpSpPr/>
          <p:nvPr/>
        </p:nvGrpSpPr>
        <p:grpSpPr>
          <a:xfrm>
            <a:off x="4002334" y="-304815"/>
            <a:ext cx="5236906" cy="5541995"/>
            <a:chOff x="4002334" y="-304815"/>
            <a:chExt cx="5236906" cy="5541995"/>
          </a:xfrm>
        </p:grpSpPr>
        <p:sp>
          <p:nvSpPr>
            <p:cNvPr id="2687" name="Google Shape;2687;p26"/>
            <p:cNvSpPr/>
            <p:nvPr/>
          </p:nvSpPr>
          <p:spPr>
            <a:xfrm>
              <a:off x="6467358" y="-103112"/>
              <a:ext cx="76311" cy="44742"/>
            </a:xfrm>
            <a:custGeom>
              <a:avLst/>
              <a:gdLst/>
              <a:ahLst/>
              <a:cxnLst/>
              <a:rect l="l" t="t" r="r" b="b"/>
              <a:pathLst>
                <a:path w="1987" h="1165" extrusionOk="0">
                  <a:moveTo>
                    <a:pt x="457" y="457"/>
                  </a:moveTo>
                  <a:lnTo>
                    <a:pt x="845" y="480"/>
                  </a:lnTo>
                  <a:lnTo>
                    <a:pt x="480" y="639"/>
                  </a:lnTo>
                  <a:cubicBezTo>
                    <a:pt x="480" y="594"/>
                    <a:pt x="457" y="525"/>
                    <a:pt x="457" y="457"/>
                  </a:cubicBezTo>
                  <a:close/>
                  <a:moveTo>
                    <a:pt x="229" y="0"/>
                  </a:moveTo>
                  <a:cubicBezTo>
                    <a:pt x="160" y="0"/>
                    <a:pt x="115" y="23"/>
                    <a:pt x="69" y="69"/>
                  </a:cubicBezTo>
                  <a:cubicBezTo>
                    <a:pt x="23" y="114"/>
                    <a:pt x="0" y="183"/>
                    <a:pt x="0" y="228"/>
                  </a:cubicBezTo>
                  <a:cubicBezTo>
                    <a:pt x="0" y="525"/>
                    <a:pt x="46" y="776"/>
                    <a:pt x="137" y="1027"/>
                  </a:cubicBezTo>
                  <a:cubicBezTo>
                    <a:pt x="160" y="1073"/>
                    <a:pt x="206" y="1119"/>
                    <a:pt x="274" y="1141"/>
                  </a:cubicBezTo>
                  <a:cubicBezTo>
                    <a:pt x="297" y="1164"/>
                    <a:pt x="320" y="1164"/>
                    <a:pt x="343" y="1164"/>
                  </a:cubicBezTo>
                  <a:cubicBezTo>
                    <a:pt x="389" y="1164"/>
                    <a:pt x="411" y="1164"/>
                    <a:pt x="434" y="1141"/>
                  </a:cubicBezTo>
                  <a:lnTo>
                    <a:pt x="1849" y="525"/>
                  </a:lnTo>
                  <a:cubicBezTo>
                    <a:pt x="1941" y="480"/>
                    <a:pt x="1986" y="388"/>
                    <a:pt x="1986" y="297"/>
                  </a:cubicBezTo>
                  <a:cubicBezTo>
                    <a:pt x="1963" y="183"/>
                    <a:pt x="1872" y="114"/>
                    <a:pt x="1781" y="114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6"/>
            <p:cNvSpPr/>
            <p:nvPr/>
          </p:nvSpPr>
          <p:spPr>
            <a:xfrm>
              <a:off x="6757508" y="-304815"/>
              <a:ext cx="1435925" cy="2022446"/>
            </a:xfrm>
            <a:custGeom>
              <a:avLst/>
              <a:gdLst/>
              <a:ahLst/>
              <a:cxnLst/>
              <a:rect l="l" t="t" r="r" b="b"/>
              <a:pathLst>
                <a:path w="37389" h="52661" extrusionOk="0">
                  <a:moveTo>
                    <a:pt x="454" y="0"/>
                  </a:moveTo>
                  <a:cubicBezTo>
                    <a:pt x="440" y="0"/>
                    <a:pt x="426" y="1"/>
                    <a:pt x="412" y="2"/>
                  </a:cubicBezTo>
                  <a:cubicBezTo>
                    <a:pt x="183" y="25"/>
                    <a:pt x="1" y="253"/>
                    <a:pt x="23" y="482"/>
                  </a:cubicBezTo>
                  <a:cubicBezTo>
                    <a:pt x="46" y="596"/>
                    <a:pt x="1210" y="10799"/>
                    <a:pt x="6278" y="22280"/>
                  </a:cubicBezTo>
                  <a:cubicBezTo>
                    <a:pt x="10980" y="32871"/>
                    <a:pt x="20064" y="46749"/>
                    <a:pt x="36772" y="52615"/>
                  </a:cubicBezTo>
                  <a:cubicBezTo>
                    <a:pt x="36818" y="52637"/>
                    <a:pt x="36864" y="52660"/>
                    <a:pt x="36909" y="52660"/>
                  </a:cubicBezTo>
                  <a:cubicBezTo>
                    <a:pt x="37092" y="52660"/>
                    <a:pt x="37252" y="52546"/>
                    <a:pt x="37320" y="52364"/>
                  </a:cubicBezTo>
                  <a:cubicBezTo>
                    <a:pt x="37389" y="52135"/>
                    <a:pt x="37274" y="51884"/>
                    <a:pt x="37046" y="51793"/>
                  </a:cubicBezTo>
                  <a:cubicBezTo>
                    <a:pt x="20658" y="46018"/>
                    <a:pt x="11710" y="32369"/>
                    <a:pt x="7077" y="21937"/>
                  </a:cubicBezTo>
                  <a:cubicBezTo>
                    <a:pt x="2055" y="10593"/>
                    <a:pt x="914" y="505"/>
                    <a:pt x="891" y="390"/>
                  </a:cubicBezTo>
                  <a:cubicBezTo>
                    <a:pt x="869" y="175"/>
                    <a:pt x="685" y="0"/>
                    <a:pt x="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6"/>
            <p:cNvSpPr/>
            <p:nvPr/>
          </p:nvSpPr>
          <p:spPr>
            <a:xfrm>
              <a:off x="8270550" y="-288070"/>
              <a:ext cx="968689" cy="909046"/>
            </a:xfrm>
            <a:custGeom>
              <a:avLst/>
              <a:gdLst/>
              <a:ahLst/>
              <a:cxnLst/>
              <a:rect l="l" t="t" r="r" b="b"/>
              <a:pathLst>
                <a:path w="25223" h="23670" extrusionOk="0">
                  <a:moveTo>
                    <a:pt x="868" y="0"/>
                  </a:moveTo>
                  <a:lnTo>
                    <a:pt x="0" y="23"/>
                  </a:lnTo>
                  <a:cubicBezTo>
                    <a:pt x="0" y="228"/>
                    <a:pt x="183" y="5136"/>
                    <a:pt x="3378" y="10545"/>
                  </a:cubicBezTo>
                  <a:cubicBezTo>
                    <a:pt x="6323" y="15544"/>
                    <a:pt x="12486" y="21867"/>
                    <a:pt x="25085" y="23670"/>
                  </a:cubicBezTo>
                  <a:lnTo>
                    <a:pt x="25222" y="22802"/>
                  </a:lnTo>
                  <a:cubicBezTo>
                    <a:pt x="12965" y="21045"/>
                    <a:pt x="7008" y="14951"/>
                    <a:pt x="4154" y="10134"/>
                  </a:cubicBezTo>
                  <a:cubicBezTo>
                    <a:pt x="1073" y="4907"/>
                    <a:pt x="868" y="4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6"/>
            <p:cNvSpPr/>
            <p:nvPr/>
          </p:nvSpPr>
          <p:spPr>
            <a:xfrm>
              <a:off x="8708828" y="-134220"/>
              <a:ext cx="360316" cy="320413"/>
            </a:xfrm>
            <a:custGeom>
              <a:avLst/>
              <a:gdLst/>
              <a:ahLst/>
              <a:cxnLst/>
              <a:rect l="l" t="t" r="r" b="b"/>
              <a:pathLst>
                <a:path w="9382" h="8343" extrusionOk="0">
                  <a:moveTo>
                    <a:pt x="7703" y="0"/>
                  </a:moveTo>
                  <a:cubicBezTo>
                    <a:pt x="7585" y="0"/>
                    <a:pt x="7465" y="60"/>
                    <a:pt x="7396" y="171"/>
                  </a:cubicBezTo>
                  <a:cubicBezTo>
                    <a:pt x="7259" y="331"/>
                    <a:pt x="7305" y="582"/>
                    <a:pt x="7487" y="696"/>
                  </a:cubicBezTo>
                  <a:cubicBezTo>
                    <a:pt x="8309" y="1312"/>
                    <a:pt x="8583" y="2431"/>
                    <a:pt x="8537" y="3298"/>
                  </a:cubicBezTo>
                  <a:cubicBezTo>
                    <a:pt x="8423" y="5421"/>
                    <a:pt x="6574" y="7384"/>
                    <a:pt x="4475" y="7544"/>
                  </a:cubicBezTo>
                  <a:cubicBezTo>
                    <a:pt x="4359" y="7553"/>
                    <a:pt x="4243" y="7558"/>
                    <a:pt x="4129" y="7558"/>
                  </a:cubicBezTo>
                  <a:cubicBezTo>
                    <a:pt x="3408" y="7558"/>
                    <a:pt x="2717" y="7373"/>
                    <a:pt x="2146" y="7019"/>
                  </a:cubicBezTo>
                  <a:cubicBezTo>
                    <a:pt x="1484" y="6562"/>
                    <a:pt x="1005" y="5855"/>
                    <a:pt x="868" y="5124"/>
                  </a:cubicBezTo>
                  <a:cubicBezTo>
                    <a:pt x="800" y="4576"/>
                    <a:pt x="891" y="3960"/>
                    <a:pt x="1142" y="3412"/>
                  </a:cubicBezTo>
                  <a:cubicBezTo>
                    <a:pt x="1507" y="2659"/>
                    <a:pt x="2101" y="2088"/>
                    <a:pt x="2763" y="1837"/>
                  </a:cubicBezTo>
                  <a:cubicBezTo>
                    <a:pt x="3006" y="1754"/>
                    <a:pt x="3260" y="1713"/>
                    <a:pt x="3509" y="1713"/>
                  </a:cubicBezTo>
                  <a:cubicBezTo>
                    <a:pt x="4008" y="1713"/>
                    <a:pt x="4490" y="1875"/>
                    <a:pt x="4840" y="2180"/>
                  </a:cubicBezTo>
                  <a:cubicBezTo>
                    <a:pt x="5365" y="2659"/>
                    <a:pt x="5525" y="3526"/>
                    <a:pt x="5205" y="4097"/>
                  </a:cubicBezTo>
                  <a:cubicBezTo>
                    <a:pt x="5022" y="4371"/>
                    <a:pt x="4726" y="4576"/>
                    <a:pt x="4360" y="4668"/>
                  </a:cubicBezTo>
                  <a:cubicBezTo>
                    <a:pt x="4265" y="4688"/>
                    <a:pt x="4169" y="4698"/>
                    <a:pt x="4075" y="4698"/>
                  </a:cubicBezTo>
                  <a:cubicBezTo>
                    <a:pt x="3857" y="4698"/>
                    <a:pt x="3653" y="4643"/>
                    <a:pt x="3493" y="4531"/>
                  </a:cubicBezTo>
                  <a:cubicBezTo>
                    <a:pt x="3356" y="4417"/>
                    <a:pt x="3242" y="4211"/>
                    <a:pt x="3242" y="4051"/>
                  </a:cubicBezTo>
                  <a:cubicBezTo>
                    <a:pt x="3265" y="3983"/>
                    <a:pt x="3288" y="3960"/>
                    <a:pt x="3288" y="3960"/>
                  </a:cubicBezTo>
                  <a:cubicBezTo>
                    <a:pt x="3470" y="3846"/>
                    <a:pt x="3539" y="3618"/>
                    <a:pt x="3425" y="3435"/>
                  </a:cubicBezTo>
                  <a:cubicBezTo>
                    <a:pt x="3364" y="3313"/>
                    <a:pt x="3232" y="3242"/>
                    <a:pt x="3097" y="3242"/>
                  </a:cubicBezTo>
                  <a:cubicBezTo>
                    <a:pt x="3029" y="3242"/>
                    <a:pt x="2960" y="3260"/>
                    <a:pt x="2900" y="3298"/>
                  </a:cubicBezTo>
                  <a:cubicBezTo>
                    <a:pt x="2649" y="3435"/>
                    <a:pt x="2489" y="3709"/>
                    <a:pt x="2466" y="4029"/>
                  </a:cubicBezTo>
                  <a:cubicBezTo>
                    <a:pt x="2466" y="4439"/>
                    <a:pt x="2694" y="4896"/>
                    <a:pt x="3037" y="5147"/>
                  </a:cubicBezTo>
                  <a:cubicBezTo>
                    <a:pt x="3333" y="5361"/>
                    <a:pt x="3701" y="5468"/>
                    <a:pt x="4081" y="5468"/>
                  </a:cubicBezTo>
                  <a:cubicBezTo>
                    <a:pt x="4227" y="5468"/>
                    <a:pt x="4374" y="5453"/>
                    <a:pt x="4520" y="5421"/>
                  </a:cubicBezTo>
                  <a:cubicBezTo>
                    <a:pt x="5091" y="5307"/>
                    <a:pt x="5593" y="4942"/>
                    <a:pt x="5867" y="4485"/>
                  </a:cubicBezTo>
                  <a:cubicBezTo>
                    <a:pt x="6392" y="3595"/>
                    <a:pt x="6164" y="2339"/>
                    <a:pt x="5365" y="1609"/>
                  </a:cubicBezTo>
                  <a:cubicBezTo>
                    <a:pt x="4876" y="1166"/>
                    <a:pt x="4213" y="938"/>
                    <a:pt x="3528" y="938"/>
                  </a:cubicBezTo>
                  <a:cubicBezTo>
                    <a:pt x="3189" y="938"/>
                    <a:pt x="2844" y="994"/>
                    <a:pt x="2512" y="1107"/>
                  </a:cubicBezTo>
                  <a:cubicBezTo>
                    <a:pt x="1644" y="1426"/>
                    <a:pt x="891" y="2134"/>
                    <a:pt x="457" y="3070"/>
                  </a:cubicBezTo>
                  <a:cubicBezTo>
                    <a:pt x="115" y="3800"/>
                    <a:pt x="1" y="4531"/>
                    <a:pt x="115" y="5238"/>
                  </a:cubicBezTo>
                  <a:cubicBezTo>
                    <a:pt x="275" y="6197"/>
                    <a:pt x="868" y="7110"/>
                    <a:pt x="1736" y="7658"/>
                  </a:cubicBezTo>
                  <a:cubicBezTo>
                    <a:pt x="2420" y="8114"/>
                    <a:pt x="3265" y="8343"/>
                    <a:pt x="4132" y="8343"/>
                  </a:cubicBezTo>
                  <a:cubicBezTo>
                    <a:pt x="4269" y="8343"/>
                    <a:pt x="4406" y="8343"/>
                    <a:pt x="4543" y="8320"/>
                  </a:cubicBezTo>
                  <a:cubicBezTo>
                    <a:pt x="7031" y="8114"/>
                    <a:pt x="9177" y="5877"/>
                    <a:pt x="9314" y="3344"/>
                  </a:cubicBezTo>
                  <a:cubicBezTo>
                    <a:pt x="9382" y="1974"/>
                    <a:pt x="8834" y="719"/>
                    <a:pt x="7921" y="80"/>
                  </a:cubicBezTo>
                  <a:cubicBezTo>
                    <a:pt x="7858" y="26"/>
                    <a:pt x="7781" y="0"/>
                    <a:pt x="7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6"/>
            <p:cNvSpPr/>
            <p:nvPr/>
          </p:nvSpPr>
          <p:spPr>
            <a:xfrm>
              <a:off x="7775241" y="336932"/>
              <a:ext cx="180619" cy="234078"/>
            </a:xfrm>
            <a:custGeom>
              <a:avLst/>
              <a:gdLst/>
              <a:ahLst/>
              <a:cxnLst/>
              <a:rect l="l" t="t" r="r" b="b"/>
              <a:pathLst>
                <a:path w="4703" h="6095" extrusionOk="0">
                  <a:moveTo>
                    <a:pt x="2306" y="0"/>
                  </a:moveTo>
                  <a:cubicBezTo>
                    <a:pt x="1964" y="23"/>
                    <a:pt x="1941" y="343"/>
                    <a:pt x="1918" y="754"/>
                  </a:cubicBezTo>
                  <a:cubicBezTo>
                    <a:pt x="1873" y="1187"/>
                    <a:pt x="1827" y="1849"/>
                    <a:pt x="1507" y="2215"/>
                  </a:cubicBezTo>
                  <a:cubicBezTo>
                    <a:pt x="1165" y="2671"/>
                    <a:pt x="777" y="2671"/>
                    <a:pt x="526" y="2694"/>
                  </a:cubicBezTo>
                  <a:cubicBezTo>
                    <a:pt x="366" y="2694"/>
                    <a:pt x="161" y="2717"/>
                    <a:pt x="46" y="2899"/>
                  </a:cubicBezTo>
                  <a:cubicBezTo>
                    <a:pt x="1" y="2991"/>
                    <a:pt x="1" y="3105"/>
                    <a:pt x="46" y="3219"/>
                  </a:cubicBezTo>
                  <a:cubicBezTo>
                    <a:pt x="161" y="3379"/>
                    <a:pt x="343" y="3379"/>
                    <a:pt x="480" y="3379"/>
                  </a:cubicBezTo>
                  <a:cubicBezTo>
                    <a:pt x="731" y="3401"/>
                    <a:pt x="1142" y="3401"/>
                    <a:pt x="1507" y="3881"/>
                  </a:cubicBezTo>
                  <a:cubicBezTo>
                    <a:pt x="1827" y="4246"/>
                    <a:pt x="1873" y="4908"/>
                    <a:pt x="1918" y="5342"/>
                  </a:cubicBezTo>
                  <a:cubicBezTo>
                    <a:pt x="1941" y="5775"/>
                    <a:pt x="1964" y="6072"/>
                    <a:pt x="2329" y="6095"/>
                  </a:cubicBezTo>
                  <a:lnTo>
                    <a:pt x="2398" y="6095"/>
                  </a:lnTo>
                  <a:cubicBezTo>
                    <a:pt x="2740" y="6072"/>
                    <a:pt x="2763" y="5775"/>
                    <a:pt x="2786" y="5342"/>
                  </a:cubicBezTo>
                  <a:cubicBezTo>
                    <a:pt x="2831" y="4908"/>
                    <a:pt x="2877" y="4246"/>
                    <a:pt x="3196" y="3881"/>
                  </a:cubicBezTo>
                  <a:cubicBezTo>
                    <a:pt x="3562" y="3424"/>
                    <a:pt x="3950" y="3401"/>
                    <a:pt x="4201" y="3401"/>
                  </a:cubicBezTo>
                  <a:cubicBezTo>
                    <a:pt x="4338" y="3379"/>
                    <a:pt x="4520" y="3379"/>
                    <a:pt x="4634" y="3219"/>
                  </a:cubicBezTo>
                  <a:cubicBezTo>
                    <a:pt x="4680" y="3150"/>
                    <a:pt x="4703" y="3082"/>
                    <a:pt x="4680" y="2991"/>
                  </a:cubicBezTo>
                  <a:cubicBezTo>
                    <a:pt x="4634" y="2717"/>
                    <a:pt x="4338" y="2717"/>
                    <a:pt x="4201" y="2694"/>
                  </a:cubicBezTo>
                  <a:cubicBezTo>
                    <a:pt x="3972" y="2694"/>
                    <a:pt x="3562" y="2671"/>
                    <a:pt x="3196" y="2215"/>
                  </a:cubicBezTo>
                  <a:cubicBezTo>
                    <a:pt x="2877" y="1849"/>
                    <a:pt x="2831" y="1187"/>
                    <a:pt x="2786" y="754"/>
                  </a:cubicBezTo>
                  <a:cubicBezTo>
                    <a:pt x="2763" y="320"/>
                    <a:pt x="2740" y="23"/>
                    <a:pt x="2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6"/>
            <p:cNvSpPr/>
            <p:nvPr/>
          </p:nvSpPr>
          <p:spPr>
            <a:xfrm>
              <a:off x="7209842" y="-120663"/>
              <a:ext cx="519850" cy="519888"/>
            </a:xfrm>
            <a:custGeom>
              <a:avLst/>
              <a:gdLst/>
              <a:ahLst/>
              <a:cxnLst/>
              <a:rect l="l" t="t" r="r" b="b"/>
              <a:pathLst>
                <a:path w="13536" h="13537" extrusionOk="0">
                  <a:moveTo>
                    <a:pt x="6757" y="1"/>
                  </a:moveTo>
                  <a:cubicBezTo>
                    <a:pt x="3036" y="1"/>
                    <a:pt x="1" y="3014"/>
                    <a:pt x="1" y="6757"/>
                  </a:cubicBezTo>
                  <a:cubicBezTo>
                    <a:pt x="1" y="10500"/>
                    <a:pt x="3036" y="13536"/>
                    <a:pt x="6757" y="13536"/>
                  </a:cubicBezTo>
                  <a:cubicBezTo>
                    <a:pt x="10500" y="13536"/>
                    <a:pt x="13536" y="10500"/>
                    <a:pt x="13536" y="6757"/>
                  </a:cubicBezTo>
                  <a:cubicBezTo>
                    <a:pt x="13536" y="3014"/>
                    <a:pt x="10500" y="1"/>
                    <a:pt x="6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6"/>
            <p:cNvSpPr/>
            <p:nvPr/>
          </p:nvSpPr>
          <p:spPr>
            <a:xfrm>
              <a:off x="7209842" y="-12822"/>
              <a:ext cx="412047" cy="412047"/>
            </a:xfrm>
            <a:custGeom>
              <a:avLst/>
              <a:gdLst/>
              <a:ahLst/>
              <a:cxnLst/>
              <a:rect l="l" t="t" r="r" b="b"/>
              <a:pathLst>
                <a:path w="10729" h="10729" extrusionOk="0">
                  <a:moveTo>
                    <a:pt x="1279" y="0"/>
                  </a:moveTo>
                  <a:cubicBezTo>
                    <a:pt x="480" y="1119"/>
                    <a:pt x="1" y="2488"/>
                    <a:pt x="1" y="3949"/>
                  </a:cubicBezTo>
                  <a:cubicBezTo>
                    <a:pt x="1" y="7692"/>
                    <a:pt x="3036" y="10728"/>
                    <a:pt x="6757" y="10728"/>
                  </a:cubicBezTo>
                  <a:cubicBezTo>
                    <a:pt x="8263" y="10728"/>
                    <a:pt x="9633" y="10249"/>
                    <a:pt x="10728" y="9427"/>
                  </a:cubicBezTo>
                  <a:cubicBezTo>
                    <a:pt x="4337" y="8080"/>
                    <a:pt x="2055" y="3447"/>
                    <a:pt x="1279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6"/>
            <p:cNvSpPr/>
            <p:nvPr/>
          </p:nvSpPr>
          <p:spPr>
            <a:xfrm>
              <a:off x="7107263" y="-28337"/>
              <a:ext cx="740794" cy="413507"/>
            </a:xfrm>
            <a:custGeom>
              <a:avLst/>
              <a:gdLst/>
              <a:ahLst/>
              <a:cxnLst/>
              <a:rect l="l" t="t" r="r" b="b"/>
              <a:pathLst>
                <a:path w="19289" h="10767" extrusionOk="0">
                  <a:moveTo>
                    <a:pt x="17357" y="1"/>
                  </a:moveTo>
                  <a:cubicBezTo>
                    <a:pt x="16390" y="1"/>
                    <a:pt x="15347" y="221"/>
                    <a:pt x="15043" y="290"/>
                  </a:cubicBezTo>
                  <a:lnTo>
                    <a:pt x="15248" y="1135"/>
                  </a:lnTo>
                  <a:cubicBezTo>
                    <a:pt x="15958" y="974"/>
                    <a:pt x="16778" y="868"/>
                    <a:pt x="17408" y="868"/>
                  </a:cubicBezTo>
                  <a:cubicBezTo>
                    <a:pt x="17852" y="868"/>
                    <a:pt x="18202" y="921"/>
                    <a:pt x="18353" y="1043"/>
                  </a:cubicBezTo>
                  <a:cubicBezTo>
                    <a:pt x="18375" y="1066"/>
                    <a:pt x="18398" y="1089"/>
                    <a:pt x="18398" y="1135"/>
                  </a:cubicBezTo>
                  <a:cubicBezTo>
                    <a:pt x="18330" y="2139"/>
                    <a:pt x="16116" y="4284"/>
                    <a:pt x="11277" y="6818"/>
                  </a:cubicBezTo>
                  <a:cubicBezTo>
                    <a:pt x="7687" y="8679"/>
                    <a:pt x="4098" y="9893"/>
                    <a:pt x="2296" y="9893"/>
                  </a:cubicBezTo>
                  <a:cubicBezTo>
                    <a:pt x="1933" y="9893"/>
                    <a:pt x="1642" y="9843"/>
                    <a:pt x="1439" y="9740"/>
                  </a:cubicBezTo>
                  <a:cubicBezTo>
                    <a:pt x="1256" y="9648"/>
                    <a:pt x="1234" y="9557"/>
                    <a:pt x="1211" y="9466"/>
                  </a:cubicBezTo>
                  <a:cubicBezTo>
                    <a:pt x="982" y="8028"/>
                    <a:pt x="3265" y="7297"/>
                    <a:pt x="3288" y="7297"/>
                  </a:cubicBezTo>
                  <a:lnTo>
                    <a:pt x="3014" y="6453"/>
                  </a:lnTo>
                  <a:cubicBezTo>
                    <a:pt x="2900" y="6499"/>
                    <a:pt x="1" y="7434"/>
                    <a:pt x="343" y="9603"/>
                  </a:cubicBezTo>
                  <a:cubicBezTo>
                    <a:pt x="412" y="10014"/>
                    <a:pt x="663" y="10333"/>
                    <a:pt x="1051" y="10516"/>
                  </a:cubicBezTo>
                  <a:cubicBezTo>
                    <a:pt x="1370" y="10676"/>
                    <a:pt x="1804" y="10767"/>
                    <a:pt x="2306" y="10767"/>
                  </a:cubicBezTo>
                  <a:cubicBezTo>
                    <a:pt x="4566" y="10767"/>
                    <a:pt x="8401" y="9306"/>
                    <a:pt x="11688" y="7571"/>
                  </a:cubicBezTo>
                  <a:cubicBezTo>
                    <a:pt x="16412" y="5106"/>
                    <a:pt x="19174" y="2778"/>
                    <a:pt x="19266" y="1180"/>
                  </a:cubicBezTo>
                  <a:cubicBezTo>
                    <a:pt x="19288" y="861"/>
                    <a:pt x="19151" y="587"/>
                    <a:pt x="18923" y="381"/>
                  </a:cubicBezTo>
                  <a:cubicBezTo>
                    <a:pt x="18582" y="94"/>
                    <a:pt x="17985" y="1"/>
                    <a:pt x="17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6"/>
            <p:cNvSpPr/>
            <p:nvPr/>
          </p:nvSpPr>
          <p:spPr>
            <a:xfrm>
              <a:off x="7992651" y="97631"/>
              <a:ext cx="83300" cy="83300"/>
            </a:xfrm>
            <a:custGeom>
              <a:avLst/>
              <a:gdLst/>
              <a:ahLst/>
              <a:cxnLst/>
              <a:rect l="l" t="t" r="r" b="b"/>
              <a:pathLst>
                <a:path w="2169" h="2169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69"/>
                    <a:pt x="1096" y="2169"/>
                  </a:cubicBezTo>
                  <a:cubicBezTo>
                    <a:pt x="1690" y="2169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6"/>
            <p:cNvSpPr/>
            <p:nvPr/>
          </p:nvSpPr>
          <p:spPr>
            <a:xfrm>
              <a:off x="8055751" y="-203925"/>
              <a:ext cx="82456" cy="83300"/>
            </a:xfrm>
            <a:custGeom>
              <a:avLst/>
              <a:gdLst/>
              <a:ahLst/>
              <a:cxnLst/>
              <a:rect l="l" t="t" r="r" b="b"/>
              <a:pathLst>
                <a:path w="2147" h="216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667"/>
                    <a:pt x="480" y="2169"/>
                    <a:pt x="1074" y="2169"/>
                  </a:cubicBezTo>
                  <a:cubicBezTo>
                    <a:pt x="1667" y="2169"/>
                    <a:pt x="2147" y="1667"/>
                    <a:pt x="2147" y="1073"/>
                  </a:cubicBezTo>
                  <a:cubicBezTo>
                    <a:pt x="2147" y="480"/>
                    <a:pt x="1667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6"/>
            <p:cNvSpPr/>
            <p:nvPr/>
          </p:nvSpPr>
          <p:spPr>
            <a:xfrm>
              <a:off x="8176727" y="368501"/>
              <a:ext cx="83339" cy="82417"/>
            </a:xfrm>
            <a:custGeom>
              <a:avLst/>
              <a:gdLst/>
              <a:ahLst/>
              <a:cxnLst/>
              <a:rect l="l" t="t" r="r" b="b"/>
              <a:pathLst>
                <a:path w="2170" h="2146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46"/>
                    <a:pt x="1096" y="2146"/>
                  </a:cubicBezTo>
                  <a:cubicBezTo>
                    <a:pt x="1690" y="2146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6"/>
            <p:cNvSpPr/>
            <p:nvPr/>
          </p:nvSpPr>
          <p:spPr>
            <a:xfrm>
              <a:off x="7501759" y="622704"/>
              <a:ext cx="82417" cy="83300"/>
            </a:xfrm>
            <a:custGeom>
              <a:avLst/>
              <a:gdLst/>
              <a:ahLst/>
              <a:cxnLst/>
              <a:rect l="l" t="t" r="r" b="b"/>
              <a:pathLst>
                <a:path w="2146" h="2169" extrusionOk="0">
                  <a:moveTo>
                    <a:pt x="1073" y="0"/>
                  </a:moveTo>
                  <a:cubicBezTo>
                    <a:pt x="480" y="0"/>
                    <a:pt x="0" y="503"/>
                    <a:pt x="0" y="1096"/>
                  </a:cubicBezTo>
                  <a:cubicBezTo>
                    <a:pt x="0" y="1690"/>
                    <a:pt x="480" y="2169"/>
                    <a:pt x="1073" y="2169"/>
                  </a:cubicBezTo>
                  <a:cubicBezTo>
                    <a:pt x="1667" y="2169"/>
                    <a:pt x="2146" y="1690"/>
                    <a:pt x="2146" y="1096"/>
                  </a:cubicBezTo>
                  <a:cubicBezTo>
                    <a:pt x="2146" y="503"/>
                    <a:pt x="1667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6"/>
            <p:cNvSpPr/>
            <p:nvPr/>
          </p:nvSpPr>
          <p:spPr>
            <a:xfrm>
              <a:off x="8060167" y="672055"/>
              <a:ext cx="679384" cy="703695"/>
            </a:xfrm>
            <a:custGeom>
              <a:avLst/>
              <a:gdLst/>
              <a:ahLst/>
              <a:cxnLst/>
              <a:rect l="l" t="t" r="r" b="b"/>
              <a:pathLst>
                <a:path w="17690" h="18323" extrusionOk="0">
                  <a:moveTo>
                    <a:pt x="12065" y="0"/>
                  </a:moveTo>
                  <a:cubicBezTo>
                    <a:pt x="11004" y="0"/>
                    <a:pt x="9887" y="745"/>
                    <a:pt x="9587" y="1112"/>
                  </a:cubicBezTo>
                  <a:cubicBezTo>
                    <a:pt x="7144" y="4034"/>
                    <a:pt x="1963" y="11110"/>
                    <a:pt x="1370" y="12251"/>
                  </a:cubicBezTo>
                  <a:cubicBezTo>
                    <a:pt x="1347" y="12297"/>
                    <a:pt x="1324" y="12342"/>
                    <a:pt x="1301" y="12388"/>
                  </a:cubicBezTo>
                  <a:cubicBezTo>
                    <a:pt x="0" y="14670"/>
                    <a:pt x="114" y="16405"/>
                    <a:pt x="1621" y="17592"/>
                  </a:cubicBezTo>
                  <a:cubicBezTo>
                    <a:pt x="2123" y="17980"/>
                    <a:pt x="2808" y="18322"/>
                    <a:pt x="3629" y="18322"/>
                  </a:cubicBezTo>
                  <a:cubicBezTo>
                    <a:pt x="4542" y="18322"/>
                    <a:pt x="5661" y="17889"/>
                    <a:pt x="6962" y="16656"/>
                  </a:cubicBezTo>
                  <a:cubicBezTo>
                    <a:pt x="7007" y="16633"/>
                    <a:pt x="7053" y="16588"/>
                    <a:pt x="7076" y="16565"/>
                  </a:cubicBezTo>
                  <a:cubicBezTo>
                    <a:pt x="7578" y="16154"/>
                    <a:pt x="11139" y="11110"/>
                    <a:pt x="15750" y="4582"/>
                  </a:cubicBezTo>
                  <a:cubicBezTo>
                    <a:pt x="16411" y="3623"/>
                    <a:pt x="17028" y="2756"/>
                    <a:pt x="17553" y="2025"/>
                  </a:cubicBezTo>
                  <a:cubicBezTo>
                    <a:pt x="17690" y="1843"/>
                    <a:pt x="17644" y="1569"/>
                    <a:pt x="17439" y="1432"/>
                  </a:cubicBezTo>
                  <a:cubicBezTo>
                    <a:pt x="17367" y="1378"/>
                    <a:pt x="17280" y="1352"/>
                    <a:pt x="17194" y="1352"/>
                  </a:cubicBezTo>
                  <a:cubicBezTo>
                    <a:pt x="17061" y="1352"/>
                    <a:pt x="16928" y="1412"/>
                    <a:pt x="16845" y="1523"/>
                  </a:cubicBezTo>
                  <a:cubicBezTo>
                    <a:pt x="16320" y="2253"/>
                    <a:pt x="15704" y="3121"/>
                    <a:pt x="15042" y="4079"/>
                  </a:cubicBezTo>
                  <a:cubicBezTo>
                    <a:pt x="12029" y="8325"/>
                    <a:pt x="7007" y="15446"/>
                    <a:pt x="6505" y="15903"/>
                  </a:cubicBezTo>
                  <a:cubicBezTo>
                    <a:pt x="6482" y="15926"/>
                    <a:pt x="6437" y="15971"/>
                    <a:pt x="6368" y="16040"/>
                  </a:cubicBezTo>
                  <a:cubicBezTo>
                    <a:pt x="5370" y="16982"/>
                    <a:pt x="4467" y="17448"/>
                    <a:pt x="3633" y="17448"/>
                  </a:cubicBezTo>
                  <a:cubicBezTo>
                    <a:pt x="3112" y="17448"/>
                    <a:pt x="2619" y="17267"/>
                    <a:pt x="2146" y="16907"/>
                  </a:cubicBezTo>
                  <a:cubicBezTo>
                    <a:pt x="662" y="15720"/>
                    <a:pt x="1370" y="14008"/>
                    <a:pt x="2054" y="12822"/>
                  </a:cubicBezTo>
                  <a:cubicBezTo>
                    <a:pt x="2100" y="12753"/>
                    <a:pt x="2123" y="12685"/>
                    <a:pt x="2146" y="12662"/>
                  </a:cubicBezTo>
                  <a:cubicBezTo>
                    <a:pt x="2716" y="11543"/>
                    <a:pt x="7829" y="4559"/>
                    <a:pt x="10249" y="1660"/>
                  </a:cubicBezTo>
                  <a:cubicBezTo>
                    <a:pt x="10408" y="1483"/>
                    <a:pt x="11311" y="865"/>
                    <a:pt x="12059" y="865"/>
                  </a:cubicBezTo>
                  <a:cubicBezTo>
                    <a:pt x="12274" y="865"/>
                    <a:pt x="12477" y="916"/>
                    <a:pt x="12645" y="1044"/>
                  </a:cubicBezTo>
                  <a:cubicBezTo>
                    <a:pt x="13239" y="1500"/>
                    <a:pt x="12828" y="2710"/>
                    <a:pt x="12600" y="3075"/>
                  </a:cubicBezTo>
                  <a:cubicBezTo>
                    <a:pt x="11299" y="5380"/>
                    <a:pt x="10157" y="6955"/>
                    <a:pt x="8833" y="8781"/>
                  </a:cubicBezTo>
                  <a:cubicBezTo>
                    <a:pt x="8217" y="9626"/>
                    <a:pt x="7578" y="10493"/>
                    <a:pt x="6870" y="11520"/>
                  </a:cubicBezTo>
                  <a:cubicBezTo>
                    <a:pt x="6553" y="11956"/>
                    <a:pt x="5841" y="12891"/>
                    <a:pt x="5270" y="12891"/>
                  </a:cubicBezTo>
                  <a:cubicBezTo>
                    <a:pt x="5183" y="12891"/>
                    <a:pt x="5100" y="12870"/>
                    <a:pt x="5022" y="12822"/>
                  </a:cubicBezTo>
                  <a:cubicBezTo>
                    <a:pt x="4930" y="12753"/>
                    <a:pt x="4862" y="12662"/>
                    <a:pt x="4839" y="12548"/>
                  </a:cubicBezTo>
                  <a:cubicBezTo>
                    <a:pt x="4725" y="12000"/>
                    <a:pt x="5455" y="10973"/>
                    <a:pt x="5729" y="10607"/>
                  </a:cubicBezTo>
                  <a:lnTo>
                    <a:pt x="5798" y="10516"/>
                  </a:lnTo>
                  <a:cubicBezTo>
                    <a:pt x="7510" y="8097"/>
                    <a:pt x="8697" y="6545"/>
                    <a:pt x="10317" y="4445"/>
                  </a:cubicBezTo>
                  <a:cubicBezTo>
                    <a:pt x="10454" y="4262"/>
                    <a:pt x="10431" y="3988"/>
                    <a:pt x="10249" y="3828"/>
                  </a:cubicBezTo>
                  <a:cubicBezTo>
                    <a:pt x="10168" y="3774"/>
                    <a:pt x="10076" y="3749"/>
                    <a:pt x="9986" y="3749"/>
                  </a:cubicBezTo>
                  <a:cubicBezTo>
                    <a:pt x="9848" y="3749"/>
                    <a:pt x="9715" y="3809"/>
                    <a:pt x="9632" y="3920"/>
                  </a:cubicBezTo>
                  <a:cubicBezTo>
                    <a:pt x="8012" y="6020"/>
                    <a:pt x="6825" y="7572"/>
                    <a:pt x="5090" y="10014"/>
                  </a:cubicBezTo>
                  <a:lnTo>
                    <a:pt x="5022" y="10082"/>
                  </a:lnTo>
                  <a:cubicBezTo>
                    <a:pt x="4588" y="10699"/>
                    <a:pt x="3812" y="11794"/>
                    <a:pt x="3994" y="12730"/>
                  </a:cubicBezTo>
                  <a:cubicBezTo>
                    <a:pt x="4040" y="13073"/>
                    <a:pt x="4246" y="13346"/>
                    <a:pt x="4542" y="13552"/>
                  </a:cubicBezTo>
                  <a:cubicBezTo>
                    <a:pt x="4748" y="13684"/>
                    <a:pt x="4995" y="13779"/>
                    <a:pt x="5280" y="13779"/>
                  </a:cubicBezTo>
                  <a:cubicBezTo>
                    <a:pt x="5879" y="13779"/>
                    <a:pt x="6650" y="13361"/>
                    <a:pt x="7578" y="12000"/>
                  </a:cubicBezTo>
                  <a:cubicBezTo>
                    <a:pt x="8286" y="10995"/>
                    <a:pt x="8925" y="10128"/>
                    <a:pt x="9541" y="9284"/>
                  </a:cubicBezTo>
                  <a:cubicBezTo>
                    <a:pt x="10888" y="7458"/>
                    <a:pt x="12029" y="5860"/>
                    <a:pt x="13353" y="3509"/>
                  </a:cubicBezTo>
                  <a:cubicBezTo>
                    <a:pt x="13672" y="2961"/>
                    <a:pt x="14289" y="1226"/>
                    <a:pt x="13170" y="359"/>
                  </a:cubicBezTo>
                  <a:cubicBezTo>
                    <a:pt x="12839" y="101"/>
                    <a:pt x="12456" y="0"/>
                    <a:pt x="120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6"/>
            <p:cNvSpPr/>
            <p:nvPr/>
          </p:nvSpPr>
          <p:spPr>
            <a:xfrm>
              <a:off x="4834224" y="3062305"/>
              <a:ext cx="4402365" cy="2174875"/>
            </a:xfrm>
            <a:custGeom>
              <a:avLst/>
              <a:gdLst/>
              <a:ahLst/>
              <a:cxnLst/>
              <a:rect l="l" t="t" r="r" b="b"/>
              <a:pathLst>
                <a:path w="114630" h="56630" extrusionOk="0">
                  <a:moveTo>
                    <a:pt x="67107" y="0"/>
                  </a:moveTo>
                  <a:lnTo>
                    <a:pt x="51518" y="11983"/>
                  </a:lnTo>
                  <a:lnTo>
                    <a:pt x="18124" y="29331"/>
                  </a:lnTo>
                  <a:cubicBezTo>
                    <a:pt x="17942" y="29673"/>
                    <a:pt x="17759" y="30015"/>
                    <a:pt x="17576" y="30335"/>
                  </a:cubicBezTo>
                  <a:cubicBezTo>
                    <a:pt x="14541" y="35379"/>
                    <a:pt x="9268" y="38621"/>
                    <a:pt x="5570" y="43186"/>
                  </a:cubicBezTo>
                  <a:cubicBezTo>
                    <a:pt x="2626" y="46838"/>
                    <a:pt x="709" y="51334"/>
                    <a:pt x="138" y="56013"/>
                  </a:cubicBezTo>
                  <a:lnTo>
                    <a:pt x="1" y="56630"/>
                  </a:lnTo>
                  <a:lnTo>
                    <a:pt x="114630" y="56630"/>
                  </a:lnTo>
                  <a:lnTo>
                    <a:pt x="114630" y="3310"/>
                  </a:lnTo>
                  <a:lnTo>
                    <a:pt x="671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6"/>
            <p:cNvSpPr/>
            <p:nvPr/>
          </p:nvSpPr>
          <p:spPr>
            <a:xfrm>
              <a:off x="5354074" y="1216906"/>
              <a:ext cx="2589534" cy="2056703"/>
            </a:xfrm>
            <a:custGeom>
              <a:avLst/>
              <a:gdLst/>
              <a:ahLst/>
              <a:cxnLst/>
              <a:rect l="l" t="t" r="r" b="b"/>
              <a:pathLst>
                <a:path w="67427" h="53553" extrusionOk="0">
                  <a:moveTo>
                    <a:pt x="51620" y="0"/>
                  </a:moveTo>
                  <a:cubicBezTo>
                    <a:pt x="49813" y="0"/>
                    <a:pt x="48210" y="236"/>
                    <a:pt x="47089" y="461"/>
                  </a:cubicBezTo>
                  <a:cubicBezTo>
                    <a:pt x="38027" y="2309"/>
                    <a:pt x="29742" y="6646"/>
                    <a:pt x="21753" y="10823"/>
                  </a:cubicBezTo>
                  <a:lnTo>
                    <a:pt x="0" y="22167"/>
                  </a:lnTo>
                  <a:cubicBezTo>
                    <a:pt x="137" y="22418"/>
                    <a:pt x="274" y="22670"/>
                    <a:pt x="434" y="22921"/>
                  </a:cubicBezTo>
                  <a:lnTo>
                    <a:pt x="22141" y="11599"/>
                  </a:lnTo>
                  <a:cubicBezTo>
                    <a:pt x="30107" y="7445"/>
                    <a:pt x="38324" y="3154"/>
                    <a:pt x="47272" y="1328"/>
                  </a:cubicBezTo>
                  <a:cubicBezTo>
                    <a:pt x="48344" y="1108"/>
                    <a:pt x="49884" y="878"/>
                    <a:pt x="51617" y="878"/>
                  </a:cubicBezTo>
                  <a:cubicBezTo>
                    <a:pt x="55637" y="878"/>
                    <a:pt x="60693" y="2118"/>
                    <a:pt x="63341" y="7605"/>
                  </a:cubicBezTo>
                  <a:cubicBezTo>
                    <a:pt x="66399" y="13973"/>
                    <a:pt x="59552" y="22236"/>
                    <a:pt x="58776" y="23149"/>
                  </a:cubicBezTo>
                  <a:cubicBezTo>
                    <a:pt x="54302" y="28376"/>
                    <a:pt x="17713" y="48462"/>
                    <a:pt x="9359" y="52548"/>
                  </a:cubicBezTo>
                  <a:cubicBezTo>
                    <a:pt x="9359" y="52890"/>
                    <a:pt x="9336" y="53210"/>
                    <a:pt x="9313" y="53552"/>
                  </a:cubicBezTo>
                  <a:cubicBezTo>
                    <a:pt x="16982" y="49877"/>
                    <a:pt x="54667" y="29289"/>
                    <a:pt x="59437" y="23719"/>
                  </a:cubicBezTo>
                  <a:cubicBezTo>
                    <a:pt x="60259" y="22761"/>
                    <a:pt x="67426" y="14087"/>
                    <a:pt x="64117" y="7217"/>
                  </a:cubicBezTo>
                  <a:cubicBezTo>
                    <a:pt x="61279" y="1317"/>
                    <a:pt x="55884" y="0"/>
                    <a:pt x="516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6"/>
            <p:cNvSpPr/>
            <p:nvPr/>
          </p:nvSpPr>
          <p:spPr>
            <a:xfrm>
              <a:off x="5354958" y="647437"/>
              <a:ext cx="1924167" cy="2830410"/>
            </a:xfrm>
            <a:custGeom>
              <a:avLst/>
              <a:gdLst/>
              <a:ahLst/>
              <a:cxnLst/>
              <a:rect l="l" t="t" r="r" b="b"/>
              <a:pathLst>
                <a:path w="50102" h="73699" extrusionOk="0">
                  <a:moveTo>
                    <a:pt x="13105" y="0"/>
                  </a:moveTo>
                  <a:cubicBezTo>
                    <a:pt x="11859" y="0"/>
                    <a:pt x="10566" y="246"/>
                    <a:pt x="9222" y="772"/>
                  </a:cubicBezTo>
                  <a:cubicBezTo>
                    <a:pt x="6140" y="1981"/>
                    <a:pt x="3972" y="4127"/>
                    <a:pt x="2739" y="7117"/>
                  </a:cubicBezTo>
                  <a:cubicBezTo>
                    <a:pt x="0" y="13896"/>
                    <a:pt x="2077" y="24966"/>
                    <a:pt x="8902" y="40031"/>
                  </a:cubicBezTo>
                  <a:cubicBezTo>
                    <a:pt x="9199" y="40693"/>
                    <a:pt x="9427" y="41195"/>
                    <a:pt x="9496" y="41378"/>
                  </a:cubicBezTo>
                  <a:cubicBezTo>
                    <a:pt x="10819" y="45144"/>
                    <a:pt x="13353" y="51444"/>
                    <a:pt x="15795" y="57561"/>
                  </a:cubicBezTo>
                  <a:cubicBezTo>
                    <a:pt x="18260" y="63655"/>
                    <a:pt x="20794" y="69955"/>
                    <a:pt x="22118" y="73698"/>
                  </a:cubicBezTo>
                  <a:lnTo>
                    <a:pt x="22940" y="73402"/>
                  </a:lnTo>
                  <a:cubicBezTo>
                    <a:pt x="21616" y="69635"/>
                    <a:pt x="19082" y="63336"/>
                    <a:pt x="16617" y="57219"/>
                  </a:cubicBezTo>
                  <a:cubicBezTo>
                    <a:pt x="14175" y="51124"/>
                    <a:pt x="11618" y="44847"/>
                    <a:pt x="10317" y="41081"/>
                  </a:cubicBezTo>
                  <a:cubicBezTo>
                    <a:pt x="10249" y="40853"/>
                    <a:pt x="10020" y="40396"/>
                    <a:pt x="9701" y="39666"/>
                  </a:cubicBezTo>
                  <a:cubicBezTo>
                    <a:pt x="2967" y="24829"/>
                    <a:pt x="913" y="13987"/>
                    <a:pt x="3561" y="7459"/>
                  </a:cubicBezTo>
                  <a:cubicBezTo>
                    <a:pt x="4679" y="4675"/>
                    <a:pt x="6688" y="2712"/>
                    <a:pt x="9541" y="1593"/>
                  </a:cubicBezTo>
                  <a:cubicBezTo>
                    <a:pt x="10757" y="1117"/>
                    <a:pt x="11932" y="894"/>
                    <a:pt x="13069" y="894"/>
                  </a:cubicBezTo>
                  <a:cubicBezTo>
                    <a:pt x="22595" y="894"/>
                    <a:pt x="29404" y="16547"/>
                    <a:pt x="34991" y="29395"/>
                  </a:cubicBezTo>
                  <a:lnTo>
                    <a:pt x="35539" y="30627"/>
                  </a:lnTo>
                  <a:cubicBezTo>
                    <a:pt x="41382" y="44048"/>
                    <a:pt x="49189" y="65458"/>
                    <a:pt x="49280" y="65664"/>
                  </a:cubicBezTo>
                  <a:lnTo>
                    <a:pt x="50102" y="65367"/>
                  </a:lnTo>
                  <a:cubicBezTo>
                    <a:pt x="50010" y="65162"/>
                    <a:pt x="42204" y="43729"/>
                    <a:pt x="36338" y="30285"/>
                  </a:cubicBezTo>
                  <a:lnTo>
                    <a:pt x="35790" y="29052"/>
                  </a:lnTo>
                  <a:cubicBezTo>
                    <a:pt x="30104" y="15954"/>
                    <a:pt x="23153" y="0"/>
                    <a:pt x="131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6"/>
            <p:cNvSpPr/>
            <p:nvPr/>
          </p:nvSpPr>
          <p:spPr>
            <a:xfrm>
              <a:off x="6178937" y="813807"/>
              <a:ext cx="441850" cy="419920"/>
            </a:xfrm>
            <a:custGeom>
              <a:avLst/>
              <a:gdLst/>
              <a:ahLst/>
              <a:cxnLst/>
              <a:rect l="l" t="t" r="r" b="b"/>
              <a:pathLst>
                <a:path w="11505" h="10934" extrusionOk="0">
                  <a:moveTo>
                    <a:pt x="5753" y="0"/>
                  </a:moveTo>
                  <a:cubicBezTo>
                    <a:pt x="2580" y="0"/>
                    <a:pt x="1" y="2443"/>
                    <a:pt x="1" y="5478"/>
                  </a:cubicBezTo>
                  <a:cubicBezTo>
                    <a:pt x="1" y="8491"/>
                    <a:pt x="2580" y="10934"/>
                    <a:pt x="5753" y="10934"/>
                  </a:cubicBezTo>
                  <a:cubicBezTo>
                    <a:pt x="8926" y="10934"/>
                    <a:pt x="11505" y="8491"/>
                    <a:pt x="11505" y="5478"/>
                  </a:cubicBezTo>
                  <a:cubicBezTo>
                    <a:pt x="11505" y="2443"/>
                    <a:pt x="8926" y="0"/>
                    <a:pt x="57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6"/>
            <p:cNvSpPr/>
            <p:nvPr/>
          </p:nvSpPr>
          <p:spPr>
            <a:xfrm>
              <a:off x="6288545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6"/>
            <p:cNvSpPr/>
            <p:nvPr/>
          </p:nvSpPr>
          <p:spPr>
            <a:xfrm>
              <a:off x="6472620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6"/>
            <p:cNvSpPr/>
            <p:nvPr/>
          </p:nvSpPr>
          <p:spPr>
            <a:xfrm>
              <a:off x="6335860" y="1006639"/>
              <a:ext cx="126276" cy="34257"/>
            </a:xfrm>
            <a:custGeom>
              <a:avLst/>
              <a:gdLst/>
              <a:ahLst/>
              <a:cxnLst/>
              <a:rect l="l" t="t" r="r" b="b"/>
              <a:pathLst>
                <a:path w="3288" h="892" extrusionOk="0">
                  <a:moveTo>
                    <a:pt x="434" y="1"/>
                  </a:moveTo>
                  <a:cubicBezTo>
                    <a:pt x="183" y="1"/>
                    <a:pt x="1" y="206"/>
                    <a:pt x="1" y="457"/>
                  </a:cubicBezTo>
                  <a:cubicBezTo>
                    <a:pt x="1" y="686"/>
                    <a:pt x="183" y="891"/>
                    <a:pt x="434" y="891"/>
                  </a:cubicBezTo>
                  <a:lnTo>
                    <a:pt x="2854" y="891"/>
                  </a:lnTo>
                  <a:cubicBezTo>
                    <a:pt x="3105" y="891"/>
                    <a:pt x="3288" y="686"/>
                    <a:pt x="3288" y="457"/>
                  </a:cubicBezTo>
                  <a:cubicBezTo>
                    <a:pt x="3288" y="206"/>
                    <a:pt x="3105" y="1"/>
                    <a:pt x="2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6"/>
            <p:cNvSpPr/>
            <p:nvPr/>
          </p:nvSpPr>
          <p:spPr>
            <a:xfrm>
              <a:off x="6183353" y="893575"/>
              <a:ext cx="437433" cy="340153"/>
            </a:xfrm>
            <a:custGeom>
              <a:avLst/>
              <a:gdLst/>
              <a:ahLst/>
              <a:cxnLst/>
              <a:rect l="l" t="t" r="r" b="b"/>
              <a:pathLst>
                <a:path w="11390" h="8857" extrusionOk="0">
                  <a:moveTo>
                    <a:pt x="10135" y="1"/>
                  </a:moveTo>
                  <a:lnTo>
                    <a:pt x="10135" y="1"/>
                  </a:lnTo>
                  <a:cubicBezTo>
                    <a:pt x="10203" y="343"/>
                    <a:pt x="10249" y="685"/>
                    <a:pt x="10249" y="1050"/>
                  </a:cubicBezTo>
                  <a:cubicBezTo>
                    <a:pt x="10249" y="4063"/>
                    <a:pt x="7669" y="6529"/>
                    <a:pt x="4497" y="6529"/>
                  </a:cubicBezTo>
                  <a:cubicBezTo>
                    <a:pt x="2671" y="6529"/>
                    <a:pt x="1050" y="5707"/>
                    <a:pt x="0" y="4451"/>
                  </a:cubicBezTo>
                  <a:lnTo>
                    <a:pt x="0" y="4451"/>
                  </a:lnTo>
                  <a:cubicBezTo>
                    <a:pt x="525" y="6962"/>
                    <a:pt x="2853" y="8857"/>
                    <a:pt x="5638" y="8857"/>
                  </a:cubicBezTo>
                  <a:cubicBezTo>
                    <a:pt x="8811" y="8857"/>
                    <a:pt x="11390" y="6414"/>
                    <a:pt x="11390" y="3401"/>
                  </a:cubicBezTo>
                  <a:cubicBezTo>
                    <a:pt x="11390" y="2100"/>
                    <a:pt x="10911" y="936"/>
                    <a:pt x="10135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6"/>
            <p:cNvSpPr/>
            <p:nvPr/>
          </p:nvSpPr>
          <p:spPr>
            <a:xfrm>
              <a:off x="7205464" y="2044572"/>
              <a:ext cx="440966" cy="419920"/>
            </a:xfrm>
            <a:custGeom>
              <a:avLst/>
              <a:gdLst/>
              <a:ahLst/>
              <a:cxnLst/>
              <a:rect l="l" t="t" r="r" b="b"/>
              <a:pathLst>
                <a:path w="11482" h="10934" extrusionOk="0">
                  <a:moveTo>
                    <a:pt x="5730" y="0"/>
                  </a:moveTo>
                  <a:cubicBezTo>
                    <a:pt x="2580" y="0"/>
                    <a:pt x="0" y="2442"/>
                    <a:pt x="0" y="5478"/>
                  </a:cubicBezTo>
                  <a:cubicBezTo>
                    <a:pt x="0" y="8491"/>
                    <a:pt x="2580" y="10933"/>
                    <a:pt x="5730" y="10933"/>
                  </a:cubicBezTo>
                  <a:cubicBezTo>
                    <a:pt x="8902" y="10933"/>
                    <a:pt x="11482" y="8491"/>
                    <a:pt x="11482" y="5478"/>
                  </a:cubicBezTo>
                  <a:cubicBezTo>
                    <a:pt x="11482" y="2442"/>
                    <a:pt x="8902" y="0"/>
                    <a:pt x="57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6"/>
            <p:cNvSpPr/>
            <p:nvPr/>
          </p:nvSpPr>
          <p:spPr>
            <a:xfrm>
              <a:off x="7314150" y="2155870"/>
              <a:ext cx="33374" cy="55265"/>
            </a:xfrm>
            <a:custGeom>
              <a:avLst/>
              <a:gdLst/>
              <a:ahLst/>
              <a:cxnLst/>
              <a:rect l="l" t="t" r="r" b="b"/>
              <a:pathLst>
                <a:path w="869" h="1439" extrusionOk="0">
                  <a:moveTo>
                    <a:pt x="434" y="1"/>
                  </a:moveTo>
                  <a:cubicBezTo>
                    <a:pt x="206" y="1"/>
                    <a:pt x="1" y="206"/>
                    <a:pt x="1" y="457"/>
                  </a:cubicBezTo>
                  <a:lnTo>
                    <a:pt x="1" y="1005"/>
                  </a:lnTo>
                  <a:cubicBezTo>
                    <a:pt x="1" y="1256"/>
                    <a:pt x="206" y="1439"/>
                    <a:pt x="434" y="1439"/>
                  </a:cubicBezTo>
                  <a:cubicBezTo>
                    <a:pt x="685" y="1439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6"/>
            <p:cNvSpPr/>
            <p:nvPr/>
          </p:nvSpPr>
          <p:spPr>
            <a:xfrm>
              <a:off x="7498264" y="2155870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1"/>
                  </a:moveTo>
                  <a:cubicBezTo>
                    <a:pt x="183" y="1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9"/>
                    <a:pt x="434" y="1439"/>
                  </a:cubicBezTo>
                  <a:cubicBezTo>
                    <a:pt x="685" y="1439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6"/>
            <p:cNvSpPr/>
            <p:nvPr/>
          </p:nvSpPr>
          <p:spPr>
            <a:xfrm>
              <a:off x="7361504" y="2237404"/>
              <a:ext cx="127121" cy="34219"/>
            </a:xfrm>
            <a:custGeom>
              <a:avLst/>
              <a:gdLst/>
              <a:ahLst/>
              <a:cxnLst/>
              <a:rect l="l" t="t" r="r" b="b"/>
              <a:pathLst>
                <a:path w="3310" h="891" extrusionOk="0">
                  <a:moveTo>
                    <a:pt x="434" y="1"/>
                  </a:moveTo>
                  <a:cubicBezTo>
                    <a:pt x="206" y="1"/>
                    <a:pt x="0" y="206"/>
                    <a:pt x="0" y="457"/>
                  </a:cubicBezTo>
                  <a:cubicBezTo>
                    <a:pt x="0" y="685"/>
                    <a:pt x="206" y="891"/>
                    <a:pt x="434" y="891"/>
                  </a:cubicBezTo>
                  <a:lnTo>
                    <a:pt x="2853" y="891"/>
                  </a:lnTo>
                  <a:cubicBezTo>
                    <a:pt x="3105" y="891"/>
                    <a:pt x="3310" y="685"/>
                    <a:pt x="3310" y="457"/>
                  </a:cubicBezTo>
                  <a:cubicBezTo>
                    <a:pt x="3310" y="206"/>
                    <a:pt x="3105" y="1"/>
                    <a:pt x="2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6"/>
            <p:cNvSpPr/>
            <p:nvPr/>
          </p:nvSpPr>
          <p:spPr>
            <a:xfrm>
              <a:off x="7209842" y="2124340"/>
              <a:ext cx="436588" cy="340153"/>
            </a:xfrm>
            <a:custGeom>
              <a:avLst/>
              <a:gdLst/>
              <a:ahLst/>
              <a:cxnLst/>
              <a:rect l="l" t="t" r="r" b="b"/>
              <a:pathLst>
                <a:path w="11368" h="8857" extrusionOk="0">
                  <a:moveTo>
                    <a:pt x="10112" y="0"/>
                  </a:moveTo>
                  <a:lnTo>
                    <a:pt x="10112" y="0"/>
                  </a:lnTo>
                  <a:cubicBezTo>
                    <a:pt x="10203" y="343"/>
                    <a:pt x="10226" y="685"/>
                    <a:pt x="10226" y="1050"/>
                  </a:cubicBezTo>
                  <a:cubicBezTo>
                    <a:pt x="10226" y="4063"/>
                    <a:pt x="7647" y="6528"/>
                    <a:pt x="4497" y="6528"/>
                  </a:cubicBezTo>
                  <a:cubicBezTo>
                    <a:pt x="2671" y="6528"/>
                    <a:pt x="1050" y="5706"/>
                    <a:pt x="1" y="4451"/>
                  </a:cubicBezTo>
                  <a:lnTo>
                    <a:pt x="1" y="4451"/>
                  </a:lnTo>
                  <a:cubicBezTo>
                    <a:pt x="503" y="6962"/>
                    <a:pt x="2831" y="8856"/>
                    <a:pt x="5616" y="8856"/>
                  </a:cubicBezTo>
                  <a:cubicBezTo>
                    <a:pt x="8788" y="8856"/>
                    <a:pt x="11368" y="6414"/>
                    <a:pt x="11368" y="3401"/>
                  </a:cubicBezTo>
                  <a:cubicBezTo>
                    <a:pt x="11368" y="2100"/>
                    <a:pt x="10911" y="936"/>
                    <a:pt x="101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6"/>
            <p:cNvSpPr/>
            <p:nvPr/>
          </p:nvSpPr>
          <p:spPr>
            <a:xfrm>
              <a:off x="7142326" y="3774987"/>
              <a:ext cx="2094263" cy="1103683"/>
            </a:xfrm>
            <a:custGeom>
              <a:avLst/>
              <a:gdLst/>
              <a:ahLst/>
              <a:cxnLst/>
              <a:rect l="l" t="t" r="r" b="b"/>
              <a:pathLst>
                <a:path w="54531" h="28738" extrusionOk="0">
                  <a:moveTo>
                    <a:pt x="54531" y="0"/>
                  </a:moveTo>
                  <a:lnTo>
                    <a:pt x="12601" y="2305"/>
                  </a:lnTo>
                  <a:lnTo>
                    <a:pt x="1" y="7669"/>
                  </a:lnTo>
                  <a:lnTo>
                    <a:pt x="29856" y="28737"/>
                  </a:lnTo>
                  <a:lnTo>
                    <a:pt x="54531" y="18899"/>
                  </a:lnTo>
                  <a:lnTo>
                    <a:pt x="545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6"/>
            <p:cNvSpPr/>
            <p:nvPr/>
          </p:nvSpPr>
          <p:spPr>
            <a:xfrm>
              <a:off x="7192330" y="3657506"/>
              <a:ext cx="2035503" cy="1103683"/>
            </a:xfrm>
            <a:custGeom>
              <a:avLst/>
              <a:gdLst/>
              <a:ahLst/>
              <a:cxnLst/>
              <a:rect l="l" t="t" r="r" b="b"/>
              <a:pathLst>
                <a:path w="53001" h="28738" extrusionOk="0">
                  <a:moveTo>
                    <a:pt x="53000" y="1"/>
                  </a:moveTo>
                  <a:lnTo>
                    <a:pt x="12554" y="2306"/>
                  </a:lnTo>
                  <a:lnTo>
                    <a:pt x="0" y="7670"/>
                  </a:lnTo>
                  <a:lnTo>
                    <a:pt x="29741" y="28738"/>
                  </a:lnTo>
                  <a:lnTo>
                    <a:pt x="53000" y="18900"/>
                  </a:lnTo>
                  <a:lnTo>
                    <a:pt x="530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6"/>
            <p:cNvSpPr/>
            <p:nvPr/>
          </p:nvSpPr>
          <p:spPr>
            <a:xfrm>
              <a:off x="7183535" y="3649287"/>
              <a:ext cx="2053054" cy="1119775"/>
            </a:xfrm>
            <a:custGeom>
              <a:avLst/>
              <a:gdLst/>
              <a:ahLst/>
              <a:cxnLst/>
              <a:rect l="l" t="t" r="r" b="b"/>
              <a:pathLst>
                <a:path w="53458" h="29157" extrusionOk="0">
                  <a:moveTo>
                    <a:pt x="53024" y="443"/>
                  </a:moveTo>
                  <a:lnTo>
                    <a:pt x="53024" y="18977"/>
                  </a:lnTo>
                  <a:lnTo>
                    <a:pt x="29993" y="28700"/>
                  </a:lnTo>
                  <a:lnTo>
                    <a:pt x="663" y="7929"/>
                  </a:lnTo>
                  <a:lnTo>
                    <a:pt x="12829" y="2725"/>
                  </a:lnTo>
                  <a:lnTo>
                    <a:pt x="53024" y="443"/>
                  </a:lnTo>
                  <a:close/>
                  <a:moveTo>
                    <a:pt x="53280" y="0"/>
                  </a:moveTo>
                  <a:cubicBezTo>
                    <a:pt x="53264" y="0"/>
                    <a:pt x="53248" y="3"/>
                    <a:pt x="53229" y="9"/>
                  </a:cubicBezTo>
                  <a:lnTo>
                    <a:pt x="12760" y="2292"/>
                  </a:lnTo>
                  <a:cubicBezTo>
                    <a:pt x="12737" y="2292"/>
                    <a:pt x="12714" y="2314"/>
                    <a:pt x="12692" y="2314"/>
                  </a:cubicBezTo>
                  <a:lnTo>
                    <a:pt x="138" y="7701"/>
                  </a:lnTo>
                  <a:cubicBezTo>
                    <a:pt x="69" y="7724"/>
                    <a:pt x="24" y="7793"/>
                    <a:pt x="24" y="7861"/>
                  </a:cubicBezTo>
                  <a:cubicBezTo>
                    <a:pt x="1" y="7952"/>
                    <a:pt x="46" y="8021"/>
                    <a:pt x="92" y="8066"/>
                  </a:cubicBezTo>
                  <a:lnTo>
                    <a:pt x="29856" y="29134"/>
                  </a:lnTo>
                  <a:cubicBezTo>
                    <a:pt x="29879" y="29157"/>
                    <a:pt x="29925" y="29157"/>
                    <a:pt x="29970" y="29157"/>
                  </a:cubicBezTo>
                  <a:lnTo>
                    <a:pt x="30062" y="29157"/>
                  </a:lnTo>
                  <a:lnTo>
                    <a:pt x="53321" y="19319"/>
                  </a:lnTo>
                  <a:cubicBezTo>
                    <a:pt x="53412" y="19296"/>
                    <a:pt x="53458" y="19205"/>
                    <a:pt x="53458" y="19114"/>
                  </a:cubicBezTo>
                  <a:lnTo>
                    <a:pt x="53458" y="215"/>
                  </a:lnTo>
                  <a:cubicBezTo>
                    <a:pt x="53458" y="146"/>
                    <a:pt x="53435" y="100"/>
                    <a:pt x="53389" y="55"/>
                  </a:cubicBezTo>
                  <a:cubicBezTo>
                    <a:pt x="53356" y="21"/>
                    <a:pt x="53322" y="0"/>
                    <a:pt x="532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6"/>
            <p:cNvSpPr/>
            <p:nvPr/>
          </p:nvSpPr>
          <p:spPr>
            <a:xfrm>
              <a:off x="7539434" y="3657506"/>
              <a:ext cx="1688399" cy="756540"/>
            </a:xfrm>
            <a:custGeom>
              <a:avLst/>
              <a:gdLst/>
              <a:ahLst/>
              <a:cxnLst/>
              <a:rect l="l" t="t" r="r" b="b"/>
              <a:pathLst>
                <a:path w="43963" h="19699" extrusionOk="0">
                  <a:moveTo>
                    <a:pt x="9359" y="1"/>
                  </a:moveTo>
                  <a:lnTo>
                    <a:pt x="1" y="3812"/>
                  </a:lnTo>
                  <a:lnTo>
                    <a:pt x="22256" y="19699"/>
                  </a:lnTo>
                  <a:lnTo>
                    <a:pt x="43962" y="10934"/>
                  </a:lnTo>
                  <a:lnTo>
                    <a:pt x="43962" y="2306"/>
                  </a:lnTo>
                  <a:lnTo>
                    <a:pt x="9359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6"/>
            <p:cNvSpPr/>
            <p:nvPr/>
          </p:nvSpPr>
          <p:spPr>
            <a:xfrm>
              <a:off x="7530678" y="3649210"/>
              <a:ext cx="1705912" cy="772747"/>
            </a:xfrm>
            <a:custGeom>
              <a:avLst/>
              <a:gdLst/>
              <a:ahLst/>
              <a:cxnLst/>
              <a:rect l="l" t="t" r="r" b="b"/>
              <a:pathLst>
                <a:path w="44419" h="20121" extrusionOk="0">
                  <a:moveTo>
                    <a:pt x="9633" y="445"/>
                  </a:moveTo>
                  <a:lnTo>
                    <a:pt x="43985" y="2727"/>
                  </a:lnTo>
                  <a:lnTo>
                    <a:pt x="43985" y="10990"/>
                  </a:lnTo>
                  <a:lnTo>
                    <a:pt x="22506" y="19664"/>
                  </a:lnTo>
                  <a:lnTo>
                    <a:pt x="685" y="4097"/>
                  </a:lnTo>
                  <a:lnTo>
                    <a:pt x="9633" y="445"/>
                  </a:lnTo>
                  <a:close/>
                  <a:moveTo>
                    <a:pt x="9581" y="1"/>
                  </a:moveTo>
                  <a:cubicBezTo>
                    <a:pt x="9559" y="1"/>
                    <a:pt x="9534" y="11"/>
                    <a:pt x="9519" y="11"/>
                  </a:cubicBezTo>
                  <a:lnTo>
                    <a:pt x="138" y="3846"/>
                  </a:lnTo>
                  <a:cubicBezTo>
                    <a:pt x="69" y="3869"/>
                    <a:pt x="23" y="3937"/>
                    <a:pt x="1" y="4006"/>
                  </a:cubicBezTo>
                  <a:cubicBezTo>
                    <a:pt x="1" y="4097"/>
                    <a:pt x="46" y="4165"/>
                    <a:pt x="92" y="4211"/>
                  </a:cubicBezTo>
                  <a:lnTo>
                    <a:pt x="22347" y="20097"/>
                  </a:lnTo>
                  <a:cubicBezTo>
                    <a:pt x="22392" y="20120"/>
                    <a:pt x="22438" y="20120"/>
                    <a:pt x="22484" y="20120"/>
                  </a:cubicBezTo>
                  <a:lnTo>
                    <a:pt x="22552" y="20120"/>
                  </a:lnTo>
                  <a:lnTo>
                    <a:pt x="44282" y="11355"/>
                  </a:lnTo>
                  <a:cubicBezTo>
                    <a:pt x="44373" y="11310"/>
                    <a:pt x="44419" y="11241"/>
                    <a:pt x="44419" y="11150"/>
                  </a:cubicBezTo>
                  <a:lnTo>
                    <a:pt x="44419" y="2522"/>
                  </a:lnTo>
                  <a:cubicBezTo>
                    <a:pt x="44419" y="2408"/>
                    <a:pt x="44327" y="2316"/>
                    <a:pt x="44213" y="2294"/>
                  </a:cubicBezTo>
                  <a:lnTo>
                    <a:pt x="9610" y="11"/>
                  </a:lnTo>
                  <a:cubicBezTo>
                    <a:pt x="9602" y="4"/>
                    <a:pt x="9592" y="1"/>
                    <a:pt x="958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6"/>
            <p:cNvSpPr/>
            <p:nvPr/>
          </p:nvSpPr>
          <p:spPr>
            <a:xfrm>
              <a:off x="7336963" y="3012340"/>
              <a:ext cx="1307921" cy="1195701"/>
            </a:xfrm>
            <a:custGeom>
              <a:avLst/>
              <a:gdLst/>
              <a:ahLst/>
              <a:cxnLst/>
              <a:rect l="l" t="t" r="r" b="b"/>
              <a:pathLst>
                <a:path w="34056" h="31134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1826" y="0"/>
                    <a:pt x="2214" y="3629"/>
                    <a:pt x="1826" y="6391"/>
                  </a:cubicBezTo>
                  <a:cubicBezTo>
                    <a:pt x="1324" y="9906"/>
                    <a:pt x="0" y="10979"/>
                    <a:pt x="0" y="10979"/>
                  </a:cubicBezTo>
                  <a:lnTo>
                    <a:pt x="29125" y="31134"/>
                  </a:lnTo>
                  <a:lnTo>
                    <a:pt x="30906" y="31134"/>
                  </a:lnTo>
                  <a:lnTo>
                    <a:pt x="33188" y="28418"/>
                  </a:lnTo>
                  <a:lnTo>
                    <a:pt x="34010" y="26112"/>
                  </a:lnTo>
                  <a:cubicBezTo>
                    <a:pt x="34033" y="25907"/>
                    <a:pt x="34056" y="25679"/>
                    <a:pt x="34033" y="25405"/>
                  </a:cubicBezTo>
                  <a:cubicBezTo>
                    <a:pt x="33896" y="22848"/>
                    <a:pt x="31659" y="17598"/>
                    <a:pt x="31659" y="17598"/>
                  </a:cubicBezTo>
                  <a:lnTo>
                    <a:pt x="1826" y="0"/>
                  </a:ln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6"/>
            <p:cNvSpPr/>
            <p:nvPr/>
          </p:nvSpPr>
          <p:spPr>
            <a:xfrm>
              <a:off x="7320295" y="2995672"/>
              <a:ext cx="1341256" cy="1229037"/>
            </a:xfrm>
            <a:custGeom>
              <a:avLst/>
              <a:gdLst/>
              <a:ahLst/>
              <a:cxnLst/>
              <a:rect l="l" t="t" r="r" b="b"/>
              <a:pathLst>
                <a:path w="34924" h="32002" extrusionOk="0">
                  <a:moveTo>
                    <a:pt x="2260" y="0"/>
                  </a:moveTo>
                  <a:cubicBezTo>
                    <a:pt x="2180" y="0"/>
                    <a:pt x="2100" y="23"/>
                    <a:pt x="2032" y="69"/>
                  </a:cubicBezTo>
                  <a:cubicBezTo>
                    <a:pt x="1895" y="160"/>
                    <a:pt x="1827" y="320"/>
                    <a:pt x="1827" y="480"/>
                  </a:cubicBezTo>
                  <a:cubicBezTo>
                    <a:pt x="1827" y="525"/>
                    <a:pt x="2192" y="4086"/>
                    <a:pt x="1827" y="6757"/>
                  </a:cubicBezTo>
                  <a:cubicBezTo>
                    <a:pt x="1370" y="10021"/>
                    <a:pt x="183" y="11071"/>
                    <a:pt x="160" y="11071"/>
                  </a:cubicBezTo>
                  <a:cubicBezTo>
                    <a:pt x="69" y="11162"/>
                    <a:pt x="1" y="11299"/>
                    <a:pt x="1" y="11436"/>
                  </a:cubicBezTo>
                  <a:cubicBezTo>
                    <a:pt x="1" y="11573"/>
                    <a:pt x="69" y="11687"/>
                    <a:pt x="183" y="11778"/>
                  </a:cubicBezTo>
                  <a:lnTo>
                    <a:pt x="29308" y="31933"/>
                  </a:lnTo>
                  <a:cubicBezTo>
                    <a:pt x="29400" y="31979"/>
                    <a:pt x="29468" y="32001"/>
                    <a:pt x="29559" y="32001"/>
                  </a:cubicBezTo>
                  <a:lnTo>
                    <a:pt x="31340" y="32001"/>
                  </a:lnTo>
                  <a:cubicBezTo>
                    <a:pt x="31477" y="32001"/>
                    <a:pt x="31591" y="31956"/>
                    <a:pt x="31682" y="31865"/>
                  </a:cubicBezTo>
                  <a:lnTo>
                    <a:pt x="33965" y="29126"/>
                  </a:lnTo>
                  <a:cubicBezTo>
                    <a:pt x="34124" y="28943"/>
                    <a:pt x="34102" y="28669"/>
                    <a:pt x="33919" y="28509"/>
                  </a:cubicBezTo>
                  <a:cubicBezTo>
                    <a:pt x="33831" y="28451"/>
                    <a:pt x="33730" y="28421"/>
                    <a:pt x="33633" y="28421"/>
                  </a:cubicBezTo>
                  <a:cubicBezTo>
                    <a:pt x="33504" y="28421"/>
                    <a:pt x="33381" y="28473"/>
                    <a:pt x="33303" y="28578"/>
                  </a:cubicBezTo>
                  <a:lnTo>
                    <a:pt x="31134" y="31134"/>
                  </a:lnTo>
                  <a:lnTo>
                    <a:pt x="29696" y="31134"/>
                  </a:lnTo>
                  <a:lnTo>
                    <a:pt x="1096" y="11345"/>
                  </a:lnTo>
                  <a:cubicBezTo>
                    <a:pt x="1553" y="10728"/>
                    <a:pt x="2329" y="9382"/>
                    <a:pt x="2694" y="6871"/>
                  </a:cubicBezTo>
                  <a:cubicBezTo>
                    <a:pt x="2968" y="4885"/>
                    <a:pt x="2854" y="2488"/>
                    <a:pt x="2762" y="1233"/>
                  </a:cubicBezTo>
                  <a:lnTo>
                    <a:pt x="2762" y="1233"/>
                  </a:lnTo>
                  <a:lnTo>
                    <a:pt x="31751" y="18352"/>
                  </a:lnTo>
                  <a:cubicBezTo>
                    <a:pt x="32093" y="19174"/>
                    <a:pt x="33896" y="23647"/>
                    <a:pt x="34033" y="25861"/>
                  </a:cubicBezTo>
                  <a:cubicBezTo>
                    <a:pt x="34056" y="26113"/>
                    <a:pt x="34033" y="26318"/>
                    <a:pt x="34010" y="26478"/>
                  </a:cubicBezTo>
                  <a:cubicBezTo>
                    <a:pt x="33965" y="26706"/>
                    <a:pt x="34124" y="26934"/>
                    <a:pt x="34353" y="26980"/>
                  </a:cubicBezTo>
                  <a:cubicBezTo>
                    <a:pt x="34381" y="26985"/>
                    <a:pt x="34410" y="26988"/>
                    <a:pt x="34438" y="26988"/>
                  </a:cubicBezTo>
                  <a:cubicBezTo>
                    <a:pt x="34654" y="26988"/>
                    <a:pt x="34837" y="26837"/>
                    <a:pt x="34878" y="26615"/>
                  </a:cubicBezTo>
                  <a:cubicBezTo>
                    <a:pt x="34923" y="26386"/>
                    <a:pt x="34923" y="26113"/>
                    <a:pt x="34900" y="25816"/>
                  </a:cubicBezTo>
                  <a:cubicBezTo>
                    <a:pt x="34763" y="23214"/>
                    <a:pt x="32595" y="18078"/>
                    <a:pt x="32504" y="17873"/>
                  </a:cubicBezTo>
                  <a:cubicBezTo>
                    <a:pt x="32458" y="17781"/>
                    <a:pt x="32412" y="17713"/>
                    <a:pt x="32321" y="17667"/>
                  </a:cubicBezTo>
                  <a:lnTo>
                    <a:pt x="2488" y="69"/>
                  </a:lnTo>
                  <a:cubicBezTo>
                    <a:pt x="2420" y="23"/>
                    <a:pt x="2340" y="0"/>
                    <a:pt x="2260" y="0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6"/>
            <p:cNvSpPr/>
            <p:nvPr/>
          </p:nvSpPr>
          <p:spPr>
            <a:xfrm>
              <a:off x="7278203" y="3419087"/>
              <a:ext cx="1235182" cy="856470"/>
            </a:xfrm>
            <a:custGeom>
              <a:avLst/>
              <a:gdLst/>
              <a:ahLst/>
              <a:cxnLst/>
              <a:rect l="l" t="t" r="r" b="b"/>
              <a:pathLst>
                <a:path w="32162" h="22301" extrusionOk="0">
                  <a:moveTo>
                    <a:pt x="1530" y="0"/>
                  </a:moveTo>
                  <a:lnTo>
                    <a:pt x="1" y="639"/>
                  </a:lnTo>
                  <a:lnTo>
                    <a:pt x="30404" y="22300"/>
                  </a:lnTo>
                  <a:lnTo>
                    <a:pt x="32162" y="20543"/>
                  </a:lnTo>
                  <a:lnTo>
                    <a:pt x="15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6"/>
            <p:cNvSpPr/>
            <p:nvPr/>
          </p:nvSpPr>
          <p:spPr>
            <a:xfrm>
              <a:off x="7336963" y="2637123"/>
              <a:ext cx="1882959" cy="1108944"/>
            </a:xfrm>
            <a:custGeom>
              <a:avLst/>
              <a:gdLst/>
              <a:ahLst/>
              <a:cxnLst/>
              <a:rect l="l" t="t" r="r" b="b"/>
              <a:pathLst>
                <a:path w="49029" h="28875" extrusionOk="0">
                  <a:moveTo>
                    <a:pt x="17576" y="1"/>
                  </a:moveTo>
                  <a:lnTo>
                    <a:pt x="0" y="8583"/>
                  </a:lnTo>
                  <a:lnTo>
                    <a:pt x="30792" y="28875"/>
                  </a:lnTo>
                  <a:lnTo>
                    <a:pt x="49029" y="20087"/>
                  </a:lnTo>
                  <a:lnTo>
                    <a:pt x="49029" y="2192"/>
                  </a:lnTo>
                  <a:lnTo>
                    <a:pt x="17576" y="1"/>
                  </a:ln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6"/>
            <p:cNvSpPr/>
            <p:nvPr/>
          </p:nvSpPr>
          <p:spPr>
            <a:xfrm>
              <a:off x="7319412" y="2620494"/>
              <a:ext cx="1917178" cy="1142242"/>
            </a:xfrm>
            <a:custGeom>
              <a:avLst/>
              <a:gdLst/>
              <a:ahLst/>
              <a:cxnLst/>
              <a:rect l="l" t="t" r="r" b="b"/>
              <a:pathLst>
                <a:path w="49920" h="29742" extrusionOk="0">
                  <a:moveTo>
                    <a:pt x="18101" y="868"/>
                  </a:moveTo>
                  <a:lnTo>
                    <a:pt x="49052" y="3013"/>
                  </a:lnTo>
                  <a:lnTo>
                    <a:pt x="49052" y="20246"/>
                  </a:lnTo>
                  <a:lnTo>
                    <a:pt x="31271" y="28806"/>
                  </a:lnTo>
                  <a:lnTo>
                    <a:pt x="1325" y="9062"/>
                  </a:lnTo>
                  <a:lnTo>
                    <a:pt x="18101" y="868"/>
                  </a:lnTo>
                  <a:close/>
                  <a:moveTo>
                    <a:pt x="18056" y="0"/>
                  </a:moveTo>
                  <a:cubicBezTo>
                    <a:pt x="17987" y="0"/>
                    <a:pt x="17896" y="0"/>
                    <a:pt x="17827" y="46"/>
                  </a:cubicBezTo>
                  <a:lnTo>
                    <a:pt x="252" y="8628"/>
                  </a:lnTo>
                  <a:cubicBezTo>
                    <a:pt x="115" y="8697"/>
                    <a:pt x="24" y="8834"/>
                    <a:pt x="24" y="8993"/>
                  </a:cubicBezTo>
                  <a:cubicBezTo>
                    <a:pt x="1" y="9153"/>
                    <a:pt x="92" y="9290"/>
                    <a:pt x="206" y="9381"/>
                  </a:cubicBezTo>
                  <a:lnTo>
                    <a:pt x="30997" y="29673"/>
                  </a:lnTo>
                  <a:cubicBezTo>
                    <a:pt x="31066" y="29719"/>
                    <a:pt x="31157" y="29742"/>
                    <a:pt x="31249" y="29742"/>
                  </a:cubicBezTo>
                  <a:cubicBezTo>
                    <a:pt x="31294" y="29742"/>
                    <a:pt x="31363" y="29719"/>
                    <a:pt x="31431" y="29696"/>
                  </a:cubicBezTo>
                  <a:lnTo>
                    <a:pt x="49669" y="20908"/>
                  </a:lnTo>
                  <a:cubicBezTo>
                    <a:pt x="49828" y="20840"/>
                    <a:pt x="49920" y="20680"/>
                    <a:pt x="49920" y="20520"/>
                  </a:cubicBezTo>
                  <a:lnTo>
                    <a:pt x="49920" y="2625"/>
                  </a:lnTo>
                  <a:cubicBezTo>
                    <a:pt x="49920" y="2397"/>
                    <a:pt x="49737" y="2191"/>
                    <a:pt x="49509" y="2191"/>
                  </a:cubicBezTo>
                  <a:lnTo>
                    <a:pt x="180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6"/>
            <p:cNvSpPr/>
            <p:nvPr/>
          </p:nvSpPr>
          <p:spPr>
            <a:xfrm>
              <a:off x="7398296" y="3090840"/>
              <a:ext cx="1176460" cy="799899"/>
            </a:xfrm>
            <a:custGeom>
              <a:avLst/>
              <a:gdLst/>
              <a:ahLst/>
              <a:cxnLst/>
              <a:rect l="l" t="t" r="r" b="b"/>
              <a:pathLst>
                <a:path w="30633" h="20828" extrusionOk="0">
                  <a:moveTo>
                    <a:pt x="483" y="1"/>
                  </a:moveTo>
                  <a:cubicBezTo>
                    <a:pt x="350" y="1"/>
                    <a:pt x="222" y="67"/>
                    <a:pt x="138" y="193"/>
                  </a:cubicBezTo>
                  <a:cubicBezTo>
                    <a:pt x="1" y="398"/>
                    <a:pt x="47" y="650"/>
                    <a:pt x="252" y="786"/>
                  </a:cubicBezTo>
                  <a:lnTo>
                    <a:pt x="29902" y="20759"/>
                  </a:lnTo>
                  <a:cubicBezTo>
                    <a:pt x="29993" y="20804"/>
                    <a:pt x="30062" y="20827"/>
                    <a:pt x="30153" y="20827"/>
                  </a:cubicBezTo>
                  <a:cubicBezTo>
                    <a:pt x="30290" y="20827"/>
                    <a:pt x="30427" y="20759"/>
                    <a:pt x="30518" y="20622"/>
                  </a:cubicBezTo>
                  <a:cubicBezTo>
                    <a:pt x="30633" y="20439"/>
                    <a:pt x="30587" y="20165"/>
                    <a:pt x="30381" y="20028"/>
                  </a:cubicBezTo>
                  <a:lnTo>
                    <a:pt x="731" y="79"/>
                  </a:lnTo>
                  <a:cubicBezTo>
                    <a:pt x="652" y="26"/>
                    <a:pt x="567" y="1"/>
                    <a:pt x="48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6"/>
            <p:cNvSpPr/>
            <p:nvPr/>
          </p:nvSpPr>
          <p:spPr>
            <a:xfrm>
              <a:off x="7405324" y="3201561"/>
              <a:ext cx="1167666" cy="793486"/>
            </a:xfrm>
            <a:custGeom>
              <a:avLst/>
              <a:gdLst/>
              <a:ahLst/>
              <a:cxnLst/>
              <a:rect l="l" t="t" r="r" b="b"/>
              <a:pathLst>
                <a:path w="30404" h="20661" extrusionOk="0">
                  <a:moveTo>
                    <a:pt x="513" y="1"/>
                  </a:moveTo>
                  <a:cubicBezTo>
                    <a:pt x="371" y="1"/>
                    <a:pt x="226" y="76"/>
                    <a:pt x="138" y="209"/>
                  </a:cubicBezTo>
                  <a:cubicBezTo>
                    <a:pt x="1" y="391"/>
                    <a:pt x="69" y="665"/>
                    <a:pt x="252" y="802"/>
                  </a:cubicBezTo>
                  <a:lnTo>
                    <a:pt x="29673" y="20592"/>
                  </a:lnTo>
                  <a:cubicBezTo>
                    <a:pt x="29742" y="20637"/>
                    <a:pt x="29833" y="20660"/>
                    <a:pt x="29902" y="20660"/>
                  </a:cubicBezTo>
                  <a:cubicBezTo>
                    <a:pt x="30061" y="20660"/>
                    <a:pt x="30198" y="20592"/>
                    <a:pt x="30267" y="20478"/>
                  </a:cubicBezTo>
                  <a:cubicBezTo>
                    <a:pt x="30404" y="20272"/>
                    <a:pt x="30358" y="19998"/>
                    <a:pt x="30153" y="19861"/>
                  </a:cubicBezTo>
                  <a:lnTo>
                    <a:pt x="731" y="72"/>
                  </a:lnTo>
                  <a:cubicBezTo>
                    <a:pt x="666" y="23"/>
                    <a:pt x="590" y="1"/>
                    <a:pt x="51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6"/>
            <p:cNvSpPr/>
            <p:nvPr/>
          </p:nvSpPr>
          <p:spPr>
            <a:xfrm>
              <a:off x="7392189" y="3282826"/>
              <a:ext cx="1150998" cy="811267"/>
            </a:xfrm>
            <a:custGeom>
              <a:avLst/>
              <a:gdLst/>
              <a:ahLst/>
              <a:cxnLst/>
              <a:rect l="l" t="t" r="r" b="b"/>
              <a:pathLst>
                <a:path w="29970" h="21124" extrusionOk="0">
                  <a:moveTo>
                    <a:pt x="483" y="0"/>
                  </a:moveTo>
                  <a:cubicBezTo>
                    <a:pt x="349" y="0"/>
                    <a:pt x="221" y="66"/>
                    <a:pt x="137" y="193"/>
                  </a:cubicBezTo>
                  <a:cubicBezTo>
                    <a:pt x="0" y="398"/>
                    <a:pt x="46" y="672"/>
                    <a:pt x="251" y="809"/>
                  </a:cubicBezTo>
                  <a:lnTo>
                    <a:pt x="29217" y="21055"/>
                  </a:lnTo>
                  <a:cubicBezTo>
                    <a:pt x="29308" y="21101"/>
                    <a:pt x="29376" y="21124"/>
                    <a:pt x="29468" y="21124"/>
                  </a:cubicBezTo>
                  <a:cubicBezTo>
                    <a:pt x="29605" y="21124"/>
                    <a:pt x="29742" y="21055"/>
                    <a:pt x="29833" y="20941"/>
                  </a:cubicBezTo>
                  <a:cubicBezTo>
                    <a:pt x="29970" y="20735"/>
                    <a:pt x="29901" y="20462"/>
                    <a:pt x="29719" y="20325"/>
                  </a:cubicBezTo>
                  <a:lnTo>
                    <a:pt x="731" y="79"/>
                  </a:lnTo>
                  <a:cubicBezTo>
                    <a:pt x="652" y="26"/>
                    <a:pt x="566" y="0"/>
                    <a:pt x="483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6"/>
            <p:cNvSpPr/>
            <p:nvPr/>
          </p:nvSpPr>
          <p:spPr>
            <a:xfrm>
              <a:off x="7356242" y="3350304"/>
              <a:ext cx="1162404" cy="834963"/>
            </a:xfrm>
            <a:custGeom>
              <a:avLst/>
              <a:gdLst/>
              <a:ahLst/>
              <a:cxnLst/>
              <a:rect l="l" t="t" r="r" b="b"/>
              <a:pathLst>
                <a:path w="30267" h="21741" extrusionOk="0">
                  <a:moveTo>
                    <a:pt x="498" y="1"/>
                  </a:moveTo>
                  <a:cubicBezTo>
                    <a:pt x="358" y="1"/>
                    <a:pt x="222" y="67"/>
                    <a:pt x="137" y="193"/>
                  </a:cubicBezTo>
                  <a:cubicBezTo>
                    <a:pt x="0" y="376"/>
                    <a:pt x="46" y="650"/>
                    <a:pt x="251" y="787"/>
                  </a:cubicBezTo>
                  <a:lnTo>
                    <a:pt x="29513" y="21649"/>
                  </a:lnTo>
                  <a:cubicBezTo>
                    <a:pt x="29605" y="21718"/>
                    <a:pt x="29673" y="21740"/>
                    <a:pt x="29765" y="21740"/>
                  </a:cubicBezTo>
                  <a:cubicBezTo>
                    <a:pt x="29901" y="21740"/>
                    <a:pt x="30038" y="21672"/>
                    <a:pt x="30130" y="21558"/>
                  </a:cubicBezTo>
                  <a:cubicBezTo>
                    <a:pt x="30267" y="21352"/>
                    <a:pt x="30221" y="21078"/>
                    <a:pt x="30016" y="20941"/>
                  </a:cubicBezTo>
                  <a:lnTo>
                    <a:pt x="754" y="79"/>
                  </a:lnTo>
                  <a:cubicBezTo>
                    <a:pt x="675" y="27"/>
                    <a:pt x="586" y="1"/>
                    <a:pt x="498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6"/>
            <p:cNvSpPr/>
            <p:nvPr/>
          </p:nvSpPr>
          <p:spPr>
            <a:xfrm>
              <a:off x="8445869" y="3425194"/>
              <a:ext cx="774053" cy="850364"/>
            </a:xfrm>
            <a:custGeom>
              <a:avLst/>
              <a:gdLst/>
              <a:ahLst/>
              <a:cxnLst/>
              <a:rect l="l" t="t" r="r" b="b"/>
              <a:pathLst>
                <a:path w="20155" h="22142" extrusionOk="0">
                  <a:moveTo>
                    <a:pt x="20155" y="1"/>
                  </a:moveTo>
                  <a:lnTo>
                    <a:pt x="1918" y="8355"/>
                  </a:lnTo>
                  <a:cubicBezTo>
                    <a:pt x="1918" y="8355"/>
                    <a:pt x="3356" y="10112"/>
                    <a:pt x="2762" y="14814"/>
                  </a:cubicBezTo>
                  <a:cubicBezTo>
                    <a:pt x="2237" y="19197"/>
                    <a:pt x="0" y="22141"/>
                    <a:pt x="0" y="22141"/>
                  </a:cubicBezTo>
                  <a:lnTo>
                    <a:pt x="20155" y="13217"/>
                  </a:lnTo>
                  <a:lnTo>
                    <a:pt x="201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6"/>
            <p:cNvSpPr/>
            <p:nvPr/>
          </p:nvSpPr>
          <p:spPr>
            <a:xfrm>
              <a:off x="8428318" y="3408296"/>
              <a:ext cx="808272" cy="883929"/>
            </a:xfrm>
            <a:custGeom>
              <a:avLst/>
              <a:gdLst/>
              <a:ahLst/>
              <a:cxnLst/>
              <a:rect l="l" t="t" r="r" b="b"/>
              <a:pathLst>
                <a:path w="21046" h="23016" extrusionOk="0">
                  <a:moveTo>
                    <a:pt x="20178" y="1126"/>
                  </a:moveTo>
                  <a:lnTo>
                    <a:pt x="20178" y="13383"/>
                  </a:lnTo>
                  <a:lnTo>
                    <a:pt x="1598" y="21600"/>
                  </a:lnTo>
                  <a:cubicBezTo>
                    <a:pt x="2306" y="20322"/>
                    <a:pt x="3310" y="18108"/>
                    <a:pt x="3653" y="15300"/>
                  </a:cubicBezTo>
                  <a:cubicBezTo>
                    <a:pt x="4086" y="11762"/>
                    <a:pt x="3402" y="9799"/>
                    <a:pt x="2991" y="8978"/>
                  </a:cubicBezTo>
                  <a:lnTo>
                    <a:pt x="20178" y="1126"/>
                  </a:lnTo>
                  <a:close/>
                  <a:moveTo>
                    <a:pt x="20606" y="0"/>
                  </a:moveTo>
                  <a:cubicBezTo>
                    <a:pt x="20547" y="0"/>
                    <a:pt x="20486" y="11"/>
                    <a:pt x="20429" y="30"/>
                  </a:cubicBezTo>
                  <a:lnTo>
                    <a:pt x="2192" y="8384"/>
                  </a:lnTo>
                  <a:cubicBezTo>
                    <a:pt x="2055" y="8453"/>
                    <a:pt x="1986" y="8567"/>
                    <a:pt x="1941" y="8681"/>
                  </a:cubicBezTo>
                  <a:cubicBezTo>
                    <a:pt x="1918" y="8818"/>
                    <a:pt x="1941" y="8955"/>
                    <a:pt x="2032" y="9069"/>
                  </a:cubicBezTo>
                  <a:cubicBezTo>
                    <a:pt x="2032" y="9092"/>
                    <a:pt x="3333" y="10781"/>
                    <a:pt x="2808" y="15186"/>
                  </a:cubicBezTo>
                  <a:cubicBezTo>
                    <a:pt x="2283" y="19409"/>
                    <a:pt x="138" y="22285"/>
                    <a:pt x="115" y="22307"/>
                  </a:cubicBezTo>
                  <a:cubicBezTo>
                    <a:pt x="1" y="22467"/>
                    <a:pt x="1" y="22695"/>
                    <a:pt x="115" y="22855"/>
                  </a:cubicBezTo>
                  <a:cubicBezTo>
                    <a:pt x="206" y="22947"/>
                    <a:pt x="320" y="23015"/>
                    <a:pt x="457" y="23015"/>
                  </a:cubicBezTo>
                  <a:cubicBezTo>
                    <a:pt x="503" y="23015"/>
                    <a:pt x="571" y="22992"/>
                    <a:pt x="617" y="22969"/>
                  </a:cubicBezTo>
                  <a:lnTo>
                    <a:pt x="20795" y="14068"/>
                  </a:lnTo>
                  <a:cubicBezTo>
                    <a:pt x="20932" y="13999"/>
                    <a:pt x="21046" y="13839"/>
                    <a:pt x="21046" y="13657"/>
                  </a:cubicBezTo>
                  <a:lnTo>
                    <a:pt x="21046" y="441"/>
                  </a:lnTo>
                  <a:cubicBezTo>
                    <a:pt x="21046" y="281"/>
                    <a:pt x="20977" y="144"/>
                    <a:pt x="20840" y="76"/>
                  </a:cubicBezTo>
                  <a:cubicBezTo>
                    <a:pt x="20773" y="22"/>
                    <a:pt x="20691" y="0"/>
                    <a:pt x="206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6"/>
            <p:cNvSpPr/>
            <p:nvPr/>
          </p:nvSpPr>
          <p:spPr>
            <a:xfrm>
              <a:off x="8608898" y="3749639"/>
              <a:ext cx="143827" cy="90252"/>
            </a:xfrm>
            <a:custGeom>
              <a:avLst/>
              <a:gdLst/>
              <a:ahLst/>
              <a:cxnLst/>
              <a:rect l="l" t="t" r="r" b="b"/>
              <a:pathLst>
                <a:path w="3745" h="2350" extrusionOk="0">
                  <a:moveTo>
                    <a:pt x="3019" y="0"/>
                  </a:moveTo>
                  <a:cubicBezTo>
                    <a:pt x="2925" y="0"/>
                    <a:pt x="2830" y="22"/>
                    <a:pt x="2740" y="67"/>
                  </a:cubicBezTo>
                  <a:lnTo>
                    <a:pt x="480" y="1117"/>
                  </a:lnTo>
                  <a:cubicBezTo>
                    <a:pt x="138" y="1254"/>
                    <a:pt x="1" y="1642"/>
                    <a:pt x="160" y="1984"/>
                  </a:cubicBezTo>
                  <a:cubicBezTo>
                    <a:pt x="252" y="2212"/>
                    <a:pt x="503" y="2349"/>
                    <a:pt x="731" y="2349"/>
                  </a:cubicBezTo>
                  <a:cubicBezTo>
                    <a:pt x="822" y="2349"/>
                    <a:pt x="914" y="2326"/>
                    <a:pt x="1005" y="2304"/>
                  </a:cubicBezTo>
                  <a:lnTo>
                    <a:pt x="3288" y="1254"/>
                  </a:lnTo>
                  <a:cubicBezTo>
                    <a:pt x="3607" y="1094"/>
                    <a:pt x="3744" y="706"/>
                    <a:pt x="3607" y="386"/>
                  </a:cubicBezTo>
                  <a:cubicBezTo>
                    <a:pt x="3492" y="140"/>
                    <a:pt x="3260" y="0"/>
                    <a:pt x="3019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6"/>
            <p:cNvSpPr/>
            <p:nvPr/>
          </p:nvSpPr>
          <p:spPr>
            <a:xfrm>
              <a:off x="8822814" y="3562568"/>
              <a:ext cx="333125" cy="178238"/>
            </a:xfrm>
            <a:custGeom>
              <a:avLst/>
              <a:gdLst/>
              <a:ahLst/>
              <a:cxnLst/>
              <a:rect l="l" t="t" r="r" b="b"/>
              <a:pathLst>
                <a:path w="8674" h="4641" extrusionOk="0">
                  <a:moveTo>
                    <a:pt x="7926" y="1"/>
                  </a:moveTo>
                  <a:cubicBezTo>
                    <a:pt x="7839" y="1"/>
                    <a:pt x="7752" y="18"/>
                    <a:pt x="7669" y="53"/>
                  </a:cubicBezTo>
                  <a:lnTo>
                    <a:pt x="479" y="3386"/>
                  </a:lnTo>
                  <a:cubicBezTo>
                    <a:pt x="160" y="3545"/>
                    <a:pt x="0" y="3933"/>
                    <a:pt x="160" y="4253"/>
                  </a:cubicBezTo>
                  <a:cubicBezTo>
                    <a:pt x="274" y="4504"/>
                    <a:pt x="502" y="4641"/>
                    <a:pt x="753" y="4641"/>
                  </a:cubicBezTo>
                  <a:cubicBezTo>
                    <a:pt x="845" y="4641"/>
                    <a:pt x="936" y="4618"/>
                    <a:pt x="1027" y="4595"/>
                  </a:cubicBezTo>
                  <a:lnTo>
                    <a:pt x="8217" y="1263"/>
                  </a:lnTo>
                  <a:cubicBezTo>
                    <a:pt x="8537" y="1103"/>
                    <a:pt x="8674" y="715"/>
                    <a:pt x="8537" y="395"/>
                  </a:cubicBezTo>
                  <a:cubicBezTo>
                    <a:pt x="8418" y="142"/>
                    <a:pt x="8174" y="1"/>
                    <a:pt x="7926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6"/>
            <p:cNvSpPr/>
            <p:nvPr/>
          </p:nvSpPr>
          <p:spPr>
            <a:xfrm>
              <a:off x="8131140" y="3341855"/>
              <a:ext cx="389273" cy="252590"/>
            </a:xfrm>
            <a:custGeom>
              <a:avLst/>
              <a:gdLst/>
              <a:ahLst/>
              <a:cxnLst/>
              <a:rect l="l" t="t" r="r" b="b"/>
              <a:pathLst>
                <a:path w="10136" h="6577" extrusionOk="0">
                  <a:moveTo>
                    <a:pt x="742" y="1"/>
                  </a:moveTo>
                  <a:cubicBezTo>
                    <a:pt x="522" y="1"/>
                    <a:pt x="303" y="112"/>
                    <a:pt x="184" y="322"/>
                  </a:cubicBezTo>
                  <a:cubicBezTo>
                    <a:pt x="1" y="619"/>
                    <a:pt x="92" y="1030"/>
                    <a:pt x="412" y="1212"/>
                  </a:cubicBezTo>
                  <a:lnTo>
                    <a:pt x="9063" y="6485"/>
                  </a:lnTo>
                  <a:cubicBezTo>
                    <a:pt x="9177" y="6553"/>
                    <a:pt x="9291" y="6576"/>
                    <a:pt x="9405" y="6576"/>
                  </a:cubicBezTo>
                  <a:cubicBezTo>
                    <a:pt x="9610" y="6576"/>
                    <a:pt x="9839" y="6462"/>
                    <a:pt x="9953" y="6257"/>
                  </a:cubicBezTo>
                  <a:cubicBezTo>
                    <a:pt x="10135" y="5960"/>
                    <a:pt x="10044" y="5549"/>
                    <a:pt x="9724" y="5366"/>
                  </a:cubicBezTo>
                  <a:lnTo>
                    <a:pt x="1074" y="94"/>
                  </a:lnTo>
                  <a:cubicBezTo>
                    <a:pt x="972" y="31"/>
                    <a:pt x="85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6"/>
            <p:cNvSpPr/>
            <p:nvPr/>
          </p:nvSpPr>
          <p:spPr>
            <a:xfrm>
              <a:off x="7798937" y="2692350"/>
              <a:ext cx="1420985" cy="397146"/>
            </a:xfrm>
            <a:custGeom>
              <a:avLst/>
              <a:gdLst/>
              <a:ahLst/>
              <a:cxnLst/>
              <a:rect l="l" t="t" r="r" b="b"/>
              <a:pathLst>
                <a:path w="37000" h="10341" extrusionOk="0">
                  <a:moveTo>
                    <a:pt x="7761" y="1"/>
                  </a:moveTo>
                  <a:lnTo>
                    <a:pt x="0" y="10341"/>
                  </a:lnTo>
                  <a:lnTo>
                    <a:pt x="37000" y="10341"/>
                  </a:lnTo>
                  <a:lnTo>
                    <a:pt x="37000" y="1827"/>
                  </a:lnTo>
                  <a:lnTo>
                    <a:pt x="7761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6"/>
            <p:cNvSpPr/>
            <p:nvPr/>
          </p:nvSpPr>
          <p:spPr>
            <a:xfrm>
              <a:off x="8017192" y="2584547"/>
              <a:ext cx="1210641" cy="427832"/>
            </a:xfrm>
            <a:custGeom>
              <a:avLst/>
              <a:gdLst/>
              <a:ahLst/>
              <a:cxnLst/>
              <a:rect l="l" t="t" r="r" b="b"/>
              <a:pathLst>
                <a:path w="31523" h="11140" extrusionOk="0">
                  <a:moveTo>
                    <a:pt x="1" y="0"/>
                  </a:moveTo>
                  <a:lnTo>
                    <a:pt x="1" y="11139"/>
                  </a:lnTo>
                  <a:lnTo>
                    <a:pt x="31522" y="11139"/>
                  </a:lnTo>
                  <a:lnTo>
                    <a:pt x="315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6"/>
            <p:cNvSpPr/>
            <p:nvPr/>
          </p:nvSpPr>
          <p:spPr>
            <a:xfrm>
              <a:off x="8009319" y="2575790"/>
              <a:ext cx="1227270" cy="445344"/>
            </a:xfrm>
            <a:custGeom>
              <a:avLst/>
              <a:gdLst/>
              <a:ahLst/>
              <a:cxnLst/>
              <a:rect l="l" t="t" r="r" b="b"/>
              <a:pathLst>
                <a:path w="31956" h="11596" extrusionOk="0">
                  <a:moveTo>
                    <a:pt x="31522" y="457"/>
                  </a:moveTo>
                  <a:lnTo>
                    <a:pt x="31522" y="11162"/>
                  </a:lnTo>
                  <a:lnTo>
                    <a:pt x="434" y="11162"/>
                  </a:lnTo>
                  <a:lnTo>
                    <a:pt x="434" y="457"/>
                  </a:lnTo>
                  <a:close/>
                  <a:moveTo>
                    <a:pt x="206" y="0"/>
                  </a:moveTo>
                  <a:cubicBezTo>
                    <a:pt x="92" y="0"/>
                    <a:pt x="0" y="114"/>
                    <a:pt x="0" y="228"/>
                  </a:cubicBezTo>
                  <a:lnTo>
                    <a:pt x="0" y="11367"/>
                  </a:lnTo>
                  <a:cubicBezTo>
                    <a:pt x="0" y="11481"/>
                    <a:pt x="92" y="11595"/>
                    <a:pt x="206" y="11595"/>
                  </a:cubicBezTo>
                  <a:lnTo>
                    <a:pt x="31727" y="11595"/>
                  </a:lnTo>
                  <a:cubicBezTo>
                    <a:pt x="31864" y="11595"/>
                    <a:pt x="31956" y="11481"/>
                    <a:pt x="31956" y="11367"/>
                  </a:cubicBezTo>
                  <a:lnTo>
                    <a:pt x="31956" y="228"/>
                  </a:lnTo>
                  <a:cubicBezTo>
                    <a:pt x="31956" y="114"/>
                    <a:pt x="31864" y="0"/>
                    <a:pt x="3172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6"/>
            <p:cNvSpPr/>
            <p:nvPr/>
          </p:nvSpPr>
          <p:spPr>
            <a:xfrm>
              <a:off x="8020687" y="2584547"/>
              <a:ext cx="1207146" cy="140293"/>
            </a:xfrm>
            <a:custGeom>
              <a:avLst/>
              <a:gdLst/>
              <a:ahLst/>
              <a:cxnLst/>
              <a:rect l="l" t="t" r="r" b="b"/>
              <a:pathLst>
                <a:path w="31432" h="3653" extrusionOk="0">
                  <a:moveTo>
                    <a:pt x="1" y="0"/>
                  </a:moveTo>
                  <a:lnTo>
                    <a:pt x="1" y="3652"/>
                  </a:lnTo>
                  <a:lnTo>
                    <a:pt x="31431" y="3652"/>
                  </a:lnTo>
                  <a:lnTo>
                    <a:pt x="3143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6"/>
            <p:cNvSpPr/>
            <p:nvPr/>
          </p:nvSpPr>
          <p:spPr>
            <a:xfrm>
              <a:off x="7801548" y="1243329"/>
              <a:ext cx="1435041" cy="831929"/>
            </a:xfrm>
            <a:custGeom>
              <a:avLst/>
              <a:gdLst/>
              <a:ahLst/>
              <a:cxnLst/>
              <a:rect l="l" t="t" r="r" b="b"/>
              <a:pathLst>
                <a:path w="37366" h="21662" extrusionOk="0">
                  <a:moveTo>
                    <a:pt x="28099" y="1"/>
                  </a:moveTo>
                  <a:lnTo>
                    <a:pt x="1" y="21662"/>
                  </a:lnTo>
                  <a:lnTo>
                    <a:pt x="37366" y="21662"/>
                  </a:lnTo>
                  <a:lnTo>
                    <a:pt x="3736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6"/>
            <p:cNvSpPr/>
            <p:nvPr/>
          </p:nvSpPr>
          <p:spPr>
            <a:xfrm>
              <a:off x="7783152" y="1226700"/>
              <a:ext cx="1453437" cy="866110"/>
            </a:xfrm>
            <a:custGeom>
              <a:avLst/>
              <a:gdLst/>
              <a:ahLst/>
              <a:cxnLst/>
              <a:rect l="l" t="t" r="r" b="b"/>
              <a:pathLst>
                <a:path w="37845" h="22552" extrusionOk="0">
                  <a:moveTo>
                    <a:pt x="28258" y="0"/>
                  </a:moveTo>
                  <a:cubicBezTo>
                    <a:pt x="28144" y="0"/>
                    <a:pt x="28053" y="46"/>
                    <a:pt x="27984" y="91"/>
                  </a:cubicBezTo>
                  <a:lnTo>
                    <a:pt x="206" y="21753"/>
                  </a:lnTo>
                  <a:cubicBezTo>
                    <a:pt x="69" y="21867"/>
                    <a:pt x="0" y="22072"/>
                    <a:pt x="69" y="22255"/>
                  </a:cubicBezTo>
                  <a:cubicBezTo>
                    <a:pt x="114" y="22415"/>
                    <a:pt x="274" y="22551"/>
                    <a:pt x="480" y="22551"/>
                  </a:cubicBezTo>
                  <a:lnTo>
                    <a:pt x="37411" y="22551"/>
                  </a:lnTo>
                  <a:cubicBezTo>
                    <a:pt x="37639" y="22551"/>
                    <a:pt x="37845" y="22346"/>
                    <a:pt x="37845" y="22095"/>
                  </a:cubicBezTo>
                  <a:cubicBezTo>
                    <a:pt x="37845" y="21867"/>
                    <a:pt x="37639" y="21661"/>
                    <a:pt x="37411" y="21661"/>
                  </a:cubicBezTo>
                  <a:lnTo>
                    <a:pt x="1735" y="21661"/>
                  </a:lnTo>
                  <a:lnTo>
                    <a:pt x="28395" y="867"/>
                  </a:lnTo>
                  <a:lnTo>
                    <a:pt x="37411" y="867"/>
                  </a:lnTo>
                  <a:cubicBezTo>
                    <a:pt x="37639" y="867"/>
                    <a:pt x="37845" y="685"/>
                    <a:pt x="37845" y="434"/>
                  </a:cubicBezTo>
                  <a:cubicBezTo>
                    <a:pt x="37845" y="206"/>
                    <a:pt x="37639" y="0"/>
                    <a:pt x="3741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6"/>
            <p:cNvSpPr/>
            <p:nvPr/>
          </p:nvSpPr>
          <p:spPr>
            <a:xfrm>
              <a:off x="7796287" y="2075220"/>
              <a:ext cx="1423635" cy="506716"/>
            </a:xfrm>
            <a:custGeom>
              <a:avLst/>
              <a:gdLst/>
              <a:ahLst/>
              <a:cxnLst/>
              <a:rect l="l" t="t" r="r" b="b"/>
              <a:pathLst>
                <a:path w="37069" h="13194" extrusionOk="0">
                  <a:moveTo>
                    <a:pt x="1" y="1"/>
                  </a:moveTo>
                  <a:lnTo>
                    <a:pt x="1" y="13194"/>
                  </a:lnTo>
                  <a:lnTo>
                    <a:pt x="37069" y="13194"/>
                  </a:lnTo>
                  <a:lnTo>
                    <a:pt x="370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6"/>
            <p:cNvSpPr/>
            <p:nvPr/>
          </p:nvSpPr>
          <p:spPr>
            <a:xfrm>
              <a:off x="7780502" y="2058590"/>
              <a:ext cx="1456087" cy="540013"/>
            </a:xfrm>
            <a:custGeom>
              <a:avLst/>
              <a:gdLst/>
              <a:ahLst/>
              <a:cxnLst/>
              <a:rect l="l" t="t" r="r" b="b"/>
              <a:pathLst>
                <a:path w="37914" h="14061" extrusionOk="0">
                  <a:moveTo>
                    <a:pt x="37046" y="890"/>
                  </a:moveTo>
                  <a:lnTo>
                    <a:pt x="37046" y="13193"/>
                  </a:lnTo>
                  <a:lnTo>
                    <a:pt x="845" y="13193"/>
                  </a:lnTo>
                  <a:lnTo>
                    <a:pt x="845" y="890"/>
                  </a:lnTo>
                  <a:close/>
                  <a:moveTo>
                    <a:pt x="412" y="0"/>
                  </a:moveTo>
                  <a:cubicBezTo>
                    <a:pt x="183" y="0"/>
                    <a:pt x="1" y="206"/>
                    <a:pt x="1" y="434"/>
                  </a:cubicBezTo>
                  <a:lnTo>
                    <a:pt x="1" y="13627"/>
                  </a:lnTo>
                  <a:cubicBezTo>
                    <a:pt x="1" y="13855"/>
                    <a:pt x="183" y="14061"/>
                    <a:pt x="412" y="14061"/>
                  </a:cubicBezTo>
                  <a:lnTo>
                    <a:pt x="37480" y="14061"/>
                  </a:lnTo>
                  <a:cubicBezTo>
                    <a:pt x="37708" y="14061"/>
                    <a:pt x="37914" y="13855"/>
                    <a:pt x="37914" y="13627"/>
                  </a:cubicBezTo>
                  <a:lnTo>
                    <a:pt x="37914" y="434"/>
                  </a:lnTo>
                  <a:cubicBezTo>
                    <a:pt x="37914" y="206"/>
                    <a:pt x="37708" y="0"/>
                    <a:pt x="37480" y="0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6"/>
            <p:cNvSpPr/>
            <p:nvPr/>
          </p:nvSpPr>
          <p:spPr>
            <a:xfrm>
              <a:off x="8264405" y="2075220"/>
              <a:ext cx="955516" cy="506716"/>
            </a:xfrm>
            <a:custGeom>
              <a:avLst/>
              <a:gdLst/>
              <a:ahLst/>
              <a:cxnLst/>
              <a:rect l="l" t="t" r="r" b="b"/>
              <a:pathLst>
                <a:path w="24880" h="13194" extrusionOk="0">
                  <a:moveTo>
                    <a:pt x="0" y="1"/>
                  </a:moveTo>
                  <a:lnTo>
                    <a:pt x="23876" y="13194"/>
                  </a:lnTo>
                  <a:lnTo>
                    <a:pt x="24880" y="13194"/>
                  </a:lnTo>
                  <a:lnTo>
                    <a:pt x="248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6"/>
            <p:cNvSpPr/>
            <p:nvPr/>
          </p:nvSpPr>
          <p:spPr>
            <a:xfrm>
              <a:off x="8246854" y="2058590"/>
              <a:ext cx="989735" cy="540013"/>
            </a:xfrm>
            <a:custGeom>
              <a:avLst/>
              <a:gdLst/>
              <a:ahLst/>
              <a:cxnLst/>
              <a:rect l="l" t="t" r="r" b="b"/>
              <a:pathLst>
                <a:path w="25771" h="14061" extrusionOk="0">
                  <a:moveTo>
                    <a:pt x="24903" y="890"/>
                  </a:moveTo>
                  <a:lnTo>
                    <a:pt x="24903" y="13193"/>
                  </a:lnTo>
                  <a:lnTo>
                    <a:pt x="24447" y="13193"/>
                  </a:lnTo>
                  <a:lnTo>
                    <a:pt x="2146" y="890"/>
                  </a:lnTo>
                  <a:close/>
                  <a:moveTo>
                    <a:pt x="457" y="0"/>
                  </a:moveTo>
                  <a:cubicBezTo>
                    <a:pt x="252" y="0"/>
                    <a:pt x="92" y="137"/>
                    <a:pt x="47" y="343"/>
                  </a:cubicBezTo>
                  <a:cubicBezTo>
                    <a:pt x="1" y="525"/>
                    <a:pt x="69" y="731"/>
                    <a:pt x="252" y="822"/>
                  </a:cubicBezTo>
                  <a:lnTo>
                    <a:pt x="24127" y="14015"/>
                  </a:lnTo>
                  <a:cubicBezTo>
                    <a:pt x="24196" y="14038"/>
                    <a:pt x="24264" y="14061"/>
                    <a:pt x="24333" y="14061"/>
                  </a:cubicBezTo>
                  <a:lnTo>
                    <a:pt x="25337" y="14061"/>
                  </a:lnTo>
                  <a:cubicBezTo>
                    <a:pt x="25565" y="14061"/>
                    <a:pt x="25771" y="13855"/>
                    <a:pt x="25771" y="13627"/>
                  </a:cubicBezTo>
                  <a:lnTo>
                    <a:pt x="25771" y="434"/>
                  </a:lnTo>
                  <a:cubicBezTo>
                    <a:pt x="25771" y="206"/>
                    <a:pt x="25565" y="0"/>
                    <a:pt x="25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6"/>
            <p:cNvSpPr/>
            <p:nvPr/>
          </p:nvSpPr>
          <p:spPr>
            <a:xfrm>
              <a:off x="8547527" y="2165471"/>
              <a:ext cx="238495" cy="315728"/>
            </a:xfrm>
            <a:custGeom>
              <a:avLst/>
              <a:gdLst/>
              <a:ahLst/>
              <a:cxnLst/>
              <a:rect l="l" t="t" r="r" b="b"/>
              <a:pathLst>
                <a:path w="6210" h="8221" extrusionOk="0">
                  <a:moveTo>
                    <a:pt x="3118" y="3811"/>
                  </a:moveTo>
                  <a:cubicBezTo>
                    <a:pt x="3144" y="3811"/>
                    <a:pt x="3170" y="3812"/>
                    <a:pt x="3196" y="3814"/>
                  </a:cubicBezTo>
                  <a:cubicBezTo>
                    <a:pt x="3265" y="3814"/>
                    <a:pt x="3333" y="3814"/>
                    <a:pt x="3402" y="3837"/>
                  </a:cubicBezTo>
                  <a:cubicBezTo>
                    <a:pt x="4041" y="3951"/>
                    <a:pt x="4475" y="4521"/>
                    <a:pt x="4452" y="5183"/>
                  </a:cubicBezTo>
                  <a:cubicBezTo>
                    <a:pt x="4429" y="5900"/>
                    <a:pt x="3836" y="6462"/>
                    <a:pt x="3125" y="6462"/>
                  </a:cubicBezTo>
                  <a:cubicBezTo>
                    <a:pt x="3111" y="6462"/>
                    <a:pt x="3097" y="6462"/>
                    <a:pt x="3082" y="6462"/>
                  </a:cubicBezTo>
                  <a:cubicBezTo>
                    <a:pt x="2352" y="6439"/>
                    <a:pt x="1781" y="5822"/>
                    <a:pt x="1804" y="5092"/>
                  </a:cubicBezTo>
                  <a:cubicBezTo>
                    <a:pt x="1848" y="4388"/>
                    <a:pt x="2422" y="3811"/>
                    <a:pt x="3118" y="3811"/>
                  </a:cubicBezTo>
                  <a:close/>
                  <a:moveTo>
                    <a:pt x="1077" y="1"/>
                  </a:moveTo>
                  <a:cubicBezTo>
                    <a:pt x="617" y="1"/>
                    <a:pt x="252" y="359"/>
                    <a:pt x="252" y="824"/>
                  </a:cubicBezTo>
                  <a:lnTo>
                    <a:pt x="24" y="7169"/>
                  </a:lnTo>
                  <a:cubicBezTo>
                    <a:pt x="1" y="7397"/>
                    <a:pt x="92" y="7626"/>
                    <a:pt x="252" y="7785"/>
                  </a:cubicBezTo>
                  <a:cubicBezTo>
                    <a:pt x="366" y="7922"/>
                    <a:pt x="526" y="8014"/>
                    <a:pt x="709" y="8059"/>
                  </a:cubicBezTo>
                  <a:lnTo>
                    <a:pt x="845" y="8059"/>
                  </a:lnTo>
                  <a:cubicBezTo>
                    <a:pt x="866" y="8061"/>
                    <a:pt x="886" y="8062"/>
                    <a:pt x="905" y="8062"/>
                  </a:cubicBezTo>
                  <a:cubicBezTo>
                    <a:pt x="1156" y="8062"/>
                    <a:pt x="1384" y="7932"/>
                    <a:pt x="1553" y="7763"/>
                  </a:cubicBezTo>
                  <a:cubicBezTo>
                    <a:pt x="1987" y="8036"/>
                    <a:pt x="2489" y="8196"/>
                    <a:pt x="3037" y="8219"/>
                  </a:cubicBezTo>
                  <a:cubicBezTo>
                    <a:pt x="3065" y="8220"/>
                    <a:pt x="3094" y="8220"/>
                    <a:pt x="3122" y="8220"/>
                  </a:cubicBezTo>
                  <a:cubicBezTo>
                    <a:pt x="3891" y="8220"/>
                    <a:pt x="4633" y="7925"/>
                    <a:pt x="5205" y="7375"/>
                  </a:cubicBezTo>
                  <a:cubicBezTo>
                    <a:pt x="5799" y="6827"/>
                    <a:pt x="6141" y="6073"/>
                    <a:pt x="6187" y="5252"/>
                  </a:cubicBezTo>
                  <a:cubicBezTo>
                    <a:pt x="6209" y="4430"/>
                    <a:pt x="5913" y="3631"/>
                    <a:pt x="5365" y="3038"/>
                  </a:cubicBezTo>
                  <a:cubicBezTo>
                    <a:pt x="4817" y="2421"/>
                    <a:pt x="4064" y="2079"/>
                    <a:pt x="3242" y="2056"/>
                  </a:cubicBezTo>
                  <a:cubicBezTo>
                    <a:pt x="3196" y="2054"/>
                    <a:pt x="3150" y="2053"/>
                    <a:pt x="3104" y="2053"/>
                  </a:cubicBezTo>
                  <a:cubicBezTo>
                    <a:pt x="2694" y="2053"/>
                    <a:pt x="2288" y="2143"/>
                    <a:pt x="1918" y="2307"/>
                  </a:cubicBezTo>
                  <a:lnTo>
                    <a:pt x="1964" y="892"/>
                  </a:lnTo>
                  <a:cubicBezTo>
                    <a:pt x="1987" y="413"/>
                    <a:pt x="1599" y="2"/>
                    <a:pt x="1119" y="2"/>
                  </a:cubicBezTo>
                  <a:cubicBezTo>
                    <a:pt x="1105" y="1"/>
                    <a:pt x="1091" y="1"/>
                    <a:pt x="1077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6"/>
            <p:cNvSpPr/>
            <p:nvPr/>
          </p:nvSpPr>
          <p:spPr>
            <a:xfrm>
              <a:off x="8192511" y="2232104"/>
              <a:ext cx="247251" cy="249056"/>
            </a:xfrm>
            <a:custGeom>
              <a:avLst/>
              <a:gdLst/>
              <a:ahLst/>
              <a:cxnLst/>
              <a:rect l="l" t="t" r="r" b="b"/>
              <a:pathLst>
                <a:path w="6438" h="6485" extrusionOk="0">
                  <a:moveTo>
                    <a:pt x="3265" y="1851"/>
                  </a:moveTo>
                  <a:cubicBezTo>
                    <a:pt x="3630" y="1851"/>
                    <a:pt x="3972" y="2010"/>
                    <a:pt x="4223" y="2261"/>
                  </a:cubicBezTo>
                  <a:cubicBezTo>
                    <a:pt x="4497" y="2535"/>
                    <a:pt x="4634" y="2878"/>
                    <a:pt x="4611" y="3266"/>
                  </a:cubicBezTo>
                  <a:cubicBezTo>
                    <a:pt x="4611" y="3631"/>
                    <a:pt x="4452" y="3996"/>
                    <a:pt x="4201" y="4247"/>
                  </a:cubicBezTo>
                  <a:cubicBezTo>
                    <a:pt x="3927" y="4498"/>
                    <a:pt x="3584" y="4635"/>
                    <a:pt x="3219" y="4635"/>
                  </a:cubicBezTo>
                  <a:cubicBezTo>
                    <a:pt x="2831" y="4635"/>
                    <a:pt x="2489" y="4475"/>
                    <a:pt x="2238" y="4202"/>
                  </a:cubicBezTo>
                  <a:cubicBezTo>
                    <a:pt x="1986" y="3950"/>
                    <a:pt x="1850" y="3585"/>
                    <a:pt x="1850" y="3220"/>
                  </a:cubicBezTo>
                  <a:cubicBezTo>
                    <a:pt x="1850" y="2649"/>
                    <a:pt x="2192" y="2193"/>
                    <a:pt x="2648" y="1965"/>
                  </a:cubicBezTo>
                  <a:cubicBezTo>
                    <a:pt x="2831" y="1896"/>
                    <a:pt x="3036" y="1851"/>
                    <a:pt x="3265" y="1851"/>
                  </a:cubicBezTo>
                  <a:close/>
                  <a:moveTo>
                    <a:pt x="3208" y="1"/>
                  </a:moveTo>
                  <a:cubicBezTo>
                    <a:pt x="2392" y="1"/>
                    <a:pt x="1602" y="340"/>
                    <a:pt x="1005" y="915"/>
                  </a:cubicBezTo>
                  <a:cubicBezTo>
                    <a:pt x="389" y="1508"/>
                    <a:pt x="46" y="2330"/>
                    <a:pt x="24" y="3174"/>
                  </a:cubicBezTo>
                  <a:cubicBezTo>
                    <a:pt x="1" y="4978"/>
                    <a:pt x="1416" y="6438"/>
                    <a:pt x="3173" y="6484"/>
                  </a:cubicBezTo>
                  <a:cubicBezTo>
                    <a:pt x="3721" y="6484"/>
                    <a:pt x="4246" y="6324"/>
                    <a:pt x="4726" y="6050"/>
                  </a:cubicBezTo>
                  <a:cubicBezTo>
                    <a:pt x="4885" y="6279"/>
                    <a:pt x="5159" y="6438"/>
                    <a:pt x="5456" y="6438"/>
                  </a:cubicBezTo>
                  <a:cubicBezTo>
                    <a:pt x="5593" y="6438"/>
                    <a:pt x="5730" y="6416"/>
                    <a:pt x="5844" y="6347"/>
                  </a:cubicBezTo>
                  <a:cubicBezTo>
                    <a:pt x="6164" y="6210"/>
                    <a:pt x="6392" y="5891"/>
                    <a:pt x="6392" y="5525"/>
                  </a:cubicBezTo>
                  <a:lnTo>
                    <a:pt x="6437" y="3266"/>
                  </a:lnTo>
                  <a:cubicBezTo>
                    <a:pt x="6437" y="1485"/>
                    <a:pt x="5022" y="24"/>
                    <a:pt x="3288" y="2"/>
                  </a:cubicBezTo>
                  <a:cubicBezTo>
                    <a:pt x="3261" y="1"/>
                    <a:pt x="3235" y="1"/>
                    <a:pt x="3208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6"/>
            <p:cNvSpPr/>
            <p:nvPr/>
          </p:nvSpPr>
          <p:spPr>
            <a:xfrm>
              <a:off x="8874507" y="2233026"/>
              <a:ext cx="219216" cy="248135"/>
            </a:xfrm>
            <a:custGeom>
              <a:avLst/>
              <a:gdLst/>
              <a:ahLst/>
              <a:cxnLst/>
              <a:rect l="l" t="t" r="r" b="b"/>
              <a:pathLst>
                <a:path w="5708" h="6461" extrusionOk="0">
                  <a:moveTo>
                    <a:pt x="3242" y="0"/>
                  </a:moveTo>
                  <a:cubicBezTo>
                    <a:pt x="1484" y="0"/>
                    <a:pt x="46" y="1393"/>
                    <a:pt x="1" y="3150"/>
                  </a:cubicBezTo>
                  <a:lnTo>
                    <a:pt x="1" y="3242"/>
                  </a:lnTo>
                  <a:cubicBezTo>
                    <a:pt x="1" y="3287"/>
                    <a:pt x="1" y="3333"/>
                    <a:pt x="1" y="3379"/>
                  </a:cubicBezTo>
                  <a:lnTo>
                    <a:pt x="1" y="3516"/>
                  </a:lnTo>
                  <a:lnTo>
                    <a:pt x="24" y="3516"/>
                  </a:lnTo>
                  <a:cubicBezTo>
                    <a:pt x="138" y="5159"/>
                    <a:pt x="1484" y="6437"/>
                    <a:pt x="3196" y="6460"/>
                  </a:cubicBezTo>
                  <a:cubicBezTo>
                    <a:pt x="4041" y="6460"/>
                    <a:pt x="4840" y="6140"/>
                    <a:pt x="5365" y="5593"/>
                  </a:cubicBezTo>
                  <a:cubicBezTo>
                    <a:pt x="5570" y="5410"/>
                    <a:pt x="5684" y="5136"/>
                    <a:pt x="5684" y="4885"/>
                  </a:cubicBezTo>
                  <a:cubicBezTo>
                    <a:pt x="5684" y="4406"/>
                    <a:pt x="5273" y="3995"/>
                    <a:pt x="4794" y="3995"/>
                  </a:cubicBezTo>
                  <a:cubicBezTo>
                    <a:pt x="4775" y="3993"/>
                    <a:pt x="4756" y="3993"/>
                    <a:pt x="4737" y="3993"/>
                  </a:cubicBezTo>
                  <a:cubicBezTo>
                    <a:pt x="4468" y="3993"/>
                    <a:pt x="4256" y="4142"/>
                    <a:pt x="4064" y="4292"/>
                  </a:cubicBezTo>
                  <a:cubicBezTo>
                    <a:pt x="3790" y="4520"/>
                    <a:pt x="3516" y="4611"/>
                    <a:pt x="3173" y="4611"/>
                  </a:cubicBezTo>
                  <a:cubicBezTo>
                    <a:pt x="2420" y="4611"/>
                    <a:pt x="1827" y="3995"/>
                    <a:pt x="1827" y="3242"/>
                  </a:cubicBezTo>
                  <a:lnTo>
                    <a:pt x="1827" y="3219"/>
                  </a:lnTo>
                  <a:cubicBezTo>
                    <a:pt x="1849" y="2479"/>
                    <a:pt x="2445" y="1849"/>
                    <a:pt x="3115" y="1849"/>
                  </a:cubicBezTo>
                  <a:cubicBezTo>
                    <a:pt x="3127" y="1849"/>
                    <a:pt x="3139" y="1849"/>
                    <a:pt x="3151" y="1849"/>
                  </a:cubicBezTo>
                  <a:cubicBezTo>
                    <a:pt x="3539" y="1849"/>
                    <a:pt x="3813" y="1941"/>
                    <a:pt x="4087" y="2169"/>
                  </a:cubicBezTo>
                  <a:cubicBezTo>
                    <a:pt x="4223" y="2306"/>
                    <a:pt x="4497" y="2511"/>
                    <a:pt x="4817" y="2511"/>
                  </a:cubicBezTo>
                  <a:cubicBezTo>
                    <a:pt x="5296" y="2511"/>
                    <a:pt x="5707" y="2100"/>
                    <a:pt x="5707" y="1621"/>
                  </a:cubicBezTo>
                  <a:cubicBezTo>
                    <a:pt x="5707" y="1347"/>
                    <a:pt x="5616" y="1096"/>
                    <a:pt x="5410" y="891"/>
                  </a:cubicBezTo>
                  <a:cubicBezTo>
                    <a:pt x="4885" y="343"/>
                    <a:pt x="4087" y="23"/>
                    <a:pt x="324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6"/>
            <p:cNvSpPr/>
            <p:nvPr/>
          </p:nvSpPr>
          <p:spPr>
            <a:xfrm>
              <a:off x="8821047" y="1959544"/>
              <a:ext cx="339270" cy="50003"/>
            </a:xfrm>
            <a:custGeom>
              <a:avLst/>
              <a:gdLst/>
              <a:ahLst/>
              <a:cxnLst/>
              <a:rect l="l" t="t" r="r" b="b"/>
              <a:pathLst>
                <a:path w="8834" h="1302" extrusionOk="0">
                  <a:moveTo>
                    <a:pt x="662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4"/>
                    <a:pt x="297" y="1301"/>
                    <a:pt x="662" y="1301"/>
                  </a:cubicBezTo>
                  <a:lnTo>
                    <a:pt x="8195" y="1301"/>
                  </a:lnTo>
                  <a:cubicBezTo>
                    <a:pt x="8560" y="1301"/>
                    <a:pt x="8834" y="1004"/>
                    <a:pt x="8834" y="639"/>
                  </a:cubicBezTo>
                  <a:cubicBezTo>
                    <a:pt x="8834" y="274"/>
                    <a:pt x="8560" y="0"/>
                    <a:pt x="819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6"/>
            <p:cNvSpPr/>
            <p:nvPr/>
          </p:nvSpPr>
          <p:spPr>
            <a:xfrm>
              <a:off x="8623799" y="1959544"/>
              <a:ext cx="121897" cy="50003"/>
            </a:xfrm>
            <a:custGeom>
              <a:avLst/>
              <a:gdLst/>
              <a:ahLst/>
              <a:cxnLst/>
              <a:rect l="l" t="t" r="r" b="b"/>
              <a:pathLst>
                <a:path w="3174" h="1302" extrusionOk="0">
                  <a:moveTo>
                    <a:pt x="663" y="0"/>
                  </a:moveTo>
                  <a:cubicBezTo>
                    <a:pt x="297" y="0"/>
                    <a:pt x="1" y="274"/>
                    <a:pt x="1" y="639"/>
                  </a:cubicBezTo>
                  <a:cubicBezTo>
                    <a:pt x="1" y="1004"/>
                    <a:pt x="297" y="1301"/>
                    <a:pt x="663" y="1301"/>
                  </a:cubicBezTo>
                  <a:lnTo>
                    <a:pt x="2512" y="1301"/>
                  </a:lnTo>
                  <a:cubicBezTo>
                    <a:pt x="2877" y="1301"/>
                    <a:pt x="3173" y="1004"/>
                    <a:pt x="3173" y="639"/>
                  </a:cubicBezTo>
                  <a:cubicBezTo>
                    <a:pt x="3173" y="274"/>
                    <a:pt x="2877" y="0"/>
                    <a:pt x="25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6"/>
            <p:cNvSpPr/>
            <p:nvPr/>
          </p:nvSpPr>
          <p:spPr>
            <a:xfrm>
              <a:off x="5134935" y="3604046"/>
              <a:ext cx="1870708" cy="1560395"/>
            </a:xfrm>
            <a:custGeom>
              <a:avLst/>
              <a:gdLst/>
              <a:ahLst/>
              <a:cxnLst/>
              <a:rect l="l" t="t" r="r" b="b"/>
              <a:pathLst>
                <a:path w="48710" h="40630" extrusionOk="0">
                  <a:moveTo>
                    <a:pt x="39602" y="0"/>
                  </a:moveTo>
                  <a:lnTo>
                    <a:pt x="10294" y="15225"/>
                  </a:lnTo>
                  <a:cubicBezTo>
                    <a:pt x="10112" y="15567"/>
                    <a:pt x="9929" y="15909"/>
                    <a:pt x="9746" y="16229"/>
                  </a:cubicBezTo>
                  <a:cubicBezTo>
                    <a:pt x="7281" y="20315"/>
                    <a:pt x="3355" y="23213"/>
                    <a:pt x="0" y="26614"/>
                  </a:cubicBezTo>
                  <a:lnTo>
                    <a:pt x="14996" y="38347"/>
                  </a:lnTo>
                  <a:cubicBezTo>
                    <a:pt x="15110" y="38529"/>
                    <a:pt x="15179" y="38621"/>
                    <a:pt x="15179" y="38643"/>
                  </a:cubicBezTo>
                  <a:cubicBezTo>
                    <a:pt x="15270" y="38758"/>
                    <a:pt x="15407" y="38849"/>
                    <a:pt x="15567" y="38849"/>
                  </a:cubicBezTo>
                  <a:cubicBezTo>
                    <a:pt x="15567" y="38849"/>
                    <a:pt x="15590" y="38826"/>
                    <a:pt x="15613" y="38826"/>
                  </a:cubicBezTo>
                  <a:lnTo>
                    <a:pt x="17804" y="40538"/>
                  </a:lnTo>
                  <a:cubicBezTo>
                    <a:pt x="17872" y="40606"/>
                    <a:pt x="17986" y="40629"/>
                    <a:pt x="18078" y="40629"/>
                  </a:cubicBezTo>
                  <a:cubicBezTo>
                    <a:pt x="18192" y="40629"/>
                    <a:pt x="18329" y="40584"/>
                    <a:pt x="18397" y="40492"/>
                  </a:cubicBezTo>
                  <a:lnTo>
                    <a:pt x="20497" y="38050"/>
                  </a:lnTo>
                  <a:cubicBezTo>
                    <a:pt x="20999" y="38803"/>
                    <a:pt x="21228" y="39260"/>
                    <a:pt x="21228" y="39282"/>
                  </a:cubicBezTo>
                  <a:cubicBezTo>
                    <a:pt x="21250" y="39305"/>
                    <a:pt x="21273" y="39351"/>
                    <a:pt x="21296" y="39374"/>
                  </a:cubicBezTo>
                  <a:cubicBezTo>
                    <a:pt x="21296" y="39374"/>
                    <a:pt x="21319" y="39397"/>
                    <a:pt x="21319" y="39397"/>
                  </a:cubicBezTo>
                  <a:cubicBezTo>
                    <a:pt x="21342" y="39419"/>
                    <a:pt x="21365" y="39442"/>
                    <a:pt x="21387" y="39442"/>
                  </a:cubicBezTo>
                  <a:cubicBezTo>
                    <a:pt x="21387" y="39465"/>
                    <a:pt x="21410" y="39465"/>
                    <a:pt x="21410" y="39465"/>
                  </a:cubicBezTo>
                  <a:cubicBezTo>
                    <a:pt x="21433" y="39488"/>
                    <a:pt x="21456" y="39488"/>
                    <a:pt x="21479" y="39488"/>
                  </a:cubicBezTo>
                  <a:cubicBezTo>
                    <a:pt x="21501" y="39511"/>
                    <a:pt x="21501" y="39511"/>
                    <a:pt x="21524" y="39511"/>
                  </a:cubicBezTo>
                  <a:lnTo>
                    <a:pt x="21616" y="39511"/>
                  </a:lnTo>
                  <a:cubicBezTo>
                    <a:pt x="21684" y="39511"/>
                    <a:pt x="21753" y="39511"/>
                    <a:pt x="21798" y="39488"/>
                  </a:cubicBezTo>
                  <a:cubicBezTo>
                    <a:pt x="21867" y="39442"/>
                    <a:pt x="21912" y="39419"/>
                    <a:pt x="21935" y="39374"/>
                  </a:cubicBezTo>
                  <a:lnTo>
                    <a:pt x="48572" y="8925"/>
                  </a:lnTo>
                  <a:cubicBezTo>
                    <a:pt x="48686" y="8811"/>
                    <a:pt x="48709" y="8651"/>
                    <a:pt x="48664" y="8491"/>
                  </a:cubicBezTo>
                  <a:cubicBezTo>
                    <a:pt x="48572" y="8240"/>
                    <a:pt x="46632" y="2899"/>
                    <a:pt x="396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6"/>
            <p:cNvSpPr/>
            <p:nvPr/>
          </p:nvSpPr>
          <p:spPr>
            <a:xfrm>
              <a:off x="4019885" y="4015171"/>
              <a:ext cx="2274805" cy="1049340"/>
            </a:xfrm>
            <a:custGeom>
              <a:avLst/>
              <a:gdLst/>
              <a:ahLst/>
              <a:cxnLst/>
              <a:rect l="l" t="t" r="r" b="b"/>
              <a:pathLst>
                <a:path w="59232" h="27323" extrusionOk="0">
                  <a:moveTo>
                    <a:pt x="9290" y="0"/>
                  </a:moveTo>
                  <a:lnTo>
                    <a:pt x="1712" y="7487"/>
                  </a:lnTo>
                  <a:lnTo>
                    <a:pt x="0" y="10386"/>
                  </a:lnTo>
                  <a:lnTo>
                    <a:pt x="26158" y="10911"/>
                  </a:lnTo>
                  <a:lnTo>
                    <a:pt x="47112" y="27322"/>
                  </a:lnTo>
                  <a:lnTo>
                    <a:pt x="59232" y="13102"/>
                  </a:lnTo>
                  <a:lnTo>
                    <a:pt x="42090" y="11048"/>
                  </a:lnTo>
                  <a:lnTo>
                    <a:pt x="9290" y="0"/>
                  </a:ln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6"/>
            <p:cNvSpPr/>
            <p:nvPr/>
          </p:nvSpPr>
          <p:spPr>
            <a:xfrm>
              <a:off x="4002334" y="3998542"/>
              <a:ext cx="2309907" cy="1082599"/>
            </a:xfrm>
            <a:custGeom>
              <a:avLst/>
              <a:gdLst/>
              <a:ahLst/>
              <a:cxnLst/>
              <a:rect l="l" t="t" r="r" b="b"/>
              <a:pathLst>
                <a:path w="60146" h="28189" extrusionOk="0">
                  <a:moveTo>
                    <a:pt x="9861" y="935"/>
                  </a:moveTo>
                  <a:lnTo>
                    <a:pt x="42410" y="11892"/>
                  </a:lnTo>
                  <a:cubicBezTo>
                    <a:pt x="42456" y="11892"/>
                    <a:pt x="42479" y="11914"/>
                    <a:pt x="42501" y="11914"/>
                  </a:cubicBezTo>
                  <a:lnTo>
                    <a:pt x="58822" y="13877"/>
                  </a:lnTo>
                  <a:lnTo>
                    <a:pt x="47500" y="27139"/>
                  </a:lnTo>
                  <a:lnTo>
                    <a:pt x="26889" y="11001"/>
                  </a:lnTo>
                  <a:cubicBezTo>
                    <a:pt x="26798" y="10933"/>
                    <a:pt x="26706" y="10910"/>
                    <a:pt x="26615" y="10910"/>
                  </a:cubicBezTo>
                  <a:lnTo>
                    <a:pt x="1210" y="10385"/>
                  </a:lnTo>
                  <a:lnTo>
                    <a:pt x="2512" y="8194"/>
                  </a:lnTo>
                  <a:lnTo>
                    <a:pt x="9861" y="935"/>
                  </a:lnTo>
                  <a:close/>
                  <a:moveTo>
                    <a:pt x="9728" y="0"/>
                  </a:moveTo>
                  <a:cubicBezTo>
                    <a:pt x="9616" y="0"/>
                    <a:pt x="9506" y="36"/>
                    <a:pt x="9428" y="114"/>
                  </a:cubicBezTo>
                  <a:lnTo>
                    <a:pt x="1850" y="7600"/>
                  </a:lnTo>
                  <a:cubicBezTo>
                    <a:pt x="1827" y="7646"/>
                    <a:pt x="1804" y="7669"/>
                    <a:pt x="1781" y="7692"/>
                  </a:cubicBezTo>
                  <a:lnTo>
                    <a:pt x="69" y="10590"/>
                  </a:lnTo>
                  <a:cubicBezTo>
                    <a:pt x="1" y="10727"/>
                    <a:pt x="1" y="10887"/>
                    <a:pt x="69" y="11024"/>
                  </a:cubicBezTo>
                  <a:cubicBezTo>
                    <a:pt x="138" y="11161"/>
                    <a:pt x="297" y="11252"/>
                    <a:pt x="434" y="11252"/>
                  </a:cubicBezTo>
                  <a:lnTo>
                    <a:pt x="26455" y="11777"/>
                  </a:lnTo>
                  <a:lnTo>
                    <a:pt x="47295" y="28097"/>
                  </a:lnTo>
                  <a:cubicBezTo>
                    <a:pt x="47363" y="28143"/>
                    <a:pt x="47477" y="28189"/>
                    <a:pt x="47569" y="28189"/>
                  </a:cubicBezTo>
                  <a:cubicBezTo>
                    <a:pt x="47683" y="28189"/>
                    <a:pt x="47820" y="28120"/>
                    <a:pt x="47888" y="28029"/>
                  </a:cubicBezTo>
                  <a:lnTo>
                    <a:pt x="60008" y="13809"/>
                  </a:lnTo>
                  <a:cubicBezTo>
                    <a:pt x="60123" y="13695"/>
                    <a:pt x="60145" y="13535"/>
                    <a:pt x="60100" y="13375"/>
                  </a:cubicBezTo>
                  <a:cubicBezTo>
                    <a:pt x="60031" y="13215"/>
                    <a:pt x="59894" y="13124"/>
                    <a:pt x="59735" y="13101"/>
                  </a:cubicBezTo>
                  <a:lnTo>
                    <a:pt x="42661" y="11047"/>
                  </a:lnTo>
                  <a:lnTo>
                    <a:pt x="9884" y="22"/>
                  </a:lnTo>
                  <a:cubicBezTo>
                    <a:pt x="9833" y="8"/>
                    <a:pt x="9781" y="0"/>
                    <a:pt x="97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6"/>
            <p:cNvSpPr/>
            <p:nvPr/>
          </p:nvSpPr>
          <p:spPr>
            <a:xfrm>
              <a:off x="4068083" y="4180851"/>
              <a:ext cx="923103" cy="213033"/>
            </a:xfrm>
            <a:custGeom>
              <a:avLst/>
              <a:gdLst/>
              <a:ahLst/>
              <a:cxnLst/>
              <a:rect l="l" t="t" r="r" b="b"/>
              <a:pathLst>
                <a:path w="24036" h="5547" extrusionOk="0">
                  <a:moveTo>
                    <a:pt x="10318" y="0"/>
                  </a:moveTo>
                  <a:lnTo>
                    <a:pt x="1393" y="525"/>
                  </a:lnTo>
                  <a:lnTo>
                    <a:pt x="1" y="2785"/>
                  </a:lnTo>
                  <a:cubicBezTo>
                    <a:pt x="1" y="2785"/>
                    <a:pt x="4950" y="2202"/>
                    <a:pt x="9855" y="2202"/>
                  </a:cubicBezTo>
                  <a:cubicBezTo>
                    <a:pt x="10524" y="2202"/>
                    <a:pt x="11192" y="2212"/>
                    <a:pt x="11847" y="2237"/>
                  </a:cubicBezTo>
                  <a:cubicBezTo>
                    <a:pt x="18512" y="2511"/>
                    <a:pt x="24036" y="5547"/>
                    <a:pt x="24036" y="5547"/>
                  </a:cubicBezTo>
                  <a:cubicBezTo>
                    <a:pt x="24036" y="5547"/>
                    <a:pt x="20909" y="1895"/>
                    <a:pt x="20726" y="1895"/>
                  </a:cubicBezTo>
                  <a:cubicBezTo>
                    <a:pt x="20566" y="1895"/>
                    <a:pt x="10318" y="0"/>
                    <a:pt x="1031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6"/>
            <p:cNvSpPr/>
            <p:nvPr/>
          </p:nvSpPr>
          <p:spPr>
            <a:xfrm>
              <a:off x="4049687" y="4164183"/>
              <a:ext cx="959050" cy="246368"/>
            </a:xfrm>
            <a:custGeom>
              <a:avLst/>
              <a:gdLst/>
              <a:ahLst/>
              <a:cxnLst/>
              <a:rect l="l" t="t" r="r" b="b"/>
              <a:pathLst>
                <a:path w="24972" h="6415" extrusionOk="0">
                  <a:moveTo>
                    <a:pt x="21195" y="2761"/>
                  </a:moveTo>
                  <a:lnTo>
                    <a:pt x="21195" y="2761"/>
                  </a:lnTo>
                  <a:cubicBezTo>
                    <a:pt x="21202" y="2762"/>
                    <a:pt x="21205" y="2762"/>
                    <a:pt x="21205" y="2762"/>
                  </a:cubicBezTo>
                  <a:cubicBezTo>
                    <a:pt x="21202" y="2762"/>
                    <a:pt x="21198" y="2762"/>
                    <a:pt x="21195" y="2761"/>
                  </a:cubicBezTo>
                  <a:close/>
                  <a:moveTo>
                    <a:pt x="10774" y="868"/>
                  </a:moveTo>
                  <a:cubicBezTo>
                    <a:pt x="18649" y="2329"/>
                    <a:pt x="20566" y="2648"/>
                    <a:pt x="21045" y="2740"/>
                  </a:cubicBezTo>
                  <a:cubicBezTo>
                    <a:pt x="21273" y="2945"/>
                    <a:pt x="22004" y="3744"/>
                    <a:pt x="22826" y="4703"/>
                  </a:cubicBezTo>
                  <a:cubicBezTo>
                    <a:pt x="20634" y="3767"/>
                    <a:pt x="16754" y="2420"/>
                    <a:pt x="12349" y="2237"/>
                  </a:cubicBezTo>
                  <a:cubicBezTo>
                    <a:pt x="11641" y="2215"/>
                    <a:pt x="10934" y="2215"/>
                    <a:pt x="10203" y="2215"/>
                  </a:cubicBezTo>
                  <a:cubicBezTo>
                    <a:pt x="6597" y="2215"/>
                    <a:pt x="2945" y="2511"/>
                    <a:pt x="1324" y="2671"/>
                  </a:cubicBezTo>
                  <a:lnTo>
                    <a:pt x="2123" y="1393"/>
                  </a:lnTo>
                  <a:lnTo>
                    <a:pt x="10774" y="868"/>
                  </a:lnTo>
                  <a:close/>
                  <a:moveTo>
                    <a:pt x="10774" y="1"/>
                  </a:moveTo>
                  <a:lnTo>
                    <a:pt x="1849" y="526"/>
                  </a:lnTo>
                  <a:cubicBezTo>
                    <a:pt x="1712" y="548"/>
                    <a:pt x="1575" y="617"/>
                    <a:pt x="1507" y="731"/>
                  </a:cubicBezTo>
                  <a:lnTo>
                    <a:pt x="92" y="2968"/>
                  </a:lnTo>
                  <a:cubicBezTo>
                    <a:pt x="0" y="3128"/>
                    <a:pt x="0" y="3310"/>
                    <a:pt x="92" y="3447"/>
                  </a:cubicBezTo>
                  <a:cubicBezTo>
                    <a:pt x="173" y="3570"/>
                    <a:pt x="310" y="3656"/>
                    <a:pt x="470" y="3656"/>
                  </a:cubicBezTo>
                  <a:cubicBezTo>
                    <a:pt x="488" y="3656"/>
                    <a:pt x="506" y="3655"/>
                    <a:pt x="525" y="3653"/>
                  </a:cubicBezTo>
                  <a:cubicBezTo>
                    <a:pt x="585" y="3633"/>
                    <a:pt x="5359" y="3083"/>
                    <a:pt x="10104" y="3083"/>
                  </a:cubicBezTo>
                  <a:cubicBezTo>
                    <a:pt x="10844" y="3083"/>
                    <a:pt x="11583" y="3097"/>
                    <a:pt x="12303" y="3128"/>
                  </a:cubicBezTo>
                  <a:cubicBezTo>
                    <a:pt x="18786" y="3379"/>
                    <a:pt x="24241" y="6346"/>
                    <a:pt x="24286" y="6369"/>
                  </a:cubicBezTo>
                  <a:cubicBezTo>
                    <a:pt x="24355" y="6392"/>
                    <a:pt x="24423" y="6414"/>
                    <a:pt x="24515" y="6414"/>
                  </a:cubicBezTo>
                  <a:cubicBezTo>
                    <a:pt x="24629" y="6414"/>
                    <a:pt x="24766" y="6369"/>
                    <a:pt x="24834" y="6255"/>
                  </a:cubicBezTo>
                  <a:cubicBezTo>
                    <a:pt x="24971" y="6095"/>
                    <a:pt x="24971" y="5867"/>
                    <a:pt x="24834" y="5707"/>
                  </a:cubicBezTo>
                  <a:cubicBezTo>
                    <a:pt x="21570" y="1872"/>
                    <a:pt x="21456" y="1872"/>
                    <a:pt x="21251" y="1872"/>
                  </a:cubicBezTo>
                  <a:cubicBezTo>
                    <a:pt x="20954" y="1849"/>
                    <a:pt x="14882" y="731"/>
                    <a:pt x="10865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6"/>
            <p:cNvSpPr/>
            <p:nvPr/>
          </p:nvSpPr>
          <p:spPr>
            <a:xfrm>
              <a:off x="4077723" y="4266763"/>
              <a:ext cx="952022" cy="162184"/>
            </a:xfrm>
            <a:custGeom>
              <a:avLst/>
              <a:gdLst/>
              <a:ahLst/>
              <a:cxnLst/>
              <a:rect l="l" t="t" r="r" b="b"/>
              <a:pathLst>
                <a:path w="24789" h="4223" extrusionOk="0">
                  <a:moveTo>
                    <a:pt x="7533" y="0"/>
                  </a:moveTo>
                  <a:cubicBezTo>
                    <a:pt x="7373" y="0"/>
                    <a:pt x="914" y="799"/>
                    <a:pt x="914" y="799"/>
                  </a:cubicBezTo>
                  <a:lnTo>
                    <a:pt x="1" y="2305"/>
                  </a:lnTo>
                  <a:cubicBezTo>
                    <a:pt x="1" y="2305"/>
                    <a:pt x="4570" y="1357"/>
                    <a:pt x="10319" y="1357"/>
                  </a:cubicBezTo>
                  <a:cubicBezTo>
                    <a:pt x="14969" y="1357"/>
                    <a:pt x="20390" y="1977"/>
                    <a:pt x="24789" y="4223"/>
                  </a:cubicBezTo>
                  <a:lnTo>
                    <a:pt x="23990" y="2648"/>
                  </a:lnTo>
                  <a:cubicBezTo>
                    <a:pt x="23990" y="2648"/>
                    <a:pt x="23982" y="2648"/>
                    <a:pt x="23966" y="2648"/>
                  </a:cubicBezTo>
                  <a:cubicBezTo>
                    <a:pt x="23782" y="2648"/>
                    <a:pt x="22611" y="2629"/>
                    <a:pt x="21981" y="2146"/>
                  </a:cubicBezTo>
                  <a:cubicBezTo>
                    <a:pt x="21297" y="1621"/>
                    <a:pt x="7693" y="0"/>
                    <a:pt x="7533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6"/>
            <p:cNvSpPr/>
            <p:nvPr/>
          </p:nvSpPr>
          <p:spPr>
            <a:xfrm>
              <a:off x="4060210" y="4250095"/>
              <a:ext cx="987969" cy="195520"/>
            </a:xfrm>
            <a:custGeom>
              <a:avLst/>
              <a:gdLst/>
              <a:ahLst/>
              <a:cxnLst/>
              <a:rect l="l" t="t" r="r" b="b"/>
              <a:pathLst>
                <a:path w="25725" h="5091" extrusionOk="0">
                  <a:moveTo>
                    <a:pt x="7989" y="868"/>
                  </a:moveTo>
                  <a:cubicBezTo>
                    <a:pt x="8309" y="891"/>
                    <a:pt x="9975" y="1096"/>
                    <a:pt x="12098" y="1370"/>
                  </a:cubicBezTo>
                  <a:cubicBezTo>
                    <a:pt x="11617" y="1356"/>
                    <a:pt x="11143" y="1350"/>
                    <a:pt x="10677" y="1350"/>
                  </a:cubicBezTo>
                  <a:cubicBezTo>
                    <a:pt x="6514" y="1350"/>
                    <a:pt x="2989" y="1859"/>
                    <a:pt x="1347" y="2146"/>
                  </a:cubicBezTo>
                  <a:lnTo>
                    <a:pt x="1644" y="1644"/>
                  </a:lnTo>
                  <a:cubicBezTo>
                    <a:pt x="4109" y="1347"/>
                    <a:pt x="7624" y="913"/>
                    <a:pt x="7989" y="868"/>
                  </a:cubicBezTo>
                  <a:close/>
                  <a:moveTo>
                    <a:pt x="21776" y="2808"/>
                  </a:moveTo>
                  <a:lnTo>
                    <a:pt x="21776" y="2808"/>
                  </a:lnTo>
                  <a:cubicBezTo>
                    <a:pt x="21981" y="2854"/>
                    <a:pt x="22118" y="2899"/>
                    <a:pt x="22186" y="2922"/>
                  </a:cubicBezTo>
                  <a:cubicBezTo>
                    <a:pt x="22186" y="2945"/>
                    <a:pt x="22186" y="2945"/>
                    <a:pt x="22186" y="2945"/>
                  </a:cubicBezTo>
                  <a:cubicBezTo>
                    <a:pt x="22049" y="2899"/>
                    <a:pt x="21912" y="2854"/>
                    <a:pt x="21776" y="2808"/>
                  </a:cubicBezTo>
                  <a:close/>
                  <a:moveTo>
                    <a:pt x="7989" y="0"/>
                  </a:moveTo>
                  <a:cubicBezTo>
                    <a:pt x="7806" y="0"/>
                    <a:pt x="3264" y="571"/>
                    <a:pt x="1324" y="799"/>
                  </a:cubicBezTo>
                  <a:cubicBezTo>
                    <a:pt x="1187" y="822"/>
                    <a:pt x="1073" y="891"/>
                    <a:pt x="1005" y="1005"/>
                  </a:cubicBezTo>
                  <a:lnTo>
                    <a:pt x="91" y="2534"/>
                  </a:lnTo>
                  <a:cubicBezTo>
                    <a:pt x="0" y="2671"/>
                    <a:pt x="0" y="2854"/>
                    <a:pt x="91" y="3013"/>
                  </a:cubicBezTo>
                  <a:cubicBezTo>
                    <a:pt x="182" y="3122"/>
                    <a:pt x="301" y="3187"/>
                    <a:pt x="437" y="3187"/>
                  </a:cubicBezTo>
                  <a:cubicBezTo>
                    <a:pt x="473" y="3187"/>
                    <a:pt x="510" y="3183"/>
                    <a:pt x="548" y="3173"/>
                  </a:cubicBezTo>
                  <a:cubicBezTo>
                    <a:pt x="623" y="3161"/>
                    <a:pt x="5144" y="2246"/>
                    <a:pt x="10792" y="2246"/>
                  </a:cubicBezTo>
                  <a:cubicBezTo>
                    <a:pt x="15391" y="2246"/>
                    <a:pt x="20737" y="2853"/>
                    <a:pt x="25040" y="5045"/>
                  </a:cubicBezTo>
                  <a:cubicBezTo>
                    <a:pt x="25108" y="5090"/>
                    <a:pt x="25177" y="5090"/>
                    <a:pt x="25245" y="5090"/>
                  </a:cubicBezTo>
                  <a:cubicBezTo>
                    <a:pt x="25382" y="5090"/>
                    <a:pt x="25542" y="5022"/>
                    <a:pt x="25633" y="4862"/>
                  </a:cubicBezTo>
                  <a:cubicBezTo>
                    <a:pt x="25724" y="4634"/>
                    <a:pt x="25656" y="4383"/>
                    <a:pt x="25428" y="4269"/>
                  </a:cubicBezTo>
                  <a:cubicBezTo>
                    <a:pt x="24834" y="3972"/>
                    <a:pt x="24241" y="3698"/>
                    <a:pt x="23624" y="3447"/>
                  </a:cubicBezTo>
                  <a:lnTo>
                    <a:pt x="23624" y="3447"/>
                  </a:lnTo>
                  <a:cubicBezTo>
                    <a:pt x="24035" y="3516"/>
                    <a:pt x="24378" y="3516"/>
                    <a:pt x="24446" y="3516"/>
                  </a:cubicBezTo>
                  <a:cubicBezTo>
                    <a:pt x="24697" y="3516"/>
                    <a:pt x="24880" y="3310"/>
                    <a:pt x="24880" y="3082"/>
                  </a:cubicBezTo>
                  <a:cubicBezTo>
                    <a:pt x="24880" y="2831"/>
                    <a:pt x="24674" y="2648"/>
                    <a:pt x="24446" y="2648"/>
                  </a:cubicBezTo>
                  <a:cubicBezTo>
                    <a:pt x="24127" y="2648"/>
                    <a:pt x="23168" y="2580"/>
                    <a:pt x="22689" y="2237"/>
                  </a:cubicBezTo>
                  <a:cubicBezTo>
                    <a:pt x="21867" y="1598"/>
                    <a:pt x="8126" y="0"/>
                    <a:pt x="7989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6"/>
            <p:cNvSpPr/>
            <p:nvPr/>
          </p:nvSpPr>
          <p:spPr>
            <a:xfrm>
              <a:off x="4062821" y="3200793"/>
              <a:ext cx="1872474" cy="1233415"/>
            </a:xfrm>
            <a:custGeom>
              <a:avLst/>
              <a:gdLst/>
              <a:ahLst/>
              <a:cxnLst/>
              <a:rect l="l" t="t" r="r" b="b"/>
              <a:pathLst>
                <a:path w="48756" h="32116" extrusionOk="0">
                  <a:moveTo>
                    <a:pt x="23716" y="1"/>
                  </a:moveTo>
                  <a:lnTo>
                    <a:pt x="1" y="26455"/>
                  </a:lnTo>
                  <a:cubicBezTo>
                    <a:pt x="1" y="26455"/>
                    <a:pt x="3853" y="25597"/>
                    <a:pt x="8468" y="25597"/>
                  </a:cubicBezTo>
                  <a:cubicBezTo>
                    <a:pt x="11530" y="25597"/>
                    <a:pt x="14928" y="25975"/>
                    <a:pt x="17759" y="27231"/>
                  </a:cubicBezTo>
                  <a:cubicBezTo>
                    <a:pt x="22210" y="29217"/>
                    <a:pt x="25040" y="32116"/>
                    <a:pt x="25040" y="32116"/>
                  </a:cubicBezTo>
                  <a:lnTo>
                    <a:pt x="48756" y="7556"/>
                  </a:lnTo>
                  <a:cubicBezTo>
                    <a:pt x="48756" y="7556"/>
                    <a:pt x="42159" y="3014"/>
                    <a:pt x="36498" y="1507"/>
                  </a:cubicBezTo>
                  <a:cubicBezTo>
                    <a:pt x="30838" y="1"/>
                    <a:pt x="23716" y="1"/>
                    <a:pt x="23716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6"/>
            <p:cNvSpPr/>
            <p:nvPr/>
          </p:nvSpPr>
          <p:spPr>
            <a:xfrm>
              <a:off x="4044425" y="3184126"/>
              <a:ext cx="1908421" cy="1266751"/>
            </a:xfrm>
            <a:custGeom>
              <a:avLst/>
              <a:gdLst/>
              <a:ahLst/>
              <a:cxnLst/>
              <a:rect l="l" t="t" r="r" b="b"/>
              <a:pathLst>
                <a:path w="49692" h="32984" extrusionOk="0">
                  <a:moveTo>
                    <a:pt x="24401" y="868"/>
                  </a:moveTo>
                  <a:cubicBezTo>
                    <a:pt x="25565" y="868"/>
                    <a:pt x="31842" y="1028"/>
                    <a:pt x="36863" y="2352"/>
                  </a:cubicBezTo>
                  <a:cubicBezTo>
                    <a:pt x="41565" y="3607"/>
                    <a:pt x="47020" y="7031"/>
                    <a:pt x="48550" y="8058"/>
                  </a:cubicBezTo>
                  <a:lnTo>
                    <a:pt x="25496" y="31933"/>
                  </a:lnTo>
                  <a:cubicBezTo>
                    <a:pt x="24629" y="31112"/>
                    <a:pt x="22072" y="28898"/>
                    <a:pt x="18420" y="27277"/>
                  </a:cubicBezTo>
                  <a:cubicBezTo>
                    <a:pt x="15499" y="25976"/>
                    <a:pt x="12029" y="25588"/>
                    <a:pt x="8902" y="25588"/>
                  </a:cubicBezTo>
                  <a:cubicBezTo>
                    <a:pt x="5866" y="25588"/>
                    <a:pt x="3173" y="25953"/>
                    <a:pt x="1667" y="26204"/>
                  </a:cubicBezTo>
                  <a:lnTo>
                    <a:pt x="24401" y="868"/>
                  </a:lnTo>
                  <a:close/>
                  <a:moveTo>
                    <a:pt x="24195" y="1"/>
                  </a:moveTo>
                  <a:cubicBezTo>
                    <a:pt x="24081" y="1"/>
                    <a:pt x="23944" y="47"/>
                    <a:pt x="23876" y="138"/>
                  </a:cubicBezTo>
                  <a:lnTo>
                    <a:pt x="160" y="26592"/>
                  </a:lnTo>
                  <a:cubicBezTo>
                    <a:pt x="23" y="26729"/>
                    <a:pt x="0" y="26935"/>
                    <a:pt x="92" y="27094"/>
                  </a:cubicBezTo>
                  <a:cubicBezTo>
                    <a:pt x="165" y="27241"/>
                    <a:pt x="311" y="27314"/>
                    <a:pt x="460" y="27314"/>
                  </a:cubicBezTo>
                  <a:cubicBezTo>
                    <a:pt x="497" y="27314"/>
                    <a:pt x="534" y="27309"/>
                    <a:pt x="571" y="27300"/>
                  </a:cubicBezTo>
                  <a:cubicBezTo>
                    <a:pt x="639" y="27286"/>
                    <a:pt x="4419" y="26465"/>
                    <a:pt x="8916" y="26465"/>
                  </a:cubicBezTo>
                  <a:cubicBezTo>
                    <a:pt x="11942" y="26465"/>
                    <a:pt x="15292" y="26837"/>
                    <a:pt x="18055" y="28076"/>
                  </a:cubicBezTo>
                  <a:cubicBezTo>
                    <a:pt x="22369" y="29993"/>
                    <a:pt x="25177" y="32824"/>
                    <a:pt x="25199" y="32846"/>
                  </a:cubicBezTo>
                  <a:cubicBezTo>
                    <a:pt x="25291" y="32938"/>
                    <a:pt x="25405" y="32983"/>
                    <a:pt x="25519" y="32983"/>
                  </a:cubicBezTo>
                  <a:cubicBezTo>
                    <a:pt x="25633" y="32983"/>
                    <a:pt x="25747" y="32938"/>
                    <a:pt x="25839" y="32846"/>
                  </a:cubicBezTo>
                  <a:lnTo>
                    <a:pt x="49554" y="8286"/>
                  </a:lnTo>
                  <a:cubicBezTo>
                    <a:pt x="49645" y="8195"/>
                    <a:pt x="49691" y="8058"/>
                    <a:pt x="49668" y="7944"/>
                  </a:cubicBezTo>
                  <a:cubicBezTo>
                    <a:pt x="49645" y="7807"/>
                    <a:pt x="49577" y="7693"/>
                    <a:pt x="49486" y="7625"/>
                  </a:cubicBezTo>
                  <a:cubicBezTo>
                    <a:pt x="49212" y="7442"/>
                    <a:pt x="42775" y="3037"/>
                    <a:pt x="37091" y="1507"/>
                  </a:cubicBezTo>
                  <a:cubicBezTo>
                    <a:pt x="31431" y="1"/>
                    <a:pt x="24264" y="1"/>
                    <a:pt x="2419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6"/>
            <p:cNvSpPr/>
            <p:nvPr/>
          </p:nvSpPr>
          <p:spPr>
            <a:xfrm>
              <a:off x="4045309" y="4253705"/>
              <a:ext cx="985319" cy="191026"/>
            </a:xfrm>
            <a:custGeom>
              <a:avLst/>
              <a:gdLst/>
              <a:ahLst/>
              <a:cxnLst/>
              <a:rect l="l" t="t" r="r" b="b"/>
              <a:pathLst>
                <a:path w="25656" h="4974" extrusionOk="0">
                  <a:moveTo>
                    <a:pt x="10146" y="0"/>
                  </a:moveTo>
                  <a:cubicBezTo>
                    <a:pt x="5310" y="0"/>
                    <a:pt x="451" y="568"/>
                    <a:pt x="411" y="568"/>
                  </a:cubicBezTo>
                  <a:cubicBezTo>
                    <a:pt x="160" y="614"/>
                    <a:pt x="0" y="819"/>
                    <a:pt x="23" y="1071"/>
                  </a:cubicBezTo>
                  <a:cubicBezTo>
                    <a:pt x="43" y="1275"/>
                    <a:pt x="229" y="1443"/>
                    <a:pt x="431" y="1443"/>
                  </a:cubicBezTo>
                  <a:cubicBezTo>
                    <a:pt x="455" y="1443"/>
                    <a:pt x="479" y="1440"/>
                    <a:pt x="502" y="1436"/>
                  </a:cubicBezTo>
                  <a:cubicBezTo>
                    <a:pt x="562" y="1436"/>
                    <a:pt x="5465" y="874"/>
                    <a:pt x="10287" y="874"/>
                  </a:cubicBezTo>
                  <a:cubicBezTo>
                    <a:pt x="10965" y="874"/>
                    <a:pt x="11642" y="885"/>
                    <a:pt x="12303" y="911"/>
                  </a:cubicBezTo>
                  <a:cubicBezTo>
                    <a:pt x="18763" y="1185"/>
                    <a:pt x="24857" y="4860"/>
                    <a:pt x="24925" y="4905"/>
                  </a:cubicBezTo>
                  <a:cubicBezTo>
                    <a:pt x="24994" y="4951"/>
                    <a:pt x="25085" y="4974"/>
                    <a:pt x="25154" y="4974"/>
                  </a:cubicBezTo>
                  <a:cubicBezTo>
                    <a:pt x="25291" y="4974"/>
                    <a:pt x="25450" y="4905"/>
                    <a:pt x="25519" y="4768"/>
                  </a:cubicBezTo>
                  <a:cubicBezTo>
                    <a:pt x="25656" y="4563"/>
                    <a:pt x="25587" y="4289"/>
                    <a:pt x="25382" y="4152"/>
                  </a:cubicBezTo>
                  <a:cubicBezTo>
                    <a:pt x="25131" y="3992"/>
                    <a:pt x="19014" y="317"/>
                    <a:pt x="12326" y="43"/>
                  </a:cubicBezTo>
                  <a:cubicBezTo>
                    <a:pt x="11611" y="13"/>
                    <a:pt x="10879" y="0"/>
                    <a:pt x="101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6"/>
            <p:cNvSpPr/>
            <p:nvPr/>
          </p:nvSpPr>
          <p:spPr>
            <a:xfrm>
              <a:off x="4044425" y="4166525"/>
              <a:ext cx="998492" cy="284351"/>
            </a:xfrm>
            <a:custGeom>
              <a:avLst/>
              <a:gdLst/>
              <a:ahLst/>
              <a:cxnLst/>
              <a:rect l="l" t="t" r="r" b="b"/>
              <a:pathLst>
                <a:path w="25999" h="7404" extrusionOk="0">
                  <a:moveTo>
                    <a:pt x="8918" y="1"/>
                  </a:moveTo>
                  <a:cubicBezTo>
                    <a:pt x="4408" y="1"/>
                    <a:pt x="645" y="821"/>
                    <a:pt x="388" y="875"/>
                  </a:cubicBezTo>
                  <a:cubicBezTo>
                    <a:pt x="137" y="921"/>
                    <a:pt x="0" y="1172"/>
                    <a:pt x="46" y="1400"/>
                  </a:cubicBezTo>
                  <a:cubicBezTo>
                    <a:pt x="84" y="1592"/>
                    <a:pt x="268" y="1736"/>
                    <a:pt x="461" y="1736"/>
                  </a:cubicBezTo>
                  <a:cubicBezTo>
                    <a:pt x="498" y="1736"/>
                    <a:pt x="535" y="1731"/>
                    <a:pt x="571" y="1720"/>
                  </a:cubicBezTo>
                  <a:cubicBezTo>
                    <a:pt x="639" y="1706"/>
                    <a:pt x="4419" y="885"/>
                    <a:pt x="8916" y="885"/>
                  </a:cubicBezTo>
                  <a:cubicBezTo>
                    <a:pt x="11942" y="885"/>
                    <a:pt x="15292" y="1257"/>
                    <a:pt x="18055" y="2496"/>
                  </a:cubicBezTo>
                  <a:cubicBezTo>
                    <a:pt x="22369" y="4413"/>
                    <a:pt x="25177" y="7244"/>
                    <a:pt x="25199" y="7266"/>
                  </a:cubicBezTo>
                  <a:cubicBezTo>
                    <a:pt x="25291" y="7358"/>
                    <a:pt x="25405" y="7403"/>
                    <a:pt x="25519" y="7403"/>
                  </a:cubicBezTo>
                  <a:cubicBezTo>
                    <a:pt x="25633" y="7403"/>
                    <a:pt x="25724" y="7358"/>
                    <a:pt x="25816" y="7289"/>
                  </a:cubicBezTo>
                  <a:cubicBezTo>
                    <a:pt x="25998" y="7107"/>
                    <a:pt x="25998" y="6833"/>
                    <a:pt x="25816" y="6673"/>
                  </a:cubicBezTo>
                  <a:cubicBezTo>
                    <a:pt x="25702" y="6536"/>
                    <a:pt x="22894" y="3683"/>
                    <a:pt x="18420" y="1697"/>
                  </a:cubicBezTo>
                  <a:cubicBezTo>
                    <a:pt x="15502" y="392"/>
                    <a:pt x="12032" y="1"/>
                    <a:pt x="8918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6"/>
            <p:cNvSpPr/>
            <p:nvPr/>
          </p:nvSpPr>
          <p:spPr>
            <a:xfrm>
              <a:off x="5081437" y="4438548"/>
              <a:ext cx="782848" cy="548807"/>
            </a:xfrm>
            <a:custGeom>
              <a:avLst/>
              <a:gdLst/>
              <a:ahLst/>
              <a:cxnLst/>
              <a:rect l="l" t="t" r="r" b="b"/>
              <a:pathLst>
                <a:path w="20384" h="14290" extrusionOk="0">
                  <a:moveTo>
                    <a:pt x="1" y="1"/>
                  </a:moveTo>
                  <a:cubicBezTo>
                    <a:pt x="1" y="1"/>
                    <a:pt x="8811" y="4361"/>
                    <a:pt x="11322" y="6506"/>
                  </a:cubicBezTo>
                  <a:cubicBezTo>
                    <a:pt x="16024" y="10478"/>
                    <a:pt x="18307" y="14289"/>
                    <a:pt x="18307" y="14289"/>
                  </a:cubicBezTo>
                  <a:lnTo>
                    <a:pt x="20315" y="13308"/>
                  </a:lnTo>
                  <a:lnTo>
                    <a:pt x="20384" y="13422"/>
                  </a:lnTo>
                  <a:lnTo>
                    <a:pt x="19722" y="10318"/>
                  </a:lnTo>
                  <a:cubicBezTo>
                    <a:pt x="19722" y="10318"/>
                    <a:pt x="13605" y="3288"/>
                    <a:pt x="9975" y="1873"/>
                  </a:cubicBezTo>
                  <a:cubicBezTo>
                    <a:pt x="6346" y="45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6"/>
            <p:cNvSpPr/>
            <p:nvPr/>
          </p:nvSpPr>
          <p:spPr>
            <a:xfrm>
              <a:off x="5063041" y="4421804"/>
              <a:ext cx="819640" cy="582220"/>
            </a:xfrm>
            <a:custGeom>
              <a:avLst/>
              <a:gdLst/>
              <a:ahLst/>
              <a:cxnLst/>
              <a:rect l="l" t="t" r="r" b="b"/>
              <a:pathLst>
                <a:path w="21342" h="15160" extrusionOk="0">
                  <a:moveTo>
                    <a:pt x="2762" y="1099"/>
                  </a:moveTo>
                  <a:cubicBezTo>
                    <a:pt x="4931" y="1373"/>
                    <a:pt x="8126" y="1852"/>
                    <a:pt x="10295" y="2697"/>
                  </a:cubicBezTo>
                  <a:cubicBezTo>
                    <a:pt x="13581" y="3975"/>
                    <a:pt x="19082" y="10160"/>
                    <a:pt x="19790" y="10959"/>
                  </a:cubicBezTo>
                  <a:lnTo>
                    <a:pt x="20338" y="13470"/>
                  </a:lnTo>
                  <a:lnTo>
                    <a:pt x="18945" y="14155"/>
                  </a:lnTo>
                  <a:cubicBezTo>
                    <a:pt x="18261" y="13128"/>
                    <a:pt x="16024" y="9955"/>
                    <a:pt x="12098" y="6600"/>
                  </a:cubicBezTo>
                  <a:cubicBezTo>
                    <a:pt x="10317" y="5093"/>
                    <a:pt x="5547" y="2537"/>
                    <a:pt x="2762" y="1099"/>
                  </a:cubicBezTo>
                  <a:close/>
                  <a:moveTo>
                    <a:pt x="458" y="1"/>
                  </a:moveTo>
                  <a:cubicBezTo>
                    <a:pt x="271" y="1"/>
                    <a:pt x="109" y="132"/>
                    <a:pt x="46" y="323"/>
                  </a:cubicBezTo>
                  <a:cubicBezTo>
                    <a:pt x="0" y="528"/>
                    <a:pt x="92" y="734"/>
                    <a:pt x="274" y="825"/>
                  </a:cubicBezTo>
                  <a:cubicBezTo>
                    <a:pt x="366" y="871"/>
                    <a:pt x="9085" y="5185"/>
                    <a:pt x="11527" y="7262"/>
                  </a:cubicBezTo>
                  <a:cubicBezTo>
                    <a:pt x="16092" y="11142"/>
                    <a:pt x="18398" y="14908"/>
                    <a:pt x="18420" y="14954"/>
                  </a:cubicBezTo>
                  <a:cubicBezTo>
                    <a:pt x="18489" y="15091"/>
                    <a:pt x="18626" y="15159"/>
                    <a:pt x="18786" y="15159"/>
                  </a:cubicBezTo>
                  <a:cubicBezTo>
                    <a:pt x="18854" y="15159"/>
                    <a:pt x="18923" y="15136"/>
                    <a:pt x="18968" y="15113"/>
                  </a:cubicBezTo>
                  <a:lnTo>
                    <a:pt x="20703" y="14269"/>
                  </a:lnTo>
                  <a:cubicBezTo>
                    <a:pt x="20794" y="14292"/>
                    <a:pt x="20863" y="14292"/>
                    <a:pt x="20954" y="14292"/>
                  </a:cubicBezTo>
                  <a:cubicBezTo>
                    <a:pt x="21182" y="14223"/>
                    <a:pt x="21342" y="13995"/>
                    <a:pt x="21296" y="13767"/>
                  </a:cubicBezTo>
                  <a:lnTo>
                    <a:pt x="20612" y="10663"/>
                  </a:lnTo>
                  <a:cubicBezTo>
                    <a:pt x="20612" y="10594"/>
                    <a:pt x="20566" y="10526"/>
                    <a:pt x="20520" y="10457"/>
                  </a:cubicBezTo>
                  <a:cubicBezTo>
                    <a:pt x="20269" y="10183"/>
                    <a:pt x="14289" y="3336"/>
                    <a:pt x="10614" y="1898"/>
                  </a:cubicBezTo>
                  <a:cubicBezTo>
                    <a:pt x="6962" y="483"/>
                    <a:pt x="776" y="26"/>
                    <a:pt x="503" y="3"/>
                  </a:cubicBezTo>
                  <a:cubicBezTo>
                    <a:pt x="488" y="2"/>
                    <a:pt x="473" y="1"/>
                    <a:pt x="45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6"/>
            <p:cNvSpPr/>
            <p:nvPr/>
          </p:nvSpPr>
          <p:spPr>
            <a:xfrm>
              <a:off x="5024483" y="4428025"/>
              <a:ext cx="880127" cy="557564"/>
            </a:xfrm>
            <a:custGeom>
              <a:avLst/>
              <a:gdLst/>
              <a:ahLst/>
              <a:cxnLst/>
              <a:rect l="l" t="t" r="r" b="b"/>
              <a:pathLst>
                <a:path w="22917" h="14518" extrusionOk="0">
                  <a:moveTo>
                    <a:pt x="5478" y="1"/>
                  </a:moveTo>
                  <a:lnTo>
                    <a:pt x="0" y="161"/>
                  </a:lnTo>
                  <a:cubicBezTo>
                    <a:pt x="0" y="161"/>
                    <a:pt x="10728" y="4201"/>
                    <a:pt x="13695" y="6278"/>
                  </a:cubicBezTo>
                  <a:cubicBezTo>
                    <a:pt x="17530" y="8994"/>
                    <a:pt x="19516" y="12304"/>
                    <a:pt x="20429" y="13787"/>
                  </a:cubicBezTo>
                  <a:cubicBezTo>
                    <a:pt x="20680" y="14175"/>
                    <a:pt x="20840" y="14427"/>
                    <a:pt x="20954" y="14518"/>
                  </a:cubicBezTo>
                  <a:lnTo>
                    <a:pt x="22688" y="12737"/>
                  </a:lnTo>
                  <a:lnTo>
                    <a:pt x="22917" y="12555"/>
                  </a:lnTo>
                  <a:lnTo>
                    <a:pt x="18169" y="7351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6"/>
            <p:cNvSpPr/>
            <p:nvPr/>
          </p:nvSpPr>
          <p:spPr>
            <a:xfrm>
              <a:off x="5006048" y="4411050"/>
              <a:ext cx="917841" cy="591207"/>
            </a:xfrm>
            <a:custGeom>
              <a:avLst/>
              <a:gdLst/>
              <a:ahLst/>
              <a:cxnLst/>
              <a:rect l="l" t="t" r="r" b="b"/>
              <a:pathLst>
                <a:path w="23899" h="15394" extrusionOk="0">
                  <a:moveTo>
                    <a:pt x="5844" y="877"/>
                  </a:moveTo>
                  <a:lnTo>
                    <a:pt x="18375" y="8135"/>
                  </a:lnTo>
                  <a:lnTo>
                    <a:pt x="22780" y="12951"/>
                  </a:lnTo>
                  <a:lnTo>
                    <a:pt x="21479" y="14298"/>
                  </a:lnTo>
                  <a:cubicBezTo>
                    <a:pt x="21411" y="14184"/>
                    <a:pt x="21342" y="14070"/>
                    <a:pt x="21297" y="14001"/>
                  </a:cubicBezTo>
                  <a:lnTo>
                    <a:pt x="21205" y="13864"/>
                  </a:lnTo>
                  <a:cubicBezTo>
                    <a:pt x="20247" y="12289"/>
                    <a:pt x="18238" y="9048"/>
                    <a:pt x="14426" y="6378"/>
                  </a:cubicBezTo>
                  <a:cubicBezTo>
                    <a:pt x="12212" y="4803"/>
                    <a:pt x="5935" y="2246"/>
                    <a:pt x="2648" y="968"/>
                  </a:cubicBezTo>
                  <a:lnTo>
                    <a:pt x="5844" y="877"/>
                  </a:lnTo>
                  <a:close/>
                  <a:moveTo>
                    <a:pt x="5994" y="0"/>
                  </a:moveTo>
                  <a:cubicBezTo>
                    <a:pt x="5974" y="0"/>
                    <a:pt x="5954" y="3"/>
                    <a:pt x="5935" y="9"/>
                  </a:cubicBezTo>
                  <a:lnTo>
                    <a:pt x="457" y="169"/>
                  </a:lnTo>
                  <a:cubicBezTo>
                    <a:pt x="252" y="169"/>
                    <a:pt x="69" y="329"/>
                    <a:pt x="46" y="534"/>
                  </a:cubicBezTo>
                  <a:cubicBezTo>
                    <a:pt x="1" y="740"/>
                    <a:pt x="115" y="945"/>
                    <a:pt x="320" y="1014"/>
                  </a:cubicBezTo>
                  <a:cubicBezTo>
                    <a:pt x="434" y="1059"/>
                    <a:pt x="11048" y="5054"/>
                    <a:pt x="13924" y="7085"/>
                  </a:cubicBezTo>
                  <a:cubicBezTo>
                    <a:pt x="17576" y="9664"/>
                    <a:pt x="19516" y="12814"/>
                    <a:pt x="20452" y="14321"/>
                  </a:cubicBezTo>
                  <a:lnTo>
                    <a:pt x="20543" y="14458"/>
                  </a:lnTo>
                  <a:cubicBezTo>
                    <a:pt x="20840" y="14937"/>
                    <a:pt x="21000" y="15165"/>
                    <a:pt x="21137" y="15302"/>
                  </a:cubicBezTo>
                  <a:cubicBezTo>
                    <a:pt x="21228" y="15371"/>
                    <a:pt x="21320" y="15393"/>
                    <a:pt x="21434" y="15393"/>
                  </a:cubicBezTo>
                  <a:cubicBezTo>
                    <a:pt x="21548" y="15393"/>
                    <a:pt x="21662" y="15348"/>
                    <a:pt x="21730" y="15279"/>
                  </a:cubicBezTo>
                  <a:lnTo>
                    <a:pt x="23488" y="13476"/>
                  </a:lnTo>
                  <a:cubicBezTo>
                    <a:pt x="23511" y="13453"/>
                    <a:pt x="23534" y="13431"/>
                    <a:pt x="23556" y="13408"/>
                  </a:cubicBezTo>
                  <a:cubicBezTo>
                    <a:pt x="23602" y="13385"/>
                    <a:pt x="23648" y="13362"/>
                    <a:pt x="23693" y="13316"/>
                  </a:cubicBezTo>
                  <a:cubicBezTo>
                    <a:pt x="23876" y="13157"/>
                    <a:pt x="23899" y="12883"/>
                    <a:pt x="23716" y="12700"/>
                  </a:cubicBezTo>
                  <a:lnTo>
                    <a:pt x="18969" y="7496"/>
                  </a:lnTo>
                  <a:cubicBezTo>
                    <a:pt x="18946" y="7450"/>
                    <a:pt x="18923" y="7427"/>
                    <a:pt x="18877" y="7405"/>
                  </a:cubicBezTo>
                  <a:lnTo>
                    <a:pt x="6164" y="55"/>
                  </a:lnTo>
                  <a:cubicBezTo>
                    <a:pt x="6113" y="22"/>
                    <a:pt x="6051" y="0"/>
                    <a:pt x="5994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6"/>
            <p:cNvSpPr/>
            <p:nvPr/>
          </p:nvSpPr>
          <p:spPr>
            <a:xfrm>
              <a:off x="5024483" y="3472624"/>
              <a:ext cx="1963609" cy="1548912"/>
            </a:xfrm>
            <a:custGeom>
              <a:avLst/>
              <a:gdLst/>
              <a:ahLst/>
              <a:cxnLst/>
              <a:rect l="l" t="t" r="r" b="b"/>
              <a:pathLst>
                <a:path w="51129" h="40331" extrusionOk="0">
                  <a:moveTo>
                    <a:pt x="32423" y="1"/>
                  </a:moveTo>
                  <a:cubicBezTo>
                    <a:pt x="28047" y="1"/>
                    <a:pt x="23716" y="478"/>
                    <a:pt x="23716" y="478"/>
                  </a:cubicBezTo>
                  <a:lnTo>
                    <a:pt x="0" y="25038"/>
                  </a:lnTo>
                  <a:cubicBezTo>
                    <a:pt x="0" y="25038"/>
                    <a:pt x="8491" y="25951"/>
                    <a:pt x="15293" y="30698"/>
                  </a:cubicBezTo>
                  <a:cubicBezTo>
                    <a:pt x="22186" y="35515"/>
                    <a:pt x="24492" y="40331"/>
                    <a:pt x="24492" y="40331"/>
                  </a:cubicBezTo>
                  <a:lnTo>
                    <a:pt x="51129" y="9882"/>
                  </a:lnTo>
                  <a:cubicBezTo>
                    <a:pt x="51129" y="9882"/>
                    <a:pt x="48618" y="2623"/>
                    <a:pt x="38483" y="478"/>
                  </a:cubicBezTo>
                  <a:cubicBezTo>
                    <a:pt x="36810" y="120"/>
                    <a:pt x="34611" y="1"/>
                    <a:pt x="3242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6"/>
            <p:cNvSpPr/>
            <p:nvPr/>
          </p:nvSpPr>
          <p:spPr>
            <a:xfrm>
              <a:off x="5006048" y="3455572"/>
              <a:ext cx="1999595" cy="1582632"/>
            </a:xfrm>
            <a:custGeom>
              <a:avLst/>
              <a:gdLst/>
              <a:ahLst/>
              <a:cxnLst/>
              <a:rect l="l" t="t" r="r" b="b"/>
              <a:pathLst>
                <a:path w="52066" h="41209" extrusionOk="0">
                  <a:moveTo>
                    <a:pt x="32927" y="874"/>
                  </a:moveTo>
                  <a:cubicBezTo>
                    <a:pt x="35081" y="874"/>
                    <a:pt x="37238" y="989"/>
                    <a:pt x="38872" y="1333"/>
                  </a:cubicBezTo>
                  <a:cubicBezTo>
                    <a:pt x="47614" y="3204"/>
                    <a:pt x="50582" y="9025"/>
                    <a:pt x="51107" y="10234"/>
                  </a:cubicBezTo>
                  <a:lnTo>
                    <a:pt x="25063" y="40021"/>
                  </a:lnTo>
                  <a:cubicBezTo>
                    <a:pt x="24218" y="38583"/>
                    <a:pt x="21616" y="34703"/>
                    <a:pt x="16001" y="30800"/>
                  </a:cubicBezTo>
                  <a:cubicBezTo>
                    <a:pt x="10478" y="26920"/>
                    <a:pt x="3744" y="25550"/>
                    <a:pt x="1370" y="25162"/>
                  </a:cubicBezTo>
                  <a:lnTo>
                    <a:pt x="24401" y="1333"/>
                  </a:lnTo>
                  <a:cubicBezTo>
                    <a:pt x="25207" y="1245"/>
                    <a:pt x="29062" y="874"/>
                    <a:pt x="32927" y="874"/>
                  </a:cubicBezTo>
                  <a:close/>
                  <a:moveTo>
                    <a:pt x="32895" y="1"/>
                  </a:moveTo>
                  <a:cubicBezTo>
                    <a:pt x="28613" y="1"/>
                    <a:pt x="24406" y="458"/>
                    <a:pt x="24150" y="488"/>
                  </a:cubicBezTo>
                  <a:cubicBezTo>
                    <a:pt x="24036" y="488"/>
                    <a:pt x="23944" y="534"/>
                    <a:pt x="23876" y="602"/>
                  </a:cubicBezTo>
                  <a:lnTo>
                    <a:pt x="160" y="25185"/>
                  </a:lnTo>
                  <a:cubicBezTo>
                    <a:pt x="46" y="25299"/>
                    <a:pt x="1" y="25482"/>
                    <a:pt x="69" y="25619"/>
                  </a:cubicBezTo>
                  <a:cubicBezTo>
                    <a:pt x="115" y="25778"/>
                    <a:pt x="252" y="25893"/>
                    <a:pt x="434" y="25915"/>
                  </a:cubicBezTo>
                  <a:cubicBezTo>
                    <a:pt x="503" y="25915"/>
                    <a:pt x="8903" y="26874"/>
                    <a:pt x="15522" y="31508"/>
                  </a:cubicBezTo>
                  <a:cubicBezTo>
                    <a:pt x="22210" y="36187"/>
                    <a:pt x="24561" y="40912"/>
                    <a:pt x="24584" y="40957"/>
                  </a:cubicBezTo>
                  <a:cubicBezTo>
                    <a:pt x="24652" y="41094"/>
                    <a:pt x="24766" y="41186"/>
                    <a:pt x="24926" y="41208"/>
                  </a:cubicBezTo>
                  <a:lnTo>
                    <a:pt x="24972" y="41208"/>
                  </a:lnTo>
                  <a:cubicBezTo>
                    <a:pt x="25109" y="41208"/>
                    <a:pt x="25223" y="41140"/>
                    <a:pt x="25291" y="41049"/>
                  </a:cubicBezTo>
                  <a:lnTo>
                    <a:pt x="51928" y="10622"/>
                  </a:lnTo>
                  <a:cubicBezTo>
                    <a:pt x="52042" y="10486"/>
                    <a:pt x="52065" y="10326"/>
                    <a:pt x="52020" y="10189"/>
                  </a:cubicBezTo>
                  <a:cubicBezTo>
                    <a:pt x="51905" y="9869"/>
                    <a:pt x="49326" y="2679"/>
                    <a:pt x="39055" y="488"/>
                  </a:cubicBezTo>
                  <a:cubicBezTo>
                    <a:pt x="37337" y="123"/>
                    <a:pt x="35106" y="1"/>
                    <a:pt x="32895" y="1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6"/>
            <p:cNvSpPr/>
            <p:nvPr/>
          </p:nvSpPr>
          <p:spPr>
            <a:xfrm>
              <a:off x="4996409" y="4407555"/>
              <a:ext cx="842452" cy="585062"/>
            </a:xfrm>
            <a:custGeom>
              <a:avLst/>
              <a:gdLst/>
              <a:ahLst/>
              <a:cxnLst/>
              <a:rect l="l" t="t" r="r" b="b"/>
              <a:pathLst>
                <a:path w="21936" h="15234" extrusionOk="0">
                  <a:moveTo>
                    <a:pt x="501" y="0"/>
                  </a:moveTo>
                  <a:cubicBezTo>
                    <a:pt x="325" y="0"/>
                    <a:pt x="162" y="108"/>
                    <a:pt x="92" y="283"/>
                  </a:cubicBezTo>
                  <a:cubicBezTo>
                    <a:pt x="1" y="511"/>
                    <a:pt x="115" y="762"/>
                    <a:pt x="343" y="854"/>
                  </a:cubicBezTo>
                  <a:cubicBezTo>
                    <a:pt x="457" y="899"/>
                    <a:pt x="11071" y="4894"/>
                    <a:pt x="13947" y="6925"/>
                  </a:cubicBezTo>
                  <a:cubicBezTo>
                    <a:pt x="17599" y="9504"/>
                    <a:pt x="19562" y="12654"/>
                    <a:pt x="20498" y="14161"/>
                  </a:cubicBezTo>
                  <a:cubicBezTo>
                    <a:pt x="20840" y="14731"/>
                    <a:pt x="21000" y="14982"/>
                    <a:pt x="21160" y="15142"/>
                  </a:cubicBezTo>
                  <a:cubicBezTo>
                    <a:pt x="21251" y="15211"/>
                    <a:pt x="21342" y="15233"/>
                    <a:pt x="21456" y="15233"/>
                  </a:cubicBezTo>
                  <a:cubicBezTo>
                    <a:pt x="21571" y="15233"/>
                    <a:pt x="21685" y="15188"/>
                    <a:pt x="21776" y="15096"/>
                  </a:cubicBezTo>
                  <a:cubicBezTo>
                    <a:pt x="21936" y="14914"/>
                    <a:pt x="21913" y="14640"/>
                    <a:pt x="21753" y="14480"/>
                  </a:cubicBezTo>
                  <a:cubicBezTo>
                    <a:pt x="21662" y="14412"/>
                    <a:pt x="21456" y="14047"/>
                    <a:pt x="21228" y="13704"/>
                  </a:cubicBezTo>
                  <a:cubicBezTo>
                    <a:pt x="20269" y="12129"/>
                    <a:pt x="18261" y="8888"/>
                    <a:pt x="14449" y="6217"/>
                  </a:cubicBezTo>
                  <a:cubicBezTo>
                    <a:pt x="11482" y="4118"/>
                    <a:pt x="1096" y="192"/>
                    <a:pt x="663" y="32"/>
                  </a:cubicBezTo>
                  <a:cubicBezTo>
                    <a:pt x="609" y="10"/>
                    <a:pt x="554" y="0"/>
                    <a:pt x="501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6"/>
            <p:cNvSpPr/>
            <p:nvPr/>
          </p:nvSpPr>
          <p:spPr>
            <a:xfrm>
              <a:off x="5006932" y="4417425"/>
              <a:ext cx="977446" cy="620778"/>
            </a:xfrm>
            <a:custGeom>
              <a:avLst/>
              <a:gdLst/>
              <a:ahLst/>
              <a:cxnLst/>
              <a:rect l="l" t="t" r="r" b="b"/>
              <a:pathLst>
                <a:path w="25451" h="16164" extrusionOk="0">
                  <a:moveTo>
                    <a:pt x="455" y="1"/>
                  </a:moveTo>
                  <a:cubicBezTo>
                    <a:pt x="226" y="1"/>
                    <a:pt x="45" y="156"/>
                    <a:pt x="23" y="391"/>
                  </a:cubicBezTo>
                  <a:cubicBezTo>
                    <a:pt x="1" y="619"/>
                    <a:pt x="160" y="848"/>
                    <a:pt x="411" y="870"/>
                  </a:cubicBezTo>
                  <a:cubicBezTo>
                    <a:pt x="480" y="870"/>
                    <a:pt x="8857" y="1829"/>
                    <a:pt x="15499" y="6463"/>
                  </a:cubicBezTo>
                  <a:cubicBezTo>
                    <a:pt x="22187" y="11142"/>
                    <a:pt x="24538" y="15867"/>
                    <a:pt x="24561" y="15912"/>
                  </a:cubicBezTo>
                  <a:cubicBezTo>
                    <a:pt x="24629" y="16072"/>
                    <a:pt x="24789" y="16163"/>
                    <a:pt x="24949" y="16163"/>
                  </a:cubicBezTo>
                  <a:cubicBezTo>
                    <a:pt x="25017" y="16163"/>
                    <a:pt x="25086" y="16141"/>
                    <a:pt x="25131" y="16118"/>
                  </a:cubicBezTo>
                  <a:cubicBezTo>
                    <a:pt x="25359" y="16004"/>
                    <a:pt x="25451" y="15752"/>
                    <a:pt x="25337" y="15524"/>
                  </a:cubicBezTo>
                  <a:cubicBezTo>
                    <a:pt x="25245" y="15342"/>
                    <a:pt x="22894" y="10571"/>
                    <a:pt x="15978" y="5755"/>
                  </a:cubicBezTo>
                  <a:cubicBezTo>
                    <a:pt x="9176" y="985"/>
                    <a:pt x="594" y="3"/>
                    <a:pt x="503" y="3"/>
                  </a:cubicBezTo>
                  <a:cubicBezTo>
                    <a:pt x="487" y="2"/>
                    <a:pt x="471" y="1"/>
                    <a:pt x="45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6"/>
            <p:cNvSpPr/>
            <p:nvPr/>
          </p:nvSpPr>
          <p:spPr>
            <a:xfrm>
              <a:off x="5081437" y="3464520"/>
              <a:ext cx="1616505" cy="910967"/>
            </a:xfrm>
            <a:custGeom>
              <a:avLst/>
              <a:gdLst/>
              <a:ahLst/>
              <a:cxnLst/>
              <a:rect l="l" t="t" r="r" b="b"/>
              <a:pathLst>
                <a:path w="42091" h="23720" extrusionOk="0">
                  <a:moveTo>
                    <a:pt x="26139" y="1"/>
                  </a:moveTo>
                  <a:cubicBezTo>
                    <a:pt x="22622" y="1"/>
                    <a:pt x="19767" y="118"/>
                    <a:pt x="19767" y="118"/>
                  </a:cubicBezTo>
                  <a:lnTo>
                    <a:pt x="1" y="23719"/>
                  </a:lnTo>
                  <a:cubicBezTo>
                    <a:pt x="4520" y="20661"/>
                    <a:pt x="28190" y="3725"/>
                    <a:pt x="42091" y="2446"/>
                  </a:cubicBezTo>
                  <a:cubicBezTo>
                    <a:pt x="40653" y="1716"/>
                    <a:pt x="38963" y="1100"/>
                    <a:pt x="37000" y="689"/>
                  </a:cubicBezTo>
                  <a:cubicBezTo>
                    <a:pt x="34407" y="135"/>
                    <a:pt x="29895" y="1"/>
                    <a:pt x="2613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6"/>
            <p:cNvSpPr/>
            <p:nvPr/>
          </p:nvSpPr>
          <p:spPr>
            <a:xfrm>
              <a:off x="5063041" y="3447545"/>
              <a:ext cx="1652452" cy="944609"/>
            </a:xfrm>
            <a:custGeom>
              <a:avLst/>
              <a:gdLst/>
              <a:ahLst/>
              <a:cxnLst/>
              <a:rect l="l" t="t" r="r" b="b"/>
              <a:pathLst>
                <a:path w="43027" h="24596" extrusionOk="0">
                  <a:moveTo>
                    <a:pt x="26672" y="878"/>
                  </a:moveTo>
                  <a:cubicBezTo>
                    <a:pt x="30397" y="878"/>
                    <a:pt x="34844" y="1010"/>
                    <a:pt x="37388" y="1542"/>
                  </a:cubicBezTo>
                  <a:cubicBezTo>
                    <a:pt x="38644" y="1816"/>
                    <a:pt x="39853" y="2181"/>
                    <a:pt x="40995" y="2637"/>
                  </a:cubicBezTo>
                  <a:cubicBezTo>
                    <a:pt x="28715" y="4623"/>
                    <a:pt x="10500" y="16766"/>
                    <a:pt x="2854" y="21993"/>
                  </a:cubicBezTo>
                  <a:lnTo>
                    <a:pt x="20452" y="994"/>
                  </a:lnTo>
                  <a:cubicBezTo>
                    <a:pt x="21153" y="963"/>
                    <a:pt x="23680" y="878"/>
                    <a:pt x="26672" y="878"/>
                  </a:cubicBezTo>
                  <a:close/>
                  <a:moveTo>
                    <a:pt x="26731" y="0"/>
                  </a:moveTo>
                  <a:cubicBezTo>
                    <a:pt x="23294" y="0"/>
                    <a:pt x="20464" y="116"/>
                    <a:pt x="20224" y="126"/>
                  </a:cubicBezTo>
                  <a:cubicBezTo>
                    <a:pt x="20109" y="126"/>
                    <a:pt x="19995" y="195"/>
                    <a:pt x="19904" y="286"/>
                  </a:cubicBezTo>
                  <a:lnTo>
                    <a:pt x="137" y="23865"/>
                  </a:lnTo>
                  <a:cubicBezTo>
                    <a:pt x="0" y="24047"/>
                    <a:pt x="0" y="24276"/>
                    <a:pt x="160" y="24435"/>
                  </a:cubicBezTo>
                  <a:cubicBezTo>
                    <a:pt x="229" y="24527"/>
                    <a:pt x="366" y="24595"/>
                    <a:pt x="480" y="24595"/>
                  </a:cubicBezTo>
                  <a:cubicBezTo>
                    <a:pt x="571" y="24595"/>
                    <a:pt x="639" y="24572"/>
                    <a:pt x="731" y="24504"/>
                  </a:cubicBezTo>
                  <a:cubicBezTo>
                    <a:pt x="1050" y="24276"/>
                    <a:pt x="1507" y="23979"/>
                    <a:pt x="2055" y="23614"/>
                  </a:cubicBezTo>
                  <a:cubicBezTo>
                    <a:pt x="8925" y="18866"/>
                    <a:pt x="29879" y="4486"/>
                    <a:pt x="42615" y="3322"/>
                  </a:cubicBezTo>
                  <a:cubicBezTo>
                    <a:pt x="42798" y="3299"/>
                    <a:pt x="42958" y="3139"/>
                    <a:pt x="43003" y="2957"/>
                  </a:cubicBezTo>
                  <a:cubicBezTo>
                    <a:pt x="43026" y="2774"/>
                    <a:pt x="42935" y="2569"/>
                    <a:pt x="42775" y="2477"/>
                  </a:cubicBezTo>
                  <a:cubicBezTo>
                    <a:pt x="41177" y="1701"/>
                    <a:pt x="39442" y="1085"/>
                    <a:pt x="37571" y="697"/>
                  </a:cubicBezTo>
                  <a:cubicBezTo>
                    <a:pt x="34951" y="137"/>
                    <a:pt x="30480" y="0"/>
                    <a:pt x="26731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6"/>
            <p:cNvSpPr/>
            <p:nvPr/>
          </p:nvSpPr>
          <p:spPr>
            <a:xfrm>
              <a:off x="4767630" y="3505383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37" y="0"/>
                  </a:moveTo>
                  <a:cubicBezTo>
                    <a:pt x="1773" y="0"/>
                    <a:pt x="1015" y="88"/>
                    <a:pt x="365" y="264"/>
                  </a:cubicBezTo>
                  <a:cubicBezTo>
                    <a:pt x="137" y="332"/>
                    <a:pt x="0" y="583"/>
                    <a:pt x="69" y="812"/>
                  </a:cubicBezTo>
                  <a:cubicBezTo>
                    <a:pt x="125" y="1000"/>
                    <a:pt x="290" y="1126"/>
                    <a:pt x="475" y="1126"/>
                  </a:cubicBezTo>
                  <a:cubicBezTo>
                    <a:pt x="514" y="1126"/>
                    <a:pt x="554" y="1120"/>
                    <a:pt x="594" y="1108"/>
                  </a:cubicBezTo>
                  <a:cubicBezTo>
                    <a:pt x="1176" y="954"/>
                    <a:pt x="1860" y="877"/>
                    <a:pt x="2646" y="877"/>
                  </a:cubicBezTo>
                  <a:cubicBezTo>
                    <a:pt x="3954" y="877"/>
                    <a:pt x="5541" y="1091"/>
                    <a:pt x="7396" y="1519"/>
                  </a:cubicBezTo>
                  <a:cubicBezTo>
                    <a:pt x="12737" y="2752"/>
                    <a:pt x="15407" y="5057"/>
                    <a:pt x="15978" y="5833"/>
                  </a:cubicBezTo>
                  <a:cubicBezTo>
                    <a:pt x="16069" y="5947"/>
                    <a:pt x="16206" y="5993"/>
                    <a:pt x="16320" y="5993"/>
                  </a:cubicBezTo>
                  <a:cubicBezTo>
                    <a:pt x="16412" y="5993"/>
                    <a:pt x="16503" y="5970"/>
                    <a:pt x="16594" y="5902"/>
                  </a:cubicBezTo>
                  <a:cubicBezTo>
                    <a:pt x="16777" y="5765"/>
                    <a:pt x="16822" y="5491"/>
                    <a:pt x="16686" y="5308"/>
                  </a:cubicBezTo>
                  <a:cubicBezTo>
                    <a:pt x="15773" y="4076"/>
                    <a:pt x="12600" y="1839"/>
                    <a:pt x="7601" y="675"/>
                  </a:cubicBezTo>
                  <a:cubicBezTo>
                    <a:pt x="5677" y="225"/>
                    <a:pt x="4020" y="0"/>
                    <a:pt x="26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6"/>
            <p:cNvSpPr/>
            <p:nvPr/>
          </p:nvSpPr>
          <p:spPr>
            <a:xfrm>
              <a:off x="4624725" y="3689420"/>
              <a:ext cx="645242" cy="230238"/>
            </a:xfrm>
            <a:custGeom>
              <a:avLst/>
              <a:gdLst/>
              <a:ahLst/>
              <a:cxnLst/>
              <a:rect l="l" t="t" r="r" b="b"/>
              <a:pathLst>
                <a:path w="16801" h="5995" extrusionOk="0">
                  <a:moveTo>
                    <a:pt x="2646" y="0"/>
                  </a:moveTo>
                  <a:cubicBezTo>
                    <a:pt x="1774" y="0"/>
                    <a:pt x="1012" y="88"/>
                    <a:pt x="366" y="265"/>
                  </a:cubicBezTo>
                  <a:cubicBezTo>
                    <a:pt x="138" y="311"/>
                    <a:pt x="1" y="562"/>
                    <a:pt x="46" y="790"/>
                  </a:cubicBezTo>
                  <a:cubicBezTo>
                    <a:pt x="106" y="989"/>
                    <a:pt x="304" y="1118"/>
                    <a:pt x="505" y="1118"/>
                  </a:cubicBezTo>
                  <a:cubicBezTo>
                    <a:pt x="535" y="1118"/>
                    <a:pt x="565" y="1116"/>
                    <a:pt x="594" y="1110"/>
                  </a:cubicBezTo>
                  <a:cubicBezTo>
                    <a:pt x="1165" y="948"/>
                    <a:pt x="1841" y="869"/>
                    <a:pt x="2620" y="869"/>
                  </a:cubicBezTo>
                  <a:cubicBezTo>
                    <a:pt x="3927" y="869"/>
                    <a:pt x="5523" y="1092"/>
                    <a:pt x="7396" y="1521"/>
                  </a:cubicBezTo>
                  <a:cubicBezTo>
                    <a:pt x="12714" y="2753"/>
                    <a:pt x="15385" y="5036"/>
                    <a:pt x="15956" y="5812"/>
                  </a:cubicBezTo>
                  <a:cubicBezTo>
                    <a:pt x="16047" y="5926"/>
                    <a:pt x="16184" y="5994"/>
                    <a:pt x="16321" y="5994"/>
                  </a:cubicBezTo>
                  <a:cubicBezTo>
                    <a:pt x="16412" y="5994"/>
                    <a:pt x="16503" y="5949"/>
                    <a:pt x="16572" y="5903"/>
                  </a:cubicBezTo>
                  <a:cubicBezTo>
                    <a:pt x="16777" y="5766"/>
                    <a:pt x="16800" y="5492"/>
                    <a:pt x="16663" y="5287"/>
                  </a:cubicBezTo>
                  <a:cubicBezTo>
                    <a:pt x="15750" y="4054"/>
                    <a:pt x="12577" y="1817"/>
                    <a:pt x="7579" y="653"/>
                  </a:cubicBezTo>
                  <a:cubicBezTo>
                    <a:pt x="5677" y="220"/>
                    <a:pt x="4024" y="0"/>
                    <a:pt x="26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6"/>
            <p:cNvSpPr/>
            <p:nvPr/>
          </p:nvSpPr>
          <p:spPr>
            <a:xfrm>
              <a:off x="4480975" y="3872689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7" y="0"/>
                  </a:moveTo>
                  <a:cubicBezTo>
                    <a:pt x="1762" y="0"/>
                    <a:pt x="1006" y="88"/>
                    <a:pt x="366" y="264"/>
                  </a:cubicBezTo>
                  <a:cubicBezTo>
                    <a:pt x="137" y="332"/>
                    <a:pt x="0" y="560"/>
                    <a:pt x="69" y="811"/>
                  </a:cubicBezTo>
                  <a:cubicBezTo>
                    <a:pt x="106" y="1000"/>
                    <a:pt x="284" y="1126"/>
                    <a:pt x="473" y="1126"/>
                  </a:cubicBezTo>
                  <a:cubicBezTo>
                    <a:pt x="513" y="1126"/>
                    <a:pt x="554" y="1120"/>
                    <a:pt x="594" y="1108"/>
                  </a:cubicBezTo>
                  <a:cubicBezTo>
                    <a:pt x="1167" y="954"/>
                    <a:pt x="1850" y="877"/>
                    <a:pt x="2636" y="877"/>
                  </a:cubicBezTo>
                  <a:cubicBezTo>
                    <a:pt x="3945" y="877"/>
                    <a:pt x="5541" y="1091"/>
                    <a:pt x="7396" y="1519"/>
                  </a:cubicBezTo>
                  <a:cubicBezTo>
                    <a:pt x="12737" y="2752"/>
                    <a:pt x="15407" y="5034"/>
                    <a:pt x="15978" y="5810"/>
                  </a:cubicBezTo>
                  <a:cubicBezTo>
                    <a:pt x="16069" y="5924"/>
                    <a:pt x="16183" y="5993"/>
                    <a:pt x="16320" y="5993"/>
                  </a:cubicBezTo>
                  <a:cubicBezTo>
                    <a:pt x="16412" y="5993"/>
                    <a:pt x="16503" y="5970"/>
                    <a:pt x="16594" y="5901"/>
                  </a:cubicBezTo>
                  <a:cubicBezTo>
                    <a:pt x="16777" y="5765"/>
                    <a:pt x="16823" y="5491"/>
                    <a:pt x="16686" y="5308"/>
                  </a:cubicBezTo>
                  <a:cubicBezTo>
                    <a:pt x="15773" y="4075"/>
                    <a:pt x="12600" y="1839"/>
                    <a:pt x="7601" y="674"/>
                  </a:cubicBezTo>
                  <a:cubicBezTo>
                    <a:pt x="5677" y="225"/>
                    <a:pt x="4012" y="0"/>
                    <a:pt x="26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6"/>
            <p:cNvSpPr/>
            <p:nvPr/>
          </p:nvSpPr>
          <p:spPr>
            <a:xfrm>
              <a:off x="4911380" y="3322192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8" y="0"/>
                  </a:moveTo>
                  <a:cubicBezTo>
                    <a:pt x="1762" y="0"/>
                    <a:pt x="1007" y="88"/>
                    <a:pt x="366" y="263"/>
                  </a:cubicBezTo>
                  <a:cubicBezTo>
                    <a:pt x="138" y="332"/>
                    <a:pt x="1" y="560"/>
                    <a:pt x="69" y="788"/>
                  </a:cubicBezTo>
                  <a:cubicBezTo>
                    <a:pt x="108" y="1003"/>
                    <a:pt x="298" y="1118"/>
                    <a:pt x="494" y="1118"/>
                  </a:cubicBezTo>
                  <a:cubicBezTo>
                    <a:pt x="528" y="1118"/>
                    <a:pt x="561" y="1115"/>
                    <a:pt x="594" y="1108"/>
                  </a:cubicBezTo>
                  <a:cubicBezTo>
                    <a:pt x="1168" y="954"/>
                    <a:pt x="1847" y="877"/>
                    <a:pt x="2630" y="877"/>
                  </a:cubicBezTo>
                  <a:cubicBezTo>
                    <a:pt x="3935" y="877"/>
                    <a:pt x="5527" y="1091"/>
                    <a:pt x="7396" y="1519"/>
                  </a:cubicBezTo>
                  <a:cubicBezTo>
                    <a:pt x="12737" y="2751"/>
                    <a:pt x="15385" y="5034"/>
                    <a:pt x="15978" y="5810"/>
                  </a:cubicBezTo>
                  <a:cubicBezTo>
                    <a:pt x="16047" y="5924"/>
                    <a:pt x="16184" y="5993"/>
                    <a:pt x="16321" y="5993"/>
                  </a:cubicBezTo>
                  <a:cubicBezTo>
                    <a:pt x="16412" y="5993"/>
                    <a:pt x="16503" y="5970"/>
                    <a:pt x="16572" y="5901"/>
                  </a:cubicBezTo>
                  <a:cubicBezTo>
                    <a:pt x="16777" y="5764"/>
                    <a:pt x="16823" y="5490"/>
                    <a:pt x="16663" y="5285"/>
                  </a:cubicBezTo>
                  <a:cubicBezTo>
                    <a:pt x="15773" y="4075"/>
                    <a:pt x="12600" y="1815"/>
                    <a:pt x="7601" y="674"/>
                  </a:cubicBezTo>
                  <a:cubicBezTo>
                    <a:pt x="5677" y="225"/>
                    <a:pt x="4012" y="0"/>
                    <a:pt x="262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6"/>
            <p:cNvSpPr/>
            <p:nvPr/>
          </p:nvSpPr>
          <p:spPr>
            <a:xfrm>
              <a:off x="5005165" y="3420278"/>
              <a:ext cx="883661" cy="1030598"/>
            </a:xfrm>
            <a:custGeom>
              <a:avLst/>
              <a:gdLst/>
              <a:ahLst/>
              <a:cxnLst/>
              <a:rect l="l" t="t" r="r" b="b"/>
              <a:pathLst>
                <a:path w="23009" h="26835" extrusionOk="0">
                  <a:moveTo>
                    <a:pt x="22529" y="0"/>
                  </a:moveTo>
                  <a:cubicBezTo>
                    <a:pt x="22412" y="0"/>
                    <a:pt x="22292" y="46"/>
                    <a:pt x="22210" y="129"/>
                  </a:cubicBezTo>
                  <a:cubicBezTo>
                    <a:pt x="22050" y="311"/>
                    <a:pt x="6050" y="17179"/>
                    <a:pt x="138" y="26150"/>
                  </a:cubicBezTo>
                  <a:cubicBezTo>
                    <a:pt x="1" y="26355"/>
                    <a:pt x="47" y="26629"/>
                    <a:pt x="252" y="26766"/>
                  </a:cubicBezTo>
                  <a:cubicBezTo>
                    <a:pt x="320" y="26812"/>
                    <a:pt x="412" y="26834"/>
                    <a:pt x="503" y="26834"/>
                  </a:cubicBezTo>
                  <a:cubicBezTo>
                    <a:pt x="640" y="26834"/>
                    <a:pt x="777" y="26766"/>
                    <a:pt x="868" y="26629"/>
                  </a:cubicBezTo>
                  <a:cubicBezTo>
                    <a:pt x="6734" y="17704"/>
                    <a:pt x="22689" y="905"/>
                    <a:pt x="22849" y="745"/>
                  </a:cubicBezTo>
                  <a:cubicBezTo>
                    <a:pt x="23009" y="563"/>
                    <a:pt x="23009" y="289"/>
                    <a:pt x="22826" y="129"/>
                  </a:cubicBezTo>
                  <a:cubicBezTo>
                    <a:pt x="22749" y="41"/>
                    <a:pt x="22640" y="0"/>
                    <a:pt x="22529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6"/>
            <p:cNvSpPr/>
            <p:nvPr/>
          </p:nvSpPr>
          <p:spPr>
            <a:xfrm>
              <a:off x="6468242" y="3946119"/>
              <a:ext cx="346298" cy="366268"/>
            </a:xfrm>
            <a:custGeom>
              <a:avLst/>
              <a:gdLst/>
              <a:ahLst/>
              <a:cxnLst/>
              <a:rect l="l" t="t" r="r" b="b"/>
              <a:pathLst>
                <a:path w="9017" h="9537" extrusionOk="0">
                  <a:moveTo>
                    <a:pt x="8277" y="0"/>
                  </a:moveTo>
                  <a:cubicBezTo>
                    <a:pt x="8101" y="0"/>
                    <a:pt x="7926" y="69"/>
                    <a:pt x="7807" y="200"/>
                  </a:cubicBezTo>
                  <a:lnTo>
                    <a:pt x="251" y="8440"/>
                  </a:lnTo>
                  <a:cubicBezTo>
                    <a:pt x="0" y="8714"/>
                    <a:pt x="23" y="9125"/>
                    <a:pt x="274" y="9376"/>
                  </a:cubicBezTo>
                  <a:cubicBezTo>
                    <a:pt x="411" y="9490"/>
                    <a:pt x="571" y="9536"/>
                    <a:pt x="731" y="9536"/>
                  </a:cubicBezTo>
                  <a:cubicBezTo>
                    <a:pt x="913" y="9536"/>
                    <a:pt x="1073" y="9468"/>
                    <a:pt x="1210" y="9331"/>
                  </a:cubicBezTo>
                  <a:lnTo>
                    <a:pt x="8765" y="1091"/>
                  </a:lnTo>
                  <a:cubicBezTo>
                    <a:pt x="9016" y="840"/>
                    <a:pt x="8993" y="406"/>
                    <a:pt x="8720" y="178"/>
                  </a:cubicBezTo>
                  <a:cubicBezTo>
                    <a:pt x="8600" y="58"/>
                    <a:pt x="8438" y="0"/>
                    <a:pt x="827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6"/>
            <p:cNvSpPr/>
            <p:nvPr/>
          </p:nvSpPr>
          <p:spPr>
            <a:xfrm>
              <a:off x="6815385" y="3824375"/>
              <a:ext cx="110491" cy="110184"/>
            </a:xfrm>
            <a:custGeom>
              <a:avLst/>
              <a:gdLst/>
              <a:ahLst/>
              <a:cxnLst/>
              <a:rect l="l" t="t" r="r" b="b"/>
              <a:pathLst>
                <a:path w="2877" h="2869" extrusionOk="0">
                  <a:moveTo>
                    <a:pt x="2159" y="0"/>
                  </a:moveTo>
                  <a:cubicBezTo>
                    <a:pt x="1979" y="0"/>
                    <a:pt x="1800" y="75"/>
                    <a:pt x="1666" y="221"/>
                  </a:cubicBezTo>
                  <a:lnTo>
                    <a:pt x="228" y="1773"/>
                  </a:lnTo>
                  <a:cubicBezTo>
                    <a:pt x="0" y="2047"/>
                    <a:pt x="0" y="2457"/>
                    <a:pt x="274" y="2709"/>
                  </a:cubicBezTo>
                  <a:cubicBezTo>
                    <a:pt x="388" y="2823"/>
                    <a:pt x="548" y="2868"/>
                    <a:pt x="708" y="2868"/>
                  </a:cubicBezTo>
                  <a:cubicBezTo>
                    <a:pt x="890" y="2868"/>
                    <a:pt x="1073" y="2800"/>
                    <a:pt x="1187" y="2663"/>
                  </a:cubicBezTo>
                  <a:lnTo>
                    <a:pt x="2625" y="1111"/>
                  </a:lnTo>
                  <a:cubicBezTo>
                    <a:pt x="2876" y="837"/>
                    <a:pt x="2853" y="426"/>
                    <a:pt x="2602" y="175"/>
                  </a:cubicBezTo>
                  <a:cubicBezTo>
                    <a:pt x="2474" y="58"/>
                    <a:pt x="2316" y="0"/>
                    <a:pt x="2159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6"/>
            <p:cNvSpPr/>
            <p:nvPr/>
          </p:nvSpPr>
          <p:spPr>
            <a:xfrm>
              <a:off x="5937024" y="4783617"/>
              <a:ext cx="98202" cy="119593"/>
            </a:xfrm>
            <a:custGeom>
              <a:avLst/>
              <a:gdLst/>
              <a:ahLst/>
              <a:cxnLst/>
              <a:rect l="l" t="t" r="r" b="b"/>
              <a:pathLst>
                <a:path w="2557" h="3114" extrusionOk="0">
                  <a:moveTo>
                    <a:pt x="729" y="1"/>
                  </a:moveTo>
                  <a:cubicBezTo>
                    <a:pt x="607" y="1"/>
                    <a:pt x="482" y="34"/>
                    <a:pt x="365" y="100"/>
                  </a:cubicBezTo>
                  <a:cubicBezTo>
                    <a:pt x="69" y="306"/>
                    <a:pt x="0" y="717"/>
                    <a:pt x="183" y="1013"/>
                  </a:cubicBezTo>
                  <a:cubicBezTo>
                    <a:pt x="548" y="1584"/>
                    <a:pt x="913" y="2177"/>
                    <a:pt x="1210" y="2771"/>
                  </a:cubicBezTo>
                  <a:cubicBezTo>
                    <a:pt x="1347" y="2999"/>
                    <a:pt x="1575" y="3113"/>
                    <a:pt x="1803" y="3113"/>
                  </a:cubicBezTo>
                  <a:cubicBezTo>
                    <a:pt x="1895" y="3113"/>
                    <a:pt x="2009" y="3090"/>
                    <a:pt x="2100" y="3045"/>
                  </a:cubicBezTo>
                  <a:cubicBezTo>
                    <a:pt x="2420" y="2885"/>
                    <a:pt x="2557" y="2474"/>
                    <a:pt x="2374" y="2155"/>
                  </a:cubicBezTo>
                  <a:cubicBezTo>
                    <a:pt x="2054" y="1515"/>
                    <a:pt x="1666" y="899"/>
                    <a:pt x="1278" y="306"/>
                  </a:cubicBezTo>
                  <a:cubicBezTo>
                    <a:pt x="1148" y="102"/>
                    <a:pt x="943" y="1"/>
                    <a:pt x="729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6"/>
            <p:cNvSpPr/>
            <p:nvPr/>
          </p:nvSpPr>
          <p:spPr>
            <a:xfrm>
              <a:off x="5563574" y="4484672"/>
              <a:ext cx="369110" cy="269488"/>
            </a:xfrm>
            <a:custGeom>
              <a:avLst/>
              <a:gdLst/>
              <a:ahLst/>
              <a:cxnLst/>
              <a:rect l="l" t="t" r="r" b="b"/>
              <a:pathLst>
                <a:path w="9611" h="7017" extrusionOk="0">
                  <a:moveTo>
                    <a:pt x="731" y="1"/>
                  </a:moveTo>
                  <a:cubicBezTo>
                    <a:pt x="443" y="1"/>
                    <a:pt x="189" y="188"/>
                    <a:pt x="115" y="466"/>
                  </a:cubicBezTo>
                  <a:cubicBezTo>
                    <a:pt x="1" y="831"/>
                    <a:pt x="206" y="1174"/>
                    <a:pt x="548" y="1288"/>
                  </a:cubicBezTo>
                  <a:cubicBezTo>
                    <a:pt x="594" y="1311"/>
                    <a:pt x="4794" y="2589"/>
                    <a:pt x="8400" y="6789"/>
                  </a:cubicBezTo>
                  <a:cubicBezTo>
                    <a:pt x="8514" y="6926"/>
                    <a:pt x="8697" y="7017"/>
                    <a:pt x="8880" y="7017"/>
                  </a:cubicBezTo>
                  <a:cubicBezTo>
                    <a:pt x="9039" y="7017"/>
                    <a:pt x="9199" y="6948"/>
                    <a:pt x="9313" y="6857"/>
                  </a:cubicBezTo>
                  <a:cubicBezTo>
                    <a:pt x="9587" y="6606"/>
                    <a:pt x="9610" y="6195"/>
                    <a:pt x="9382" y="5921"/>
                  </a:cubicBezTo>
                  <a:cubicBezTo>
                    <a:pt x="5524" y="1448"/>
                    <a:pt x="1119" y="78"/>
                    <a:pt x="936" y="32"/>
                  </a:cubicBezTo>
                  <a:cubicBezTo>
                    <a:pt x="868" y="11"/>
                    <a:pt x="799" y="1"/>
                    <a:pt x="731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6"/>
            <p:cNvSpPr/>
            <p:nvPr/>
          </p:nvSpPr>
          <p:spPr>
            <a:xfrm>
              <a:off x="6745257" y="4426374"/>
              <a:ext cx="1201846" cy="572388"/>
            </a:xfrm>
            <a:custGeom>
              <a:avLst/>
              <a:gdLst/>
              <a:ahLst/>
              <a:cxnLst/>
              <a:rect l="l" t="t" r="r" b="b"/>
              <a:pathLst>
                <a:path w="31294" h="14904" extrusionOk="0">
                  <a:moveTo>
                    <a:pt x="6744" y="1"/>
                  </a:moveTo>
                  <a:cubicBezTo>
                    <a:pt x="6617" y="1"/>
                    <a:pt x="6491" y="7"/>
                    <a:pt x="6368" y="21"/>
                  </a:cubicBezTo>
                  <a:cubicBezTo>
                    <a:pt x="5935" y="90"/>
                    <a:pt x="5569" y="204"/>
                    <a:pt x="5227" y="318"/>
                  </a:cubicBezTo>
                  <a:cubicBezTo>
                    <a:pt x="4852" y="443"/>
                    <a:pt x="4495" y="549"/>
                    <a:pt x="4089" y="549"/>
                  </a:cubicBezTo>
                  <a:cubicBezTo>
                    <a:pt x="4050" y="549"/>
                    <a:pt x="4011" y="548"/>
                    <a:pt x="3972" y="546"/>
                  </a:cubicBezTo>
                  <a:cubicBezTo>
                    <a:pt x="3858" y="523"/>
                    <a:pt x="3584" y="478"/>
                    <a:pt x="3310" y="432"/>
                  </a:cubicBezTo>
                  <a:cubicBezTo>
                    <a:pt x="2550" y="291"/>
                    <a:pt x="1888" y="186"/>
                    <a:pt x="1370" y="186"/>
                  </a:cubicBezTo>
                  <a:cubicBezTo>
                    <a:pt x="801" y="186"/>
                    <a:pt x="407" y="313"/>
                    <a:pt x="251" y="660"/>
                  </a:cubicBezTo>
                  <a:lnTo>
                    <a:pt x="548" y="797"/>
                  </a:lnTo>
                  <a:lnTo>
                    <a:pt x="251" y="706"/>
                  </a:lnTo>
                  <a:lnTo>
                    <a:pt x="388" y="752"/>
                  </a:lnTo>
                  <a:lnTo>
                    <a:pt x="228" y="706"/>
                  </a:lnTo>
                  <a:lnTo>
                    <a:pt x="228" y="706"/>
                  </a:lnTo>
                  <a:cubicBezTo>
                    <a:pt x="0" y="1413"/>
                    <a:pt x="982" y="2075"/>
                    <a:pt x="2351" y="2943"/>
                  </a:cubicBezTo>
                  <a:cubicBezTo>
                    <a:pt x="2579" y="3080"/>
                    <a:pt x="2808" y="3217"/>
                    <a:pt x="2922" y="3308"/>
                  </a:cubicBezTo>
                  <a:cubicBezTo>
                    <a:pt x="3287" y="3582"/>
                    <a:pt x="3470" y="3924"/>
                    <a:pt x="3698" y="4312"/>
                  </a:cubicBezTo>
                  <a:cubicBezTo>
                    <a:pt x="3858" y="4609"/>
                    <a:pt x="4063" y="4951"/>
                    <a:pt x="4360" y="5294"/>
                  </a:cubicBezTo>
                  <a:cubicBezTo>
                    <a:pt x="5136" y="6184"/>
                    <a:pt x="6642" y="6777"/>
                    <a:pt x="6711" y="6800"/>
                  </a:cubicBezTo>
                  <a:lnTo>
                    <a:pt x="27299" y="14721"/>
                  </a:lnTo>
                  <a:cubicBezTo>
                    <a:pt x="27413" y="14766"/>
                    <a:pt x="27938" y="14903"/>
                    <a:pt x="28372" y="14903"/>
                  </a:cubicBezTo>
                  <a:lnTo>
                    <a:pt x="28555" y="14903"/>
                  </a:lnTo>
                  <a:cubicBezTo>
                    <a:pt x="29171" y="14812"/>
                    <a:pt x="29741" y="14378"/>
                    <a:pt x="30084" y="13716"/>
                  </a:cubicBezTo>
                  <a:cubicBezTo>
                    <a:pt x="30244" y="13374"/>
                    <a:pt x="30472" y="12758"/>
                    <a:pt x="30609" y="12392"/>
                  </a:cubicBezTo>
                  <a:cubicBezTo>
                    <a:pt x="30769" y="12004"/>
                    <a:pt x="30997" y="11388"/>
                    <a:pt x="31111" y="11046"/>
                  </a:cubicBezTo>
                  <a:cubicBezTo>
                    <a:pt x="31294" y="10315"/>
                    <a:pt x="31179" y="9608"/>
                    <a:pt x="30769" y="9128"/>
                  </a:cubicBezTo>
                  <a:cubicBezTo>
                    <a:pt x="30495" y="8786"/>
                    <a:pt x="29856" y="8489"/>
                    <a:pt x="29696" y="8398"/>
                  </a:cubicBezTo>
                  <a:lnTo>
                    <a:pt x="9130" y="500"/>
                  </a:lnTo>
                  <a:cubicBezTo>
                    <a:pt x="9069" y="480"/>
                    <a:pt x="7851" y="1"/>
                    <a:pt x="6744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6"/>
            <p:cNvSpPr/>
            <p:nvPr/>
          </p:nvSpPr>
          <p:spPr>
            <a:xfrm>
              <a:off x="6745257" y="4450838"/>
              <a:ext cx="1179917" cy="547924"/>
            </a:xfrm>
            <a:custGeom>
              <a:avLst/>
              <a:gdLst/>
              <a:ahLst/>
              <a:cxnLst/>
              <a:rect l="l" t="t" r="r" b="b"/>
              <a:pathLst>
                <a:path w="30723" h="14267" extrusionOk="0">
                  <a:moveTo>
                    <a:pt x="274" y="0"/>
                  </a:moveTo>
                  <a:cubicBezTo>
                    <a:pt x="274" y="0"/>
                    <a:pt x="251" y="23"/>
                    <a:pt x="251" y="23"/>
                  </a:cubicBezTo>
                  <a:lnTo>
                    <a:pt x="548" y="160"/>
                  </a:lnTo>
                  <a:lnTo>
                    <a:pt x="251" y="69"/>
                  </a:lnTo>
                  <a:lnTo>
                    <a:pt x="388" y="115"/>
                  </a:lnTo>
                  <a:lnTo>
                    <a:pt x="228" y="69"/>
                  </a:lnTo>
                  <a:lnTo>
                    <a:pt x="228" y="69"/>
                  </a:lnTo>
                  <a:cubicBezTo>
                    <a:pt x="0" y="776"/>
                    <a:pt x="982" y="1438"/>
                    <a:pt x="2351" y="2306"/>
                  </a:cubicBezTo>
                  <a:cubicBezTo>
                    <a:pt x="2579" y="2443"/>
                    <a:pt x="2808" y="2580"/>
                    <a:pt x="2922" y="2671"/>
                  </a:cubicBezTo>
                  <a:cubicBezTo>
                    <a:pt x="3287" y="2945"/>
                    <a:pt x="3470" y="3287"/>
                    <a:pt x="3698" y="3675"/>
                  </a:cubicBezTo>
                  <a:cubicBezTo>
                    <a:pt x="3858" y="3972"/>
                    <a:pt x="4063" y="4314"/>
                    <a:pt x="4360" y="4657"/>
                  </a:cubicBezTo>
                  <a:cubicBezTo>
                    <a:pt x="5136" y="5547"/>
                    <a:pt x="6642" y="6140"/>
                    <a:pt x="6711" y="6163"/>
                  </a:cubicBezTo>
                  <a:lnTo>
                    <a:pt x="27299" y="14084"/>
                  </a:lnTo>
                  <a:cubicBezTo>
                    <a:pt x="27413" y="14129"/>
                    <a:pt x="27938" y="14266"/>
                    <a:pt x="28372" y="14266"/>
                  </a:cubicBezTo>
                  <a:lnTo>
                    <a:pt x="28555" y="14266"/>
                  </a:lnTo>
                  <a:cubicBezTo>
                    <a:pt x="29171" y="14175"/>
                    <a:pt x="29741" y="13741"/>
                    <a:pt x="30084" y="13079"/>
                  </a:cubicBezTo>
                  <a:cubicBezTo>
                    <a:pt x="30244" y="12737"/>
                    <a:pt x="30472" y="12121"/>
                    <a:pt x="30609" y="11733"/>
                  </a:cubicBezTo>
                  <a:cubicBezTo>
                    <a:pt x="30654" y="11664"/>
                    <a:pt x="30677" y="11573"/>
                    <a:pt x="30723" y="11482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6"/>
            <p:cNvSpPr/>
            <p:nvPr/>
          </p:nvSpPr>
          <p:spPr>
            <a:xfrm>
              <a:off x="6952106" y="4431213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10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3"/>
                  </a:cubicBezTo>
                  <a:cubicBezTo>
                    <a:pt x="389" y="5875"/>
                    <a:pt x="435" y="5875"/>
                    <a:pt x="480" y="5875"/>
                  </a:cubicBezTo>
                  <a:cubicBezTo>
                    <a:pt x="663" y="5875"/>
                    <a:pt x="823" y="5784"/>
                    <a:pt x="891" y="5601"/>
                  </a:cubicBezTo>
                  <a:lnTo>
                    <a:pt x="2831" y="603"/>
                  </a:lnTo>
                  <a:cubicBezTo>
                    <a:pt x="2923" y="374"/>
                    <a:pt x="2808" y="123"/>
                    <a:pt x="2580" y="32"/>
                  </a:cubicBezTo>
                  <a:cubicBezTo>
                    <a:pt x="2527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6"/>
            <p:cNvSpPr/>
            <p:nvPr/>
          </p:nvSpPr>
          <p:spPr>
            <a:xfrm>
              <a:off x="7156383" y="4510097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77" y="1"/>
                  </a:moveTo>
                  <a:cubicBezTo>
                    <a:pt x="2402" y="1"/>
                    <a:pt x="2238" y="109"/>
                    <a:pt x="2169" y="283"/>
                  </a:cubicBezTo>
                  <a:lnTo>
                    <a:pt x="91" y="5670"/>
                  </a:lnTo>
                  <a:cubicBezTo>
                    <a:pt x="0" y="5898"/>
                    <a:pt x="114" y="6150"/>
                    <a:pt x="343" y="6241"/>
                  </a:cubicBezTo>
                  <a:cubicBezTo>
                    <a:pt x="388" y="6241"/>
                    <a:pt x="457" y="6264"/>
                    <a:pt x="502" y="6264"/>
                  </a:cubicBezTo>
                  <a:cubicBezTo>
                    <a:pt x="685" y="6264"/>
                    <a:pt x="845" y="6150"/>
                    <a:pt x="913" y="5990"/>
                  </a:cubicBezTo>
                  <a:lnTo>
                    <a:pt x="2990" y="580"/>
                  </a:lnTo>
                  <a:cubicBezTo>
                    <a:pt x="3059" y="375"/>
                    <a:pt x="2967" y="124"/>
                    <a:pt x="2739" y="32"/>
                  </a:cubicBezTo>
                  <a:cubicBezTo>
                    <a:pt x="2686" y="11"/>
                    <a:pt x="263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6"/>
            <p:cNvSpPr/>
            <p:nvPr/>
          </p:nvSpPr>
          <p:spPr>
            <a:xfrm>
              <a:off x="7738449" y="4731885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54" y="1"/>
                  </a:moveTo>
                  <a:cubicBezTo>
                    <a:pt x="2379" y="1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0" y="5898"/>
                    <a:pt x="91" y="6149"/>
                    <a:pt x="320" y="6218"/>
                  </a:cubicBezTo>
                  <a:cubicBezTo>
                    <a:pt x="388" y="6241"/>
                    <a:pt x="434" y="6263"/>
                    <a:pt x="480" y="6263"/>
                  </a:cubicBezTo>
                  <a:cubicBezTo>
                    <a:pt x="662" y="6263"/>
                    <a:pt x="822" y="6149"/>
                    <a:pt x="890" y="5967"/>
                  </a:cubicBezTo>
                  <a:lnTo>
                    <a:pt x="2967" y="580"/>
                  </a:lnTo>
                  <a:cubicBezTo>
                    <a:pt x="3059" y="352"/>
                    <a:pt x="2945" y="101"/>
                    <a:pt x="2716" y="32"/>
                  </a:cubicBezTo>
                  <a:cubicBezTo>
                    <a:pt x="2663" y="11"/>
                    <a:pt x="2608" y="1"/>
                    <a:pt x="2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6"/>
            <p:cNvSpPr/>
            <p:nvPr/>
          </p:nvSpPr>
          <p:spPr>
            <a:xfrm>
              <a:off x="7273825" y="4629152"/>
              <a:ext cx="465507" cy="221443"/>
            </a:xfrm>
            <a:custGeom>
              <a:avLst/>
              <a:gdLst/>
              <a:ahLst/>
              <a:cxnLst/>
              <a:rect l="l" t="t" r="r" b="b"/>
              <a:pathLst>
                <a:path w="12121" h="5766" extrusionOk="0">
                  <a:moveTo>
                    <a:pt x="1611" y="870"/>
                  </a:moveTo>
                  <a:cubicBezTo>
                    <a:pt x="2470" y="870"/>
                    <a:pt x="4163" y="1158"/>
                    <a:pt x="6392" y="2022"/>
                  </a:cubicBezTo>
                  <a:cubicBezTo>
                    <a:pt x="9336" y="3164"/>
                    <a:pt x="10934" y="4396"/>
                    <a:pt x="11071" y="4830"/>
                  </a:cubicBezTo>
                  <a:cubicBezTo>
                    <a:pt x="10977" y="4880"/>
                    <a:pt x="10787" y="4909"/>
                    <a:pt x="10511" y="4909"/>
                  </a:cubicBezTo>
                  <a:cubicBezTo>
                    <a:pt x="9652" y="4909"/>
                    <a:pt x="7959" y="4621"/>
                    <a:pt x="5730" y="3757"/>
                  </a:cubicBezTo>
                  <a:cubicBezTo>
                    <a:pt x="2785" y="2616"/>
                    <a:pt x="1188" y="1383"/>
                    <a:pt x="1051" y="950"/>
                  </a:cubicBezTo>
                  <a:cubicBezTo>
                    <a:pt x="1145" y="900"/>
                    <a:pt x="1335" y="870"/>
                    <a:pt x="1611" y="870"/>
                  </a:cubicBezTo>
                  <a:close/>
                  <a:moveTo>
                    <a:pt x="1635" y="1"/>
                  </a:moveTo>
                  <a:cubicBezTo>
                    <a:pt x="838" y="1"/>
                    <a:pt x="374" y="210"/>
                    <a:pt x="206" y="630"/>
                  </a:cubicBezTo>
                  <a:cubicBezTo>
                    <a:pt x="1" y="1201"/>
                    <a:pt x="457" y="1863"/>
                    <a:pt x="1621" y="2661"/>
                  </a:cubicBezTo>
                  <a:cubicBezTo>
                    <a:pt x="2580" y="3323"/>
                    <a:pt x="3927" y="3985"/>
                    <a:pt x="5410" y="4556"/>
                  </a:cubicBezTo>
                  <a:cubicBezTo>
                    <a:pt x="6894" y="5127"/>
                    <a:pt x="8355" y="5537"/>
                    <a:pt x="9496" y="5697"/>
                  </a:cubicBezTo>
                  <a:cubicBezTo>
                    <a:pt x="9861" y="5743"/>
                    <a:pt x="10181" y="5766"/>
                    <a:pt x="10455" y="5766"/>
                  </a:cubicBezTo>
                  <a:cubicBezTo>
                    <a:pt x="11254" y="5766"/>
                    <a:pt x="11733" y="5560"/>
                    <a:pt x="11893" y="5149"/>
                  </a:cubicBezTo>
                  <a:cubicBezTo>
                    <a:pt x="12121" y="4579"/>
                    <a:pt x="11664" y="3894"/>
                    <a:pt x="10500" y="3118"/>
                  </a:cubicBezTo>
                  <a:cubicBezTo>
                    <a:pt x="9542" y="2456"/>
                    <a:pt x="8195" y="1794"/>
                    <a:pt x="6711" y="1201"/>
                  </a:cubicBezTo>
                  <a:cubicBezTo>
                    <a:pt x="5228" y="630"/>
                    <a:pt x="3767" y="242"/>
                    <a:pt x="2626" y="82"/>
                  </a:cubicBezTo>
                  <a:cubicBezTo>
                    <a:pt x="2251" y="28"/>
                    <a:pt x="1921" y="1"/>
                    <a:pt x="1635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6"/>
            <p:cNvSpPr/>
            <p:nvPr/>
          </p:nvSpPr>
          <p:spPr>
            <a:xfrm>
              <a:off x="6989820" y="4447343"/>
              <a:ext cx="118364" cy="240223"/>
            </a:xfrm>
            <a:custGeom>
              <a:avLst/>
              <a:gdLst/>
              <a:ahLst/>
              <a:cxnLst/>
              <a:rect l="l" t="t" r="r" b="b"/>
              <a:pathLst>
                <a:path w="3082" h="6255" extrusionOk="0">
                  <a:moveTo>
                    <a:pt x="2589" y="1"/>
                  </a:moveTo>
                  <a:cubicBezTo>
                    <a:pt x="2409" y="1"/>
                    <a:pt x="2240" y="95"/>
                    <a:pt x="2169" y="274"/>
                  </a:cubicBezTo>
                  <a:lnTo>
                    <a:pt x="92" y="5661"/>
                  </a:lnTo>
                  <a:cubicBezTo>
                    <a:pt x="0" y="5889"/>
                    <a:pt x="114" y="6140"/>
                    <a:pt x="343" y="6231"/>
                  </a:cubicBezTo>
                  <a:cubicBezTo>
                    <a:pt x="388" y="6254"/>
                    <a:pt x="457" y="6254"/>
                    <a:pt x="503" y="6254"/>
                  </a:cubicBezTo>
                  <a:cubicBezTo>
                    <a:pt x="685" y="6254"/>
                    <a:pt x="845" y="6163"/>
                    <a:pt x="913" y="5980"/>
                  </a:cubicBezTo>
                  <a:lnTo>
                    <a:pt x="2990" y="594"/>
                  </a:lnTo>
                  <a:cubicBezTo>
                    <a:pt x="3082" y="365"/>
                    <a:pt x="2968" y="114"/>
                    <a:pt x="2739" y="23"/>
                  </a:cubicBezTo>
                  <a:cubicBezTo>
                    <a:pt x="2690" y="8"/>
                    <a:pt x="2639" y="1"/>
                    <a:pt x="2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6"/>
            <p:cNvSpPr/>
            <p:nvPr/>
          </p:nvSpPr>
          <p:spPr>
            <a:xfrm>
              <a:off x="6762770" y="4376370"/>
              <a:ext cx="1201001" cy="572427"/>
            </a:xfrm>
            <a:custGeom>
              <a:avLst/>
              <a:gdLst/>
              <a:ahLst/>
              <a:cxnLst/>
              <a:rect l="l" t="t" r="r" b="b"/>
              <a:pathLst>
                <a:path w="31272" h="14905" extrusionOk="0">
                  <a:moveTo>
                    <a:pt x="6758" y="1"/>
                  </a:moveTo>
                  <a:cubicBezTo>
                    <a:pt x="6626" y="1"/>
                    <a:pt x="6496" y="7"/>
                    <a:pt x="6369" y="22"/>
                  </a:cubicBezTo>
                  <a:cubicBezTo>
                    <a:pt x="5912" y="68"/>
                    <a:pt x="5547" y="205"/>
                    <a:pt x="5228" y="296"/>
                  </a:cubicBezTo>
                  <a:cubicBezTo>
                    <a:pt x="4859" y="432"/>
                    <a:pt x="4524" y="534"/>
                    <a:pt x="4152" y="534"/>
                  </a:cubicBezTo>
                  <a:cubicBezTo>
                    <a:pt x="4086" y="534"/>
                    <a:pt x="4018" y="531"/>
                    <a:pt x="3949" y="524"/>
                  </a:cubicBezTo>
                  <a:cubicBezTo>
                    <a:pt x="3835" y="524"/>
                    <a:pt x="3561" y="479"/>
                    <a:pt x="3287" y="433"/>
                  </a:cubicBezTo>
                  <a:cubicBezTo>
                    <a:pt x="2517" y="290"/>
                    <a:pt x="1852" y="179"/>
                    <a:pt x="1335" y="179"/>
                  </a:cubicBezTo>
                  <a:cubicBezTo>
                    <a:pt x="780" y="179"/>
                    <a:pt x="394" y="307"/>
                    <a:pt x="229" y="661"/>
                  </a:cubicBezTo>
                  <a:lnTo>
                    <a:pt x="526" y="798"/>
                  </a:lnTo>
                  <a:lnTo>
                    <a:pt x="526" y="798"/>
                  </a:lnTo>
                  <a:lnTo>
                    <a:pt x="229" y="684"/>
                  </a:lnTo>
                  <a:lnTo>
                    <a:pt x="229" y="684"/>
                  </a:lnTo>
                  <a:lnTo>
                    <a:pt x="366" y="752"/>
                  </a:lnTo>
                  <a:lnTo>
                    <a:pt x="206" y="707"/>
                  </a:lnTo>
                  <a:lnTo>
                    <a:pt x="206" y="707"/>
                  </a:lnTo>
                  <a:cubicBezTo>
                    <a:pt x="1" y="1414"/>
                    <a:pt x="959" y="2076"/>
                    <a:pt x="2329" y="2921"/>
                  </a:cubicBezTo>
                  <a:cubicBezTo>
                    <a:pt x="2580" y="3081"/>
                    <a:pt x="2785" y="3218"/>
                    <a:pt x="2899" y="3286"/>
                  </a:cubicBezTo>
                  <a:cubicBezTo>
                    <a:pt x="3265" y="3583"/>
                    <a:pt x="3447" y="3925"/>
                    <a:pt x="3675" y="4313"/>
                  </a:cubicBezTo>
                  <a:cubicBezTo>
                    <a:pt x="3858" y="4610"/>
                    <a:pt x="4041" y="4952"/>
                    <a:pt x="4337" y="5295"/>
                  </a:cubicBezTo>
                  <a:cubicBezTo>
                    <a:pt x="5113" y="6185"/>
                    <a:pt x="6620" y="6756"/>
                    <a:pt x="6688" y="6801"/>
                  </a:cubicBezTo>
                  <a:lnTo>
                    <a:pt x="27277" y="14722"/>
                  </a:lnTo>
                  <a:cubicBezTo>
                    <a:pt x="27391" y="14744"/>
                    <a:pt x="27916" y="14904"/>
                    <a:pt x="28350" y="14904"/>
                  </a:cubicBezTo>
                  <a:lnTo>
                    <a:pt x="28532" y="14904"/>
                  </a:lnTo>
                  <a:cubicBezTo>
                    <a:pt x="29149" y="14813"/>
                    <a:pt x="29719" y="14356"/>
                    <a:pt x="30062" y="13694"/>
                  </a:cubicBezTo>
                  <a:cubicBezTo>
                    <a:pt x="30221" y="13375"/>
                    <a:pt x="30450" y="12759"/>
                    <a:pt x="30587" y="12371"/>
                  </a:cubicBezTo>
                  <a:cubicBezTo>
                    <a:pt x="30746" y="12005"/>
                    <a:pt x="30997" y="11389"/>
                    <a:pt x="31089" y="11024"/>
                  </a:cubicBezTo>
                  <a:cubicBezTo>
                    <a:pt x="31271" y="10316"/>
                    <a:pt x="31157" y="9609"/>
                    <a:pt x="30746" y="9129"/>
                  </a:cubicBezTo>
                  <a:cubicBezTo>
                    <a:pt x="30472" y="8787"/>
                    <a:pt x="29833" y="8467"/>
                    <a:pt x="29674" y="8399"/>
                  </a:cubicBezTo>
                  <a:lnTo>
                    <a:pt x="9108" y="479"/>
                  </a:lnTo>
                  <a:cubicBezTo>
                    <a:pt x="9067" y="458"/>
                    <a:pt x="7861" y="1"/>
                    <a:pt x="6758" y="1"/>
                  </a:cubicBez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6"/>
            <p:cNvSpPr/>
            <p:nvPr/>
          </p:nvSpPr>
          <p:spPr>
            <a:xfrm>
              <a:off x="6762770" y="4399989"/>
              <a:ext cx="1179072" cy="548807"/>
            </a:xfrm>
            <a:custGeom>
              <a:avLst/>
              <a:gdLst/>
              <a:ahLst/>
              <a:cxnLst/>
              <a:rect l="l" t="t" r="r" b="b"/>
              <a:pathLst>
                <a:path w="30701" h="14290" extrusionOk="0">
                  <a:moveTo>
                    <a:pt x="252" y="1"/>
                  </a:moveTo>
                  <a:cubicBezTo>
                    <a:pt x="252" y="23"/>
                    <a:pt x="252" y="23"/>
                    <a:pt x="229" y="46"/>
                  </a:cubicBezTo>
                  <a:lnTo>
                    <a:pt x="526" y="183"/>
                  </a:lnTo>
                  <a:lnTo>
                    <a:pt x="526" y="183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366" y="137"/>
                  </a:lnTo>
                  <a:lnTo>
                    <a:pt x="206" y="92"/>
                  </a:lnTo>
                  <a:lnTo>
                    <a:pt x="206" y="92"/>
                  </a:lnTo>
                  <a:cubicBezTo>
                    <a:pt x="1" y="799"/>
                    <a:pt x="959" y="1461"/>
                    <a:pt x="2329" y="2306"/>
                  </a:cubicBezTo>
                  <a:cubicBezTo>
                    <a:pt x="2580" y="2466"/>
                    <a:pt x="2785" y="2603"/>
                    <a:pt x="2899" y="2671"/>
                  </a:cubicBezTo>
                  <a:cubicBezTo>
                    <a:pt x="3265" y="2968"/>
                    <a:pt x="3447" y="3310"/>
                    <a:pt x="3675" y="3698"/>
                  </a:cubicBezTo>
                  <a:cubicBezTo>
                    <a:pt x="3858" y="3995"/>
                    <a:pt x="4041" y="4337"/>
                    <a:pt x="4337" y="4680"/>
                  </a:cubicBezTo>
                  <a:cubicBezTo>
                    <a:pt x="5113" y="5570"/>
                    <a:pt x="6620" y="6141"/>
                    <a:pt x="6688" y="6186"/>
                  </a:cubicBezTo>
                  <a:lnTo>
                    <a:pt x="27277" y="14107"/>
                  </a:lnTo>
                  <a:cubicBezTo>
                    <a:pt x="27391" y="14129"/>
                    <a:pt x="27916" y="14289"/>
                    <a:pt x="28350" y="14289"/>
                  </a:cubicBezTo>
                  <a:lnTo>
                    <a:pt x="28532" y="14289"/>
                  </a:lnTo>
                  <a:cubicBezTo>
                    <a:pt x="29149" y="14198"/>
                    <a:pt x="29719" y="13741"/>
                    <a:pt x="30062" y="13079"/>
                  </a:cubicBezTo>
                  <a:cubicBezTo>
                    <a:pt x="30221" y="12760"/>
                    <a:pt x="30450" y="12144"/>
                    <a:pt x="30587" y="11756"/>
                  </a:cubicBezTo>
                  <a:cubicBezTo>
                    <a:pt x="30632" y="11687"/>
                    <a:pt x="30655" y="11596"/>
                    <a:pt x="30701" y="11504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6"/>
            <p:cNvSpPr/>
            <p:nvPr/>
          </p:nvSpPr>
          <p:spPr>
            <a:xfrm>
              <a:off x="6968774" y="4381248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09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2"/>
                  </a:cubicBezTo>
                  <a:cubicBezTo>
                    <a:pt x="389" y="5875"/>
                    <a:pt x="434" y="5875"/>
                    <a:pt x="503" y="5875"/>
                  </a:cubicBezTo>
                  <a:cubicBezTo>
                    <a:pt x="662" y="5875"/>
                    <a:pt x="822" y="5761"/>
                    <a:pt x="891" y="5601"/>
                  </a:cubicBezTo>
                  <a:lnTo>
                    <a:pt x="2831" y="580"/>
                  </a:lnTo>
                  <a:cubicBezTo>
                    <a:pt x="2922" y="352"/>
                    <a:pt x="2808" y="101"/>
                    <a:pt x="2580" y="32"/>
                  </a:cubicBezTo>
                  <a:cubicBezTo>
                    <a:pt x="2526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6"/>
            <p:cNvSpPr/>
            <p:nvPr/>
          </p:nvSpPr>
          <p:spPr>
            <a:xfrm>
              <a:off x="7173012" y="4459709"/>
              <a:ext cx="118403" cy="240991"/>
            </a:xfrm>
            <a:custGeom>
              <a:avLst/>
              <a:gdLst/>
              <a:ahLst/>
              <a:cxnLst/>
              <a:rect l="l" t="t" r="r" b="b"/>
              <a:pathLst>
                <a:path w="3083" h="6275" extrusionOk="0">
                  <a:moveTo>
                    <a:pt x="2604" y="1"/>
                  </a:moveTo>
                  <a:cubicBezTo>
                    <a:pt x="2419" y="1"/>
                    <a:pt x="2243" y="107"/>
                    <a:pt x="2169" y="272"/>
                  </a:cubicBezTo>
                  <a:lnTo>
                    <a:pt x="92" y="5681"/>
                  </a:lnTo>
                  <a:cubicBezTo>
                    <a:pt x="1" y="5887"/>
                    <a:pt x="115" y="6138"/>
                    <a:pt x="343" y="6229"/>
                  </a:cubicBezTo>
                  <a:cubicBezTo>
                    <a:pt x="389" y="6252"/>
                    <a:pt x="457" y="6275"/>
                    <a:pt x="503" y="6275"/>
                  </a:cubicBezTo>
                  <a:cubicBezTo>
                    <a:pt x="686" y="6275"/>
                    <a:pt x="845" y="6160"/>
                    <a:pt x="914" y="5978"/>
                  </a:cubicBezTo>
                  <a:lnTo>
                    <a:pt x="2991" y="591"/>
                  </a:lnTo>
                  <a:cubicBezTo>
                    <a:pt x="3082" y="363"/>
                    <a:pt x="2968" y="112"/>
                    <a:pt x="2740" y="20"/>
                  </a:cubicBezTo>
                  <a:cubicBezTo>
                    <a:pt x="2695" y="7"/>
                    <a:pt x="2649" y="1"/>
                    <a:pt x="2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6"/>
            <p:cNvSpPr/>
            <p:nvPr/>
          </p:nvSpPr>
          <p:spPr>
            <a:xfrm>
              <a:off x="7755078" y="4681037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1"/>
                  </a:moveTo>
                  <a:cubicBezTo>
                    <a:pt x="2380" y="1"/>
                    <a:pt x="2216" y="109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115" y="6149"/>
                    <a:pt x="320" y="6241"/>
                  </a:cubicBezTo>
                  <a:cubicBezTo>
                    <a:pt x="389" y="6264"/>
                    <a:pt x="435" y="6264"/>
                    <a:pt x="480" y="6264"/>
                  </a:cubicBezTo>
                  <a:cubicBezTo>
                    <a:pt x="663" y="6264"/>
                    <a:pt x="823" y="6172"/>
                    <a:pt x="891" y="5990"/>
                  </a:cubicBezTo>
                  <a:lnTo>
                    <a:pt x="2968" y="603"/>
                  </a:lnTo>
                  <a:cubicBezTo>
                    <a:pt x="3059" y="375"/>
                    <a:pt x="2945" y="124"/>
                    <a:pt x="2717" y="32"/>
                  </a:cubicBezTo>
                  <a:cubicBezTo>
                    <a:pt x="2664" y="11"/>
                    <a:pt x="2609" y="1"/>
                    <a:pt x="2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6"/>
            <p:cNvSpPr/>
            <p:nvPr/>
          </p:nvSpPr>
          <p:spPr>
            <a:xfrm>
              <a:off x="7290493" y="4578842"/>
              <a:ext cx="465507" cy="221789"/>
            </a:xfrm>
            <a:custGeom>
              <a:avLst/>
              <a:gdLst/>
              <a:ahLst/>
              <a:cxnLst/>
              <a:rect l="l" t="t" r="r" b="b"/>
              <a:pathLst>
                <a:path w="12121" h="5775" extrusionOk="0">
                  <a:moveTo>
                    <a:pt x="1625" y="869"/>
                  </a:moveTo>
                  <a:cubicBezTo>
                    <a:pt x="2489" y="869"/>
                    <a:pt x="4175" y="1172"/>
                    <a:pt x="6392" y="2031"/>
                  </a:cubicBezTo>
                  <a:cubicBezTo>
                    <a:pt x="9336" y="3173"/>
                    <a:pt x="10934" y="4382"/>
                    <a:pt x="11071" y="4816"/>
                  </a:cubicBezTo>
                  <a:cubicBezTo>
                    <a:pt x="10975" y="4872"/>
                    <a:pt x="10780" y="4905"/>
                    <a:pt x="10496" y="4905"/>
                  </a:cubicBezTo>
                  <a:cubicBezTo>
                    <a:pt x="9632" y="4905"/>
                    <a:pt x="7946" y="4602"/>
                    <a:pt x="5730" y="3743"/>
                  </a:cubicBezTo>
                  <a:cubicBezTo>
                    <a:pt x="2785" y="2625"/>
                    <a:pt x="1187" y="1392"/>
                    <a:pt x="1050" y="959"/>
                  </a:cubicBezTo>
                  <a:cubicBezTo>
                    <a:pt x="1146" y="902"/>
                    <a:pt x="1342" y="869"/>
                    <a:pt x="1625" y="869"/>
                  </a:cubicBezTo>
                  <a:close/>
                  <a:moveTo>
                    <a:pt x="1698" y="0"/>
                  </a:moveTo>
                  <a:cubicBezTo>
                    <a:pt x="872" y="0"/>
                    <a:pt x="378" y="210"/>
                    <a:pt x="206" y="639"/>
                  </a:cubicBezTo>
                  <a:cubicBezTo>
                    <a:pt x="0" y="1210"/>
                    <a:pt x="457" y="1872"/>
                    <a:pt x="1621" y="2670"/>
                  </a:cubicBezTo>
                  <a:cubicBezTo>
                    <a:pt x="2580" y="3332"/>
                    <a:pt x="3926" y="3994"/>
                    <a:pt x="5410" y="4565"/>
                  </a:cubicBezTo>
                  <a:cubicBezTo>
                    <a:pt x="6894" y="5136"/>
                    <a:pt x="8355" y="5546"/>
                    <a:pt x="9496" y="5706"/>
                  </a:cubicBezTo>
                  <a:cubicBezTo>
                    <a:pt x="9861" y="5752"/>
                    <a:pt x="10181" y="5775"/>
                    <a:pt x="10454" y="5775"/>
                  </a:cubicBezTo>
                  <a:cubicBezTo>
                    <a:pt x="11276" y="5775"/>
                    <a:pt x="11733" y="5569"/>
                    <a:pt x="11915" y="5136"/>
                  </a:cubicBezTo>
                  <a:cubicBezTo>
                    <a:pt x="12121" y="4565"/>
                    <a:pt x="11664" y="3903"/>
                    <a:pt x="10500" y="3104"/>
                  </a:cubicBezTo>
                  <a:cubicBezTo>
                    <a:pt x="9541" y="2465"/>
                    <a:pt x="8195" y="1780"/>
                    <a:pt x="6711" y="1210"/>
                  </a:cubicBezTo>
                  <a:cubicBezTo>
                    <a:pt x="5227" y="639"/>
                    <a:pt x="3767" y="228"/>
                    <a:pt x="2625" y="68"/>
                  </a:cubicBezTo>
                  <a:cubicBezTo>
                    <a:pt x="2280" y="23"/>
                    <a:pt x="1971" y="0"/>
                    <a:pt x="16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6"/>
            <p:cNvSpPr/>
            <p:nvPr/>
          </p:nvSpPr>
          <p:spPr>
            <a:xfrm>
              <a:off x="7007333" y="4397032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0"/>
                  </a:moveTo>
                  <a:cubicBezTo>
                    <a:pt x="2380" y="0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92" y="6149"/>
                    <a:pt x="320" y="6240"/>
                  </a:cubicBezTo>
                  <a:cubicBezTo>
                    <a:pt x="389" y="6263"/>
                    <a:pt x="435" y="6263"/>
                    <a:pt x="480" y="6263"/>
                  </a:cubicBezTo>
                  <a:cubicBezTo>
                    <a:pt x="663" y="6263"/>
                    <a:pt x="823" y="6149"/>
                    <a:pt x="891" y="5989"/>
                  </a:cubicBezTo>
                  <a:lnTo>
                    <a:pt x="2968" y="603"/>
                  </a:lnTo>
                  <a:cubicBezTo>
                    <a:pt x="3059" y="374"/>
                    <a:pt x="2945" y="123"/>
                    <a:pt x="2717" y="32"/>
                  </a:cubicBezTo>
                  <a:cubicBezTo>
                    <a:pt x="2664" y="10"/>
                    <a:pt x="2609" y="0"/>
                    <a:pt x="2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6"/>
            <p:cNvSpPr/>
            <p:nvPr/>
          </p:nvSpPr>
          <p:spPr>
            <a:xfrm>
              <a:off x="5390021" y="641100"/>
              <a:ext cx="575076" cy="1212407"/>
            </a:xfrm>
            <a:custGeom>
              <a:avLst/>
              <a:gdLst/>
              <a:ahLst/>
              <a:cxnLst/>
              <a:rect l="l" t="t" r="r" b="b"/>
              <a:pathLst>
                <a:path w="14974" h="31569" extrusionOk="0">
                  <a:moveTo>
                    <a:pt x="14974" y="1"/>
                  </a:moveTo>
                  <a:lnTo>
                    <a:pt x="10819" y="4840"/>
                  </a:lnTo>
                  <a:lnTo>
                    <a:pt x="0" y="30062"/>
                  </a:lnTo>
                  <a:lnTo>
                    <a:pt x="3698" y="31568"/>
                  </a:lnTo>
                  <a:lnTo>
                    <a:pt x="14471" y="6392"/>
                  </a:lnTo>
                  <a:lnTo>
                    <a:pt x="149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6"/>
            <p:cNvSpPr/>
            <p:nvPr/>
          </p:nvSpPr>
          <p:spPr>
            <a:xfrm>
              <a:off x="5382110" y="633189"/>
              <a:ext cx="591744" cy="1222930"/>
            </a:xfrm>
            <a:custGeom>
              <a:avLst/>
              <a:gdLst/>
              <a:ahLst/>
              <a:cxnLst/>
              <a:rect l="l" t="t" r="r" b="b"/>
              <a:pathLst>
                <a:path w="15408" h="31843" extrusionOk="0">
                  <a:moveTo>
                    <a:pt x="15175" y="0"/>
                  </a:moveTo>
                  <a:cubicBezTo>
                    <a:pt x="15118" y="0"/>
                    <a:pt x="15064" y="26"/>
                    <a:pt x="15020" y="70"/>
                  </a:cubicBezTo>
                  <a:lnTo>
                    <a:pt x="10866" y="4886"/>
                  </a:lnTo>
                  <a:cubicBezTo>
                    <a:pt x="10843" y="4909"/>
                    <a:pt x="10843" y="4932"/>
                    <a:pt x="10820" y="4954"/>
                  </a:cubicBezTo>
                  <a:lnTo>
                    <a:pt x="1" y="30176"/>
                  </a:lnTo>
                  <a:lnTo>
                    <a:pt x="412" y="30359"/>
                  </a:lnTo>
                  <a:lnTo>
                    <a:pt x="11208" y="5160"/>
                  </a:lnTo>
                  <a:lnTo>
                    <a:pt x="14906" y="869"/>
                  </a:lnTo>
                  <a:lnTo>
                    <a:pt x="14472" y="6552"/>
                  </a:lnTo>
                  <a:lnTo>
                    <a:pt x="3698" y="31683"/>
                  </a:lnTo>
                  <a:lnTo>
                    <a:pt x="4109" y="31843"/>
                  </a:lnTo>
                  <a:lnTo>
                    <a:pt x="14883" y="6689"/>
                  </a:lnTo>
                  <a:cubicBezTo>
                    <a:pt x="14906" y="6666"/>
                    <a:pt x="14906" y="6644"/>
                    <a:pt x="14906" y="6621"/>
                  </a:cubicBezTo>
                  <a:lnTo>
                    <a:pt x="15408" y="230"/>
                  </a:lnTo>
                  <a:cubicBezTo>
                    <a:pt x="15408" y="138"/>
                    <a:pt x="15362" y="47"/>
                    <a:pt x="15271" y="24"/>
                  </a:cubicBezTo>
                  <a:cubicBezTo>
                    <a:pt x="15239" y="8"/>
                    <a:pt x="15206" y="0"/>
                    <a:pt x="15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6"/>
            <p:cNvSpPr/>
            <p:nvPr/>
          </p:nvSpPr>
          <p:spPr>
            <a:xfrm>
              <a:off x="5810787" y="641100"/>
              <a:ext cx="154311" cy="249901"/>
            </a:xfrm>
            <a:custGeom>
              <a:avLst/>
              <a:gdLst/>
              <a:ahLst/>
              <a:cxnLst/>
              <a:rect l="l" t="t" r="r" b="b"/>
              <a:pathLst>
                <a:path w="4018" h="6507" extrusionOk="0">
                  <a:moveTo>
                    <a:pt x="4018" y="1"/>
                  </a:moveTo>
                  <a:lnTo>
                    <a:pt x="23" y="4657"/>
                  </a:lnTo>
                  <a:lnTo>
                    <a:pt x="69" y="4771"/>
                  </a:lnTo>
                  <a:cubicBezTo>
                    <a:pt x="0" y="5159"/>
                    <a:pt x="229" y="5593"/>
                    <a:pt x="571" y="5776"/>
                  </a:cubicBezTo>
                  <a:cubicBezTo>
                    <a:pt x="699" y="5832"/>
                    <a:pt x="841" y="5859"/>
                    <a:pt x="983" y="5859"/>
                  </a:cubicBezTo>
                  <a:cubicBezTo>
                    <a:pt x="1247" y="5859"/>
                    <a:pt x="1511" y="5763"/>
                    <a:pt x="1689" y="5570"/>
                  </a:cubicBezTo>
                  <a:lnTo>
                    <a:pt x="1689" y="5570"/>
                  </a:lnTo>
                  <a:cubicBezTo>
                    <a:pt x="1575" y="5821"/>
                    <a:pt x="1667" y="6118"/>
                    <a:pt x="1872" y="6278"/>
                  </a:cubicBezTo>
                  <a:cubicBezTo>
                    <a:pt x="2077" y="6460"/>
                    <a:pt x="2351" y="6506"/>
                    <a:pt x="2625" y="6506"/>
                  </a:cubicBezTo>
                  <a:cubicBezTo>
                    <a:pt x="2899" y="6483"/>
                    <a:pt x="3150" y="6392"/>
                    <a:pt x="3401" y="6301"/>
                  </a:cubicBezTo>
                  <a:lnTo>
                    <a:pt x="3538" y="6278"/>
                  </a:lnTo>
                  <a:lnTo>
                    <a:pt x="4018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6"/>
            <p:cNvSpPr/>
            <p:nvPr/>
          </p:nvSpPr>
          <p:spPr>
            <a:xfrm>
              <a:off x="5802875" y="633189"/>
              <a:ext cx="170979" cy="265686"/>
            </a:xfrm>
            <a:custGeom>
              <a:avLst/>
              <a:gdLst/>
              <a:ahLst/>
              <a:cxnLst/>
              <a:rect l="l" t="t" r="r" b="b"/>
              <a:pathLst>
                <a:path w="4452" h="6918" extrusionOk="0">
                  <a:moveTo>
                    <a:pt x="3950" y="869"/>
                  </a:moveTo>
                  <a:lnTo>
                    <a:pt x="3539" y="6301"/>
                  </a:lnTo>
                  <a:cubicBezTo>
                    <a:pt x="3288" y="6392"/>
                    <a:pt x="3059" y="6461"/>
                    <a:pt x="2808" y="6484"/>
                  </a:cubicBezTo>
                  <a:cubicBezTo>
                    <a:pt x="2779" y="6487"/>
                    <a:pt x="2749" y="6488"/>
                    <a:pt x="2720" y="6488"/>
                  </a:cubicBezTo>
                  <a:cubicBezTo>
                    <a:pt x="2523" y="6488"/>
                    <a:pt x="2334" y="6423"/>
                    <a:pt x="2215" y="6324"/>
                  </a:cubicBezTo>
                  <a:cubicBezTo>
                    <a:pt x="2078" y="6210"/>
                    <a:pt x="2032" y="6004"/>
                    <a:pt x="2101" y="5867"/>
                  </a:cubicBezTo>
                  <a:cubicBezTo>
                    <a:pt x="2146" y="5776"/>
                    <a:pt x="2101" y="5662"/>
                    <a:pt x="2010" y="5594"/>
                  </a:cubicBezTo>
                  <a:cubicBezTo>
                    <a:pt x="1987" y="5571"/>
                    <a:pt x="1941" y="5548"/>
                    <a:pt x="1895" y="5548"/>
                  </a:cubicBezTo>
                  <a:cubicBezTo>
                    <a:pt x="1827" y="5548"/>
                    <a:pt x="1781" y="5571"/>
                    <a:pt x="1736" y="5616"/>
                  </a:cubicBezTo>
                  <a:cubicBezTo>
                    <a:pt x="1601" y="5766"/>
                    <a:pt x="1399" y="5846"/>
                    <a:pt x="1198" y="5846"/>
                  </a:cubicBezTo>
                  <a:cubicBezTo>
                    <a:pt x="1092" y="5846"/>
                    <a:pt x="986" y="5824"/>
                    <a:pt x="891" y="5776"/>
                  </a:cubicBezTo>
                  <a:cubicBezTo>
                    <a:pt x="617" y="5639"/>
                    <a:pt x="457" y="5320"/>
                    <a:pt x="503" y="5000"/>
                  </a:cubicBezTo>
                  <a:cubicBezTo>
                    <a:pt x="503" y="4977"/>
                    <a:pt x="503" y="4932"/>
                    <a:pt x="480" y="4886"/>
                  </a:cubicBezTo>
                  <a:lnTo>
                    <a:pt x="3950" y="869"/>
                  </a:lnTo>
                  <a:close/>
                  <a:moveTo>
                    <a:pt x="4219" y="0"/>
                  </a:moveTo>
                  <a:cubicBezTo>
                    <a:pt x="4162" y="0"/>
                    <a:pt x="4108" y="26"/>
                    <a:pt x="4064" y="70"/>
                  </a:cubicBezTo>
                  <a:lnTo>
                    <a:pt x="69" y="4703"/>
                  </a:lnTo>
                  <a:cubicBezTo>
                    <a:pt x="1" y="4772"/>
                    <a:pt x="1" y="4863"/>
                    <a:pt x="24" y="4954"/>
                  </a:cubicBezTo>
                  <a:lnTo>
                    <a:pt x="69" y="5000"/>
                  </a:lnTo>
                  <a:cubicBezTo>
                    <a:pt x="1" y="5479"/>
                    <a:pt x="275" y="5959"/>
                    <a:pt x="686" y="6164"/>
                  </a:cubicBezTo>
                  <a:cubicBezTo>
                    <a:pt x="840" y="6247"/>
                    <a:pt x="1012" y="6287"/>
                    <a:pt x="1184" y="6287"/>
                  </a:cubicBezTo>
                  <a:cubicBezTo>
                    <a:pt x="1343" y="6287"/>
                    <a:pt x="1502" y="6253"/>
                    <a:pt x="1644" y="6187"/>
                  </a:cubicBezTo>
                  <a:cubicBezTo>
                    <a:pt x="1690" y="6370"/>
                    <a:pt x="1804" y="6529"/>
                    <a:pt x="1941" y="6666"/>
                  </a:cubicBezTo>
                  <a:cubicBezTo>
                    <a:pt x="2146" y="6826"/>
                    <a:pt x="2420" y="6917"/>
                    <a:pt x="2740" y="6917"/>
                  </a:cubicBezTo>
                  <a:lnTo>
                    <a:pt x="2854" y="6917"/>
                  </a:lnTo>
                  <a:cubicBezTo>
                    <a:pt x="3151" y="6895"/>
                    <a:pt x="3425" y="6803"/>
                    <a:pt x="3630" y="6712"/>
                  </a:cubicBezTo>
                  <a:lnTo>
                    <a:pt x="3767" y="6689"/>
                  </a:lnTo>
                  <a:cubicBezTo>
                    <a:pt x="3881" y="6689"/>
                    <a:pt x="3950" y="6598"/>
                    <a:pt x="3950" y="6507"/>
                  </a:cubicBezTo>
                  <a:lnTo>
                    <a:pt x="4452" y="230"/>
                  </a:lnTo>
                  <a:cubicBezTo>
                    <a:pt x="4452" y="138"/>
                    <a:pt x="4406" y="47"/>
                    <a:pt x="4315" y="24"/>
                  </a:cubicBezTo>
                  <a:cubicBezTo>
                    <a:pt x="4283" y="8"/>
                    <a:pt x="4250" y="0"/>
                    <a:pt x="4219" y="0"/>
                  </a:cubicBez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6"/>
            <p:cNvSpPr/>
            <p:nvPr/>
          </p:nvSpPr>
          <p:spPr>
            <a:xfrm>
              <a:off x="5494329" y="883935"/>
              <a:ext cx="381362" cy="832812"/>
            </a:xfrm>
            <a:custGeom>
              <a:avLst/>
              <a:gdLst/>
              <a:ahLst/>
              <a:cxnLst/>
              <a:rect l="l" t="t" r="r" b="b"/>
              <a:pathLst>
                <a:path w="9930" h="21685" extrusionOk="0">
                  <a:moveTo>
                    <a:pt x="9131" y="0"/>
                  </a:moveTo>
                  <a:lnTo>
                    <a:pt x="0" y="21342"/>
                  </a:lnTo>
                  <a:lnTo>
                    <a:pt x="822" y="21684"/>
                  </a:lnTo>
                  <a:lnTo>
                    <a:pt x="9929" y="343"/>
                  </a:lnTo>
                  <a:lnTo>
                    <a:pt x="91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6"/>
            <p:cNvSpPr/>
            <p:nvPr/>
          </p:nvSpPr>
          <p:spPr>
            <a:xfrm>
              <a:off x="5891437" y="641100"/>
              <a:ext cx="73661" cy="114869"/>
            </a:xfrm>
            <a:custGeom>
              <a:avLst/>
              <a:gdLst/>
              <a:ahLst/>
              <a:cxnLst/>
              <a:rect l="l" t="t" r="r" b="b"/>
              <a:pathLst>
                <a:path w="1918" h="2991" extrusionOk="0">
                  <a:moveTo>
                    <a:pt x="1918" y="1"/>
                  </a:moveTo>
                  <a:lnTo>
                    <a:pt x="0" y="2238"/>
                  </a:lnTo>
                  <a:lnTo>
                    <a:pt x="69" y="2352"/>
                  </a:lnTo>
                  <a:cubicBezTo>
                    <a:pt x="69" y="2352"/>
                    <a:pt x="617" y="2900"/>
                    <a:pt x="1507" y="2968"/>
                  </a:cubicBezTo>
                  <a:lnTo>
                    <a:pt x="1689" y="2991"/>
                  </a:lnTo>
                  <a:lnTo>
                    <a:pt x="19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6"/>
            <p:cNvSpPr/>
            <p:nvPr/>
          </p:nvSpPr>
          <p:spPr>
            <a:xfrm>
              <a:off x="5372470" y="1660292"/>
              <a:ext cx="225322" cy="209845"/>
            </a:xfrm>
            <a:custGeom>
              <a:avLst/>
              <a:gdLst/>
              <a:ahLst/>
              <a:cxnLst/>
              <a:rect l="l" t="t" r="r" b="b"/>
              <a:pathLst>
                <a:path w="5867" h="5464" extrusionOk="0">
                  <a:moveTo>
                    <a:pt x="1986" y="1104"/>
                  </a:moveTo>
                  <a:lnTo>
                    <a:pt x="4840" y="2314"/>
                  </a:lnTo>
                  <a:lnTo>
                    <a:pt x="3927" y="4460"/>
                  </a:lnTo>
                  <a:lnTo>
                    <a:pt x="1028" y="3295"/>
                  </a:lnTo>
                  <a:lnTo>
                    <a:pt x="1986" y="1104"/>
                  </a:lnTo>
                  <a:close/>
                  <a:moveTo>
                    <a:pt x="1764" y="0"/>
                  </a:moveTo>
                  <a:cubicBezTo>
                    <a:pt x="1732" y="0"/>
                    <a:pt x="1699" y="3"/>
                    <a:pt x="1667" y="9"/>
                  </a:cubicBezTo>
                  <a:cubicBezTo>
                    <a:pt x="1553" y="54"/>
                    <a:pt x="1439" y="146"/>
                    <a:pt x="1370" y="260"/>
                  </a:cubicBezTo>
                  <a:lnTo>
                    <a:pt x="46" y="3364"/>
                  </a:lnTo>
                  <a:cubicBezTo>
                    <a:pt x="1" y="3455"/>
                    <a:pt x="1" y="3592"/>
                    <a:pt x="46" y="3706"/>
                  </a:cubicBezTo>
                  <a:cubicBezTo>
                    <a:pt x="92" y="3798"/>
                    <a:pt x="183" y="3889"/>
                    <a:pt x="297" y="3935"/>
                  </a:cubicBezTo>
                  <a:lnTo>
                    <a:pt x="3995" y="5418"/>
                  </a:lnTo>
                  <a:cubicBezTo>
                    <a:pt x="4041" y="5441"/>
                    <a:pt x="4086" y="5464"/>
                    <a:pt x="4155" y="5464"/>
                  </a:cubicBezTo>
                  <a:cubicBezTo>
                    <a:pt x="4315" y="5464"/>
                    <a:pt x="4474" y="5350"/>
                    <a:pt x="4543" y="5190"/>
                  </a:cubicBezTo>
                  <a:lnTo>
                    <a:pt x="5821" y="2245"/>
                  </a:lnTo>
                  <a:cubicBezTo>
                    <a:pt x="5867" y="2131"/>
                    <a:pt x="5867" y="1994"/>
                    <a:pt x="5821" y="1880"/>
                  </a:cubicBezTo>
                  <a:cubicBezTo>
                    <a:pt x="5753" y="1766"/>
                    <a:pt x="5661" y="1675"/>
                    <a:pt x="5524" y="1652"/>
                  </a:cubicBezTo>
                  <a:lnTo>
                    <a:pt x="5365" y="1606"/>
                  </a:lnTo>
                  <a:lnTo>
                    <a:pt x="2260" y="260"/>
                  </a:lnTo>
                  <a:lnTo>
                    <a:pt x="2055" y="100"/>
                  </a:lnTo>
                  <a:cubicBezTo>
                    <a:pt x="1968" y="30"/>
                    <a:pt x="1867" y="0"/>
                    <a:pt x="17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6"/>
            <p:cNvSpPr/>
            <p:nvPr/>
          </p:nvSpPr>
          <p:spPr>
            <a:xfrm>
              <a:off x="5375965" y="-105877"/>
              <a:ext cx="937812" cy="658492"/>
            </a:xfrm>
            <a:custGeom>
              <a:avLst/>
              <a:gdLst/>
              <a:ahLst/>
              <a:cxnLst/>
              <a:rect l="l" t="t" r="r" b="b"/>
              <a:pathLst>
                <a:path w="24419" h="17146" extrusionOk="0">
                  <a:moveTo>
                    <a:pt x="23878" y="1"/>
                  </a:moveTo>
                  <a:cubicBezTo>
                    <a:pt x="23058" y="1"/>
                    <a:pt x="18509" y="242"/>
                    <a:pt x="10364" y="5117"/>
                  </a:cubicBezTo>
                  <a:cubicBezTo>
                    <a:pt x="3105" y="9499"/>
                    <a:pt x="1" y="14589"/>
                    <a:pt x="1" y="14589"/>
                  </a:cubicBezTo>
                  <a:lnTo>
                    <a:pt x="2489" y="17145"/>
                  </a:lnTo>
                  <a:cubicBezTo>
                    <a:pt x="2489" y="17145"/>
                    <a:pt x="6986" y="11667"/>
                    <a:pt x="11596" y="8563"/>
                  </a:cubicBezTo>
                  <a:cubicBezTo>
                    <a:pt x="18438" y="3965"/>
                    <a:pt x="23520" y="3036"/>
                    <a:pt x="24104" y="3036"/>
                  </a:cubicBezTo>
                  <a:cubicBezTo>
                    <a:pt x="24125" y="3036"/>
                    <a:pt x="24141" y="3037"/>
                    <a:pt x="24150" y="3039"/>
                  </a:cubicBezTo>
                  <a:cubicBezTo>
                    <a:pt x="24152" y="3040"/>
                    <a:pt x="24154" y="3040"/>
                    <a:pt x="24156" y="3040"/>
                  </a:cubicBezTo>
                  <a:cubicBezTo>
                    <a:pt x="24418" y="3040"/>
                    <a:pt x="24013" y="4"/>
                    <a:pt x="24013" y="4"/>
                  </a:cubicBezTo>
                  <a:cubicBezTo>
                    <a:pt x="24013" y="4"/>
                    <a:pt x="23968" y="1"/>
                    <a:pt x="23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6"/>
            <p:cNvSpPr/>
            <p:nvPr/>
          </p:nvSpPr>
          <p:spPr>
            <a:xfrm>
              <a:off x="5366326" y="-114557"/>
              <a:ext cx="955555" cy="675045"/>
            </a:xfrm>
            <a:custGeom>
              <a:avLst/>
              <a:gdLst/>
              <a:ahLst/>
              <a:cxnLst/>
              <a:rect l="l" t="t" r="r" b="b"/>
              <a:pathLst>
                <a:path w="24881" h="17577" extrusionOk="0">
                  <a:moveTo>
                    <a:pt x="24082" y="435"/>
                  </a:moveTo>
                  <a:cubicBezTo>
                    <a:pt x="24219" y="1508"/>
                    <a:pt x="24310" y="2695"/>
                    <a:pt x="24264" y="3037"/>
                  </a:cubicBezTo>
                  <a:cubicBezTo>
                    <a:pt x="23237" y="3151"/>
                    <a:pt x="18307" y="4201"/>
                    <a:pt x="11733" y="8607"/>
                  </a:cubicBezTo>
                  <a:cubicBezTo>
                    <a:pt x="7625" y="11368"/>
                    <a:pt x="3562" y="16048"/>
                    <a:pt x="2717" y="17029"/>
                  </a:cubicBezTo>
                  <a:lnTo>
                    <a:pt x="526" y="14769"/>
                  </a:lnTo>
                  <a:cubicBezTo>
                    <a:pt x="1097" y="13925"/>
                    <a:pt x="4269" y="9428"/>
                    <a:pt x="10729" y="5525"/>
                  </a:cubicBezTo>
                  <a:cubicBezTo>
                    <a:pt x="18604" y="800"/>
                    <a:pt x="23146" y="458"/>
                    <a:pt x="24082" y="435"/>
                  </a:cubicBezTo>
                  <a:close/>
                  <a:moveTo>
                    <a:pt x="24163" y="0"/>
                  </a:moveTo>
                  <a:cubicBezTo>
                    <a:pt x="23357" y="0"/>
                    <a:pt x="18793" y="194"/>
                    <a:pt x="10523" y="5160"/>
                  </a:cubicBezTo>
                  <a:cubicBezTo>
                    <a:pt x="3265" y="9520"/>
                    <a:pt x="92" y="14632"/>
                    <a:pt x="69" y="14701"/>
                  </a:cubicBezTo>
                  <a:cubicBezTo>
                    <a:pt x="1" y="14769"/>
                    <a:pt x="24" y="14884"/>
                    <a:pt x="92" y="14952"/>
                  </a:cubicBezTo>
                  <a:lnTo>
                    <a:pt x="2580" y="17508"/>
                  </a:lnTo>
                  <a:cubicBezTo>
                    <a:pt x="2603" y="17554"/>
                    <a:pt x="2671" y="17577"/>
                    <a:pt x="2740" y="17577"/>
                  </a:cubicBezTo>
                  <a:cubicBezTo>
                    <a:pt x="2808" y="17577"/>
                    <a:pt x="2854" y="17554"/>
                    <a:pt x="2900" y="17508"/>
                  </a:cubicBezTo>
                  <a:cubicBezTo>
                    <a:pt x="2945" y="17440"/>
                    <a:pt x="7442" y="12030"/>
                    <a:pt x="11961" y="8972"/>
                  </a:cubicBezTo>
                  <a:cubicBezTo>
                    <a:pt x="18616" y="4506"/>
                    <a:pt x="23698" y="3469"/>
                    <a:pt x="24321" y="3469"/>
                  </a:cubicBezTo>
                  <a:cubicBezTo>
                    <a:pt x="24335" y="3469"/>
                    <a:pt x="24346" y="3470"/>
                    <a:pt x="24356" y="3471"/>
                  </a:cubicBezTo>
                  <a:cubicBezTo>
                    <a:pt x="24368" y="3475"/>
                    <a:pt x="24382" y="3477"/>
                    <a:pt x="24397" y="3477"/>
                  </a:cubicBezTo>
                  <a:cubicBezTo>
                    <a:pt x="24464" y="3477"/>
                    <a:pt x="24546" y="3440"/>
                    <a:pt x="24584" y="3402"/>
                  </a:cubicBezTo>
                  <a:cubicBezTo>
                    <a:pt x="24675" y="3334"/>
                    <a:pt x="24880" y="3151"/>
                    <a:pt x="24492" y="207"/>
                  </a:cubicBezTo>
                  <a:cubicBezTo>
                    <a:pt x="24470" y="93"/>
                    <a:pt x="24401" y="24"/>
                    <a:pt x="24287" y="1"/>
                  </a:cubicBezTo>
                  <a:cubicBezTo>
                    <a:pt x="24273" y="1"/>
                    <a:pt x="24231" y="0"/>
                    <a:pt x="24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6"/>
            <p:cNvSpPr/>
            <p:nvPr/>
          </p:nvSpPr>
          <p:spPr>
            <a:xfrm>
              <a:off x="5428580" y="-35634"/>
              <a:ext cx="879282" cy="588249"/>
            </a:xfrm>
            <a:custGeom>
              <a:avLst/>
              <a:gdLst/>
              <a:ahLst/>
              <a:cxnLst/>
              <a:rect l="l" t="t" r="r" b="b"/>
              <a:pathLst>
                <a:path w="22895" h="15317" extrusionOk="0">
                  <a:moveTo>
                    <a:pt x="22849" y="1"/>
                  </a:moveTo>
                  <a:cubicBezTo>
                    <a:pt x="20475" y="571"/>
                    <a:pt x="15316" y="1964"/>
                    <a:pt x="11231" y="4338"/>
                  </a:cubicBezTo>
                  <a:cubicBezTo>
                    <a:pt x="5638" y="7602"/>
                    <a:pt x="1507" y="12304"/>
                    <a:pt x="1" y="14175"/>
                  </a:cubicBezTo>
                  <a:lnTo>
                    <a:pt x="1119" y="15316"/>
                  </a:lnTo>
                  <a:cubicBezTo>
                    <a:pt x="1119" y="15316"/>
                    <a:pt x="5616" y="9838"/>
                    <a:pt x="10226" y="6734"/>
                  </a:cubicBezTo>
                  <a:cubicBezTo>
                    <a:pt x="17068" y="2136"/>
                    <a:pt x="22150" y="1207"/>
                    <a:pt x="22734" y="1207"/>
                  </a:cubicBezTo>
                  <a:cubicBezTo>
                    <a:pt x="22755" y="1207"/>
                    <a:pt x="22771" y="1208"/>
                    <a:pt x="22780" y="1210"/>
                  </a:cubicBezTo>
                  <a:cubicBezTo>
                    <a:pt x="22782" y="1211"/>
                    <a:pt x="22785" y="1211"/>
                    <a:pt x="22787" y="1211"/>
                  </a:cubicBezTo>
                  <a:cubicBezTo>
                    <a:pt x="22894" y="1211"/>
                    <a:pt x="22893" y="650"/>
                    <a:pt x="22849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6"/>
            <p:cNvSpPr/>
            <p:nvPr/>
          </p:nvSpPr>
          <p:spPr>
            <a:xfrm>
              <a:off x="5418940" y="-43853"/>
              <a:ext cx="898562" cy="604341"/>
            </a:xfrm>
            <a:custGeom>
              <a:avLst/>
              <a:gdLst/>
              <a:ahLst/>
              <a:cxnLst/>
              <a:rect l="l" t="t" r="r" b="b"/>
              <a:pathLst>
                <a:path w="23397" h="15736" extrusionOk="0">
                  <a:moveTo>
                    <a:pt x="22894" y="489"/>
                  </a:moveTo>
                  <a:cubicBezTo>
                    <a:pt x="22917" y="899"/>
                    <a:pt x="22917" y="1105"/>
                    <a:pt x="22894" y="1196"/>
                  </a:cubicBezTo>
                  <a:cubicBezTo>
                    <a:pt x="21867" y="1310"/>
                    <a:pt x="16937" y="2360"/>
                    <a:pt x="10363" y="6766"/>
                  </a:cubicBezTo>
                  <a:cubicBezTo>
                    <a:pt x="6255" y="9527"/>
                    <a:pt x="2192" y="14207"/>
                    <a:pt x="1347" y="15188"/>
                  </a:cubicBezTo>
                  <a:lnTo>
                    <a:pt x="548" y="14366"/>
                  </a:lnTo>
                  <a:cubicBezTo>
                    <a:pt x="2146" y="12426"/>
                    <a:pt x="6163" y="7907"/>
                    <a:pt x="11596" y="4734"/>
                  </a:cubicBezTo>
                  <a:cubicBezTo>
                    <a:pt x="15453" y="2497"/>
                    <a:pt x="20224" y="1128"/>
                    <a:pt x="22894" y="489"/>
                  </a:cubicBezTo>
                  <a:close/>
                  <a:moveTo>
                    <a:pt x="23095" y="0"/>
                  </a:moveTo>
                  <a:cubicBezTo>
                    <a:pt x="23080" y="0"/>
                    <a:pt x="23066" y="3"/>
                    <a:pt x="23054" y="9"/>
                  </a:cubicBezTo>
                  <a:cubicBezTo>
                    <a:pt x="20406" y="626"/>
                    <a:pt x="15408" y="2018"/>
                    <a:pt x="11390" y="4369"/>
                  </a:cubicBezTo>
                  <a:cubicBezTo>
                    <a:pt x="5752" y="7656"/>
                    <a:pt x="1598" y="12358"/>
                    <a:pt x="69" y="14229"/>
                  </a:cubicBezTo>
                  <a:cubicBezTo>
                    <a:pt x="0" y="14321"/>
                    <a:pt x="23" y="14458"/>
                    <a:pt x="92" y="14526"/>
                  </a:cubicBezTo>
                  <a:lnTo>
                    <a:pt x="1210" y="15667"/>
                  </a:lnTo>
                  <a:cubicBezTo>
                    <a:pt x="1233" y="15713"/>
                    <a:pt x="1301" y="15736"/>
                    <a:pt x="1370" y="15736"/>
                  </a:cubicBezTo>
                  <a:cubicBezTo>
                    <a:pt x="1438" y="15736"/>
                    <a:pt x="1484" y="15713"/>
                    <a:pt x="1530" y="15667"/>
                  </a:cubicBezTo>
                  <a:cubicBezTo>
                    <a:pt x="1575" y="15599"/>
                    <a:pt x="6072" y="10189"/>
                    <a:pt x="10591" y="7131"/>
                  </a:cubicBezTo>
                  <a:cubicBezTo>
                    <a:pt x="17246" y="2665"/>
                    <a:pt x="22328" y="1628"/>
                    <a:pt x="22951" y="1628"/>
                  </a:cubicBezTo>
                  <a:cubicBezTo>
                    <a:pt x="22965" y="1628"/>
                    <a:pt x="22976" y="1629"/>
                    <a:pt x="22986" y="1630"/>
                  </a:cubicBezTo>
                  <a:cubicBezTo>
                    <a:pt x="23004" y="1636"/>
                    <a:pt x="23024" y="1639"/>
                    <a:pt x="23045" y="1639"/>
                  </a:cubicBezTo>
                  <a:cubicBezTo>
                    <a:pt x="23101" y="1639"/>
                    <a:pt x="23164" y="1618"/>
                    <a:pt x="23214" y="1584"/>
                  </a:cubicBezTo>
                  <a:cubicBezTo>
                    <a:pt x="23328" y="1470"/>
                    <a:pt x="23396" y="1333"/>
                    <a:pt x="23305" y="215"/>
                  </a:cubicBezTo>
                  <a:cubicBezTo>
                    <a:pt x="23305" y="146"/>
                    <a:pt x="23282" y="78"/>
                    <a:pt x="23214" y="55"/>
                  </a:cubicBezTo>
                  <a:cubicBezTo>
                    <a:pt x="23180" y="22"/>
                    <a:pt x="23135" y="0"/>
                    <a:pt x="230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6"/>
            <p:cNvSpPr/>
            <p:nvPr/>
          </p:nvSpPr>
          <p:spPr>
            <a:xfrm>
              <a:off x="5335678" y="454413"/>
              <a:ext cx="135877" cy="141138"/>
            </a:xfrm>
            <a:custGeom>
              <a:avLst/>
              <a:gdLst/>
              <a:ahLst/>
              <a:cxnLst/>
              <a:rect l="l" t="t" r="r" b="b"/>
              <a:pathLst>
                <a:path w="3538" h="3675" extrusionOk="0">
                  <a:moveTo>
                    <a:pt x="1050" y="0"/>
                  </a:moveTo>
                  <a:lnTo>
                    <a:pt x="0" y="1370"/>
                  </a:lnTo>
                  <a:lnTo>
                    <a:pt x="2511" y="3675"/>
                  </a:lnTo>
                  <a:lnTo>
                    <a:pt x="3538" y="2556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6"/>
            <p:cNvSpPr/>
            <p:nvPr/>
          </p:nvSpPr>
          <p:spPr>
            <a:xfrm>
              <a:off x="5326000" y="445849"/>
              <a:ext cx="154350" cy="157614"/>
            </a:xfrm>
            <a:custGeom>
              <a:avLst/>
              <a:gdLst/>
              <a:ahLst/>
              <a:cxnLst/>
              <a:rect l="l" t="t" r="r" b="b"/>
              <a:pathLst>
                <a:path w="4019" h="4104" extrusionOk="0">
                  <a:moveTo>
                    <a:pt x="1294" y="1"/>
                  </a:moveTo>
                  <a:cubicBezTo>
                    <a:pt x="1227" y="1"/>
                    <a:pt x="1161" y="31"/>
                    <a:pt x="1119" y="86"/>
                  </a:cubicBezTo>
                  <a:lnTo>
                    <a:pt x="69" y="1456"/>
                  </a:lnTo>
                  <a:cubicBezTo>
                    <a:pt x="1" y="1547"/>
                    <a:pt x="24" y="1661"/>
                    <a:pt x="92" y="1752"/>
                  </a:cubicBezTo>
                  <a:lnTo>
                    <a:pt x="2603" y="4058"/>
                  </a:lnTo>
                  <a:cubicBezTo>
                    <a:pt x="2649" y="4081"/>
                    <a:pt x="2694" y="4103"/>
                    <a:pt x="2763" y="4103"/>
                  </a:cubicBezTo>
                  <a:cubicBezTo>
                    <a:pt x="2831" y="4103"/>
                    <a:pt x="2877" y="4081"/>
                    <a:pt x="2923" y="4035"/>
                  </a:cubicBezTo>
                  <a:lnTo>
                    <a:pt x="3950" y="2916"/>
                  </a:lnTo>
                  <a:cubicBezTo>
                    <a:pt x="4018" y="2825"/>
                    <a:pt x="4018" y="2688"/>
                    <a:pt x="3927" y="2620"/>
                  </a:cubicBezTo>
                  <a:cubicBezTo>
                    <a:pt x="3881" y="2574"/>
                    <a:pt x="3824" y="2551"/>
                    <a:pt x="3767" y="2551"/>
                  </a:cubicBezTo>
                  <a:cubicBezTo>
                    <a:pt x="3710" y="2551"/>
                    <a:pt x="3653" y="2574"/>
                    <a:pt x="3607" y="2620"/>
                  </a:cubicBezTo>
                  <a:lnTo>
                    <a:pt x="2740" y="3578"/>
                  </a:lnTo>
                  <a:lnTo>
                    <a:pt x="549" y="1547"/>
                  </a:lnTo>
                  <a:lnTo>
                    <a:pt x="1462" y="337"/>
                  </a:lnTo>
                  <a:cubicBezTo>
                    <a:pt x="1530" y="246"/>
                    <a:pt x="1530" y="109"/>
                    <a:pt x="1416" y="40"/>
                  </a:cubicBezTo>
                  <a:cubicBezTo>
                    <a:pt x="1380" y="13"/>
                    <a:pt x="1337" y="1"/>
                    <a:pt x="1294" y="1"/>
                  </a:cubicBez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6"/>
            <p:cNvSpPr/>
            <p:nvPr/>
          </p:nvSpPr>
          <p:spPr>
            <a:xfrm>
              <a:off x="5247116" y="506990"/>
              <a:ext cx="184997" cy="185611"/>
            </a:xfrm>
            <a:custGeom>
              <a:avLst/>
              <a:gdLst/>
              <a:ahLst/>
              <a:cxnLst/>
              <a:rect l="l" t="t" r="r" b="b"/>
              <a:pathLst>
                <a:path w="4817" h="4833" extrusionOk="0">
                  <a:moveTo>
                    <a:pt x="2306" y="1"/>
                  </a:moveTo>
                  <a:cubicBezTo>
                    <a:pt x="2306" y="1"/>
                    <a:pt x="1165" y="1416"/>
                    <a:pt x="914" y="1827"/>
                  </a:cubicBezTo>
                  <a:cubicBezTo>
                    <a:pt x="480" y="2580"/>
                    <a:pt x="1" y="3881"/>
                    <a:pt x="959" y="4566"/>
                  </a:cubicBezTo>
                  <a:cubicBezTo>
                    <a:pt x="1216" y="4752"/>
                    <a:pt x="1488" y="4833"/>
                    <a:pt x="1766" y="4833"/>
                  </a:cubicBezTo>
                  <a:cubicBezTo>
                    <a:pt x="2303" y="4833"/>
                    <a:pt x="2859" y="4531"/>
                    <a:pt x="3356" y="4109"/>
                  </a:cubicBezTo>
                  <a:cubicBezTo>
                    <a:pt x="3653" y="3835"/>
                    <a:pt x="4817" y="2306"/>
                    <a:pt x="4817" y="2306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6"/>
            <p:cNvSpPr/>
            <p:nvPr/>
          </p:nvSpPr>
          <p:spPr>
            <a:xfrm>
              <a:off x="5246233" y="498464"/>
              <a:ext cx="195520" cy="202279"/>
            </a:xfrm>
            <a:custGeom>
              <a:avLst/>
              <a:gdLst/>
              <a:ahLst/>
              <a:cxnLst/>
              <a:rect l="l" t="t" r="r" b="b"/>
              <a:pathLst>
                <a:path w="5091" h="5267" extrusionOk="0">
                  <a:moveTo>
                    <a:pt x="2342" y="0"/>
                  </a:moveTo>
                  <a:cubicBezTo>
                    <a:pt x="2274" y="0"/>
                    <a:pt x="2202" y="30"/>
                    <a:pt x="2146" y="86"/>
                  </a:cubicBezTo>
                  <a:cubicBezTo>
                    <a:pt x="2101" y="131"/>
                    <a:pt x="1005" y="1524"/>
                    <a:pt x="754" y="1957"/>
                  </a:cubicBezTo>
                  <a:cubicBezTo>
                    <a:pt x="1" y="3258"/>
                    <a:pt x="24" y="4377"/>
                    <a:pt x="845" y="4970"/>
                  </a:cubicBezTo>
                  <a:cubicBezTo>
                    <a:pt x="1142" y="5176"/>
                    <a:pt x="1462" y="5267"/>
                    <a:pt x="1804" y="5267"/>
                  </a:cubicBezTo>
                  <a:cubicBezTo>
                    <a:pt x="2329" y="5267"/>
                    <a:pt x="2922" y="5016"/>
                    <a:pt x="3516" y="4491"/>
                  </a:cubicBezTo>
                  <a:cubicBezTo>
                    <a:pt x="3835" y="4217"/>
                    <a:pt x="4885" y="2802"/>
                    <a:pt x="5000" y="2642"/>
                  </a:cubicBezTo>
                  <a:cubicBezTo>
                    <a:pt x="5091" y="2551"/>
                    <a:pt x="5068" y="2414"/>
                    <a:pt x="4954" y="2345"/>
                  </a:cubicBezTo>
                  <a:cubicBezTo>
                    <a:pt x="4918" y="2318"/>
                    <a:pt x="4875" y="2305"/>
                    <a:pt x="4832" y="2305"/>
                  </a:cubicBezTo>
                  <a:cubicBezTo>
                    <a:pt x="4765" y="2305"/>
                    <a:pt x="4699" y="2336"/>
                    <a:pt x="4657" y="2391"/>
                  </a:cubicBezTo>
                  <a:cubicBezTo>
                    <a:pt x="4338" y="2802"/>
                    <a:pt x="3470" y="3943"/>
                    <a:pt x="3219" y="4149"/>
                  </a:cubicBezTo>
                  <a:cubicBezTo>
                    <a:pt x="2840" y="4496"/>
                    <a:pt x="2318" y="4833"/>
                    <a:pt x="1791" y="4833"/>
                  </a:cubicBezTo>
                  <a:cubicBezTo>
                    <a:pt x="1557" y="4833"/>
                    <a:pt x="1321" y="4766"/>
                    <a:pt x="1096" y="4605"/>
                  </a:cubicBezTo>
                  <a:cubicBezTo>
                    <a:pt x="206" y="3966"/>
                    <a:pt x="823" y="2688"/>
                    <a:pt x="1119" y="2163"/>
                  </a:cubicBezTo>
                  <a:cubicBezTo>
                    <a:pt x="1370" y="1775"/>
                    <a:pt x="2489" y="360"/>
                    <a:pt x="2489" y="360"/>
                  </a:cubicBezTo>
                  <a:cubicBezTo>
                    <a:pt x="2580" y="245"/>
                    <a:pt x="2557" y="108"/>
                    <a:pt x="2466" y="40"/>
                  </a:cubicBezTo>
                  <a:cubicBezTo>
                    <a:pt x="2430" y="13"/>
                    <a:pt x="2387" y="0"/>
                    <a:pt x="23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6"/>
            <p:cNvSpPr/>
            <p:nvPr/>
          </p:nvSpPr>
          <p:spPr>
            <a:xfrm>
              <a:off x="6265732" y="-105762"/>
              <a:ext cx="269181" cy="119248"/>
            </a:xfrm>
            <a:custGeom>
              <a:avLst/>
              <a:gdLst/>
              <a:ahLst/>
              <a:cxnLst/>
              <a:rect l="l" t="t" r="r" b="b"/>
              <a:pathLst>
                <a:path w="7009" h="3105" extrusionOk="0">
                  <a:moveTo>
                    <a:pt x="845" y="1"/>
                  </a:moveTo>
                  <a:cubicBezTo>
                    <a:pt x="845" y="1"/>
                    <a:pt x="1" y="480"/>
                    <a:pt x="229" y="1735"/>
                  </a:cubicBezTo>
                  <a:cubicBezTo>
                    <a:pt x="412" y="2740"/>
                    <a:pt x="822" y="3105"/>
                    <a:pt x="822" y="3105"/>
                  </a:cubicBezTo>
                  <a:lnTo>
                    <a:pt x="7008" y="389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6"/>
            <p:cNvSpPr/>
            <p:nvPr/>
          </p:nvSpPr>
          <p:spPr>
            <a:xfrm>
              <a:off x="6256976" y="-114518"/>
              <a:ext cx="286693" cy="135915"/>
            </a:xfrm>
            <a:custGeom>
              <a:avLst/>
              <a:gdLst/>
              <a:ahLst/>
              <a:cxnLst/>
              <a:rect l="l" t="t" r="r" b="b"/>
              <a:pathLst>
                <a:path w="7465" h="3539" extrusionOk="0">
                  <a:moveTo>
                    <a:pt x="1142" y="457"/>
                  </a:moveTo>
                  <a:lnTo>
                    <a:pt x="6323" y="777"/>
                  </a:lnTo>
                  <a:lnTo>
                    <a:pt x="1096" y="3059"/>
                  </a:lnTo>
                  <a:cubicBezTo>
                    <a:pt x="982" y="2899"/>
                    <a:pt x="776" y="2557"/>
                    <a:pt x="662" y="1918"/>
                  </a:cubicBezTo>
                  <a:cubicBezTo>
                    <a:pt x="503" y="1005"/>
                    <a:pt x="982" y="571"/>
                    <a:pt x="1142" y="457"/>
                  </a:cubicBezTo>
                  <a:close/>
                  <a:moveTo>
                    <a:pt x="1096" y="0"/>
                  </a:moveTo>
                  <a:cubicBezTo>
                    <a:pt x="1050" y="0"/>
                    <a:pt x="1005" y="23"/>
                    <a:pt x="982" y="46"/>
                  </a:cubicBezTo>
                  <a:cubicBezTo>
                    <a:pt x="936" y="69"/>
                    <a:pt x="0" y="594"/>
                    <a:pt x="229" y="1986"/>
                  </a:cubicBezTo>
                  <a:cubicBezTo>
                    <a:pt x="434" y="3082"/>
                    <a:pt x="868" y="3470"/>
                    <a:pt x="891" y="3493"/>
                  </a:cubicBezTo>
                  <a:cubicBezTo>
                    <a:pt x="936" y="3538"/>
                    <a:pt x="982" y="3538"/>
                    <a:pt x="1050" y="3538"/>
                  </a:cubicBezTo>
                  <a:lnTo>
                    <a:pt x="1119" y="3538"/>
                  </a:lnTo>
                  <a:lnTo>
                    <a:pt x="7327" y="822"/>
                  </a:lnTo>
                  <a:cubicBezTo>
                    <a:pt x="7419" y="777"/>
                    <a:pt x="7464" y="685"/>
                    <a:pt x="7464" y="594"/>
                  </a:cubicBezTo>
                  <a:cubicBezTo>
                    <a:pt x="7441" y="480"/>
                    <a:pt x="7350" y="411"/>
                    <a:pt x="7259" y="411"/>
                  </a:cubicBezTo>
                  <a:lnTo>
                    <a:pt x="1096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6"/>
            <p:cNvSpPr/>
            <p:nvPr/>
          </p:nvSpPr>
          <p:spPr>
            <a:xfrm>
              <a:off x="5326000" y="444735"/>
              <a:ext cx="156078" cy="156961"/>
            </a:xfrm>
            <a:custGeom>
              <a:avLst/>
              <a:gdLst/>
              <a:ahLst/>
              <a:cxnLst/>
              <a:rect l="l" t="t" r="r" b="b"/>
              <a:pathLst>
                <a:path w="4064" h="4087" extrusionOk="0">
                  <a:moveTo>
                    <a:pt x="1188" y="1"/>
                  </a:moveTo>
                  <a:lnTo>
                    <a:pt x="1" y="1370"/>
                  </a:lnTo>
                  <a:lnTo>
                    <a:pt x="2923" y="4087"/>
                  </a:lnTo>
                  <a:lnTo>
                    <a:pt x="4064" y="2808"/>
                  </a:lnTo>
                  <a:lnTo>
                    <a:pt x="11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6"/>
            <p:cNvSpPr/>
            <p:nvPr/>
          </p:nvSpPr>
          <p:spPr>
            <a:xfrm>
              <a:off x="6475231" y="-94356"/>
              <a:ext cx="59681" cy="27229"/>
            </a:xfrm>
            <a:custGeom>
              <a:avLst/>
              <a:gdLst/>
              <a:ahLst/>
              <a:cxnLst/>
              <a:rect l="l" t="t" r="r" b="b"/>
              <a:pathLst>
                <a:path w="1554" h="709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29"/>
                    <a:pt x="47" y="480"/>
                    <a:pt x="138" y="708"/>
                  </a:cubicBezTo>
                  <a:lnTo>
                    <a:pt x="1553" y="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6"/>
            <p:cNvSpPr/>
            <p:nvPr/>
          </p:nvSpPr>
          <p:spPr>
            <a:xfrm>
              <a:off x="5858985" y="2018265"/>
              <a:ext cx="864381" cy="674123"/>
            </a:xfrm>
            <a:custGeom>
              <a:avLst/>
              <a:gdLst/>
              <a:ahLst/>
              <a:cxnLst/>
              <a:rect l="l" t="t" r="r" b="b"/>
              <a:pathLst>
                <a:path w="22507" h="17553" extrusionOk="0">
                  <a:moveTo>
                    <a:pt x="1804" y="0"/>
                  </a:moveTo>
                  <a:cubicBezTo>
                    <a:pt x="663" y="1781"/>
                    <a:pt x="1" y="3881"/>
                    <a:pt x="1" y="6163"/>
                  </a:cubicBezTo>
                  <a:cubicBezTo>
                    <a:pt x="1" y="12440"/>
                    <a:pt x="5114" y="17553"/>
                    <a:pt x="11413" y="17553"/>
                  </a:cubicBezTo>
                  <a:cubicBezTo>
                    <a:pt x="16823" y="17553"/>
                    <a:pt x="21342" y="13787"/>
                    <a:pt x="22506" y="8720"/>
                  </a:cubicBezTo>
                  <a:lnTo>
                    <a:pt x="22506" y="8720"/>
                  </a:lnTo>
                  <a:cubicBezTo>
                    <a:pt x="20475" y="11892"/>
                    <a:pt x="16937" y="13969"/>
                    <a:pt x="12920" y="13969"/>
                  </a:cubicBezTo>
                  <a:cubicBezTo>
                    <a:pt x="6620" y="13969"/>
                    <a:pt x="1507" y="8879"/>
                    <a:pt x="1507" y="2580"/>
                  </a:cubicBezTo>
                  <a:cubicBezTo>
                    <a:pt x="1507" y="1689"/>
                    <a:pt x="1621" y="822"/>
                    <a:pt x="1804" y="0"/>
                  </a:cubicBezTo>
                  <a:close/>
                </a:path>
              </a:pathLst>
            </a:custGeom>
            <a:solidFill>
              <a:srgbClr val="79A2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6"/>
            <p:cNvSpPr/>
            <p:nvPr/>
          </p:nvSpPr>
          <p:spPr>
            <a:xfrm>
              <a:off x="5858985" y="1816639"/>
              <a:ext cx="875788" cy="875749"/>
            </a:xfrm>
            <a:custGeom>
              <a:avLst/>
              <a:gdLst/>
              <a:ahLst/>
              <a:cxnLst/>
              <a:rect l="l" t="t" r="r" b="b"/>
              <a:pathLst>
                <a:path w="22804" h="22803" extrusionOk="0">
                  <a:moveTo>
                    <a:pt x="11413" y="0"/>
                  </a:moveTo>
                  <a:cubicBezTo>
                    <a:pt x="5114" y="0"/>
                    <a:pt x="1" y="5113"/>
                    <a:pt x="1" y="11413"/>
                  </a:cubicBezTo>
                  <a:cubicBezTo>
                    <a:pt x="1" y="17690"/>
                    <a:pt x="5114" y="22803"/>
                    <a:pt x="11413" y="22803"/>
                  </a:cubicBezTo>
                  <a:cubicBezTo>
                    <a:pt x="17713" y="22803"/>
                    <a:pt x="22803" y="17690"/>
                    <a:pt x="22803" y="11413"/>
                  </a:cubicBezTo>
                  <a:cubicBezTo>
                    <a:pt x="22803" y="5113"/>
                    <a:pt x="17713" y="0"/>
                    <a:pt x="11413" y="0"/>
                  </a:cubicBez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6"/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6"/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6"/>
            <p:cNvSpPr/>
            <p:nvPr/>
          </p:nvSpPr>
          <p:spPr>
            <a:xfrm>
              <a:off x="6233318" y="2063852"/>
              <a:ext cx="121014" cy="58760"/>
            </a:xfrm>
            <a:custGeom>
              <a:avLst/>
              <a:gdLst/>
              <a:ahLst/>
              <a:cxnLst/>
              <a:rect l="l" t="t" r="r" b="b"/>
              <a:pathLst>
                <a:path w="3151" h="1530" extrusionOk="0">
                  <a:moveTo>
                    <a:pt x="0" y="0"/>
                  </a:moveTo>
                  <a:cubicBezTo>
                    <a:pt x="0" y="845"/>
                    <a:pt x="708" y="1530"/>
                    <a:pt x="1575" y="1530"/>
                  </a:cubicBezTo>
                  <a:cubicBezTo>
                    <a:pt x="2442" y="1530"/>
                    <a:pt x="3150" y="845"/>
                    <a:pt x="3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6"/>
            <p:cNvSpPr/>
            <p:nvPr/>
          </p:nvSpPr>
          <p:spPr>
            <a:xfrm>
              <a:off x="6080774" y="2000714"/>
              <a:ext cx="22813" cy="46508"/>
            </a:xfrm>
            <a:custGeom>
              <a:avLst/>
              <a:gdLst/>
              <a:ahLst/>
              <a:cxnLst/>
              <a:rect l="l" t="t" r="r" b="b"/>
              <a:pathLst>
                <a:path w="594" h="1211" extrusionOk="0">
                  <a:moveTo>
                    <a:pt x="297" y="1"/>
                  </a:moveTo>
                  <a:cubicBezTo>
                    <a:pt x="137" y="1"/>
                    <a:pt x="1" y="275"/>
                    <a:pt x="1" y="594"/>
                  </a:cubicBezTo>
                  <a:cubicBezTo>
                    <a:pt x="1" y="937"/>
                    <a:pt x="137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6"/>
            <p:cNvSpPr/>
            <p:nvPr/>
          </p:nvSpPr>
          <p:spPr>
            <a:xfrm>
              <a:off x="6064106" y="1984085"/>
              <a:ext cx="56148" cy="79806"/>
            </a:xfrm>
            <a:custGeom>
              <a:avLst/>
              <a:gdLst/>
              <a:ahLst/>
              <a:cxnLst/>
              <a:rect l="l" t="t" r="r" b="b"/>
              <a:pathLst>
                <a:path w="1462" h="2078" extrusionOk="0">
                  <a:moveTo>
                    <a:pt x="731" y="0"/>
                  </a:moveTo>
                  <a:cubicBezTo>
                    <a:pt x="298" y="0"/>
                    <a:pt x="1" y="434"/>
                    <a:pt x="1" y="1027"/>
                  </a:cubicBezTo>
                  <a:cubicBezTo>
                    <a:pt x="1" y="1644"/>
                    <a:pt x="298" y="2077"/>
                    <a:pt x="731" y="2077"/>
                  </a:cubicBezTo>
                  <a:cubicBezTo>
                    <a:pt x="1142" y="2077"/>
                    <a:pt x="1462" y="1644"/>
                    <a:pt x="1462" y="1027"/>
                  </a:cubicBezTo>
                  <a:cubicBezTo>
                    <a:pt x="1462" y="434"/>
                    <a:pt x="1142" y="0"/>
                    <a:pt x="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6"/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6"/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6"/>
            <p:cNvSpPr/>
            <p:nvPr/>
          </p:nvSpPr>
          <p:spPr>
            <a:xfrm>
              <a:off x="6266616" y="1855197"/>
              <a:ext cx="213071" cy="102618"/>
            </a:xfrm>
            <a:custGeom>
              <a:avLst/>
              <a:gdLst/>
              <a:ahLst/>
              <a:cxnLst/>
              <a:rect l="l" t="t" r="r" b="b"/>
              <a:pathLst>
                <a:path w="5548" h="2672" extrusionOk="0">
                  <a:moveTo>
                    <a:pt x="640" y="1"/>
                  </a:moveTo>
                  <a:cubicBezTo>
                    <a:pt x="297" y="1"/>
                    <a:pt x="0" y="298"/>
                    <a:pt x="0" y="663"/>
                  </a:cubicBezTo>
                  <a:cubicBezTo>
                    <a:pt x="0" y="1005"/>
                    <a:pt x="297" y="1302"/>
                    <a:pt x="640" y="1302"/>
                  </a:cubicBezTo>
                  <a:cubicBezTo>
                    <a:pt x="1347" y="1302"/>
                    <a:pt x="3356" y="1530"/>
                    <a:pt x="4360" y="2489"/>
                  </a:cubicBezTo>
                  <a:cubicBezTo>
                    <a:pt x="4497" y="2603"/>
                    <a:pt x="4657" y="2671"/>
                    <a:pt x="4817" y="2671"/>
                  </a:cubicBezTo>
                  <a:cubicBezTo>
                    <a:pt x="4999" y="2671"/>
                    <a:pt x="5159" y="2603"/>
                    <a:pt x="5296" y="2466"/>
                  </a:cubicBezTo>
                  <a:cubicBezTo>
                    <a:pt x="5547" y="2215"/>
                    <a:pt x="5524" y="1804"/>
                    <a:pt x="5273" y="1553"/>
                  </a:cubicBezTo>
                  <a:cubicBezTo>
                    <a:pt x="3675" y="24"/>
                    <a:pt x="777" y="1"/>
                    <a:pt x="640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6"/>
            <p:cNvSpPr/>
            <p:nvPr/>
          </p:nvSpPr>
          <p:spPr>
            <a:xfrm>
              <a:off x="6193838" y="1866181"/>
              <a:ext cx="50887" cy="49542"/>
            </a:xfrm>
            <a:custGeom>
              <a:avLst/>
              <a:gdLst/>
              <a:ahLst/>
              <a:cxnLst/>
              <a:rect l="l" t="t" r="r" b="b"/>
              <a:pathLst>
                <a:path w="1325" h="1290" extrusionOk="0">
                  <a:moveTo>
                    <a:pt x="654" y="0"/>
                  </a:moveTo>
                  <a:cubicBezTo>
                    <a:pt x="486" y="0"/>
                    <a:pt x="321" y="57"/>
                    <a:pt x="206" y="171"/>
                  </a:cubicBezTo>
                  <a:cubicBezTo>
                    <a:pt x="161" y="217"/>
                    <a:pt x="138" y="240"/>
                    <a:pt x="115" y="285"/>
                  </a:cubicBezTo>
                  <a:cubicBezTo>
                    <a:pt x="92" y="308"/>
                    <a:pt x="69" y="354"/>
                    <a:pt x="47" y="400"/>
                  </a:cubicBezTo>
                  <a:cubicBezTo>
                    <a:pt x="47" y="422"/>
                    <a:pt x="24" y="468"/>
                    <a:pt x="24" y="514"/>
                  </a:cubicBezTo>
                  <a:cubicBezTo>
                    <a:pt x="1" y="559"/>
                    <a:pt x="1" y="605"/>
                    <a:pt x="1" y="651"/>
                  </a:cubicBezTo>
                  <a:cubicBezTo>
                    <a:pt x="1" y="673"/>
                    <a:pt x="1" y="719"/>
                    <a:pt x="24" y="765"/>
                  </a:cubicBezTo>
                  <a:cubicBezTo>
                    <a:pt x="24" y="810"/>
                    <a:pt x="47" y="856"/>
                    <a:pt x="47" y="879"/>
                  </a:cubicBezTo>
                  <a:cubicBezTo>
                    <a:pt x="69" y="925"/>
                    <a:pt x="92" y="970"/>
                    <a:pt x="115" y="993"/>
                  </a:cubicBezTo>
                  <a:cubicBezTo>
                    <a:pt x="138" y="1039"/>
                    <a:pt x="161" y="1062"/>
                    <a:pt x="206" y="1107"/>
                  </a:cubicBezTo>
                  <a:cubicBezTo>
                    <a:pt x="229" y="1130"/>
                    <a:pt x="252" y="1153"/>
                    <a:pt x="298" y="1176"/>
                  </a:cubicBezTo>
                  <a:cubicBezTo>
                    <a:pt x="321" y="1198"/>
                    <a:pt x="366" y="1221"/>
                    <a:pt x="412" y="1244"/>
                  </a:cubicBezTo>
                  <a:cubicBezTo>
                    <a:pt x="457" y="1267"/>
                    <a:pt x="480" y="1267"/>
                    <a:pt x="526" y="1290"/>
                  </a:cubicBezTo>
                  <a:lnTo>
                    <a:pt x="663" y="1290"/>
                  </a:lnTo>
                  <a:cubicBezTo>
                    <a:pt x="823" y="1290"/>
                    <a:pt x="1005" y="1221"/>
                    <a:pt x="1119" y="1107"/>
                  </a:cubicBezTo>
                  <a:cubicBezTo>
                    <a:pt x="1142" y="1062"/>
                    <a:pt x="1188" y="1039"/>
                    <a:pt x="1211" y="993"/>
                  </a:cubicBezTo>
                  <a:cubicBezTo>
                    <a:pt x="1234" y="970"/>
                    <a:pt x="1256" y="925"/>
                    <a:pt x="1256" y="879"/>
                  </a:cubicBezTo>
                  <a:cubicBezTo>
                    <a:pt x="1279" y="856"/>
                    <a:pt x="1302" y="810"/>
                    <a:pt x="1302" y="765"/>
                  </a:cubicBezTo>
                  <a:cubicBezTo>
                    <a:pt x="1302" y="719"/>
                    <a:pt x="1325" y="673"/>
                    <a:pt x="1325" y="651"/>
                  </a:cubicBezTo>
                  <a:cubicBezTo>
                    <a:pt x="1325" y="605"/>
                    <a:pt x="1302" y="559"/>
                    <a:pt x="1302" y="514"/>
                  </a:cubicBezTo>
                  <a:cubicBezTo>
                    <a:pt x="1302" y="468"/>
                    <a:pt x="1279" y="422"/>
                    <a:pt x="1256" y="400"/>
                  </a:cubicBezTo>
                  <a:cubicBezTo>
                    <a:pt x="1256" y="354"/>
                    <a:pt x="1234" y="308"/>
                    <a:pt x="1211" y="285"/>
                  </a:cubicBezTo>
                  <a:cubicBezTo>
                    <a:pt x="1188" y="240"/>
                    <a:pt x="1142" y="217"/>
                    <a:pt x="1119" y="171"/>
                  </a:cubicBezTo>
                  <a:cubicBezTo>
                    <a:pt x="994" y="57"/>
                    <a:pt x="823" y="0"/>
                    <a:pt x="654" y="0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6"/>
            <p:cNvSpPr/>
            <p:nvPr/>
          </p:nvSpPr>
          <p:spPr>
            <a:xfrm>
              <a:off x="7921641" y="1759646"/>
              <a:ext cx="1214136" cy="224477"/>
            </a:xfrm>
            <a:custGeom>
              <a:avLst/>
              <a:gdLst/>
              <a:ahLst/>
              <a:cxnLst/>
              <a:rect l="l" t="t" r="r" b="b"/>
              <a:pathLst>
                <a:path w="31614" h="5845" extrusionOk="0">
                  <a:moveTo>
                    <a:pt x="31614" y="1"/>
                  </a:moveTo>
                  <a:lnTo>
                    <a:pt x="6072" y="161"/>
                  </a:lnTo>
                  <a:lnTo>
                    <a:pt x="1" y="5844"/>
                  </a:lnTo>
                  <a:lnTo>
                    <a:pt x="31614" y="2101"/>
                  </a:lnTo>
                  <a:lnTo>
                    <a:pt x="3161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6"/>
            <p:cNvSpPr/>
            <p:nvPr/>
          </p:nvSpPr>
          <p:spPr>
            <a:xfrm>
              <a:off x="7777007" y="1510705"/>
              <a:ext cx="1357041" cy="399758"/>
            </a:xfrm>
            <a:custGeom>
              <a:avLst/>
              <a:gdLst/>
              <a:ahLst/>
              <a:cxnLst/>
              <a:rect l="l" t="t" r="r" b="b"/>
              <a:pathLst>
                <a:path w="35335" h="10409" extrusionOk="0">
                  <a:moveTo>
                    <a:pt x="34581" y="0"/>
                  </a:moveTo>
                  <a:lnTo>
                    <a:pt x="0" y="4406"/>
                  </a:lnTo>
                  <a:lnTo>
                    <a:pt x="777" y="10409"/>
                  </a:lnTo>
                  <a:lnTo>
                    <a:pt x="35334" y="5981"/>
                  </a:lnTo>
                  <a:lnTo>
                    <a:pt x="34581" y="0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6"/>
            <p:cNvSpPr/>
            <p:nvPr/>
          </p:nvSpPr>
          <p:spPr>
            <a:xfrm>
              <a:off x="7759456" y="1494037"/>
              <a:ext cx="1392104" cy="433093"/>
            </a:xfrm>
            <a:custGeom>
              <a:avLst/>
              <a:gdLst/>
              <a:ahLst/>
              <a:cxnLst/>
              <a:rect l="l" t="t" r="r" b="b"/>
              <a:pathLst>
                <a:path w="36248" h="11277" extrusionOk="0">
                  <a:moveTo>
                    <a:pt x="34650" y="914"/>
                  </a:moveTo>
                  <a:lnTo>
                    <a:pt x="35312" y="6049"/>
                  </a:lnTo>
                  <a:lnTo>
                    <a:pt x="1599" y="10341"/>
                  </a:lnTo>
                  <a:lnTo>
                    <a:pt x="960" y="5228"/>
                  </a:lnTo>
                  <a:lnTo>
                    <a:pt x="34650" y="914"/>
                  </a:lnTo>
                  <a:close/>
                  <a:moveTo>
                    <a:pt x="34969" y="1"/>
                  </a:moveTo>
                  <a:lnTo>
                    <a:pt x="412" y="4406"/>
                  </a:lnTo>
                  <a:cubicBezTo>
                    <a:pt x="184" y="4452"/>
                    <a:pt x="1" y="4657"/>
                    <a:pt x="47" y="4908"/>
                  </a:cubicBezTo>
                  <a:lnTo>
                    <a:pt x="800" y="10888"/>
                  </a:lnTo>
                  <a:cubicBezTo>
                    <a:pt x="823" y="11003"/>
                    <a:pt x="868" y="11117"/>
                    <a:pt x="960" y="11185"/>
                  </a:cubicBezTo>
                  <a:cubicBezTo>
                    <a:pt x="1051" y="11231"/>
                    <a:pt x="1142" y="11276"/>
                    <a:pt x="1234" y="11276"/>
                  </a:cubicBezTo>
                  <a:lnTo>
                    <a:pt x="1279" y="11276"/>
                  </a:lnTo>
                  <a:lnTo>
                    <a:pt x="35860" y="6848"/>
                  </a:lnTo>
                  <a:cubicBezTo>
                    <a:pt x="36088" y="6826"/>
                    <a:pt x="36248" y="6620"/>
                    <a:pt x="36225" y="6369"/>
                  </a:cubicBezTo>
                  <a:lnTo>
                    <a:pt x="35472" y="389"/>
                  </a:lnTo>
                  <a:cubicBezTo>
                    <a:pt x="35449" y="275"/>
                    <a:pt x="35380" y="161"/>
                    <a:pt x="35289" y="92"/>
                  </a:cubicBezTo>
                  <a:cubicBezTo>
                    <a:pt x="35198" y="24"/>
                    <a:pt x="35083" y="1"/>
                    <a:pt x="3496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6"/>
            <p:cNvSpPr/>
            <p:nvPr/>
          </p:nvSpPr>
          <p:spPr>
            <a:xfrm>
              <a:off x="8995483" y="1505366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0" y="1"/>
                  </a:moveTo>
                  <a:cubicBezTo>
                    <a:pt x="437" y="1"/>
                    <a:pt x="424" y="1"/>
                    <a:pt x="412" y="3"/>
                  </a:cubicBezTo>
                  <a:cubicBezTo>
                    <a:pt x="160" y="48"/>
                    <a:pt x="1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412" y="2102"/>
                    <a:pt x="617" y="2102"/>
                  </a:cubicBezTo>
                  <a:lnTo>
                    <a:pt x="685" y="2102"/>
                  </a:lnTo>
                  <a:cubicBezTo>
                    <a:pt x="914" y="2080"/>
                    <a:pt x="1073" y="1851"/>
                    <a:pt x="1051" y="1623"/>
                  </a:cubicBezTo>
                  <a:lnTo>
                    <a:pt x="891" y="391"/>
                  </a:lnTo>
                  <a:cubicBezTo>
                    <a:pt x="869" y="175"/>
                    <a:pt x="665" y="1"/>
                    <a:pt x="45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6"/>
            <p:cNvSpPr/>
            <p:nvPr/>
          </p:nvSpPr>
          <p:spPr>
            <a:xfrm>
              <a:off x="8956924" y="1645621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8" y="0"/>
                  </a:moveTo>
                  <a:cubicBezTo>
                    <a:pt x="443" y="0"/>
                    <a:pt x="427" y="1"/>
                    <a:pt x="411" y="3"/>
                  </a:cubicBezTo>
                  <a:cubicBezTo>
                    <a:pt x="183" y="48"/>
                    <a:pt x="0" y="254"/>
                    <a:pt x="23" y="505"/>
                  </a:cubicBezTo>
                  <a:lnTo>
                    <a:pt x="366" y="3016"/>
                  </a:lnTo>
                  <a:cubicBezTo>
                    <a:pt x="388" y="3244"/>
                    <a:pt x="571" y="3404"/>
                    <a:pt x="799" y="3404"/>
                  </a:cubicBezTo>
                  <a:lnTo>
                    <a:pt x="845" y="3404"/>
                  </a:lnTo>
                  <a:cubicBezTo>
                    <a:pt x="1073" y="3358"/>
                    <a:pt x="1256" y="3152"/>
                    <a:pt x="1233" y="2901"/>
                  </a:cubicBezTo>
                  <a:lnTo>
                    <a:pt x="891" y="391"/>
                  </a:lnTo>
                  <a:cubicBezTo>
                    <a:pt x="869" y="155"/>
                    <a:pt x="688" y="0"/>
                    <a:pt x="45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6"/>
            <p:cNvSpPr/>
            <p:nvPr/>
          </p:nvSpPr>
          <p:spPr>
            <a:xfrm>
              <a:off x="7871676" y="1649116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26"/>
                    <a:pt x="1" y="254"/>
                    <a:pt x="46" y="482"/>
                  </a:cubicBezTo>
                  <a:lnTo>
                    <a:pt x="183" y="1715"/>
                  </a:lnTo>
                  <a:cubicBezTo>
                    <a:pt x="229" y="1943"/>
                    <a:pt x="411" y="2103"/>
                    <a:pt x="617" y="2103"/>
                  </a:cubicBezTo>
                  <a:lnTo>
                    <a:pt x="685" y="2103"/>
                  </a:lnTo>
                  <a:cubicBezTo>
                    <a:pt x="914" y="2057"/>
                    <a:pt x="1096" y="1852"/>
                    <a:pt x="1051" y="1601"/>
                  </a:cubicBezTo>
                  <a:lnTo>
                    <a:pt x="891" y="391"/>
                  </a:lnTo>
                  <a:cubicBezTo>
                    <a:pt x="869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6"/>
            <p:cNvSpPr/>
            <p:nvPr/>
          </p:nvSpPr>
          <p:spPr>
            <a:xfrm>
              <a:off x="7974255" y="1635982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4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25"/>
                    <a:pt x="0" y="254"/>
                    <a:pt x="23" y="505"/>
                  </a:cubicBezTo>
                  <a:lnTo>
                    <a:pt x="183" y="1714"/>
                  </a:lnTo>
                  <a:cubicBezTo>
                    <a:pt x="206" y="1943"/>
                    <a:pt x="388" y="2102"/>
                    <a:pt x="616" y="2102"/>
                  </a:cubicBezTo>
                  <a:lnTo>
                    <a:pt x="662" y="2102"/>
                  </a:lnTo>
                  <a:cubicBezTo>
                    <a:pt x="913" y="2057"/>
                    <a:pt x="1073" y="1851"/>
                    <a:pt x="1050" y="1600"/>
                  </a:cubicBezTo>
                  <a:lnTo>
                    <a:pt x="890" y="391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6"/>
            <p:cNvSpPr/>
            <p:nvPr/>
          </p:nvSpPr>
          <p:spPr>
            <a:xfrm>
              <a:off x="8075913" y="1622809"/>
              <a:ext cx="42130" cy="80804"/>
            </a:xfrm>
            <a:custGeom>
              <a:avLst/>
              <a:gdLst/>
              <a:ahLst/>
              <a:cxnLst/>
              <a:rect l="l" t="t" r="r" b="b"/>
              <a:pathLst>
                <a:path w="1097" h="2104" extrusionOk="0">
                  <a:moveTo>
                    <a:pt x="459" y="1"/>
                  </a:moveTo>
                  <a:cubicBezTo>
                    <a:pt x="443" y="1"/>
                    <a:pt x="428" y="2"/>
                    <a:pt x="412" y="3"/>
                  </a:cubicBezTo>
                  <a:cubicBezTo>
                    <a:pt x="184" y="49"/>
                    <a:pt x="1" y="254"/>
                    <a:pt x="47" y="505"/>
                  </a:cubicBezTo>
                  <a:lnTo>
                    <a:pt x="184" y="1715"/>
                  </a:lnTo>
                  <a:cubicBezTo>
                    <a:pt x="229" y="1943"/>
                    <a:pt x="412" y="2103"/>
                    <a:pt x="617" y="2103"/>
                  </a:cubicBezTo>
                  <a:lnTo>
                    <a:pt x="686" y="2103"/>
                  </a:lnTo>
                  <a:cubicBezTo>
                    <a:pt x="914" y="2080"/>
                    <a:pt x="1097" y="1852"/>
                    <a:pt x="1051" y="1624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6"/>
            <p:cNvSpPr/>
            <p:nvPr/>
          </p:nvSpPr>
          <p:spPr>
            <a:xfrm>
              <a:off x="8178493" y="1609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1"/>
                  </a:moveTo>
                  <a:cubicBezTo>
                    <a:pt x="440" y="1"/>
                    <a:pt x="426" y="1"/>
                    <a:pt x="411" y="3"/>
                  </a:cubicBezTo>
                  <a:cubicBezTo>
                    <a:pt x="160" y="48"/>
                    <a:pt x="0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389" y="2103"/>
                    <a:pt x="617" y="2103"/>
                  </a:cubicBezTo>
                  <a:lnTo>
                    <a:pt x="662" y="2103"/>
                  </a:lnTo>
                  <a:cubicBezTo>
                    <a:pt x="913" y="2080"/>
                    <a:pt x="1073" y="1852"/>
                    <a:pt x="1050" y="1623"/>
                  </a:cubicBezTo>
                  <a:lnTo>
                    <a:pt x="891" y="391"/>
                  </a:lnTo>
                  <a:cubicBezTo>
                    <a:pt x="869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6"/>
            <p:cNvSpPr/>
            <p:nvPr/>
          </p:nvSpPr>
          <p:spPr>
            <a:xfrm>
              <a:off x="8280190" y="1597231"/>
              <a:ext cx="42092" cy="80074"/>
            </a:xfrm>
            <a:custGeom>
              <a:avLst/>
              <a:gdLst/>
              <a:ahLst/>
              <a:cxnLst/>
              <a:rect l="l" t="t" r="r" b="b"/>
              <a:pathLst>
                <a:path w="1096" h="2085" extrusionOk="0">
                  <a:moveTo>
                    <a:pt x="488" y="0"/>
                  </a:moveTo>
                  <a:cubicBezTo>
                    <a:pt x="463" y="0"/>
                    <a:pt x="437" y="2"/>
                    <a:pt x="411" y="7"/>
                  </a:cubicBezTo>
                  <a:cubicBezTo>
                    <a:pt x="183" y="30"/>
                    <a:pt x="0" y="235"/>
                    <a:pt x="46" y="487"/>
                  </a:cubicBezTo>
                  <a:lnTo>
                    <a:pt x="183" y="1719"/>
                  </a:lnTo>
                  <a:cubicBezTo>
                    <a:pt x="228" y="1925"/>
                    <a:pt x="411" y="2084"/>
                    <a:pt x="617" y="2084"/>
                  </a:cubicBezTo>
                  <a:lnTo>
                    <a:pt x="685" y="2084"/>
                  </a:lnTo>
                  <a:cubicBezTo>
                    <a:pt x="913" y="2061"/>
                    <a:pt x="1096" y="1833"/>
                    <a:pt x="1050" y="1605"/>
                  </a:cubicBezTo>
                  <a:lnTo>
                    <a:pt x="913" y="372"/>
                  </a:lnTo>
                  <a:cubicBezTo>
                    <a:pt x="872" y="168"/>
                    <a:pt x="703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6"/>
            <p:cNvSpPr/>
            <p:nvPr/>
          </p:nvSpPr>
          <p:spPr>
            <a:xfrm>
              <a:off x="8382731" y="1584058"/>
              <a:ext cx="41247" cy="80958"/>
            </a:xfrm>
            <a:custGeom>
              <a:avLst/>
              <a:gdLst/>
              <a:ahLst/>
              <a:cxnLst/>
              <a:rect l="l" t="t" r="r" b="b"/>
              <a:pathLst>
                <a:path w="1074" h="2108" extrusionOk="0">
                  <a:moveTo>
                    <a:pt x="483" y="1"/>
                  </a:moveTo>
                  <a:cubicBezTo>
                    <a:pt x="459" y="1"/>
                    <a:pt x="435" y="3"/>
                    <a:pt x="412" y="8"/>
                  </a:cubicBezTo>
                  <a:cubicBezTo>
                    <a:pt x="161" y="31"/>
                    <a:pt x="1" y="259"/>
                    <a:pt x="24" y="487"/>
                  </a:cubicBezTo>
                  <a:lnTo>
                    <a:pt x="183" y="1720"/>
                  </a:lnTo>
                  <a:cubicBezTo>
                    <a:pt x="206" y="1925"/>
                    <a:pt x="389" y="2108"/>
                    <a:pt x="617" y="2108"/>
                  </a:cubicBezTo>
                  <a:cubicBezTo>
                    <a:pt x="640" y="2108"/>
                    <a:pt x="663" y="2085"/>
                    <a:pt x="663" y="2085"/>
                  </a:cubicBezTo>
                  <a:cubicBezTo>
                    <a:pt x="914" y="2062"/>
                    <a:pt x="1074" y="1834"/>
                    <a:pt x="1051" y="1606"/>
                  </a:cubicBezTo>
                  <a:lnTo>
                    <a:pt x="891" y="373"/>
                  </a:lnTo>
                  <a:cubicBezTo>
                    <a:pt x="871" y="169"/>
                    <a:pt x="685" y="1"/>
                    <a:pt x="4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6"/>
            <p:cNvSpPr/>
            <p:nvPr/>
          </p:nvSpPr>
          <p:spPr>
            <a:xfrm>
              <a:off x="8484427" y="1570924"/>
              <a:ext cx="42130" cy="80958"/>
            </a:xfrm>
            <a:custGeom>
              <a:avLst/>
              <a:gdLst/>
              <a:ahLst/>
              <a:cxnLst/>
              <a:rect l="l" t="t" r="r" b="b"/>
              <a:pathLst>
                <a:path w="1097" h="2108" extrusionOk="0">
                  <a:moveTo>
                    <a:pt x="488" y="0"/>
                  </a:moveTo>
                  <a:cubicBezTo>
                    <a:pt x="463" y="0"/>
                    <a:pt x="438" y="3"/>
                    <a:pt x="411" y="7"/>
                  </a:cubicBezTo>
                  <a:cubicBezTo>
                    <a:pt x="183" y="30"/>
                    <a:pt x="1" y="259"/>
                    <a:pt x="46" y="487"/>
                  </a:cubicBezTo>
                  <a:lnTo>
                    <a:pt x="206" y="1719"/>
                  </a:lnTo>
                  <a:cubicBezTo>
                    <a:pt x="229" y="1948"/>
                    <a:pt x="411" y="2107"/>
                    <a:pt x="640" y="2107"/>
                  </a:cubicBezTo>
                  <a:cubicBezTo>
                    <a:pt x="640" y="2107"/>
                    <a:pt x="662" y="2107"/>
                    <a:pt x="685" y="2085"/>
                  </a:cubicBezTo>
                  <a:cubicBezTo>
                    <a:pt x="914" y="2062"/>
                    <a:pt x="1096" y="1856"/>
                    <a:pt x="1073" y="1605"/>
                  </a:cubicBezTo>
                  <a:lnTo>
                    <a:pt x="914" y="373"/>
                  </a:lnTo>
                  <a:cubicBezTo>
                    <a:pt x="873" y="168"/>
                    <a:pt x="704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6"/>
            <p:cNvSpPr/>
            <p:nvPr/>
          </p:nvSpPr>
          <p:spPr>
            <a:xfrm>
              <a:off x="8587007" y="1557943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5" y="1"/>
                  </a:moveTo>
                  <a:cubicBezTo>
                    <a:pt x="440" y="1"/>
                    <a:pt x="425" y="2"/>
                    <a:pt x="411" y="3"/>
                  </a:cubicBezTo>
                  <a:cubicBezTo>
                    <a:pt x="160" y="26"/>
                    <a:pt x="0" y="254"/>
                    <a:pt x="23" y="482"/>
                  </a:cubicBezTo>
                  <a:lnTo>
                    <a:pt x="183" y="1715"/>
                  </a:lnTo>
                  <a:cubicBezTo>
                    <a:pt x="206" y="1943"/>
                    <a:pt x="411" y="2103"/>
                    <a:pt x="616" y="2103"/>
                  </a:cubicBezTo>
                  <a:lnTo>
                    <a:pt x="662" y="2103"/>
                  </a:lnTo>
                  <a:cubicBezTo>
                    <a:pt x="913" y="2057"/>
                    <a:pt x="1073" y="1852"/>
                    <a:pt x="1050" y="1601"/>
                  </a:cubicBezTo>
                  <a:lnTo>
                    <a:pt x="890" y="368"/>
                  </a:lnTo>
                  <a:cubicBezTo>
                    <a:pt x="869" y="155"/>
                    <a:pt x="667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6"/>
            <p:cNvSpPr/>
            <p:nvPr/>
          </p:nvSpPr>
          <p:spPr>
            <a:xfrm>
              <a:off x="8688665" y="1544808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8" y="1"/>
                    <a:pt x="412" y="3"/>
                  </a:cubicBezTo>
                  <a:cubicBezTo>
                    <a:pt x="183" y="25"/>
                    <a:pt x="1" y="254"/>
                    <a:pt x="46" y="482"/>
                  </a:cubicBezTo>
                  <a:lnTo>
                    <a:pt x="206" y="1715"/>
                  </a:lnTo>
                  <a:cubicBezTo>
                    <a:pt x="229" y="1943"/>
                    <a:pt x="412" y="2103"/>
                    <a:pt x="640" y="2103"/>
                  </a:cubicBezTo>
                  <a:lnTo>
                    <a:pt x="686" y="2103"/>
                  </a:lnTo>
                  <a:cubicBezTo>
                    <a:pt x="914" y="2057"/>
                    <a:pt x="1096" y="1852"/>
                    <a:pt x="1074" y="1600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6"/>
            <p:cNvSpPr/>
            <p:nvPr/>
          </p:nvSpPr>
          <p:spPr>
            <a:xfrm>
              <a:off x="8791245" y="1531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183" y="1714"/>
                  </a:lnTo>
                  <a:cubicBezTo>
                    <a:pt x="206" y="1942"/>
                    <a:pt x="411" y="2102"/>
                    <a:pt x="617" y="2102"/>
                  </a:cubicBezTo>
                  <a:lnTo>
                    <a:pt x="685" y="2102"/>
                  </a:lnTo>
                  <a:cubicBezTo>
                    <a:pt x="913" y="2079"/>
                    <a:pt x="1073" y="1851"/>
                    <a:pt x="1050" y="1600"/>
                  </a:cubicBezTo>
                  <a:lnTo>
                    <a:pt x="891" y="390"/>
                  </a:lnTo>
                  <a:cubicBezTo>
                    <a:pt x="869" y="155"/>
                    <a:pt x="66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6"/>
            <p:cNvSpPr/>
            <p:nvPr/>
          </p:nvSpPr>
          <p:spPr>
            <a:xfrm>
              <a:off x="8892941" y="1518501"/>
              <a:ext cx="42092" cy="80766"/>
            </a:xfrm>
            <a:custGeom>
              <a:avLst/>
              <a:gdLst/>
              <a:ahLst/>
              <a:cxnLst/>
              <a:rect l="l" t="t" r="r" b="b"/>
              <a:pathLst>
                <a:path w="1096" h="2103" extrusionOk="0">
                  <a:moveTo>
                    <a:pt x="458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49"/>
                    <a:pt x="0" y="254"/>
                    <a:pt x="46" y="505"/>
                  </a:cubicBezTo>
                  <a:lnTo>
                    <a:pt x="206" y="1715"/>
                  </a:lnTo>
                  <a:cubicBezTo>
                    <a:pt x="228" y="1943"/>
                    <a:pt x="411" y="2103"/>
                    <a:pt x="639" y="2103"/>
                  </a:cubicBezTo>
                  <a:lnTo>
                    <a:pt x="685" y="2103"/>
                  </a:lnTo>
                  <a:cubicBezTo>
                    <a:pt x="936" y="2080"/>
                    <a:pt x="1096" y="1852"/>
                    <a:pt x="1073" y="1624"/>
                  </a:cubicBezTo>
                  <a:lnTo>
                    <a:pt x="913" y="391"/>
                  </a:lnTo>
                  <a:cubicBezTo>
                    <a:pt x="870" y="156"/>
                    <a:pt x="687" y="1"/>
                    <a:pt x="45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6"/>
            <p:cNvSpPr/>
            <p:nvPr/>
          </p:nvSpPr>
          <p:spPr>
            <a:xfrm>
              <a:off x="8551943" y="1697353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4" y="0"/>
                  </a:moveTo>
                  <a:cubicBezTo>
                    <a:pt x="440" y="0"/>
                    <a:pt x="425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342" y="3015"/>
                  </a:lnTo>
                  <a:cubicBezTo>
                    <a:pt x="388" y="3243"/>
                    <a:pt x="571" y="3403"/>
                    <a:pt x="776" y="3403"/>
                  </a:cubicBezTo>
                  <a:lnTo>
                    <a:pt x="845" y="3403"/>
                  </a:lnTo>
                  <a:cubicBezTo>
                    <a:pt x="1073" y="3358"/>
                    <a:pt x="1255" y="3152"/>
                    <a:pt x="1210" y="2901"/>
                  </a:cubicBezTo>
                  <a:lnTo>
                    <a:pt x="890" y="390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6"/>
            <p:cNvSpPr/>
            <p:nvPr/>
          </p:nvSpPr>
          <p:spPr>
            <a:xfrm>
              <a:off x="8349434" y="1723430"/>
              <a:ext cx="48237" cy="130078"/>
            </a:xfrm>
            <a:custGeom>
              <a:avLst/>
              <a:gdLst/>
              <a:ahLst/>
              <a:cxnLst/>
              <a:rect l="l" t="t" r="r" b="b"/>
              <a:pathLst>
                <a:path w="1256" h="3387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88" y="3226"/>
                    <a:pt x="571" y="3386"/>
                    <a:pt x="776" y="3386"/>
                  </a:cubicBezTo>
                  <a:lnTo>
                    <a:pt x="845" y="3386"/>
                  </a:lnTo>
                  <a:cubicBezTo>
                    <a:pt x="1073" y="3363"/>
                    <a:pt x="1256" y="3135"/>
                    <a:pt x="1210" y="2907"/>
                  </a:cubicBezTo>
                  <a:lnTo>
                    <a:pt x="891" y="373"/>
                  </a:lnTo>
                  <a:cubicBezTo>
                    <a:pt x="870" y="169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6"/>
            <p:cNvSpPr/>
            <p:nvPr/>
          </p:nvSpPr>
          <p:spPr>
            <a:xfrm>
              <a:off x="8754415" y="1671737"/>
              <a:ext cx="48275" cy="130039"/>
            </a:xfrm>
            <a:custGeom>
              <a:avLst/>
              <a:gdLst/>
              <a:ahLst/>
              <a:cxnLst/>
              <a:rect l="l" t="t" r="r" b="b"/>
              <a:pathLst>
                <a:path w="1257" h="3386" extrusionOk="0">
                  <a:moveTo>
                    <a:pt x="483" y="0"/>
                  </a:moveTo>
                  <a:cubicBezTo>
                    <a:pt x="459" y="0"/>
                    <a:pt x="435" y="3"/>
                    <a:pt x="412" y="7"/>
                  </a:cubicBezTo>
                  <a:cubicBezTo>
                    <a:pt x="160" y="30"/>
                    <a:pt x="1" y="258"/>
                    <a:pt x="24" y="487"/>
                  </a:cubicBezTo>
                  <a:lnTo>
                    <a:pt x="343" y="3020"/>
                  </a:lnTo>
                  <a:cubicBezTo>
                    <a:pt x="389" y="3226"/>
                    <a:pt x="571" y="3385"/>
                    <a:pt x="777" y="3385"/>
                  </a:cubicBezTo>
                  <a:lnTo>
                    <a:pt x="845" y="3385"/>
                  </a:lnTo>
                  <a:cubicBezTo>
                    <a:pt x="1073" y="3363"/>
                    <a:pt x="1256" y="3134"/>
                    <a:pt x="1210" y="2906"/>
                  </a:cubicBezTo>
                  <a:lnTo>
                    <a:pt x="891" y="373"/>
                  </a:lnTo>
                  <a:cubicBezTo>
                    <a:pt x="870" y="168"/>
                    <a:pt x="685" y="0"/>
                    <a:pt x="48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6"/>
            <p:cNvSpPr/>
            <p:nvPr/>
          </p:nvSpPr>
          <p:spPr>
            <a:xfrm>
              <a:off x="8146924" y="1749046"/>
              <a:ext cx="47392" cy="130731"/>
            </a:xfrm>
            <a:custGeom>
              <a:avLst/>
              <a:gdLst/>
              <a:ahLst/>
              <a:cxnLst/>
              <a:rect l="l" t="t" r="r" b="b"/>
              <a:pathLst>
                <a:path w="1234" h="3404" extrusionOk="0">
                  <a:moveTo>
                    <a:pt x="455" y="1"/>
                  </a:moveTo>
                  <a:cubicBezTo>
                    <a:pt x="441" y="1"/>
                    <a:pt x="426" y="2"/>
                    <a:pt x="412" y="3"/>
                  </a:cubicBezTo>
                  <a:cubicBezTo>
                    <a:pt x="161" y="49"/>
                    <a:pt x="1" y="254"/>
                    <a:pt x="24" y="505"/>
                  </a:cubicBezTo>
                  <a:lnTo>
                    <a:pt x="343" y="3016"/>
                  </a:lnTo>
                  <a:cubicBezTo>
                    <a:pt x="366" y="3244"/>
                    <a:pt x="571" y="3404"/>
                    <a:pt x="777" y="3404"/>
                  </a:cubicBezTo>
                  <a:lnTo>
                    <a:pt x="845" y="3404"/>
                  </a:lnTo>
                  <a:cubicBezTo>
                    <a:pt x="1074" y="3358"/>
                    <a:pt x="1233" y="3153"/>
                    <a:pt x="1211" y="2902"/>
                  </a:cubicBezTo>
                  <a:lnTo>
                    <a:pt x="891" y="391"/>
                  </a:lnTo>
                  <a:cubicBezTo>
                    <a:pt x="870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6"/>
            <p:cNvSpPr/>
            <p:nvPr/>
          </p:nvSpPr>
          <p:spPr>
            <a:xfrm>
              <a:off x="7944453" y="1775161"/>
              <a:ext cx="47353" cy="130039"/>
            </a:xfrm>
            <a:custGeom>
              <a:avLst/>
              <a:gdLst/>
              <a:ahLst/>
              <a:cxnLst/>
              <a:rect l="l" t="t" r="r" b="b"/>
              <a:pathLst>
                <a:path w="1233" h="3386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65" y="3226"/>
                    <a:pt x="571" y="3386"/>
                    <a:pt x="776" y="3386"/>
                  </a:cubicBezTo>
                  <a:lnTo>
                    <a:pt x="822" y="3386"/>
                  </a:lnTo>
                  <a:cubicBezTo>
                    <a:pt x="1073" y="3363"/>
                    <a:pt x="1233" y="3135"/>
                    <a:pt x="1210" y="2907"/>
                  </a:cubicBezTo>
                  <a:lnTo>
                    <a:pt x="890" y="373"/>
                  </a:lnTo>
                  <a:cubicBezTo>
                    <a:pt x="870" y="168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6"/>
            <p:cNvSpPr/>
            <p:nvPr/>
          </p:nvSpPr>
          <p:spPr>
            <a:xfrm>
              <a:off x="7961966" y="3235358"/>
              <a:ext cx="132420" cy="95206"/>
            </a:xfrm>
            <a:custGeom>
              <a:avLst/>
              <a:gdLst/>
              <a:ahLst/>
              <a:cxnLst/>
              <a:rect l="l" t="t" r="r" b="b"/>
              <a:pathLst>
                <a:path w="3448" h="2479" extrusionOk="0">
                  <a:moveTo>
                    <a:pt x="749" y="1"/>
                  </a:moveTo>
                  <a:cubicBezTo>
                    <a:pt x="529" y="1"/>
                    <a:pt x="317" y="117"/>
                    <a:pt x="183" y="310"/>
                  </a:cubicBezTo>
                  <a:cubicBezTo>
                    <a:pt x="1" y="630"/>
                    <a:pt x="92" y="1018"/>
                    <a:pt x="411" y="1223"/>
                  </a:cubicBezTo>
                  <a:lnTo>
                    <a:pt x="2374" y="2387"/>
                  </a:lnTo>
                  <a:cubicBezTo>
                    <a:pt x="2466" y="2456"/>
                    <a:pt x="2580" y="2479"/>
                    <a:pt x="2694" y="2479"/>
                  </a:cubicBezTo>
                  <a:cubicBezTo>
                    <a:pt x="2922" y="2479"/>
                    <a:pt x="3151" y="2365"/>
                    <a:pt x="3265" y="2182"/>
                  </a:cubicBezTo>
                  <a:cubicBezTo>
                    <a:pt x="3447" y="1862"/>
                    <a:pt x="3356" y="1452"/>
                    <a:pt x="3036" y="1269"/>
                  </a:cubicBezTo>
                  <a:lnTo>
                    <a:pt x="1096" y="105"/>
                  </a:lnTo>
                  <a:cubicBezTo>
                    <a:pt x="985" y="34"/>
                    <a:pt x="866" y="1"/>
                    <a:pt x="74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3" name="Google Shape;2843;p26"/>
          <p:cNvSpPr/>
          <p:nvPr/>
        </p:nvSpPr>
        <p:spPr>
          <a:xfrm>
            <a:off x="6216651" y="2047184"/>
            <a:ext cx="154311" cy="92095"/>
          </a:xfrm>
          <a:custGeom>
            <a:avLst/>
            <a:gdLst/>
            <a:ahLst/>
            <a:cxnLst/>
            <a:rect l="l" t="t" r="r" b="b"/>
            <a:pathLst>
              <a:path w="4018" h="2398" extrusionOk="0">
                <a:moveTo>
                  <a:pt x="3059" y="868"/>
                </a:moveTo>
                <a:cubicBezTo>
                  <a:pt x="2876" y="1256"/>
                  <a:pt x="2466" y="1507"/>
                  <a:pt x="2009" y="1507"/>
                </a:cubicBezTo>
                <a:cubicBezTo>
                  <a:pt x="1553" y="1507"/>
                  <a:pt x="1142" y="1256"/>
                  <a:pt x="959" y="868"/>
                </a:cubicBezTo>
                <a:close/>
                <a:moveTo>
                  <a:pt x="434" y="1"/>
                </a:moveTo>
                <a:cubicBezTo>
                  <a:pt x="183" y="1"/>
                  <a:pt x="0" y="183"/>
                  <a:pt x="0" y="434"/>
                </a:cubicBezTo>
                <a:cubicBezTo>
                  <a:pt x="0" y="1507"/>
                  <a:pt x="891" y="2397"/>
                  <a:pt x="2009" y="2397"/>
                </a:cubicBezTo>
                <a:cubicBezTo>
                  <a:pt x="3105" y="2397"/>
                  <a:pt x="4018" y="1507"/>
                  <a:pt x="4018" y="434"/>
                </a:cubicBezTo>
                <a:cubicBezTo>
                  <a:pt x="4018" y="183"/>
                  <a:pt x="3812" y="1"/>
                  <a:pt x="3584" y="1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4" name="Google Shape;2844;p26"/>
          <p:cNvSpPr/>
          <p:nvPr/>
        </p:nvSpPr>
        <p:spPr>
          <a:xfrm>
            <a:off x="5306721" y="428106"/>
            <a:ext cx="193792" cy="190258"/>
          </a:xfrm>
          <a:custGeom>
            <a:avLst/>
            <a:gdLst/>
            <a:ahLst/>
            <a:cxnLst/>
            <a:rect l="l" t="t" r="r" b="b"/>
            <a:pathLst>
              <a:path w="5046" h="4954" extrusionOk="0">
                <a:moveTo>
                  <a:pt x="1736" y="1050"/>
                </a:moveTo>
                <a:lnTo>
                  <a:pt x="3972" y="3264"/>
                </a:lnTo>
                <a:lnTo>
                  <a:pt x="3402" y="3903"/>
                </a:lnTo>
                <a:lnTo>
                  <a:pt x="1096" y="1781"/>
                </a:lnTo>
                <a:lnTo>
                  <a:pt x="1736" y="1050"/>
                </a:lnTo>
                <a:close/>
                <a:moveTo>
                  <a:pt x="1690" y="0"/>
                </a:moveTo>
                <a:cubicBezTo>
                  <a:pt x="1553" y="0"/>
                  <a:pt x="1439" y="46"/>
                  <a:pt x="1370" y="137"/>
                </a:cubicBezTo>
                <a:lnTo>
                  <a:pt x="161" y="1530"/>
                </a:lnTo>
                <a:cubicBezTo>
                  <a:pt x="1" y="1712"/>
                  <a:pt x="24" y="1963"/>
                  <a:pt x="206" y="2123"/>
                </a:cubicBezTo>
                <a:lnTo>
                  <a:pt x="3128" y="4839"/>
                </a:lnTo>
                <a:cubicBezTo>
                  <a:pt x="3219" y="4908"/>
                  <a:pt x="3333" y="4953"/>
                  <a:pt x="3425" y="4953"/>
                </a:cubicBezTo>
                <a:lnTo>
                  <a:pt x="3447" y="4953"/>
                </a:lnTo>
                <a:cubicBezTo>
                  <a:pt x="3562" y="4953"/>
                  <a:pt x="3676" y="4885"/>
                  <a:pt x="3767" y="4794"/>
                </a:cubicBezTo>
                <a:lnTo>
                  <a:pt x="4908" y="3515"/>
                </a:lnTo>
                <a:cubicBezTo>
                  <a:pt x="5045" y="3356"/>
                  <a:pt x="5045" y="3082"/>
                  <a:pt x="4885" y="2922"/>
                </a:cubicBezTo>
                <a:lnTo>
                  <a:pt x="2009" y="114"/>
                </a:lnTo>
                <a:cubicBezTo>
                  <a:pt x="1918" y="23"/>
                  <a:pt x="1804" y="0"/>
                  <a:pt x="169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5" name="Google Shape;2845;p26"/>
          <p:cNvSpPr/>
          <p:nvPr/>
        </p:nvSpPr>
        <p:spPr>
          <a:xfrm>
            <a:off x="5881797" y="633189"/>
            <a:ext cx="92057" cy="131576"/>
          </a:xfrm>
          <a:custGeom>
            <a:avLst/>
            <a:gdLst/>
            <a:ahLst/>
            <a:cxnLst/>
            <a:rect l="l" t="t" r="r" b="b"/>
            <a:pathLst>
              <a:path w="2397" h="3426" extrusionOk="0">
                <a:moveTo>
                  <a:pt x="1895" y="869"/>
                </a:moveTo>
                <a:lnTo>
                  <a:pt x="1735" y="2946"/>
                </a:lnTo>
                <a:cubicBezTo>
                  <a:pt x="1096" y="2900"/>
                  <a:pt x="662" y="2581"/>
                  <a:pt x="525" y="2467"/>
                </a:cubicBezTo>
                <a:lnTo>
                  <a:pt x="1895" y="869"/>
                </a:lnTo>
                <a:close/>
                <a:moveTo>
                  <a:pt x="2164" y="0"/>
                </a:moveTo>
                <a:cubicBezTo>
                  <a:pt x="2107" y="0"/>
                  <a:pt x="2053" y="26"/>
                  <a:pt x="2009" y="70"/>
                </a:cubicBezTo>
                <a:lnTo>
                  <a:pt x="69" y="2307"/>
                </a:lnTo>
                <a:cubicBezTo>
                  <a:pt x="0" y="2398"/>
                  <a:pt x="0" y="2512"/>
                  <a:pt x="69" y="2581"/>
                </a:cubicBezTo>
                <a:lnTo>
                  <a:pt x="160" y="2695"/>
                </a:lnTo>
                <a:cubicBezTo>
                  <a:pt x="160" y="2695"/>
                  <a:pt x="160" y="2718"/>
                  <a:pt x="160" y="2718"/>
                </a:cubicBezTo>
                <a:cubicBezTo>
                  <a:pt x="183" y="2740"/>
                  <a:pt x="776" y="3334"/>
                  <a:pt x="1712" y="3380"/>
                </a:cubicBezTo>
                <a:lnTo>
                  <a:pt x="1918" y="3425"/>
                </a:lnTo>
                <a:lnTo>
                  <a:pt x="1940" y="3425"/>
                </a:lnTo>
                <a:cubicBezTo>
                  <a:pt x="1986" y="3425"/>
                  <a:pt x="2032" y="3402"/>
                  <a:pt x="2077" y="3357"/>
                </a:cubicBezTo>
                <a:cubicBezTo>
                  <a:pt x="2123" y="3334"/>
                  <a:pt x="2146" y="3265"/>
                  <a:pt x="2146" y="3220"/>
                </a:cubicBezTo>
                <a:lnTo>
                  <a:pt x="2397" y="230"/>
                </a:lnTo>
                <a:cubicBezTo>
                  <a:pt x="2397" y="138"/>
                  <a:pt x="2351" y="47"/>
                  <a:pt x="2260" y="24"/>
                </a:cubicBezTo>
                <a:cubicBezTo>
                  <a:pt x="2228" y="8"/>
                  <a:pt x="2195" y="0"/>
                  <a:pt x="216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6" name="Google Shape;2846;p26"/>
          <p:cNvSpPr/>
          <p:nvPr/>
        </p:nvSpPr>
        <p:spPr>
          <a:xfrm>
            <a:off x="5390021" y="1677267"/>
            <a:ext cx="190258" cy="176241"/>
          </a:xfrm>
          <a:custGeom>
            <a:avLst/>
            <a:gdLst/>
            <a:ahLst/>
            <a:cxnLst/>
            <a:rect l="l" t="t" r="r" b="b"/>
            <a:pathLst>
              <a:path w="4954" h="4589" extrusionOk="0">
                <a:moveTo>
                  <a:pt x="1324" y="0"/>
                </a:moveTo>
                <a:lnTo>
                  <a:pt x="0" y="3082"/>
                </a:lnTo>
                <a:lnTo>
                  <a:pt x="3698" y="4588"/>
                </a:lnTo>
                <a:lnTo>
                  <a:pt x="4953" y="1621"/>
                </a:lnTo>
                <a:lnTo>
                  <a:pt x="4771" y="1575"/>
                </a:lnTo>
                <a:lnTo>
                  <a:pt x="1598" y="206"/>
                </a:lnTo>
                <a:lnTo>
                  <a:pt x="132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794;p24">
            <a:extLst>
              <a:ext uri="{FF2B5EF4-FFF2-40B4-BE49-F238E27FC236}">
                <a16:creationId xmlns:a16="http://schemas.microsoft.com/office/drawing/2014/main" id="{5CEE4CE0-CB39-B181-72B9-4AC415701E63}"/>
              </a:ext>
            </a:extLst>
          </p:cNvPr>
          <p:cNvSpPr txBox="1">
            <a:spLocks/>
          </p:cNvSpPr>
          <p:nvPr/>
        </p:nvSpPr>
        <p:spPr>
          <a:xfrm>
            <a:off x="86768" y="2425930"/>
            <a:ext cx="5375071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8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CỦNG CỐ</a:t>
            </a:r>
          </a:p>
        </p:txBody>
      </p:sp>
      <p:sp>
        <p:nvSpPr>
          <p:cNvPr id="13" name="Google Shape;1798;p24">
            <a:extLst>
              <a:ext uri="{FF2B5EF4-FFF2-40B4-BE49-F238E27FC236}">
                <a16:creationId xmlns:a16="http://schemas.microsoft.com/office/drawing/2014/main" id="{5EF9EE1E-4530-88AB-7C03-B0DDF89ABF1A}"/>
              </a:ext>
            </a:extLst>
          </p:cNvPr>
          <p:cNvSpPr txBox="1">
            <a:spLocks/>
          </p:cNvSpPr>
          <p:nvPr/>
        </p:nvSpPr>
        <p:spPr>
          <a:xfrm>
            <a:off x="1639442" y="1078342"/>
            <a:ext cx="2531072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115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IV.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vong quay"/>
          <p:cNvGrpSpPr/>
          <p:nvPr/>
        </p:nvGrpSpPr>
        <p:grpSpPr>
          <a:xfrm>
            <a:off x="4369488" y="358882"/>
            <a:ext cx="3781594" cy="3777641"/>
            <a:chOff x="5425622" y="292790"/>
            <a:chExt cx="5834378" cy="5828280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25622" y="292790"/>
              <a:ext cx="5834378" cy="5828280"/>
            </a:xfrm>
            <a:prstGeom prst="rect">
              <a:avLst/>
            </a:prstGeom>
          </p:spPr>
        </p:pic>
        <p:sp>
          <p:nvSpPr>
            <p:cNvPr id="9" name="TextBox 8"/>
            <p:cNvSpPr txBox="1"/>
            <p:nvPr/>
          </p:nvSpPr>
          <p:spPr>
            <a:xfrm rot="14949661">
              <a:off x="6674685" y="1203995"/>
              <a:ext cx="2025648" cy="8072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buClrTx/>
                <a:defRPr/>
              </a:pPr>
              <a:r>
                <a:rPr lang="en-GB" sz="2800" b="1" kern="1200" dirty="0">
                  <a:solidFill>
                    <a:prstClr val="black"/>
                  </a:solidFill>
                  <a:latin typeface="Times New Roman" panose="02020603050405020304" pitchFamily="18" charset="0"/>
                  <a:ea typeface="Tahoma" panose="020B0604030504040204" pitchFamily="34" charset="0"/>
                  <a:cs typeface="Times New Roman" panose="02020603050405020304" pitchFamily="18" charset="0"/>
                </a:rPr>
                <a:t>30</a:t>
              </a:r>
              <a:endParaRPr lang="vi-VN" sz="2800" b="1" kern="120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 rot="12232592">
              <a:off x="5742638" y="2119582"/>
              <a:ext cx="2025648" cy="807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buClrTx/>
                <a:defRPr/>
              </a:pPr>
              <a:r>
                <a:rPr lang="en-GB" sz="2800" b="1" kern="1200" dirty="0">
                  <a:solidFill>
                    <a:prstClr val="white"/>
                  </a:solidFill>
                  <a:latin typeface="Times New Roman" panose="02020603050405020304" pitchFamily="18" charset="0"/>
                  <a:ea typeface="Tahoma" panose="020B0604030504040204" pitchFamily="34" charset="0"/>
                  <a:cs typeface="Times New Roman" panose="02020603050405020304" pitchFamily="18" charset="0"/>
                </a:rPr>
                <a:t>40</a:t>
              </a:r>
              <a:endParaRPr lang="vi-VN" sz="2800" b="1" kern="1200" dirty="0">
                <a:solidFill>
                  <a:prstClr val="white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 rot="17590276">
              <a:off x="8020995" y="1201070"/>
              <a:ext cx="2025648" cy="8072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buClrTx/>
                <a:defRPr/>
              </a:pPr>
              <a:r>
                <a:rPr lang="en-GB" sz="2800" b="1" kern="1200" dirty="0">
                  <a:solidFill>
                    <a:prstClr val="white"/>
                  </a:solidFill>
                  <a:latin typeface="Times New Roman" panose="02020603050405020304" pitchFamily="18" charset="0"/>
                  <a:ea typeface="Tahoma" panose="020B0604030504040204" pitchFamily="34" charset="0"/>
                  <a:cs typeface="Times New Roman" panose="02020603050405020304" pitchFamily="18" charset="0"/>
                </a:rPr>
                <a:t>20</a:t>
              </a:r>
              <a:endParaRPr lang="vi-VN" sz="2800" b="1" kern="1200" dirty="0">
                <a:solidFill>
                  <a:prstClr val="white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 rot="20155085">
              <a:off x="8917980" y="2124186"/>
              <a:ext cx="2025648" cy="807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buClrTx/>
                <a:defRPr/>
              </a:pPr>
              <a:r>
                <a:rPr lang="en-GB" sz="2800" b="1" kern="1200" dirty="0">
                  <a:solidFill>
                    <a:prstClr val="black"/>
                  </a:solidFill>
                  <a:latin typeface="Times New Roman" panose="02020603050405020304" pitchFamily="18" charset="0"/>
                  <a:ea typeface="Tahoma" panose="020B0604030504040204" pitchFamily="34" charset="0"/>
                  <a:cs typeface="Times New Roman" panose="02020603050405020304" pitchFamily="18" charset="0"/>
                </a:rPr>
                <a:t>10</a:t>
              </a:r>
              <a:endParaRPr lang="vi-VN" sz="2800" b="1" kern="120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 rot="9501114">
              <a:off x="5697322" y="3459374"/>
              <a:ext cx="2025648" cy="807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buClrTx/>
                <a:defRPr/>
              </a:pPr>
              <a:r>
                <a:rPr lang="en-GB" sz="2800" b="1" kern="1200" dirty="0">
                  <a:solidFill>
                    <a:prstClr val="black"/>
                  </a:solidFill>
                  <a:latin typeface="Times New Roman" panose="02020603050405020304" pitchFamily="18" charset="0"/>
                  <a:ea typeface="Tahoma" panose="020B0604030504040204" pitchFamily="34" charset="0"/>
                  <a:cs typeface="Times New Roman" panose="02020603050405020304" pitchFamily="18" charset="0"/>
                </a:rPr>
                <a:t>50</a:t>
              </a:r>
              <a:endParaRPr lang="vi-VN" sz="2800" b="1" kern="120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 rot="6703311">
              <a:off x="6660977" y="4427706"/>
              <a:ext cx="2025648" cy="8072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buClrTx/>
                <a:defRPr/>
              </a:pPr>
              <a:r>
                <a:rPr lang="en-GB" sz="2800" b="1" kern="1200" dirty="0">
                  <a:solidFill>
                    <a:prstClr val="white"/>
                  </a:solidFill>
                  <a:latin typeface="Times New Roman" panose="02020603050405020304" pitchFamily="18" charset="0"/>
                  <a:ea typeface="Tahoma" panose="020B0604030504040204" pitchFamily="34" charset="0"/>
                  <a:cs typeface="Times New Roman" panose="02020603050405020304" pitchFamily="18" charset="0"/>
                </a:rPr>
                <a:t>60</a:t>
              </a:r>
              <a:endParaRPr lang="vi-VN" sz="2800" b="1" kern="1200" dirty="0">
                <a:solidFill>
                  <a:prstClr val="white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 rot="3829829">
              <a:off x="8019635" y="4434945"/>
              <a:ext cx="2025648" cy="8072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buClrTx/>
                <a:defRPr/>
              </a:pPr>
              <a:r>
                <a:rPr lang="en-GB" sz="2800" b="1" kern="1200" dirty="0">
                  <a:solidFill>
                    <a:prstClr val="black"/>
                  </a:solidFill>
                  <a:latin typeface="Times New Roman" panose="02020603050405020304" pitchFamily="18" charset="0"/>
                  <a:ea typeface="Tahoma" panose="020B0604030504040204" pitchFamily="34" charset="0"/>
                  <a:cs typeface="Times New Roman" panose="02020603050405020304" pitchFamily="18" charset="0"/>
                </a:rPr>
                <a:t>70</a:t>
              </a:r>
              <a:endParaRPr lang="vi-VN" sz="2800" b="1" kern="120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 rot="1321648">
              <a:off x="8940448" y="3490884"/>
              <a:ext cx="2025648" cy="807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buClrTx/>
                <a:defRPr/>
              </a:pPr>
              <a:r>
                <a:rPr lang="en-GB" sz="2800" b="1" kern="1200" dirty="0">
                  <a:solidFill>
                    <a:prstClr val="white"/>
                  </a:solidFill>
                  <a:latin typeface="Times New Roman" panose="02020603050405020304" pitchFamily="18" charset="0"/>
                  <a:ea typeface="Tahoma" panose="020B0604030504040204" pitchFamily="34" charset="0"/>
                  <a:cs typeface="Times New Roman" panose="02020603050405020304" pitchFamily="18" charset="0"/>
                </a:rPr>
                <a:t>80</a:t>
              </a:r>
              <a:endParaRPr lang="vi-VN" sz="2800" b="1" kern="1200" dirty="0">
                <a:solidFill>
                  <a:prstClr val="white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3" name="Isosceles Triangle 22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kern="12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quay dung"/>
          <p:cNvSpPr/>
          <p:nvPr/>
        </p:nvSpPr>
        <p:spPr>
          <a:xfrm>
            <a:off x="6965768" y="4408715"/>
            <a:ext cx="2028009" cy="636814"/>
          </a:xfrm>
          <a:prstGeom prst="roundRect">
            <a:avLst/>
          </a:prstGeom>
          <a:solidFill>
            <a:srgbClr val="FF00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en-GB" sz="2000" b="1" kern="1200" dirty="0">
                <a:solidFill>
                  <a:prstClr val="white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QUAY</a:t>
            </a:r>
            <a:endParaRPr lang="vi-VN" sz="2000" b="1" kern="1200" dirty="0">
              <a:solidFill>
                <a:prstClr val="white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6" name="Rounded Rectangle 25">
            <a:hlinkClick r:id="" action="ppaction://noaction"/>
          </p:cNvPr>
          <p:cNvSpPr/>
          <p:nvPr/>
        </p:nvSpPr>
        <p:spPr>
          <a:xfrm>
            <a:off x="643354" y="1640232"/>
            <a:ext cx="1003266" cy="1003266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en-GB" sz="3600" b="1" kern="120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1</a:t>
            </a:r>
            <a:endParaRPr lang="vi-VN" sz="3600" b="1" kern="1200" dirty="0">
              <a:solidFill>
                <a:prstClr val="black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Rounded Rectangle 26">
            <a:hlinkClick r:id="" action="ppaction://noaction"/>
          </p:cNvPr>
          <p:cNvSpPr/>
          <p:nvPr/>
        </p:nvSpPr>
        <p:spPr>
          <a:xfrm>
            <a:off x="1766792" y="1640232"/>
            <a:ext cx="1003266" cy="1003266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en-GB" sz="3600" b="1" kern="120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2</a:t>
            </a:r>
            <a:endParaRPr lang="vi-VN" sz="3600" b="1" kern="1200" dirty="0">
              <a:solidFill>
                <a:prstClr val="black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8" name="Rounded Rectangle 27">
            <a:hlinkClick r:id="" action="ppaction://noaction"/>
          </p:cNvPr>
          <p:cNvSpPr/>
          <p:nvPr/>
        </p:nvSpPr>
        <p:spPr>
          <a:xfrm>
            <a:off x="2890229" y="1640232"/>
            <a:ext cx="1003266" cy="1003266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en-GB" sz="3600" b="1" kern="120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3</a:t>
            </a:r>
            <a:endParaRPr lang="vi-VN" sz="3600" b="1" kern="1200" dirty="0">
              <a:solidFill>
                <a:prstClr val="black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5" name="Rounded Rectangle 34">
            <a:hlinkClick r:id="" action="ppaction://noaction"/>
          </p:cNvPr>
          <p:cNvSpPr/>
          <p:nvPr/>
        </p:nvSpPr>
        <p:spPr>
          <a:xfrm>
            <a:off x="643922" y="2799787"/>
            <a:ext cx="1003266" cy="1003266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en-GB" sz="3600" b="1" kern="120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4</a:t>
            </a:r>
            <a:endParaRPr lang="vi-VN" sz="3600" b="1" kern="1200" dirty="0">
              <a:solidFill>
                <a:prstClr val="black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6" name="Rounded Rectangle 35">
            <a:hlinkClick r:id="" action="ppaction://noaction"/>
          </p:cNvPr>
          <p:cNvSpPr/>
          <p:nvPr/>
        </p:nvSpPr>
        <p:spPr>
          <a:xfrm>
            <a:off x="1767360" y="2799787"/>
            <a:ext cx="1003266" cy="1003266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en-GB" sz="3600" b="1" kern="120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5</a:t>
            </a:r>
            <a:endParaRPr lang="vi-VN" sz="3600" b="1" kern="1200" dirty="0">
              <a:solidFill>
                <a:prstClr val="black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7" name="Rounded Rectangle 36">
            <a:hlinkClick r:id="" action="ppaction://noaction"/>
          </p:cNvPr>
          <p:cNvSpPr/>
          <p:nvPr/>
        </p:nvSpPr>
        <p:spPr>
          <a:xfrm>
            <a:off x="2890797" y="2799787"/>
            <a:ext cx="1003266" cy="1003266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en-GB" sz="3600" b="1" kern="120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6</a:t>
            </a:r>
            <a:endParaRPr lang="vi-VN" sz="3600" b="1" kern="1200" dirty="0">
              <a:solidFill>
                <a:prstClr val="black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8" name="Rounded Rectangle 37">
            <a:hlinkClick r:id="" action="ppaction://noaction"/>
          </p:cNvPr>
          <p:cNvSpPr/>
          <p:nvPr/>
        </p:nvSpPr>
        <p:spPr>
          <a:xfrm>
            <a:off x="644491" y="3959342"/>
            <a:ext cx="1003266" cy="1003266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en-GB" sz="3600" b="1" kern="120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7</a:t>
            </a:r>
            <a:endParaRPr lang="vi-VN" sz="3600" b="1" kern="1200" dirty="0">
              <a:solidFill>
                <a:prstClr val="black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9" name="Rounded Rectangle 38">
            <a:hlinkClick r:id="" action="ppaction://noaction"/>
          </p:cNvPr>
          <p:cNvSpPr/>
          <p:nvPr/>
        </p:nvSpPr>
        <p:spPr>
          <a:xfrm>
            <a:off x="1767929" y="3959342"/>
            <a:ext cx="1003266" cy="1003266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en-GB" sz="3600" b="1" kern="120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8</a:t>
            </a:r>
            <a:endParaRPr lang="vi-VN" sz="3600" b="1" kern="1200" dirty="0">
              <a:solidFill>
                <a:prstClr val="black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210032" y="71333"/>
            <a:ext cx="4025013" cy="154657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 defTabSz="685800">
              <a:buClrTx/>
              <a:defRPr/>
            </a:pPr>
            <a:r>
              <a:rPr lang="en-US" sz="4800" b="1" kern="1200" dirty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VÒNG QUAY </a:t>
            </a:r>
          </a:p>
          <a:p>
            <a:pPr algn="ctr" defTabSz="685800">
              <a:buClrTx/>
              <a:defRPr/>
            </a:pPr>
            <a:r>
              <a:rPr lang="en-US" sz="4800" b="1" kern="1200" dirty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MAY MẮN</a:t>
            </a:r>
          </a:p>
        </p:txBody>
      </p:sp>
      <p:pic>
        <p:nvPicPr>
          <p:cNvPr id="44" name="Picture 4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605" y="634148"/>
            <a:ext cx="371475" cy="328613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2304" y="905604"/>
            <a:ext cx="371475" cy="328613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89363" y="510208"/>
            <a:ext cx="371475" cy="328613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33873" y="358881"/>
            <a:ext cx="535781" cy="892969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34645" y="1798009"/>
            <a:ext cx="1015661" cy="866298"/>
          </a:xfrm>
          <a:prstGeom prst="rect">
            <a:avLst/>
          </a:prstGeom>
        </p:spPr>
      </p:pic>
      <p:pic>
        <p:nvPicPr>
          <p:cNvPr id="3" name="vongquay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7285614" y="-520300"/>
            <a:ext cx="457200" cy="457200"/>
          </a:xfrm>
          <a:prstGeom prst="rect">
            <a:avLst/>
          </a:prstGeom>
        </p:spPr>
      </p:pic>
      <p:sp>
        <p:nvSpPr>
          <p:cNvPr id="31" name="Isosceles Triangle 30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kern="12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" name="Isosceles Triangle 31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kern="12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" name="Isosceles Triangle 32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kern="12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4" name="Isosceles Triangle 33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kern="12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Isosceles Triangle 41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kern="12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" name="Isosceles Triangle 42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kern="12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" name="Isosceles Triangle 47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kern="12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Isosceles Triangle 48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kern="12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0" name="Isosceles Triangle 49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kern="12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" name="Isosceles Triangle 50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kern="12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2" name="Isosceles Triangle 51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kern="12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3" name="Isosceles Triangle 52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kern="12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4" name="Isosceles Triangle 53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kern="12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" name="Isosceles Triangle 54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kern="12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" name="Isosceles Triangle 55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kern="12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7" name="Isosceles Triangle 56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kern="12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8" name="Isosceles Triangle 57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kern="12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9" name="Isosceles Triangle 58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kern="12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0" name="Isosceles Triangle 59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kern="12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" name="Isosceles Triangle 60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kern="12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Heart 23">
            <a:hlinkClick r:id="" action="ppaction://noaction"/>
          </p:cNvPr>
          <p:cNvSpPr/>
          <p:nvPr/>
        </p:nvSpPr>
        <p:spPr>
          <a:xfrm rot="5400000">
            <a:off x="8513716" y="1939837"/>
            <a:ext cx="587829" cy="587828"/>
          </a:xfrm>
          <a:prstGeom prst="heart">
            <a:avLst/>
          </a:prstGeom>
          <a:solidFill>
            <a:srgbClr val="FFC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kern="12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8439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4.44444E-6 2.46914E-6 L 4.44444E-6 -0.02408 " pathEditMode="relative" rAng="0" ptsTypes="AA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04"/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7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4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1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8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5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5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59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6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73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80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87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94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01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08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5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2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29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3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43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50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" fill="hold">
                      <p:stCondLst>
                        <p:cond delay="0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7" dur="3040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58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9" fill="hold">
                      <p:stCondLst>
                        <p:cond delay="0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6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165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" fill="hold">
                      <p:stCondLst>
                        <p:cond delay="0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7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7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7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17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0" fill="hold">
                      <p:stCondLst>
                        <p:cond delay="0"/>
                      </p:stCondLst>
                      <p:childTnLst>
                        <p:par>
                          <p:cTn id="181" fill="hold">
                            <p:stCondLst>
                              <p:cond delay="0"/>
                            </p:stCondLst>
                            <p:childTnLst>
                              <p:par>
                                <p:cTn id="18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8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8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18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7" fill="hold">
                      <p:stCondLst>
                        <p:cond delay="0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9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193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4" fill="hold">
                      <p:stCondLst>
                        <p:cond delay="0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9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200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1" fill="hold">
                      <p:stCondLst>
                        <p:cond delay="0"/>
                      </p:stCondLst>
                      <p:childTnLst>
                        <p:par>
                          <p:cTn id="202" fill="hold">
                            <p:stCondLst>
                              <p:cond delay="0"/>
                            </p:stCondLst>
                            <p:childTnLst>
                              <p:par>
                                <p:cTn id="20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20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207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8" fill="hold">
                      <p:stCondLst>
                        <p:cond delay="0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1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21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audio>
              <p:cMediaNode vol="80000">
                <p:cTn id="2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41" grpId="0"/>
      <p:bldP spid="31" grpId="0" animBg="1"/>
      <p:bldP spid="32" grpId="0" animBg="1"/>
      <p:bldP spid="33" grpId="0" animBg="1"/>
      <p:bldP spid="34" grpId="0" animBg="1"/>
      <p:bldP spid="42" grpId="0" animBg="1"/>
      <p:bldP spid="43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7" name="Google Shape;2157;p25"/>
          <p:cNvSpPr/>
          <p:nvPr/>
        </p:nvSpPr>
        <p:spPr>
          <a:xfrm flipH="1">
            <a:off x="5180849" y="515139"/>
            <a:ext cx="50872" cy="35442"/>
          </a:xfrm>
          <a:custGeom>
            <a:avLst/>
            <a:gdLst/>
            <a:ahLst/>
            <a:cxnLst/>
            <a:rect l="l" t="t" r="r" b="b"/>
            <a:pathLst>
              <a:path w="1279" h="891" extrusionOk="0">
                <a:moveTo>
                  <a:pt x="0" y="0"/>
                </a:moveTo>
                <a:cubicBezTo>
                  <a:pt x="137" y="320"/>
                  <a:pt x="274" y="616"/>
                  <a:pt x="457" y="890"/>
                </a:cubicBezTo>
                <a:lnTo>
                  <a:pt x="1279" y="890"/>
                </a:lnTo>
                <a:cubicBezTo>
                  <a:pt x="822" y="662"/>
                  <a:pt x="388" y="365"/>
                  <a:pt x="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8" name="Google Shape;2158;p25"/>
          <p:cNvSpPr/>
          <p:nvPr/>
        </p:nvSpPr>
        <p:spPr>
          <a:xfrm flipH="1">
            <a:off x="5230767" y="513309"/>
            <a:ext cx="1869" cy="1870"/>
          </a:xfrm>
          <a:custGeom>
            <a:avLst/>
            <a:gdLst/>
            <a:ahLst/>
            <a:cxnLst/>
            <a:rect l="l" t="t" r="r" b="b"/>
            <a:pathLst>
              <a:path w="47" h="47" extrusionOk="0">
                <a:moveTo>
                  <a:pt x="1" y="1"/>
                </a:moveTo>
                <a:cubicBezTo>
                  <a:pt x="1" y="23"/>
                  <a:pt x="23" y="46"/>
                  <a:pt x="23" y="46"/>
                </a:cubicBezTo>
                <a:lnTo>
                  <a:pt x="46" y="46"/>
                </a:lnTo>
                <a:cubicBezTo>
                  <a:pt x="46" y="46"/>
                  <a:pt x="23" y="23"/>
                  <a:pt x="1" y="1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9" name="Google Shape;2159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5" name="Google Shape;2165;p25"/>
          <p:cNvGrpSpPr/>
          <p:nvPr/>
        </p:nvGrpSpPr>
        <p:grpSpPr>
          <a:xfrm>
            <a:off x="-1079537" y="-275240"/>
            <a:ext cx="6399320" cy="5028990"/>
            <a:chOff x="-1079537" y="-275240"/>
            <a:chExt cx="6399320" cy="5028990"/>
          </a:xfrm>
        </p:grpSpPr>
        <p:sp>
          <p:nvSpPr>
            <p:cNvPr id="2166" name="Google Shape;2166;p25"/>
            <p:cNvSpPr/>
            <p:nvPr/>
          </p:nvSpPr>
          <p:spPr>
            <a:xfrm flipH="1">
              <a:off x="4297486" y="-183076"/>
              <a:ext cx="15472" cy="19093"/>
            </a:xfrm>
            <a:custGeom>
              <a:avLst/>
              <a:gdLst/>
              <a:ahLst/>
              <a:cxnLst/>
              <a:rect l="l" t="t" r="r" b="b"/>
              <a:pathLst>
                <a:path w="389" h="480" fill="none" extrusionOk="0">
                  <a:moveTo>
                    <a:pt x="389" y="1"/>
                  </a:moveTo>
                  <a:cubicBezTo>
                    <a:pt x="389" y="1"/>
                    <a:pt x="252" y="320"/>
                    <a:pt x="1" y="480"/>
                  </a:cubicBezTo>
                </a:path>
              </a:pathLst>
            </a:custGeom>
            <a:noFill/>
            <a:ln w="2275" cap="rnd" cmpd="sng">
              <a:solidFill>
                <a:srgbClr val="CCCBC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5"/>
            <p:cNvSpPr/>
            <p:nvPr/>
          </p:nvSpPr>
          <p:spPr>
            <a:xfrm flipH="1">
              <a:off x="1996025" y="1428311"/>
              <a:ext cx="197045" cy="194711"/>
            </a:xfrm>
            <a:custGeom>
              <a:avLst/>
              <a:gdLst/>
              <a:ahLst/>
              <a:cxnLst/>
              <a:rect l="l" t="t" r="r" b="b"/>
              <a:pathLst>
                <a:path w="4954" h="4895" extrusionOk="0">
                  <a:moveTo>
                    <a:pt x="2375" y="1"/>
                  </a:moveTo>
                  <a:cubicBezTo>
                    <a:pt x="2273" y="1"/>
                    <a:pt x="2166" y="66"/>
                    <a:pt x="2146" y="165"/>
                  </a:cubicBezTo>
                  <a:lnTo>
                    <a:pt x="1827" y="1352"/>
                  </a:lnTo>
                  <a:lnTo>
                    <a:pt x="640" y="1055"/>
                  </a:lnTo>
                  <a:cubicBezTo>
                    <a:pt x="625" y="1052"/>
                    <a:pt x="610" y="1051"/>
                    <a:pt x="595" y="1051"/>
                  </a:cubicBezTo>
                  <a:cubicBezTo>
                    <a:pt x="492" y="1051"/>
                    <a:pt x="386" y="1116"/>
                    <a:pt x="366" y="1215"/>
                  </a:cubicBezTo>
                  <a:lnTo>
                    <a:pt x="46" y="2493"/>
                  </a:lnTo>
                  <a:cubicBezTo>
                    <a:pt x="1" y="2630"/>
                    <a:pt x="69" y="2744"/>
                    <a:pt x="206" y="2790"/>
                  </a:cubicBezTo>
                  <a:lnTo>
                    <a:pt x="1393" y="3087"/>
                  </a:lnTo>
                  <a:lnTo>
                    <a:pt x="1096" y="4274"/>
                  </a:lnTo>
                  <a:cubicBezTo>
                    <a:pt x="1051" y="4388"/>
                    <a:pt x="1119" y="4525"/>
                    <a:pt x="1256" y="4548"/>
                  </a:cubicBezTo>
                  <a:lnTo>
                    <a:pt x="2534" y="4890"/>
                  </a:lnTo>
                  <a:cubicBezTo>
                    <a:pt x="2549" y="4893"/>
                    <a:pt x="2564" y="4894"/>
                    <a:pt x="2579" y="4894"/>
                  </a:cubicBezTo>
                  <a:cubicBezTo>
                    <a:pt x="2681" y="4894"/>
                    <a:pt x="2788" y="4827"/>
                    <a:pt x="2808" y="4707"/>
                  </a:cubicBezTo>
                  <a:lnTo>
                    <a:pt x="3128" y="3520"/>
                  </a:lnTo>
                  <a:lnTo>
                    <a:pt x="4292" y="3840"/>
                  </a:lnTo>
                  <a:cubicBezTo>
                    <a:pt x="4309" y="3843"/>
                    <a:pt x="4326" y="3844"/>
                    <a:pt x="4343" y="3844"/>
                  </a:cubicBezTo>
                  <a:cubicBezTo>
                    <a:pt x="4457" y="3844"/>
                    <a:pt x="4549" y="3777"/>
                    <a:pt x="4589" y="3657"/>
                  </a:cubicBezTo>
                  <a:lnTo>
                    <a:pt x="4908" y="2402"/>
                  </a:lnTo>
                  <a:cubicBezTo>
                    <a:pt x="4954" y="2265"/>
                    <a:pt x="4862" y="2151"/>
                    <a:pt x="4748" y="2105"/>
                  </a:cubicBezTo>
                  <a:lnTo>
                    <a:pt x="3561" y="1809"/>
                  </a:lnTo>
                  <a:lnTo>
                    <a:pt x="3858" y="622"/>
                  </a:lnTo>
                  <a:cubicBezTo>
                    <a:pt x="3904" y="485"/>
                    <a:pt x="3812" y="371"/>
                    <a:pt x="3698" y="325"/>
                  </a:cubicBezTo>
                  <a:lnTo>
                    <a:pt x="2420" y="5"/>
                  </a:lnTo>
                  <a:cubicBezTo>
                    <a:pt x="2405" y="2"/>
                    <a:pt x="2390" y="1"/>
                    <a:pt x="2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5"/>
            <p:cNvSpPr/>
            <p:nvPr/>
          </p:nvSpPr>
          <p:spPr>
            <a:xfrm flipH="1">
              <a:off x="291945" y="1423259"/>
              <a:ext cx="490267" cy="449963"/>
            </a:xfrm>
            <a:custGeom>
              <a:avLst/>
              <a:gdLst/>
              <a:ahLst/>
              <a:cxnLst/>
              <a:rect l="l" t="t" r="r" b="b"/>
              <a:pathLst>
                <a:path w="12326" h="11312" extrusionOk="0">
                  <a:moveTo>
                    <a:pt x="8828" y="1"/>
                  </a:moveTo>
                  <a:cubicBezTo>
                    <a:pt x="8722" y="1"/>
                    <a:pt x="8616" y="21"/>
                    <a:pt x="8514" y="64"/>
                  </a:cubicBezTo>
                  <a:lnTo>
                    <a:pt x="685" y="3031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4" y="10746"/>
                  </a:lnTo>
                  <a:cubicBezTo>
                    <a:pt x="2816" y="11096"/>
                    <a:pt x="3152" y="11311"/>
                    <a:pt x="3498" y="11311"/>
                  </a:cubicBezTo>
                  <a:cubicBezTo>
                    <a:pt x="3604" y="11311"/>
                    <a:pt x="3710" y="11291"/>
                    <a:pt x="3812" y="11248"/>
                  </a:cubicBezTo>
                  <a:lnTo>
                    <a:pt x="11641" y="8281"/>
                  </a:lnTo>
                  <a:cubicBezTo>
                    <a:pt x="12098" y="8098"/>
                    <a:pt x="12326" y="7596"/>
                    <a:pt x="12143" y="7140"/>
                  </a:cubicBezTo>
                  <a:lnTo>
                    <a:pt x="9632" y="566"/>
                  </a:lnTo>
                  <a:cubicBezTo>
                    <a:pt x="9510" y="217"/>
                    <a:pt x="9174" y="1"/>
                    <a:pt x="8828" y="1"/>
                  </a:cubicBezTo>
                  <a:close/>
                </a:path>
              </a:pathLst>
            </a:custGeom>
            <a:solidFill>
              <a:srgbClr val="EAE8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5"/>
            <p:cNvSpPr/>
            <p:nvPr/>
          </p:nvSpPr>
          <p:spPr>
            <a:xfrm flipH="1">
              <a:off x="299184" y="1499672"/>
              <a:ext cx="475789" cy="321641"/>
            </a:xfrm>
            <a:custGeom>
              <a:avLst/>
              <a:gdLst/>
              <a:ahLst/>
              <a:cxnLst/>
              <a:rect l="l" t="t" r="r" b="b"/>
              <a:pathLst>
                <a:path w="11962" h="8086" extrusionOk="0">
                  <a:moveTo>
                    <a:pt x="9795" y="0"/>
                  </a:moveTo>
                  <a:cubicBezTo>
                    <a:pt x="9689" y="0"/>
                    <a:pt x="9580" y="20"/>
                    <a:pt x="9473" y="60"/>
                  </a:cubicBezTo>
                  <a:lnTo>
                    <a:pt x="731" y="3393"/>
                  </a:lnTo>
                  <a:cubicBezTo>
                    <a:pt x="252" y="3575"/>
                    <a:pt x="1" y="4123"/>
                    <a:pt x="183" y="4602"/>
                  </a:cubicBezTo>
                  <a:lnTo>
                    <a:pt x="1302" y="7478"/>
                  </a:lnTo>
                  <a:cubicBezTo>
                    <a:pt x="1444" y="7851"/>
                    <a:pt x="1793" y="8086"/>
                    <a:pt x="2167" y="8086"/>
                  </a:cubicBezTo>
                  <a:cubicBezTo>
                    <a:pt x="2273" y="8086"/>
                    <a:pt x="2382" y="8067"/>
                    <a:pt x="2489" y="8026"/>
                  </a:cubicBezTo>
                  <a:lnTo>
                    <a:pt x="11231" y="4671"/>
                  </a:lnTo>
                  <a:cubicBezTo>
                    <a:pt x="11710" y="4488"/>
                    <a:pt x="11961" y="3963"/>
                    <a:pt x="11779" y="3484"/>
                  </a:cubicBezTo>
                  <a:lnTo>
                    <a:pt x="10660" y="608"/>
                  </a:lnTo>
                  <a:cubicBezTo>
                    <a:pt x="10518" y="235"/>
                    <a:pt x="10169" y="0"/>
                    <a:pt x="9795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5"/>
            <p:cNvSpPr/>
            <p:nvPr/>
          </p:nvSpPr>
          <p:spPr>
            <a:xfrm flipH="1">
              <a:off x="254715" y="1408740"/>
              <a:ext cx="490267" cy="450361"/>
            </a:xfrm>
            <a:custGeom>
              <a:avLst/>
              <a:gdLst/>
              <a:ahLst/>
              <a:cxnLst/>
              <a:rect l="l" t="t" r="r" b="b"/>
              <a:pathLst>
                <a:path w="12326" h="11322" extrusionOk="0">
                  <a:moveTo>
                    <a:pt x="8837" y="1"/>
                  </a:moveTo>
                  <a:cubicBezTo>
                    <a:pt x="8730" y="1"/>
                    <a:pt x="8621" y="21"/>
                    <a:pt x="8514" y="64"/>
                  </a:cubicBezTo>
                  <a:lnTo>
                    <a:pt x="685" y="3054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3" y="10769"/>
                  </a:lnTo>
                  <a:cubicBezTo>
                    <a:pt x="2836" y="11108"/>
                    <a:pt x="3175" y="11322"/>
                    <a:pt x="3524" y="11322"/>
                  </a:cubicBezTo>
                  <a:cubicBezTo>
                    <a:pt x="3620" y="11322"/>
                    <a:pt x="3718" y="11306"/>
                    <a:pt x="3812" y="11271"/>
                  </a:cubicBezTo>
                  <a:lnTo>
                    <a:pt x="11641" y="8281"/>
                  </a:lnTo>
                  <a:cubicBezTo>
                    <a:pt x="12097" y="8098"/>
                    <a:pt x="12326" y="7596"/>
                    <a:pt x="12143" y="7162"/>
                  </a:cubicBezTo>
                  <a:lnTo>
                    <a:pt x="9632" y="566"/>
                  </a:lnTo>
                  <a:cubicBezTo>
                    <a:pt x="9510" y="216"/>
                    <a:pt x="9187" y="1"/>
                    <a:pt x="8837" y="1"/>
                  </a:cubicBezTo>
                  <a:close/>
                </a:path>
              </a:pathLst>
            </a:custGeom>
            <a:solidFill>
              <a:srgbClr val="C4C3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5"/>
            <p:cNvSpPr/>
            <p:nvPr/>
          </p:nvSpPr>
          <p:spPr>
            <a:xfrm flipH="1">
              <a:off x="261079" y="1485153"/>
              <a:ext cx="475749" cy="321641"/>
            </a:xfrm>
            <a:custGeom>
              <a:avLst/>
              <a:gdLst/>
              <a:ahLst/>
              <a:cxnLst/>
              <a:rect l="l" t="t" r="r" b="b"/>
              <a:pathLst>
                <a:path w="11961" h="8086" extrusionOk="0">
                  <a:moveTo>
                    <a:pt x="9797" y="0"/>
                  </a:moveTo>
                  <a:cubicBezTo>
                    <a:pt x="9690" y="0"/>
                    <a:pt x="9580" y="19"/>
                    <a:pt x="9473" y="60"/>
                  </a:cubicBezTo>
                  <a:lnTo>
                    <a:pt x="731" y="3392"/>
                  </a:lnTo>
                  <a:cubicBezTo>
                    <a:pt x="252" y="3575"/>
                    <a:pt x="0" y="4123"/>
                    <a:pt x="183" y="4579"/>
                  </a:cubicBezTo>
                  <a:lnTo>
                    <a:pt x="1301" y="7478"/>
                  </a:lnTo>
                  <a:cubicBezTo>
                    <a:pt x="1443" y="7851"/>
                    <a:pt x="1793" y="8086"/>
                    <a:pt x="2166" y="8086"/>
                  </a:cubicBezTo>
                  <a:cubicBezTo>
                    <a:pt x="2273" y="8086"/>
                    <a:pt x="2382" y="8067"/>
                    <a:pt x="2488" y="8026"/>
                  </a:cubicBezTo>
                  <a:lnTo>
                    <a:pt x="11230" y="4671"/>
                  </a:lnTo>
                  <a:cubicBezTo>
                    <a:pt x="11710" y="4488"/>
                    <a:pt x="11961" y="3963"/>
                    <a:pt x="11778" y="3484"/>
                  </a:cubicBezTo>
                  <a:lnTo>
                    <a:pt x="10660" y="585"/>
                  </a:lnTo>
                  <a:cubicBezTo>
                    <a:pt x="10518" y="231"/>
                    <a:pt x="10170" y="0"/>
                    <a:pt x="979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5"/>
            <p:cNvSpPr/>
            <p:nvPr/>
          </p:nvSpPr>
          <p:spPr>
            <a:xfrm flipH="1">
              <a:off x="592445" y="1670595"/>
              <a:ext cx="43593" cy="38823"/>
            </a:xfrm>
            <a:custGeom>
              <a:avLst/>
              <a:gdLst/>
              <a:ahLst/>
              <a:cxnLst/>
              <a:rect l="l" t="t" r="r" b="b"/>
              <a:pathLst>
                <a:path w="1096" h="976" extrusionOk="0">
                  <a:moveTo>
                    <a:pt x="541" y="0"/>
                  </a:moveTo>
                  <a:cubicBezTo>
                    <a:pt x="483" y="0"/>
                    <a:pt x="423" y="10"/>
                    <a:pt x="365" y="32"/>
                  </a:cubicBezTo>
                  <a:cubicBezTo>
                    <a:pt x="114" y="123"/>
                    <a:pt x="0" y="420"/>
                    <a:pt x="91" y="671"/>
                  </a:cubicBezTo>
                  <a:cubicBezTo>
                    <a:pt x="162" y="864"/>
                    <a:pt x="340" y="976"/>
                    <a:pt x="532" y="976"/>
                  </a:cubicBezTo>
                  <a:cubicBezTo>
                    <a:pt x="590" y="976"/>
                    <a:pt x="650" y="966"/>
                    <a:pt x="708" y="945"/>
                  </a:cubicBezTo>
                  <a:cubicBezTo>
                    <a:pt x="959" y="853"/>
                    <a:pt x="1096" y="557"/>
                    <a:pt x="1004" y="305"/>
                  </a:cubicBezTo>
                  <a:cubicBezTo>
                    <a:pt x="917" y="112"/>
                    <a:pt x="734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5"/>
            <p:cNvSpPr/>
            <p:nvPr/>
          </p:nvSpPr>
          <p:spPr>
            <a:xfrm flipH="1">
              <a:off x="477137" y="1626204"/>
              <a:ext cx="43633" cy="39101"/>
            </a:xfrm>
            <a:custGeom>
              <a:avLst/>
              <a:gdLst/>
              <a:ahLst/>
              <a:cxnLst/>
              <a:rect l="l" t="t" r="r" b="b"/>
              <a:pathLst>
                <a:path w="1097" h="983" extrusionOk="0">
                  <a:moveTo>
                    <a:pt x="529" y="1"/>
                  </a:moveTo>
                  <a:cubicBezTo>
                    <a:pt x="474" y="1"/>
                    <a:pt x="419" y="10"/>
                    <a:pt x="366" y="29"/>
                  </a:cubicBezTo>
                  <a:cubicBezTo>
                    <a:pt x="115" y="143"/>
                    <a:pt x="1" y="417"/>
                    <a:pt x="92" y="668"/>
                  </a:cubicBezTo>
                  <a:cubicBezTo>
                    <a:pt x="161" y="858"/>
                    <a:pt x="348" y="983"/>
                    <a:pt x="543" y="983"/>
                  </a:cubicBezTo>
                  <a:cubicBezTo>
                    <a:pt x="606" y="983"/>
                    <a:pt x="670" y="970"/>
                    <a:pt x="731" y="942"/>
                  </a:cubicBezTo>
                  <a:cubicBezTo>
                    <a:pt x="982" y="851"/>
                    <a:pt x="1096" y="577"/>
                    <a:pt x="1005" y="326"/>
                  </a:cubicBezTo>
                  <a:cubicBezTo>
                    <a:pt x="933" y="128"/>
                    <a:pt x="733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5"/>
            <p:cNvSpPr/>
            <p:nvPr/>
          </p:nvSpPr>
          <p:spPr>
            <a:xfrm flipH="1">
              <a:off x="360914" y="1582528"/>
              <a:ext cx="44548" cy="38704"/>
            </a:xfrm>
            <a:custGeom>
              <a:avLst/>
              <a:gdLst/>
              <a:ahLst/>
              <a:cxnLst/>
              <a:rect l="l" t="t" r="r" b="b"/>
              <a:pathLst>
                <a:path w="1120" h="973" extrusionOk="0">
                  <a:moveTo>
                    <a:pt x="564" y="0"/>
                  </a:moveTo>
                  <a:cubicBezTo>
                    <a:pt x="506" y="0"/>
                    <a:pt x="447" y="10"/>
                    <a:pt x="389" y="31"/>
                  </a:cubicBezTo>
                  <a:cubicBezTo>
                    <a:pt x="138" y="123"/>
                    <a:pt x="1" y="397"/>
                    <a:pt x="92" y="648"/>
                  </a:cubicBezTo>
                  <a:cubicBezTo>
                    <a:pt x="182" y="846"/>
                    <a:pt x="371" y="973"/>
                    <a:pt x="571" y="973"/>
                  </a:cubicBezTo>
                  <a:cubicBezTo>
                    <a:pt x="624" y="973"/>
                    <a:pt x="678" y="964"/>
                    <a:pt x="731" y="944"/>
                  </a:cubicBezTo>
                  <a:cubicBezTo>
                    <a:pt x="982" y="853"/>
                    <a:pt x="1119" y="556"/>
                    <a:pt x="1005" y="305"/>
                  </a:cubicBezTo>
                  <a:cubicBezTo>
                    <a:pt x="935" y="112"/>
                    <a:pt x="757" y="0"/>
                    <a:pt x="5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5"/>
            <p:cNvSpPr/>
            <p:nvPr/>
          </p:nvSpPr>
          <p:spPr>
            <a:xfrm flipH="1">
              <a:off x="542487" y="1336703"/>
              <a:ext cx="124615" cy="140017"/>
            </a:xfrm>
            <a:custGeom>
              <a:avLst/>
              <a:gdLst/>
              <a:ahLst/>
              <a:cxnLst/>
              <a:rect l="l" t="t" r="r" b="b"/>
              <a:pathLst>
                <a:path w="3133" h="3520" extrusionOk="0">
                  <a:moveTo>
                    <a:pt x="1001" y="0"/>
                  </a:moveTo>
                  <a:cubicBezTo>
                    <a:pt x="936" y="0"/>
                    <a:pt x="872" y="45"/>
                    <a:pt x="872" y="117"/>
                  </a:cubicBezTo>
                  <a:cubicBezTo>
                    <a:pt x="872" y="414"/>
                    <a:pt x="964" y="688"/>
                    <a:pt x="1078" y="985"/>
                  </a:cubicBezTo>
                  <a:cubicBezTo>
                    <a:pt x="781" y="1076"/>
                    <a:pt x="507" y="1167"/>
                    <a:pt x="210" y="1281"/>
                  </a:cubicBezTo>
                  <a:cubicBezTo>
                    <a:pt x="1" y="1344"/>
                    <a:pt x="137" y="1561"/>
                    <a:pt x="302" y="1561"/>
                  </a:cubicBezTo>
                  <a:cubicBezTo>
                    <a:pt x="317" y="1561"/>
                    <a:pt x="332" y="1559"/>
                    <a:pt x="347" y="1555"/>
                  </a:cubicBezTo>
                  <a:cubicBezTo>
                    <a:pt x="644" y="1509"/>
                    <a:pt x="941" y="1441"/>
                    <a:pt x="1238" y="1373"/>
                  </a:cubicBezTo>
                  <a:cubicBezTo>
                    <a:pt x="1306" y="1532"/>
                    <a:pt x="1397" y="1692"/>
                    <a:pt x="1466" y="1852"/>
                  </a:cubicBezTo>
                  <a:cubicBezTo>
                    <a:pt x="1466" y="1875"/>
                    <a:pt x="1489" y="1920"/>
                    <a:pt x="1489" y="1943"/>
                  </a:cubicBezTo>
                  <a:cubicBezTo>
                    <a:pt x="1329" y="1966"/>
                    <a:pt x="1146" y="1989"/>
                    <a:pt x="964" y="2012"/>
                  </a:cubicBezTo>
                  <a:cubicBezTo>
                    <a:pt x="667" y="2034"/>
                    <a:pt x="758" y="2400"/>
                    <a:pt x="1032" y="2400"/>
                  </a:cubicBezTo>
                  <a:cubicBezTo>
                    <a:pt x="1238" y="2400"/>
                    <a:pt x="1466" y="2377"/>
                    <a:pt x="1694" y="2354"/>
                  </a:cubicBezTo>
                  <a:cubicBezTo>
                    <a:pt x="1877" y="2765"/>
                    <a:pt x="2082" y="3153"/>
                    <a:pt x="2379" y="3450"/>
                  </a:cubicBezTo>
                  <a:cubicBezTo>
                    <a:pt x="2416" y="3496"/>
                    <a:pt x="2486" y="3519"/>
                    <a:pt x="2553" y="3519"/>
                  </a:cubicBezTo>
                  <a:cubicBezTo>
                    <a:pt x="2654" y="3519"/>
                    <a:pt x="2748" y="3467"/>
                    <a:pt x="2721" y="3358"/>
                  </a:cubicBezTo>
                  <a:cubicBezTo>
                    <a:pt x="2653" y="2970"/>
                    <a:pt x="2470" y="2628"/>
                    <a:pt x="2265" y="2286"/>
                  </a:cubicBezTo>
                  <a:cubicBezTo>
                    <a:pt x="2539" y="2240"/>
                    <a:pt x="2835" y="2171"/>
                    <a:pt x="3018" y="1989"/>
                  </a:cubicBezTo>
                  <a:cubicBezTo>
                    <a:pt x="3132" y="1852"/>
                    <a:pt x="3018" y="1692"/>
                    <a:pt x="2881" y="1669"/>
                  </a:cubicBezTo>
                  <a:cubicBezTo>
                    <a:pt x="2855" y="1667"/>
                    <a:pt x="2829" y="1666"/>
                    <a:pt x="2803" y="1666"/>
                  </a:cubicBezTo>
                  <a:cubicBezTo>
                    <a:pt x="2536" y="1666"/>
                    <a:pt x="2286" y="1767"/>
                    <a:pt x="2036" y="1829"/>
                  </a:cubicBezTo>
                  <a:cubicBezTo>
                    <a:pt x="2014" y="1783"/>
                    <a:pt x="1991" y="1738"/>
                    <a:pt x="1968" y="1692"/>
                  </a:cubicBezTo>
                  <a:cubicBezTo>
                    <a:pt x="1899" y="1555"/>
                    <a:pt x="1831" y="1418"/>
                    <a:pt x="1763" y="1258"/>
                  </a:cubicBezTo>
                  <a:cubicBezTo>
                    <a:pt x="2082" y="1190"/>
                    <a:pt x="2402" y="1121"/>
                    <a:pt x="2653" y="939"/>
                  </a:cubicBezTo>
                  <a:cubicBezTo>
                    <a:pt x="2767" y="825"/>
                    <a:pt x="2630" y="665"/>
                    <a:pt x="2516" y="665"/>
                  </a:cubicBezTo>
                  <a:cubicBezTo>
                    <a:pt x="2466" y="658"/>
                    <a:pt x="2415" y="655"/>
                    <a:pt x="2365" y="655"/>
                  </a:cubicBezTo>
                  <a:cubicBezTo>
                    <a:pt x="2096" y="655"/>
                    <a:pt x="1830" y="748"/>
                    <a:pt x="1580" y="825"/>
                  </a:cubicBezTo>
                  <a:cubicBezTo>
                    <a:pt x="1443" y="551"/>
                    <a:pt x="1306" y="277"/>
                    <a:pt x="1101" y="49"/>
                  </a:cubicBezTo>
                  <a:cubicBezTo>
                    <a:pt x="1075" y="15"/>
                    <a:pt x="103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5"/>
            <p:cNvSpPr/>
            <p:nvPr/>
          </p:nvSpPr>
          <p:spPr>
            <a:xfrm flipH="1">
              <a:off x="550681" y="1848520"/>
              <a:ext cx="77323" cy="131624"/>
            </a:xfrm>
            <a:custGeom>
              <a:avLst/>
              <a:gdLst/>
              <a:ahLst/>
              <a:cxnLst/>
              <a:rect l="l" t="t" r="r" b="b"/>
              <a:pathLst>
                <a:path w="1944" h="3309" extrusionOk="0">
                  <a:moveTo>
                    <a:pt x="1430" y="1"/>
                  </a:moveTo>
                  <a:cubicBezTo>
                    <a:pt x="1339" y="1"/>
                    <a:pt x="1247" y="47"/>
                    <a:pt x="1236" y="146"/>
                  </a:cubicBezTo>
                  <a:cubicBezTo>
                    <a:pt x="1122" y="786"/>
                    <a:pt x="1259" y="1402"/>
                    <a:pt x="1213" y="2041"/>
                  </a:cubicBezTo>
                  <a:cubicBezTo>
                    <a:pt x="1168" y="2520"/>
                    <a:pt x="1031" y="2475"/>
                    <a:pt x="665" y="2612"/>
                  </a:cubicBezTo>
                  <a:cubicBezTo>
                    <a:pt x="460" y="2680"/>
                    <a:pt x="300" y="2794"/>
                    <a:pt x="140" y="2954"/>
                  </a:cubicBezTo>
                  <a:cubicBezTo>
                    <a:pt x="1" y="3114"/>
                    <a:pt x="193" y="3309"/>
                    <a:pt x="366" y="3309"/>
                  </a:cubicBezTo>
                  <a:cubicBezTo>
                    <a:pt x="390" y="3309"/>
                    <a:pt x="414" y="3305"/>
                    <a:pt x="437" y="3296"/>
                  </a:cubicBezTo>
                  <a:cubicBezTo>
                    <a:pt x="757" y="3159"/>
                    <a:pt x="1031" y="3091"/>
                    <a:pt x="1350" y="3000"/>
                  </a:cubicBezTo>
                  <a:cubicBezTo>
                    <a:pt x="1556" y="2931"/>
                    <a:pt x="1761" y="2863"/>
                    <a:pt x="1829" y="2634"/>
                  </a:cubicBezTo>
                  <a:cubicBezTo>
                    <a:pt x="1944" y="2360"/>
                    <a:pt x="1761" y="1858"/>
                    <a:pt x="1738" y="1562"/>
                  </a:cubicBezTo>
                  <a:cubicBezTo>
                    <a:pt x="1693" y="1105"/>
                    <a:pt x="1647" y="626"/>
                    <a:pt x="1624" y="146"/>
                  </a:cubicBezTo>
                  <a:cubicBezTo>
                    <a:pt x="1624" y="52"/>
                    <a:pt x="1527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5"/>
            <p:cNvSpPr/>
            <p:nvPr/>
          </p:nvSpPr>
          <p:spPr>
            <a:xfrm flipH="1">
              <a:off x="284666" y="1783961"/>
              <a:ext cx="136349" cy="116190"/>
            </a:xfrm>
            <a:custGeom>
              <a:avLst/>
              <a:gdLst/>
              <a:ahLst/>
              <a:cxnLst/>
              <a:rect l="l" t="t" r="r" b="b"/>
              <a:pathLst>
                <a:path w="3428" h="2921" extrusionOk="0">
                  <a:moveTo>
                    <a:pt x="273" y="0"/>
                  </a:moveTo>
                  <a:cubicBezTo>
                    <a:pt x="135" y="0"/>
                    <a:pt x="0" y="121"/>
                    <a:pt x="95" y="263"/>
                  </a:cubicBezTo>
                  <a:cubicBezTo>
                    <a:pt x="551" y="948"/>
                    <a:pt x="894" y="1655"/>
                    <a:pt x="1328" y="2340"/>
                  </a:cubicBezTo>
                  <a:cubicBezTo>
                    <a:pt x="1122" y="2409"/>
                    <a:pt x="917" y="2500"/>
                    <a:pt x="734" y="2591"/>
                  </a:cubicBezTo>
                  <a:cubicBezTo>
                    <a:pt x="509" y="2673"/>
                    <a:pt x="633" y="2921"/>
                    <a:pt x="826" y="2921"/>
                  </a:cubicBezTo>
                  <a:cubicBezTo>
                    <a:pt x="848" y="2921"/>
                    <a:pt x="871" y="2918"/>
                    <a:pt x="894" y="2911"/>
                  </a:cubicBezTo>
                  <a:cubicBezTo>
                    <a:pt x="1601" y="2682"/>
                    <a:pt x="2377" y="2660"/>
                    <a:pt x="3085" y="2409"/>
                  </a:cubicBezTo>
                  <a:cubicBezTo>
                    <a:pt x="3427" y="2317"/>
                    <a:pt x="3222" y="1929"/>
                    <a:pt x="2925" y="1929"/>
                  </a:cubicBezTo>
                  <a:cubicBezTo>
                    <a:pt x="2583" y="1929"/>
                    <a:pt x="2218" y="2020"/>
                    <a:pt x="1852" y="2135"/>
                  </a:cubicBezTo>
                  <a:cubicBezTo>
                    <a:pt x="1487" y="1404"/>
                    <a:pt x="939" y="719"/>
                    <a:pt x="437" y="80"/>
                  </a:cubicBezTo>
                  <a:cubicBezTo>
                    <a:pt x="395" y="24"/>
                    <a:pt x="334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5"/>
            <p:cNvSpPr/>
            <p:nvPr/>
          </p:nvSpPr>
          <p:spPr>
            <a:xfrm flipH="1">
              <a:off x="87660" y="1730858"/>
              <a:ext cx="201580" cy="68696"/>
            </a:xfrm>
            <a:custGeom>
              <a:avLst/>
              <a:gdLst/>
              <a:ahLst/>
              <a:cxnLst/>
              <a:rect l="l" t="t" r="r" b="b"/>
              <a:pathLst>
                <a:path w="5068" h="1727" extrusionOk="0">
                  <a:moveTo>
                    <a:pt x="320" y="0"/>
                  </a:moveTo>
                  <a:cubicBezTo>
                    <a:pt x="0" y="23"/>
                    <a:pt x="23" y="457"/>
                    <a:pt x="320" y="480"/>
                  </a:cubicBezTo>
                  <a:cubicBezTo>
                    <a:pt x="845" y="548"/>
                    <a:pt x="1438" y="890"/>
                    <a:pt x="1918" y="1073"/>
                  </a:cubicBezTo>
                  <a:cubicBezTo>
                    <a:pt x="2420" y="1278"/>
                    <a:pt x="2899" y="1507"/>
                    <a:pt x="3424" y="1712"/>
                  </a:cubicBezTo>
                  <a:cubicBezTo>
                    <a:pt x="3453" y="1722"/>
                    <a:pt x="3484" y="1726"/>
                    <a:pt x="3514" y="1726"/>
                  </a:cubicBezTo>
                  <a:cubicBezTo>
                    <a:pt x="3626" y="1726"/>
                    <a:pt x="3740" y="1665"/>
                    <a:pt x="3812" y="1575"/>
                  </a:cubicBezTo>
                  <a:cubicBezTo>
                    <a:pt x="3995" y="1529"/>
                    <a:pt x="4177" y="1484"/>
                    <a:pt x="4360" y="1438"/>
                  </a:cubicBezTo>
                  <a:cubicBezTo>
                    <a:pt x="4611" y="1370"/>
                    <a:pt x="4885" y="1393"/>
                    <a:pt x="5022" y="1141"/>
                  </a:cubicBezTo>
                  <a:cubicBezTo>
                    <a:pt x="5068" y="1073"/>
                    <a:pt x="5022" y="982"/>
                    <a:pt x="4953" y="936"/>
                  </a:cubicBezTo>
                  <a:cubicBezTo>
                    <a:pt x="4862" y="878"/>
                    <a:pt x="4768" y="856"/>
                    <a:pt x="4671" y="856"/>
                  </a:cubicBezTo>
                  <a:cubicBezTo>
                    <a:pt x="4500" y="856"/>
                    <a:pt x="4321" y="924"/>
                    <a:pt x="4132" y="982"/>
                  </a:cubicBezTo>
                  <a:cubicBezTo>
                    <a:pt x="3949" y="1027"/>
                    <a:pt x="3766" y="1119"/>
                    <a:pt x="3607" y="1210"/>
                  </a:cubicBezTo>
                  <a:cubicBezTo>
                    <a:pt x="3059" y="913"/>
                    <a:pt x="2488" y="685"/>
                    <a:pt x="1940" y="480"/>
                  </a:cubicBezTo>
                  <a:cubicBezTo>
                    <a:pt x="1438" y="297"/>
                    <a:pt x="868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5"/>
            <p:cNvSpPr/>
            <p:nvPr/>
          </p:nvSpPr>
          <p:spPr>
            <a:xfrm flipH="1">
              <a:off x="1791741" y="427946"/>
              <a:ext cx="290556" cy="365038"/>
            </a:xfrm>
            <a:custGeom>
              <a:avLst/>
              <a:gdLst/>
              <a:ahLst/>
              <a:cxnLst/>
              <a:rect l="l" t="t" r="r" b="b"/>
              <a:pathLst>
                <a:path w="7305" h="9177" extrusionOk="0">
                  <a:moveTo>
                    <a:pt x="7304" y="1"/>
                  </a:moveTo>
                  <a:lnTo>
                    <a:pt x="7304" y="1"/>
                  </a:lnTo>
                  <a:cubicBezTo>
                    <a:pt x="7304" y="1"/>
                    <a:pt x="5387" y="138"/>
                    <a:pt x="2694" y="2078"/>
                  </a:cubicBezTo>
                  <a:cubicBezTo>
                    <a:pt x="0" y="4041"/>
                    <a:pt x="1324" y="8287"/>
                    <a:pt x="1324" y="8287"/>
                  </a:cubicBezTo>
                  <a:lnTo>
                    <a:pt x="1324" y="9177"/>
                  </a:lnTo>
                  <a:lnTo>
                    <a:pt x="3196" y="6712"/>
                  </a:lnTo>
                  <a:lnTo>
                    <a:pt x="3242" y="5639"/>
                  </a:lnTo>
                  <a:cubicBezTo>
                    <a:pt x="2548" y="3720"/>
                    <a:pt x="3305" y="3128"/>
                    <a:pt x="4118" y="3128"/>
                  </a:cubicBezTo>
                  <a:cubicBezTo>
                    <a:pt x="4562" y="3128"/>
                    <a:pt x="5023" y="3305"/>
                    <a:pt x="5273" y="3539"/>
                  </a:cubicBezTo>
                  <a:lnTo>
                    <a:pt x="7008" y="1439"/>
                  </a:lnTo>
                  <a:lnTo>
                    <a:pt x="730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5"/>
            <p:cNvSpPr/>
            <p:nvPr/>
          </p:nvSpPr>
          <p:spPr>
            <a:xfrm flipH="1">
              <a:off x="1791741" y="213705"/>
              <a:ext cx="535690" cy="543878"/>
            </a:xfrm>
            <a:custGeom>
              <a:avLst/>
              <a:gdLst/>
              <a:ahLst/>
              <a:cxnLst/>
              <a:rect l="l" t="t" r="r" b="b"/>
              <a:pathLst>
                <a:path w="13468" h="13673" extrusionOk="0">
                  <a:moveTo>
                    <a:pt x="5981" y="0"/>
                  </a:moveTo>
                  <a:lnTo>
                    <a:pt x="4063" y="2648"/>
                  </a:lnTo>
                  <a:cubicBezTo>
                    <a:pt x="4885" y="3241"/>
                    <a:pt x="5068" y="4383"/>
                    <a:pt x="4474" y="5204"/>
                  </a:cubicBezTo>
                  <a:cubicBezTo>
                    <a:pt x="4116" y="5700"/>
                    <a:pt x="3558" y="5964"/>
                    <a:pt x="2991" y="5964"/>
                  </a:cubicBezTo>
                  <a:cubicBezTo>
                    <a:pt x="2619" y="5964"/>
                    <a:pt x="2243" y="5850"/>
                    <a:pt x="1918" y="5615"/>
                  </a:cubicBezTo>
                  <a:lnTo>
                    <a:pt x="0" y="8263"/>
                  </a:lnTo>
                  <a:cubicBezTo>
                    <a:pt x="0" y="8263"/>
                    <a:pt x="0" y="8286"/>
                    <a:pt x="0" y="8286"/>
                  </a:cubicBezTo>
                  <a:lnTo>
                    <a:pt x="7487" y="13673"/>
                  </a:lnTo>
                  <a:lnTo>
                    <a:pt x="9405" y="11025"/>
                  </a:lnTo>
                  <a:cubicBezTo>
                    <a:pt x="8583" y="10431"/>
                    <a:pt x="8400" y="9290"/>
                    <a:pt x="8994" y="8468"/>
                  </a:cubicBezTo>
                  <a:cubicBezTo>
                    <a:pt x="9356" y="7966"/>
                    <a:pt x="9924" y="7694"/>
                    <a:pt x="10498" y="7694"/>
                  </a:cubicBezTo>
                  <a:cubicBezTo>
                    <a:pt x="10863" y="7694"/>
                    <a:pt x="11231" y="7804"/>
                    <a:pt x="11550" y="8035"/>
                  </a:cubicBezTo>
                  <a:lnTo>
                    <a:pt x="13467" y="5387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5"/>
            <p:cNvSpPr/>
            <p:nvPr/>
          </p:nvSpPr>
          <p:spPr>
            <a:xfrm flipH="1">
              <a:off x="1899769" y="303562"/>
              <a:ext cx="314183" cy="380472"/>
            </a:xfrm>
            <a:custGeom>
              <a:avLst/>
              <a:gdLst/>
              <a:ahLst/>
              <a:cxnLst/>
              <a:rect l="l" t="t" r="r" b="b"/>
              <a:pathLst>
                <a:path w="7899" h="9565" extrusionOk="0">
                  <a:moveTo>
                    <a:pt x="5798" y="1"/>
                  </a:moveTo>
                  <a:lnTo>
                    <a:pt x="1" y="8058"/>
                  </a:lnTo>
                  <a:lnTo>
                    <a:pt x="2101" y="9565"/>
                  </a:lnTo>
                  <a:lnTo>
                    <a:pt x="7898" y="1507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5"/>
            <p:cNvSpPr/>
            <p:nvPr/>
          </p:nvSpPr>
          <p:spPr>
            <a:xfrm flipH="1">
              <a:off x="2029595" y="542346"/>
              <a:ext cx="297835" cy="250638"/>
            </a:xfrm>
            <a:custGeom>
              <a:avLst/>
              <a:gdLst/>
              <a:ahLst/>
              <a:cxnLst/>
              <a:rect l="l" t="t" r="r" b="b"/>
              <a:pathLst>
                <a:path w="7488" h="6301" extrusionOk="0">
                  <a:moveTo>
                    <a:pt x="0" y="1"/>
                  </a:moveTo>
                  <a:lnTo>
                    <a:pt x="525" y="1165"/>
                  </a:lnTo>
                  <a:lnTo>
                    <a:pt x="7487" y="6301"/>
                  </a:lnTo>
                  <a:lnTo>
                    <a:pt x="7487" y="54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5"/>
            <p:cNvSpPr/>
            <p:nvPr/>
          </p:nvSpPr>
          <p:spPr>
            <a:xfrm flipH="1">
              <a:off x="2129470" y="624089"/>
              <a:ext cx="84482" cy="95347"/>
            </a:xfrm>
            <a:custGeom>
              <a:avLst/>
              <a:gdLst/>
              <a:ahLst/>
              <a:cxnLst/>
              <a:rect l="l" t="t" r="r" b="b"/>
              <a:pathLst>
                <a:path w="2124" h="2397" extrusionOk="0">
                  <a:moveTo>
                    <a:pt x="1" y="0"/>
                  </a:moveTo>
                  <a:lnTo>
                    <a:pt x="275" y="1027"/>
                  </a:lnTo>
                  <a:lnTo>
                    <a:pt x="2123" y="2397"/>
                  </a:lnTo>
                  <a:lnTo>
                    <a:pt x="2101" y="15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5"/>
            <p:cNvSpPr/>
            <p:nvPr/>
          </p:nvSpPr>
          <p:spPr>
            <a:xfrm flipH="1">
              <a:off x="2143073" y="656428"/>
              <a:ext cx="52702" cy="36118"/>
            </a:xfrm>
            <a:custGeom>
              <a:avLst/>
              <a:gdLst/>
              <a:ahLst/>
              <a:cxnLst/>
              <a:rect l="l" t="t" r="r" b="b"/>
              <a:pathLst>
                <a:path w="1325" h="908" extrusionOk="0">
                  <a:moveTo>
                    <a:pt x="150" y="0"/>
                  </a:moveTo>
                  <a:cubicBezTo>
                    <a:pt x="112" y="0"/>
                    <a:pt x="84" y="11"/>
                    <a:pt x="69" y="32"/>
                  </a:cubicBezTo>
                  <a:cubicBezTo>
                    <a:pt x="0" y="123"/>
                    <a:pt x="228" y="374"/>
                    <a:pt x="548" y="602"/>
                  </a:cubicBezTo>
                  <a:cubicBezTo>
                    <a:pt x="794" y="795"/>
                    <a:pt x="1039" y="907"/>
                    <a:pt x="1171" y="907"/>
                  </a:cubicBezTo>
                  <a:cubicBezTo>
                    <a:pt x="1210" y="907"/>
                    <a:pt x="1240" y="897"/>
                    <a:pt x="1256" y="876"/>
                  </a:cubicBezTo>
                  <a:cubicBezTo>
                    <a:pt x="1324" y="808"/>
                    <a:pt x="1096" y="534"/>
                    <a:pt x="776" y="306"/>
                  </a:cubicBezTo>
                  <a:cubicBezTo>
                    <a:pt x="513" y="113"/>
                    <a:pt x="277" y="0"/>
                    <a:pt x="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5"/>
            <p:cNvSpPr/>
            <p:nvPr/>
          </p:nvSpPr>
          <p:spPr>
            <a:xfrm flipH="1">
              <a:off x="2027805" y="469196"/>
              <a:ext cx="49957" cy="43755"/>
            </a:xfrm>
            <a:custGeom>
              <a:avLst/>
              <a:gdLst/>
              <a:ahLst/>
              <a:cxnLst/>
              <a:rect l="l" t="t" r="r" b="b"/>
              <a:pathLst>
                <a:path w="1256" h="1100" extrusionOk="0">
                  <a:moveTo>
                    <a:pt x="632" y="1"/>
                  </a:moveTo>
                  <a:cubicBezTo>
                    <a:pt x="464" y="1"/>
                    <a:pt x="294" y="80"/>
                    <a:pt x="183" y="219"/>
                  </a:cubicBezTo>
                  <a:cubicBezTo>
                    <a:pt x="0" y="470"/>
                    <a:pt x="69" y="813"/>
                    <a:pt x="297" y="995"/>
                  </a:cubicBezTo>
                  <a:cubicBezTo>
                    <a:pt x="395" y="1067"/>
                    <a:pt x="508" y="1100"/>
                    <a:pt x="619" y="1100"/>
                  </a:cubicBezTo>
                  <a:cubicBezTo>
                    <a:pt x="792" y="1100"/>
                    <a:pt x="962" y="1020"/>
                    <a:pt x="1073" y="881"/>
                  </a:cubicBezTo>
                  <a:cubicBezTo>
                    <a:pt x="1256" y="630"/>
                    <a:pt x="1187" y="288"/>
                    <a:pt x="936" y="105"/>
                  </a:cubicBezTo>
                  <a:cubicBezTo>
                    <a:pt x="847" y="34"/>
                    <a:pt x="740" y="1"/>
                    <a:pt x="632" y="1"/>
                  </a:cubicBezTo>
                  <a:close/>
                </a:path>
              </a:pathLst>
            </a:custGeom>
            <a:solidFill>
              <a:srgbClr val="A2A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5"/>
            <p:cNvSpPr/>
            <p:nvPr/>
          </p:nvSpPr>
          <p:spPr>
            <a:xfrm flipH="1">
              <a:off x="2029595" y="468281"/>
              <a:ext cx="48168" cy="42880"/>
            </a:xfrm>
            <a:custGeom>
              <a:avLst/>
              <a:gdLst/>
              <a:ahLst/>
              <a:cxnLst/>
              <a:rect l="l" t="t" r="r" b="b"/>
              <a:pathLst>
                <a:path w="1211" h="1078" extrusionOk="0">
                  <a:moveTo>
                    <a:pt x="609" y="1"/>
                  </a:moveTo>
                  <a:cubicBezTo>
                    <a:pt x="442" y="1"/>
                    <a:pt x="271" y="81"/>
                    <a:pt x="160" y="219"/>
                  </a:cubicBezTo>
                  <a:cubicBezTo>
                    <a:pt x="0" y="471"/>
                    <a:pt x="46" y="790"/>
                    <a:pt x="297" y="973"/>
                  </a:cubicBezTo>
                  <a:cubicBezTo>
                    <a:pt x="387" y="1044"/>
                    <a:pt x="493" y="1077"/>
                    <a:pt x="600" y="1077"/>
                  </a:cubicBezTo>
                  <a:cubicBezTo>
                    <a:pt x="766" y="1077"/>
                    <a:pt x="930" y="997"/>
                    <a:pt x="1028" y="859"/>
                  </a:cubicBezTo>
                  <a:cubicBezTo>
                    <a:pt x="1210" y="608"/>
                    <a:pt x="1165" y="288"/>
                    <a:pt x="913" y="105"/>
                  </a:cubicBezTo>
                  <a:cubicBezTo>
                    <a:pt x="824" y="34"/>
                    <a:pt x="717" y="1"/>
                    <a:pt x="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5"/>
            <p:cNvSpPr/>
            <p:nvPr/>
          </p:nvSpPr>
          <p:spPr>
            <a:xfrm flipH="1">
              <a:off x="2054136" y="468838"/>
              <a:ext cx="2744" cy="41806"/>
            </a:xfrm>
            <a:custGeom>
              <a:avLst/>
              <a:gdLst/>
              <a:ahLst/>
              <a:cxnLst/>
              <a:rect l="l" t="t" r="r" b="b"/>
              <a:pathLst>
                <a:path w="69" h="1051" extrusionOk="0">
                  <a:moveTo>
                    <a:pt x="0" y="0"/>
                  </a:moveTo>
                  <a:lnTo>
                    <a:pt x="0" y="1050"/>
                  </a:lnTo>
                  <a:lnTo>
                    <a:pt x="69" y="105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5"/>
            <p:cNvSpPr/>
            <p:nvPr/>
          </p:nvSpPr>
          <p:spPr>
            <a:xfrm flipH="1">
              <a:off x="1983297" y="303562"/>
              <a:ext cx="230655" cy="325102"/>
            </a:xfrm>
            <a:custGeom>
              <a:avLst/>
              <a:gdLst/>
              <a:ahLst/>
              <a:cxnLst/>
              <a:rect l="l" t="t" r="r" b="b"/>
              <a:pathLst>
                <a:path w="5799" h="8173" extrusionOk="0">
                  <a:moveTo>
                    <a:pt x="5798" y="1"/>
                  </a:moveTo>
                  <a:lnTo>
                    <a:pt x="1" y="8058"/>
                  </a:lnTo>
                  <a:lnTo>
                    <a:pt x="69" y="8172"/>
                  </a:lnTo>
                  <a:lnTo>
                    <a:pt x="5798" y="389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5"/>
            <p:cNvSpPr/>
            <p:nvPr/>
          </p:nvSpPr>
          <p:spPr>
            <a:xfrm flipH="1">
              <a:off x="-929148" y="126672"/>
              <a:ext cx="2756726" cy="1730799"/>
            </a:xfrm>
            <a:custGeom>
              <a:avLst/>
              <a:gdLst/>
              <a:ahLst/>
              <a:cxnLst/>
              <a:rect l="l" t="t" r="r" b="b"/>
              <a:pathLst>
                <a:path w="69308" h="43512" extrusionOk="0">
                  <a:moveTo>
                    <a:pt x="15581" y="0"/>
                  </a:moveTo>
                  <a:cubicBezTo>
                    <a:pt x="10161" y="0"/>
                    <a:pt x="4786" y="1525"/>
                    <a:pt x="79" y="4265"/>
                  </a:cubicBezTo>
                  <a:cubicBezTo>
                    <a:pt x="0" y="4305"/>
                    <a:pt x="40" y="4411"/>
                    <a:pt x="111" y="4411"/>
                  </a:cubicBezTo>
                  <a:cubicBezTo>
                    <a:pt x="122" y="4411"/>
                    <a:pt x="134" y="4409"/>
                    <a:pt x="147" y="4402"/>
                  </a:cubicBezTo>
                  <a:cubicBezTo>
                    <a:pt x="3548" y="3284"/>
                    <a:pt x="6789" y="1732"/>
                    <a:pt x="10327" y="1093"/>
                  </a:cubicBezTo>
                  <a:cubicBezTo>
                    <a:pt x="12024" y="779"/>
                    <a:pt x="13751" y="619"/>
                    <a:pt x="15477" y="619"/>
                  </a:cubicBezTo>
                  <a:cubicBezTo>
                    <a:pt x="17141" y="619"/>
                    <a:pt x="18803" y="767"/>
                    <a:pt x="20439" y="1070"/>
                  </a:cubicBezTo>
                  <a:cubicBezTo>
                    <a:pt x="27378" y="2348"/>
                    <a:pt x="32970" y="6365"/>
                    <a:pt x="36599" y="12368"/>
                  </a:cubicBezTo>
                  <a:cubicBezTo>
                    <a:pt x="40480" y="18805"/>
                    <a:pt x="42077" y="26269"/>
                    <a:pt x="45341" y="33002"/>
                  </a:cubicBezTo>
                  <a:cubicBezTo>
                    <a:pt x="47601" y="37636"/>
                    <a:pt x="51139" y="42452"/>
                    <a:pt x="56571" y="43365"/>
                  </a:cubicBezTo>
                  <a:cubicBezTo>
                    <a:pt x="57175" y="43463"/>
                    <a:pt x="57793" y="43511"/>
                    <a:pt x="58417" y="43511"/>
                  </a:cubicBezTo>
                  <a:cubicBezTo>
                    <a:pt x="62867" y="43511"/>
                    <a:pt x="67601" y="41061"/>
                    <a:pt x="69262" y="36837"/>
                  </a:cubicBezTo>
                  <a:cubicBezTo>
                    <a:pt x="69308" y="36715"/>
                    <a:pt x="69181" y="36634"/>
                    <a:pt x="69064" y="36634"/>
                  </a:cubicBezTo>
                  <a:cubicBezTo>
                    <a:pt x="69006" y="36634"/>
                    <a:pt x="68950" y="36654"/>
                    <a:pt x="68920" y="36700"/>
                  </a:cubicBezTo>
                  <a:cubicBezTo>
                    <a:pt x="66588" y="40402"/>
                    <a:pt x="62602" y="42927"/>
                    <a:pt x="58434" y="42927"/>
                  </a:cubicBezTo>
                  <a:cubicBezTo>
                    <a:pt x="56769" y="42927"/>
                    <a:pt x="55074" y="42523"/>
                    <a:pt x="53444" y="41630"/>
                  </a:cubicBezTo>
                  <a:cubicBezTo>
                    <a:pt x="47418" y="38343"/>
                    <a:pt x="44930" y="30720"/>
                    <a:pt x="42739" y="24694"/>
                  </a:cubicBezTo>
                  <a:cubicBezTo>
                    <a:pt x="40548" y="18668"/>
                    <a:pt x="38357" y="12414"/>
                    <a:pt x="33974" y="7621"/>
                  </a:cubicBezTo>
                  <a:cubicBezTo>
                    <a:pt x="30208" y="3489"/>
                    <a:pt x="24981" y="1024"/>
                    <a:pt x="19503" y="271"/>
                  </a:cubicBezTo>
                  <a:cubicBezTo>
                    <a:pt x="18199" y="89"/>
                    <a:pt x="16888" y="0"/>
                    <a:pt x="15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5"/>
            <p:cNvSpPr/>
            <p:nvPr/>
          </p:nvSpPr>
          <p:spPr>
            <a:xfrm flipH="1">
              <a:off x="-1079537" y="-275240"/>
              <a:ext cx="2988375" cy="1876265"/>
            </a:xfrm>
            <a:custGeom>
              <a:avLst/>
              <a:gdLst/>
              <a:ahLst/>
              <a:cxnLst/>
              <a:rect l="l" t="t" r="r" b="b"/>
              <a:pathLst>
                <a:path w="75132" h="47169" extrusionOk="0">
                  <a:moveTo>
                    <a:pt x="36685" y="0"/>
                  </a:moveTo>
                  <a:cubicBezTo>
                    <a:pt x="31099" y="0"/>
                    <a:pt x="25409" y="1019"/>
                    <a:pt x="20108" y="2340"/>
                  </a:cubicBezTo>
                  <a:cubicBezTo>
                    <a:pt x="12667" y="4189"/>
                    <a:pt x="5454" y="7271"/>
                    <a:pt x="136" y="12977"/>
                  </a:cubicBezTo>
                  <a:cubicBezTo>
                    <a:pt x="0" y="13130"/>
                    <a:pt x="142" y="13295"/>
                    <a:pt x="298" y="13295"/>
                  </a:cubicBezTo>
                  <a:cubicBezTo>
                    <a:pt x="353" y="13295"/>
                    <a:pt x="409" y="13275"/>
                    <a:pt x="455" y="13228"/>
                  </a:cubicBezTo>
                  <a:cubicBezTo>
                    <a:pt x="5660" y="7933"/>
                    <a:pt x="12599" y="4920"/>
                    <a:pt x="19697" y="3094"/>
                  </a:cubicBezTo>
                  <a:cubicBezTo>
                    <a:pt x="25034" y="1728"/>
                    <a:pt x="30901" y="572"/>
                    <a:pt x="36622" y="572"/>
                  </a:cubicBezTo>
                  <a:cubicBezTo>
                    <a:pt x="39123" y="572"/>
                    <a:pt x="41595" y="793"/>
                    <a:pt x="43983" y="1313"/>
                  </a:cubicBezTo>
                  <a:cubicBezTo>
                    <a:pt x="61719" y="5216"/>
                    <a:pt x="55396" y="28681"/>
                    <a:pt x="58728" y="41463"/>
                  </a:cubicBezTo>
                  <a:cubicBezTo>
                    <a:pt x="59413" y="44019"/>
                    <a:pt x="60851" y="46599"/>
                    <a:pt x="63682" y="47078"/>
                  </a:cubicBezTo>
                  <a:cubicBezTo>
                    <a:pt x="64038" y="47141"/>
                    <a:pt x="64399" y="47168"/>
                    <a:pt x="64763" y="47168"/>
                  </a:cubicBezTo>
                  <a:cubicBezTo>
                    <a:pt x="66243" y="47168"/>
                    <a:pt x="67767" y="46714"/>
                    <a:pt x="69160" y="46347"/>
                  </a:cubicBezTo>
                  <a:cubicBezTo>
                    <a:pt x="71145" y="45845"/>
                    <a:pt x="73108" y="45252"/>
                    <a:pt x="74980" y="44476"/>
                  </a:cubicBezTo>
                  <a:cubicBezTo>
                    <a:pt x="75132" y="44411"/>
                    <a:pt x="75016" y="44223"/>
                    <a:pt x="74887" y="44223"/>
                  </a:cubicBezTo>
                  <a:cubicBezTo>
                    <a:pt x="74880" y="44223"/>
                    <a:pt x="74873" y="44224"/>
                    <a:pt x="74866" y="44225"/>
                  </a:cubicBezTo>
                  <a:cubicBezTo>
                    <a:pt x="73040" y="44795"/>
                    <a:pt x="71214" y="45389"/>
                    <a:pt x="69365" y="45822"/>
                  </a:cubicBezTo>
                  <a:cubicBezTo>
                    <a:pt x="68009" y="46145"/>
                    <a:pt x="66440" y="46577"/>
                    <a:pt x="64951" y="46577"/>
                  </a:cubicBezTo>
                  <a:cubicBezTo>
                    <a:pt x="63907" y="46577"/>
                    <a:pt x="62903" y="46365"/>
                    <a:pt x="62038" y="45754"/>
                  </a:cubicBezTo>
                  <a:cubicBezTo>
                    <a:pt x="58957" y="43563"/>
                    <a:pt x="58911" y="38633"/>
                    <a:pt x="58660" y="35254"/>
                  </a:cubicBezTo>
                  <a:cubicBezTo>
                    <a:pt x="58067" y="27334"/>
                    <a:pt x="58409" y="19094"/>
                    <a:pt x="55852" y="11448"/>
                  </a:cubicBezTo>
                  <a:cubicBezTo>
                    <a:pt x="54894" y="8572"/>
                    <a:pt x="53410" y="5764"/>
                    <a:pt x="51014" y="3824"/>
                  </a:cubicBezTo>
                  <a:cubicBezTo>
                    <a:pt x="48594" y="1838"/>
                    <a:pt x="45513" y="857"/>
                    <a:pt x="42454" y="400"/>
                  </a:cubicBezTo>
                  <a:cubicBezTo>
                    <a:pt x="40557" y="123"/>
                    <a:pt x="38627" y="0"/>
                    <a:pt x="36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5"/>
            <p:cNvSpPr/>
            <p:nvPr/>
          </p:nvSpPr>
          <p:spPr>
            <a:xfrm flipH="1">
              <a:off x="3106344" y="68437"/>
              <a:ext cx="753577" cy="753625"/>
            </a:xfrm>
            <a:custGeom>
              <a:avLst/>
              <a:gdLst/>
              <a:ahLst/>
              <a:cxnLst/>
              <a:rect l="l" t="t" r="r" b="b"/>
              <a:pathLst>
                <a:path w="18946" h="18946" extrusionOk="0">
                  <a:moveTo>
                    <a:pt x="9473" y="0"/>
                  </a:moveTo>
                  <a:cubicBezTo>
                    <a:pt x="4246" y="0"/>
                    <a:pt x="0" y="4246"/>
                    <a:pt x="0" y="9473"/>
                  </a:cubicBezTo>
                  <a:cubicBezTo>
                    <a:pt x="0" y="14700"/>
                    <a:pt x="4246" y="18945"/>
                    <a:pt x="9473" y="18945"/>
                  </a:cubicBezTo>
                  <a:cubicBezTo>
                    <a:pt x="14700" y="18945"/>
                    <a:pt x="18945" y="14700"/>
                    <a:pt x="18945" y="9473"/>
                  </a:cubicBezTo>
                  <a:cubicBezTo>
                    <a:pt x="18945" y="4246"/>
                    <a:pt x="14700" y="0"/>
                    <a:pt x="94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5"/>
            <p:cNvSpPr/>
            <p:nvPr/>
          </p:nvSpPr>
          <p:spPr>
            <a:xfrm flipH="1">
              <a:off x="3147193" y="543580"/>
              <a:ext cx="550208" cy="241251"/>
            </a:xfrm>
            <a:custGeom>
              <a:avLst/>
              <a:gdLst/>
              <a:ahLst/>
              <a:cxnLst/>
              <a:rect l="l" t="t" r="r" b="b"/>
              <a:pathLst>
                <a:path w="13833" h="6065" extrusionOk="0">
                  <a:moveTo>
                    <a:pt x="8582" y="0"/>
                  </a:moveTo>
                  <a:cubicBezTo>
                    <a:pt x="4908" y="0"/>
                    <a:pt x="980" y="1970"/>
                    <a:pt x="0" y="5311"/>
                  </a:cubicBezTo>
                  <a:cubicBezTo>
                    <a:pt x="411" y="5608"/>
                    <a:pt x="845" y="5859"/>
                    <a:pt x="1278" y="6064"/>
                  </a:cubicBezTo>
                  <a:cubicBezTo>
                    <a:pt x="1392" y="6064"/>
                    <a:pt x="1484" y="6041"/>
                    <a:pt x="1552" y="5950"/>
                  </a:cubicBezTo>
                  <a:cubicBezTo>
                    <a:pt x="3083" y="4042"/>
                    <a:pt x="6068" y="2525"/>
                    <a:pt x="8733" y="2525"/>
                  </a:cubicBezTo>
                  <a:cubicBezTo>
                    <a:pt x="9288" y="2525"/>
                    <a:pt x="9829" y="2590"/>
                    <a:pt x="10340" y="2732"/>
                  </a:cubicBezTo>
                  <a:cubicBezTo>
                    <a:pt x="11052" y="2930"/>
                    <a:pt x="11867" y="3333"/>
                    <a:pt x="12577" y="3333"/>
                  </a:cubicBezTo>
                  <a:cubicBezTo>
                    <a:pt x="12686" y="3333"/>
                    <a:pt x="12793" y="3324"/>
                    <a:pt x="12896" y="3302"/>
                  </a:cubicBezTo>
                  <a:cubicBezTo>
                    <a:pt x="13239" y="2846"/>
                    <a:pt x="13558" y="2344"/>
                    <a:pt x="13832" y="1819"/>
                  </a:cubicBezTo>
                  <a:cubicBezTo>
                    <a:pt x="13809" y="1819"/>
                    <a:pt x="13809" y="1796"/>
                    <a:pt x="13787" y="1796"/>
                  </a:cubicBezTo>
                  <a:cubicBezTo>
                    <a:pt x="12455" y="568"/>
                    <a:pt x="10555" y="0"/>
                    <a:pt x="8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5"/>
            <p:cNvSpPr/>
            <p:nvPr/>
          </p:nvSpPr>
          <p:spPr>
            <a:xfrm flipH="1">
              <a:off x="3123606" y="92025"/>
              <a:ext cx="731780" cy="519375"/>
            </a:xfrm>
            <a:custGeom>
              <a:avLst/>
              <a:gdLst/>
              <a:ahLst/>
              <a:cxnLst/>
              <a:rect l="l" t="t" r="r" b="b"/>
              <a:pathLst>
                <a:path w="18398" h="13057" extrusionOk="0">
                  <a:moveTo>
                    <a:pt x="12669" y="1"/>
                  </a:moveTo>
                  <a:lnTo>
                    <a:pt x="12669" y="1"/>
                  </a:lnTo>
                  <a:cubicBezTo>
                    <a:pt x="12714" y="1028"/>
                    <a:pt x="12532" y="2123"/>
                    <a:pt x="12326" y="3059"/>
                  </a:cubicBezTo>
                  <a:cubicBezTo>
                    <a:pt x="12098" y="4132"/>
                    <a:pt x="11596" y="4840"/>
                    <a:pt x="10911" y="5387"/>
                  </a:cubicBezTo>
                  <a:cubicBezTo>
                    <a:pt x="10226" y="5707"/>
                    <a:pt x="9473" y="5912"/>
                    <a:pt x="8834" y="6141"/>
                  </a:cubicBezTo>
                  <a:cubicBezTo>
                    <a:pt x="7076" y="6711"/>
                    <a:pt x="5296" y="7236"/>
                    <a:pt x="3561" y="7852"/>
                  </a:cubicBezTo>
                  <a:cubicBezTo>
                    <a:pt x="2146" y="8377"/>
                    <a:pt x="822" y="9131"/>
                    <a:pt x="1" y="10249"/>
                  </a:cubicBezTo>
                  <a:cubicBezTo>
                    <a:pt x="137" y="11253"/>
                    <a:pt x="434" y="12189"/>
                    <a:pt x="868" y="13057"/>
                  </a:cubicBezTo>
                  <a:cubicBezTo>
                    <a:pt x="1050" y="13057"/>
                    <a:pt x="1233" y="12988"/>
                    <a:pt x="1302" y="12806"/>
                  </a:cubicBezTo>
                  <a:cubicBezTo>
                    <a:pt x="2603" y="10135"/>
                    <a:pt x="6209" y="9290"/>
                    <a:pt x="8857" y="9108"/>
                  </a:cubicBezTo>
                  <a:cubicBezTo>
                    <a:pt x="11002" y="8948"/>
                    <a:pt x="13171" y="9039"/>
                    <a:pt x="15225" y="8286"/>
                  </a:cubicBezTo>
                  <a:cubicBezTo>
                    <a:pt x="16047" y="7989"/>
                    <a:pt x="18010" y="7099"/>
                    <a:pt x="18398" y="6026"/>
                  </a:cubicBezTo>
                  <a:cubicBezTo>
                    <a:pt x="18010" y="4817"/>
                    <a:pt x="17393" y="3698"/>
                    <a:pt x="16595" y="2762"/>
                  </a:cubicBezTo>
                  <a:cubicBezTo>
                    <a:pt x="16593" y="2763"/>
                    <a:pt x="16592" y="2763"/>
                    <a:pt x="16590" y="2763"/>
                  </a:cubicBezTo>
                  <a:cubicBezTo>
                    <a:pt x="16528" y="2763"/>
                    <a:pt x="16115" y="2327"/>
                    <a:pt x="16115" y="2260"/>
                  </a:cubicBezTo>
                  <a:cubicBezTo>
                    <a:pt x="15157" y="1279"/>
                    <a:pt x="13970" y="503"/>
                    <a:pt x="12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5"/>
            <p:cNvSpPr/>
            <p:nvPr/>
          </p:nvSpPr>
          <p:spPr>
            <a:xfrm flipH="1">
              <a:off x="903843" y="457024"/>
              <a:ext cx="167095" cy="183852"/>
            </a:xfrm>
            <a:custGeom>
              <a:avLst/>
              <a:gdLst/>
              <a:ahLst/>
              <a:cxnLst/>
              <a:rect l="l" t="t" r="r" b="b"/>
              <a:pathLst>
                <a:path w="4201" h="4622" extrusionOk="0">
                  <a:moveTo>
                    <a:pt x="891" y="0"/>
                  </a:moveTo>
                  <a:cubicBezTo>
                    <a:pt x="389" y="0"/>
                    <a:pt x="1" y="457"/>
                    <a:pt x="92" y="959"/>
                  </a:cubicBezTo>
                  <a:lnTo>
                    <a:pt x="685" y="3972"/>
                  </a:lnTo>
                  <a:cubicBezTo>
                    <a:pt x="743" y="4352"/>
                    <a:pt x="1085" y="4622"/>
                    <a:pt x="1462" y="4622"/>
                  </a:cubicBezTo>
                  <a:cubicBezTo>
                    <a:pt x="1537" y="4622"/>
                    <a:pt x="1614" y="4611"/>
                    <a:pt x="1690" y="4588"/>
                  </a:cubicBezTo>
                  <a:lnTo>
                    <a:pt x="4201" y="3881"/>
                  </a:lnTo>
                  <a:lnTo>
                    <a:pt x="29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5"/>
            <p:cNvSpPr/>
            <p:nvPr/>
          </p:nvSpPr>
          <p:spPr>
            <a:xfrm flipH="1">
              <a:off x="903843" y="457024"/>
              <a:ext cx="148918" cy="183852"/>
            </a:xfrm>
            <a:custGeom>
              <a:avLst/>
              <a:gdLst/>
              <a:ahLst/>
              <a:cxnLst/>
              <a:rect l="l" t="t" r="r" b="b"/>
              <a:pathLst>
                <a:path w="3744" h="4622" extrusionOk="0">
                  <a:moveTo>
                    <a:pt x="2306" y="0"/>
                  </a:moveTo>
                  <a:cubicBezTo>
                    <a:pt x="2260" y="251"/>
                    <a:pt x="2237" y="617"/>
                    <a:pt x="2306" y="1119"/>
                  </a:cubicBezTo>
                  <a:cubicBezTo>
                    <a:pt x="2410" y="1932"/>
                    <a:pt x="1313" y="2880"/>
                    <a:pt x="287" y="2880"/>
                  </a:cubicBezTo>
                  <a:cubicBezTo>
                    <a:pt x="190" y="2880"/>
                    <a:pt x="94" y="2871"/>
                    <a:pt x="0" y="2853"/>
                  </a:cubicBezTo>
                  <a:lnTo>
                    <a:pt x="0" y="2853"/>
                  </a:lnTo>
                  <a:lnTo>
                    <a:pt x="228" y="3972"/>
                  </a:lnTo>
                  <a:cubicBezTo>
                    <a:pt x="286" y="4352"/>
                    <a:pt x="628" y="4622"/>
                    <a:pt x="1005" y="4622"/>
                  </a:cubicBezTo>
                  <a:cubicBezTo>
                    <a:pt x="1080" y="4622"/>
                    <a:pt x="1157" y="4611"/>
                    <a:pt x="1233" y="4588"/>
                  </a:cubicBezTo>
                  <a:lnTo>
                    <a:pt x="3744" y="3881"/>
                  </a:lnTo>
                  <a:lnTo>
                    <a:pt x="2465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5"/>
            <p:cNvSpPr/>
            <p:nvPr/>
          </p:nvSpPr>
          <p:spPr>
            <a:xfrm flipH="1">
              <a:off x="524350" y="720311"/>
              <a:ext cx="243304" cy="120884"/>
            </a:xfrm>
            <a:custGeom>
              <a:avLst/>
              <a:gdLst/>
              <a:ahLst/>
              <a:cxnLst/>
              <a:rect l="l" t="t" r="r" b="b"/>
              <a:pathLst>
                <a:path w="6117" h="3039" extrusionOk="0">
                  <a:moveTo>
                    <a:pt x="5112" y="1"/>
                  </a:moveTo>
                  <a:lnTo>
                    <a:pt x="433" y="92"/>
                  </a:lnTo>
                  <a:lnTo>
                    <a:pt x="22" y="2626"/>
                  </a:lnTo>
                  <a:cubicBezTo>
                    <a:pt x="1" y="2842"/>
                    <a:pt x="164" y="3038"/>
                    <a:pt x="376" y="3038"/>
                  </a:cubicBezTo>
                  <a:cubicBezTo>
                    <a:pt x="387" y="3038"/>
                    <a:pt x="399" y="3038"/>
                    <a:pt x="410" y="3036"/>
                  </a:cubicBezTo>
                  <a:lnTo>
                    <a:pt x="5729" y="2603"/>
                  </a:lnTo>
                  <a:cubicBezTo>
                    <a:pt x="5957" y="2580"/>
                    <a:pt x="6117" y="2329"/>
                    <a:pt x="6025" y="2101"/>
                  </a:cubicBezTo>
                  <a:lnTo>
                    <a:pt x="51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5"/>
            <p:cNvSpPr/>
            <p:nvPr/>
          </p:nvSpPr>
          <p:spPr>
            <a:xfrm flipH="1">
              <a:off x="524350" y="720311"/>
              <a:ext cx="226996" cy="108990"/>
            </a:xfrm>
            <a:custGeom>
              <a:avLst/>
              <a:gdLst/>
              <a:ahLst/>
              <a:cxnLst/>
              <a:rect l="l" t="t" r="r" b="b"/>
              <a:pathLst>
                <a:path w="5707" h="2740" extrusionOk="0">
                  <a:moveTo>
                    <a:pt x="4702" y="1"/>
                  </a:moveTo>
                  <a:lnTo>
                    <a:pt x="23" y="92"/>
                  </a:lnTo>
                  <a:lnTo>
                    <a:pt x="0" y="229"/>
                  </a:lnTo>
                  <a:cubicBezTo>
                    <a:pt x="662" y="434"/>
                    <a:pt x="1689" y="708"/>
                    <a:pt x="2625" y="708"/>
                  </a:cubicBezTo>
                  <a:cubicBezTo>
                    <a:pt x="3698" y="708"/>
                    <a:pt x="4109" y="1872"/>
                    <a:pt x="3584" y="2740"/>
                  </a:cubicBezTo>
                  <a:lnTo>
                    <a:pt x="5319" y="2603"/>
                  </a:lnTo>
                  <a:cubicBezTo>
                    <a:pt x="5547" y="2580"/>
                    <a:pt x="5707" y="2329"/>
                    <a:pt x="5615" y="2101"/>
                  </a:cubicBezTo>
                  <a:lnTo>
                    <a:pt x="4702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5"/>
            <p:cNvSpPr/>
            <p:nvPr/>
          </p:nvSpPr>
          <p:spPr>
            <a:xfrm flipH="1">
              <a:off x="250181" y="445210"/>
              <a:ext cx="177078" cy="226931"/>
            </a:xfrm>
            <a:custGeom>
              <a:avLst/>
              <a:gdLst/>
              <a:ahLst/>
              <a:cxnLst/>
              <a:rect l="l" t="t" r="r" b="b"/>
              <a:pathLst>
                <a:path w="4452" h="5705" extrusionOk="0">
                  <a:moveTo>
                    <a:pt x="1416" y="1"/>
                  </a:moveTo>
                  <a:lnTo>
                    <a:pt x="1" y="4178"/>
                  </a:lnTo>
                  <a:lnTo>
                    <a:pt x="982" y="5502"/>
                  </a:lnTo>
                  <a:cubicBezTo>
                    <a:pt x="1083" y="5636"/>
                    <a:pt x="1238" y="5704"/>
                    <a:pt x="1392" y="5704"/>
                  </a:cubicBezTo>
                  <a:cubicBezTo>
                    <a:pt x="1552" y="5704"/>
                    <a:pt x="1711" y="5630"/>
                    <a:pt x="1804" y="5479"/>
                  </a:cubicBezTo>
                  <a:lnTo>
                    <a:pt x="4292" y="1507"/>
                  </a:lnTo>
                  <a:cubicBezTo>
                    <a:pt x="4452" y="1233"/>
                    <a:pt x="4315" y="845"/>
                    <a:pt x="3995" y="754"/>
                  </a:cubicBezTo>
                  <a:lnTo>
                    <a:pt x="14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5"/>
            <p:cNvSpPr/>
            <p:nvPr/>
          </p:nvSpPr>
          <p:spPr>
            <a:xfrm flipH="1">
              <a:off x="250181" y="445210"/>
              <a:ext cx="169799" cy="225220"/>
            </a:xfrm>
            <a:custGeom>
              <a:avLst/>
              <a:gdLst/>
              <a:ahLst/>
              <a:cxnLst/>
              <a:rect l="l" t="t" r="r" b="b"/>
              <a:pathLst>
                <a:path w="4269" h="5662" extrusionOk="0">
                  <a:moveTo>
                    <a:pt x="1233" y="1"/>
                  </a:moveTo>
                  <a:lnTo>
                    <a:pt x="0" y="3653"/>
                  </a:lnTo>
                  <a:cubicBezTo>
                    <a:pt x="425" y="3250"/>
                    <a:pt x="928" y="2847"/>
                    <a:pt x="1345" y="2847"/>
                  </a:cubicBezTo>
                  <a:cubicBezTo>
                    <a:pt x="1377" y="2847"/>
                    <a:pt x="1408" y="2849"/>
                    <a:pt x="1438" y="2854"/>
                  </a:cubicBezTo>
                  <a:cubicBezTo>
                    <a:pt x="2055" y="2968"/>
                    <a:pt x="1621" y="4794"/>
                    <a:pt x="1370" y="5661"/>
                  </a:cubicBezTo>
                  <a:cubicBezTo>
                    <a:pt x="1484" y="5638"/>
                    <a:pt x="1575" y="5570"/>
                    <a:pt x="1621" y="5479"/>
                  </a:cubicBezTo>
                  <a:lnTo>
                    <a:pt x="4109" y="1507"/>
                  </a:lnTo>
                  <a:cubicBezTo>
                    <a:pt x="4269" y="1233"/>
                    <a:pt x="4132" y="845"/>
                    <a:pt x="3812" y="754"/>
                  </a:cubicBezTo>
                  <a:lnTo>
                    <a:pt x="1233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5"/>
            <p:cNvSpPr/>
            <p:nvPr/>
          </p:nvSpPr>
          <p:spPr>
            <a:xfrm flipH="1">
              <a:off x="581546" y="-20585"/>
              <a:ext cx="202495" cy="199802"/>
            </a:xfrm>
            <a:custGeom>
              <a:avLst/>
              <a:gdLst/>
              <a:ahLst/>
              <a:cxnLst/>
              <a:rect l="l" t="t" r="r" b="b"/>
              <a:pathLst>
                <a:path w="5091" h="5023" extrusionOk="0">
                  <a:moveTo>
                    <a:pt x="2117" y="1"/>
                  </a:moveTo>
                  <a:cubicBezTo>
                    <a:pt x="2024" y="1"/>
                    <a:pt x="1930" y="64"/>
                    <a:pt x="1918" y="184"/>
                  </a:cubicBezTo>
                  <a:cubicBezTo>
                    <a:pt x="1370" y="3927"/>
                    <a:pt x="1" y="5023"/>
                    <a:pt x="1" y="5023"/>
                  </a:cubicBezTo>
                  <a:lnTo>
                    <a:pt x="5091" y="4658"/>
                  </a:lnTo>
                  <a:cubicBezTo>
                    <a:pt x="3447" y="3813"/>
                    <a:pt x="2671" y="1599"/>
                    <a:pt x="2306" y="161"/>
                  </a:cubicBezTo>
                  <a:cubicBezTo>
                    <a:pt x="2284" y="53"/>
                    <a:pt x="2201" y="1"/>
                    <a:pt x="2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5"/>
            <p:cNvSpPr/>
            <p:nvPr/>
          </p:nvSpPr>
          <p:spPr>
            <a:xfrm flipH="1">
              <a:off x="581546" y="-11476"/>
              <a:ext cx="109898" cy="180709"/>
            </a:xfrm>
            <a:custGeom>
              <a:avLst/>
              <a:gdLst/>
              <a:ahLst/>
              <a:cxnLst/>
              <a:rect l="l" t="t" r="r" b="b"/>
              <a:pathLst>
                <a:path w="2763" h="4543" extrusionOk="0">
                  <a:moveTo>
                    <a:pt x="1" y="1"/>
                  </a:moveTo>
                  <a:cubicBezTo>
                    <a:pt x="1" y="685"/>
                    <a:pt x="69" y="1575"/>
                    <a:pt x="229" y="2283"/>
                  </a:cubicBezTo>
                  <a:cubicBezTo>
                    <a:pt x="434" y="3173"/>
                    <a:pt x="959" y="4041"/>
                    <a:pt x="1325" y="4543"/>
                  </a:cubicBezTo>
                  <a:lnTo>
                    <a:pt x="2763" y="4429"/>
                  </a:lnTo>
                  <a:cubicBezTo>
                    <a:pt x="1142" y="3584"/>
                    <a:pt x="366" y="1438"/>
                    <a:pt x="1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5"/>
            <p:cNvSpPr/>
            <p:nvPr/>
          </p:nvSpPr>
          <p:spPr>
            <a:xfrm flipH="1">
              <a:off x="370898" y="152845"/>
              <a:ext cx="583817" cy="584769"/>
            </a:xfrm>
            <a:custGeom>
              <a:avLst/>
              <a:gdLst/>
              <a:ahLst/>
              <a:cxnLst/>
              <a:rect l="l" t="t" r="r" b="b"/>
              <a:pathLst>
                <a:path w="14678" h="14701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11414"/>
                    <a:pt x="3287" y="14700"/>
                    <a:pt x="7327" y="14700"/>
                  </a:cubicBezTo>
                  <a:cubicBezTo>
                    <a:pt x="11390" y="14700"/>
                    <a:pt x="14677" y="11414"/>
                    <a:pt x="14677" y="7351"/>
                  </a:cubicBezTo>
                  <a:cubicBezTo>
                    <a:pt x="14677" y="3311"/>
                    <a:pt x="11390" y="1"/>
                    <a:pt x="732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5"/>
            <p:cNvSpPr/>
            <p:nvPr/>
          </p:nvSpPr>
          <p:spPr>
            <a:xfrm flipH="1">
              <a:off x="626015" y="152845"/>
              <a:ext cx="328701" cy="395905"/>
            </a:xfrm>
            <a:custGeom>
              <a:avLst/>
              <a:gdLst/>
              <a:ahLst/>
              <a:cxnLst/>
              <a:rect l="l" t="t" r="r" b="b"/>
              <a:pathLst>
                <a:path w="8264" h="9953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8264"/>
                    <a:pt x="160" y="9131"/>
                    <a:pt x="457" y="9930"/>
                  </a:cubicBezTo>
                  <a:cubicBezTo>
                    <a:pt x="617" y="9953"/>
                    <a:pt x="776" y="9953"/>
                    <a:pt x="913" y="9953"/>
                  </a:cubicBezTo>
                  <a:cubicBezTo>
                    <a:pt x="4976" y="9953"/>
                    <a:pt x="8263" y="6666"/>
                    <a:pt x="8263" y="2626"/>
                  </a:cubicBezTo>
                  <a:cubicBezTo>
                    <a:pt x="8263" y="1713"/>
                    <a:pt x="8103" y="845"/>
                    <a:pt x="7784" y="24"/>
                  </a:cubicBezTo>
                  <a:cubicBezTo>
                    <a:pt x="7647" y="24"/>
                    <a:pt x="7487" y="1"/>
                    <a:pt x="73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5"/>
            <p:cNvSpPr/>
            <p:nvPr/>
          </p:nvSpPr>
          <p:spPr>
            <a:xfrm flipH="1">
              <a:off x="370898" y="160124"/>
              <a:ext cx="457611" cy="577490"/>
            </a:xfrm>
            <a:custGeom>
              <a:avLst/>
              <a:gdLst/>
              <a:ahLst/>
              <a:cxnLst/>
              <a:rect l="l" t="t" r="r" b="b"/>
              <a:pathLst>
                <a:path w="11505" h="14518" extrusionOk="0">
                  <a:moveTo>
                    <a:pt x="5706" y="0"/>
                  </a:moveTo>
                  <a:lnTo>
                    <a:pt x="5706" y="0"/>
                  </a:lnTo>
                  <a:cubicBezTo>
                    <a:pt x="7624" y="1324"/>
                    <a:pt x="8902" y="3538"/>
                    <a:pt x="8902" y="6049"/>
                  </a:cubicBezTo>
                  <a:cubicBezTo>
                    <a:pt x="8902" y="10112"/>
                    <a:pt x="5615" y="13399"/>
                    <a:pt x="1552" y="13399"/>
                  </a:cubicBezTo>
                  <a:cubicBezTo>
                    <a:pt x="1027" y="13399"/>
                    <a:pt x="502" y="13330"/>
                    <a:pt x="0" y="13239"/>
                  </a:cubicBezTo>
                  <a:lnTo>
                    <a:pt x="0" y="13239"/>
                  </a:lnTo>
                  <a:cubicBezTo>
                    <a:pt x="1187" y="14038"/>
                    <a:pt x="2625" y="14517"/>
                    <a:pt x="4154" y="14517"/>
                  </a:cubicBezTo>
                  <a:cubicBezTo>
                    <a:pt x="8217" y="14517"/>
                    <a:pt x="11504" y="11231"/>
                    <a:pt x="11504" y="7168"/>
                  </a:cubicBezTo>
                  <a:cubicBezTo>
                    <a:pt x="11504" y="3653"/>
                    <a:pt x="9016" y="708"/>
                    <a:pt x="5706" y="0"/>
                  </a:cubicBez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5"/>
            <p:cNvSpPr/>
            <p:nvPr/>
          </p:nvSpPr>
          <p:spPr>
            <a:xfrm flipH="1">
              <a:off x="537953" y="311915"/>
              <a:ext cx="247003" cy="233971"/>
            </a:xfrm>
            <a:custGeom>
              <a:avLst/>
              <a:gdLst/>
              <a:ahLst/>
              <a:cxnLst/>
              <a:rect l="l" t="t" r="r" b="b"/>
              <a:pathLst>
                <a:path w="6210" h="5882" extrusionOk="0">
                  <a:moveTo>
                    <a:pt x="3120" y="0"/>
                  </a:moveTo>
                  <a:cubicBezTo>
                    <a:pt x="3009" y="0"/>
                    <a:pt x="2898" y="6"/>
                    <a:pt x="2785" y="19"/>
                  </a:cubicBezTo>
                  <a:cubicBezTo>
                    <a:pt x="1165" y="202"/>
                    <a:pt x="1" y="1640"/>
                    <a:pt x="183" y="3260"/>
                  </a:cubicBezTo>
                  <a:cubicBezTo>
                    <a:pt x="353" y="4768"/>
                    <a:pt x="1610" y="5881"/>
                    <a:pt x="3090" y="5881"/>
                  </a:cubicBezTo>
                  <a:cubicBezTo>
                    <a:pt x="3200" y="5881"/>
                    <a:pt x="3312" y="5875"/>
                    <a:pt x="3424" y="5862"/>
                  </a:cubicBezTo>
                  <a:cubicBezTo>
                    <a:pt x="5045" y="5680"/>
                    <a:pt x="6209" y="4242"/>
                    <a:pt x="6027" y="2621"/>
                  </a:cubicBezTo>
                  <a:cubicBezTo>
                    <a:pt x="5857" y="1113"/>
                    <a:pt x="4599" y="0"/>
                    <a:pt x="31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5"/>
            <p:cNvSpPr/>
            <p:nvPr/>
          </p:nvSpPr>
          <p:spPr>
            <a:xfrm flipH="1">
              <a:off x="546147" y="314779"/>
              <a:ext cx="241514" cy="229278"/>
            </a:xfrm>
            <a:custGeom>
              <a:avLst/>
              <a:gdLst/>
              <a:ahLst/>
              <a:cxnLst/>
              <a:rect l="l" t="t" r="r" b="b"/>
              <a:pathLst>
                <a:path w="6072" h="5764" extrusionOk="0">
                  <a:moveTo>
                    <a:pt x="3033" y="1"/>
                  </a:moveTo>
                  <a:cubicBezTo>
                    <a:pt x="2936" y="1"/>
                    <a:pt x="2838" y="6"/>
                    <a:pt x="2739" y="16"/>
                  </a:cubicBezTo>
                  <a:cubicBezTo>
                    <a:pt x="1141" y="198"/>
                    <a:pt x="0" y="1613"/>
                    <a:pt x="183" y="3188"/>
                  </a:cubicBezTo>
                  <a:cubicBezTo>
                    <a:pt x="331" y="4673"/>
                    <a:pt x="1584" y="5764"/>
                    <a:pt x="3024" y="5764"/>
                  </a:cubicBezTo>
                  <a:cubicBezTo>
                    <a:pt x="3134" y="5764"/>
                    <a:pt x="3244" y="5758"/>
                    <a:pt x="3356" y="5745"/>
                  </a:cubicBezTo>
                  <a:cubicBezTo>
                    <a:pt x="4930" y="5562"/>
                    <a:pt x="6072" y="4147"/>
                    <a:pt x="5889" y="2572"/>
                  </a:cubicBezTo>
                  <a:cubicBezTo>
                    <a:pt x="5739" y="1096"/>
                    <a:pt x="4487" y="1"/>
                    <a:pt x="3033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5"/>
            <p:cNvSpPr/>
            <p:nvPr/>
          </p:nvSpPr>
          <p:spPr>
            <a:xfrm flipH="1">
              <a:off x="567943" y="335742"/>
              <a:ext cx="197920" cy="188108"/>
            </a:xfrm>
            <a:custGeom>
              <a:avLst/>
              <a:gdLst/>
              <a:ahLst/>
              <a:cxnLst/>
              <a:rect l="l" t="t" r="r" b="b"/>
              <a:pathLst>
                <a:path w="4976" h="4729" extrusionOk="0">
                  <a:moveTo>
                    <a:pt x="2490" y="0"/>
                  </a:moveTo>
                  <a:cubicBezTo>
                    <a:pt x="2406" y="0"/>
                    <a:pt x="2322" y="5"/>
                    <a:pt x="2237" y="14"/>
                  </a:cubicBezTo>
                  <a:cubicBezTo>
                    <a:pt x="936" y="151"/>
                    <a:pt x="0" y="1315"/>
                    <a:pt x="137" y="2616"/>
                  </a:cubicBezTo>
                  <a:cubicBezTo>
                    <a:pt x="265" y="3832"/>
                    <a:pt x="1310" y="4729"/>
                    <a:pt x="2490" y="4729"/>
                  </a:cubicBezTo>
                  <a:cubicBezTo>
                    <a:pt x="2573" y="4729"/>
                    <a:pt x="2656" y="4725"/>
                    <a:pt x="2739" y="4716"/>
                  </a:cubicBezTo>
                  <a:cubicBezTo>
                    <a:pt x="4040" y="4556"/>
                    <a:pt x="4976" y="3392"/>
                    <a:pt x="4839" y="2091"/>
                  </a:cubicBezTo>
                  <a:cubicBezTo>
                    <a:pt x="4711" y="896"/>
                    <a:pt x="3686" y="0"/>
                    <a:pt x="2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5"/>
            <p:cNvSpPr/>
            <p:nvPr/>
          </p:nvSpPr>
          <p:spPr>
            <a:xfrm flipH="1">
              <a:off x="703218" y="480453"/>
              <a:ext cx="23626" cy="20645"/>
            </a:xfrm>
            <a:custGeom>
              <a:avLst/>
              <a:gdLst/>
              <a:ahLst/>
              <a:cxnLst/>
              <a:rect l="l" t="t" r="r" b="b"/>
              <a:pathLst>
                <a:path w="594" h="519" extrusionOk="0">
                  <a:moveTo>
                    <a:pt x="314" y="0"/>
                  </a:moveTo>
                  <a:cubicBezTo>
                    <a:pt x="195" y="0"/>
                    <a:pt x="86" y="68"/>
                    <a:pt x="46" y="187"/>
                  </a:cubicBezTo>
                  <a:cubicBezTo>
                    <a:pt x="1" y="324"/>
                    <a:pt x="92" y="461"/>
                    <a:pt x="206" y="507"/>
                  </a:cubicBezTo>
                  <a:lnTo>
                    <a:pt x="229" y="507"/>
                  </a:lnTo>
                  <a:cubicBezTo>
                    <a:pt x="253" y="515"/>
                    <a:pt x="278" y="519"/>
                    <a:pt x="302" y="519"/>
                  </a:cubicBezTo>
                  <a:cubicBezTo>
                    <a:pt x="412" y="519"/>
                    <a:pt x="511" y="441"/>
                    <a:pt x="548" y="347"/>
                  </a:cubicBezTo>
                  <a:cubicBezTo>
                    <a:pt x="594" y="210"/>
                    <a:pt x="503" y="50"/>
                    <a:pt x="389" y="28"/>
                  </a:cubicBezTo>
                  <a:cubicBezTo>
                    <a:pt x="366" y="28"/>
                    <a:pt x="366" y="28"/>
                    <a:pt x="366" y="5"/>
                  </a:cubicBezTo>
                  <a:cubicBezTo>
                    <a:pt x="348" y="2"/>
                    <a:pt x="331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5"/>
            <p:cNvSpPr/>
            <p:nvPr/>
          </p:nvSpPr>
          <p:spPr>
            <a:xfrm flipH="1">
              <a:off x="702542" y="360285"/>
              <a:ext cx="56083" cy="117741"/>
            </a:xfrm>
            <a:custGeom>
              <a:avLst/>
              <a:gdLst/>
              <a:ahLst/>
              <a:cxnLst/>
              <a:rect l="l" t="t" r="r" b="b"/>
              <a:pathLst>
                <a:path w="1410" h="2960" extrusionOk="0">
                  <a:moveTo>
                    <a:pt x="1047" y="0"/>
                  </a:moveTo>
                  <a:cubicBezTo>
                    <a:pt x="993" y="0"/>
                    <a:pt x="938" y="24"/>
                    <a:pt x="891" y="81"/>
                  </a:cubicBezTo>
                  <a:cubicBezTo>
                    <a:pt x="229" y="835"/>
                    <a:pt x="1" y="1907"/>
                    <a:pt x="434" y="2820"/>
                  </a:cubicBezTo>
                  <a:cubicBezTo>
                    <a:pt x="487" y="2918"/>
                    <a:pt x="572" y="2959"/>
                    <a:pt x="657" y="2959"/>
                  </a:cubicBezTo>
                  <a:cubicBezTo>
                    <a:pt x="828" y="2959"/>
                    <a:pt x="998" y="2791"/>
                    <a:pt x="891" y="2592"/>
                  </a:cubicBezTo>
                  <a:cubicBezTo>
                    <a:pt x="548" y="1885"/>
                    <a:pt x="754" y="1040"/>
                    <a:pt x="1233" y="469"/>
                  </a:cubicBezTo>
                  <a:cubicBezTo>
                    <a:pt x="1409" y="27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5"/>
            <p:cNvSpPr/>
            <p:nvPr/>
          </p:nvSpPr>
          <p:spPr>
            <a:xfrm flipH="1">
              <a:off x="912912" y="1185310"/>
              <a:ext cx="220672" cy="116827"/>
            </a:xfrm>
            <a:custGeom>
              <a:avLst/>
              <a:gdLst/>
              <a:ahLst/>
              <a:cxnLst/>
              <a:rect l="l" t="t" r="r" b="b"/>
              <a:pathLst>
                <a:path w="5548" h="2937" extrusionOk="0">
                  <a:moveTo>
                    <a:pt x="4871" y="0"/>
                  </a:moveTo>
                  <a:cubicBezTo>
                    <a:pt x="4830" y="0"/>
                    <a:pt x="4789" y="7"/>
                    <a:pt x="4748" y="20"/>
                  </a:cubicBezTo>
                  <a:lnTo>
                    <a:pt x="320" y="1275"/>
                  </a:lnTo>
                  <a:cubicBezTo>
                    <a:pt x="115" y="1321"/>
                    <a:pt x="1" y="1549"/>
                    <a:pt x="69" y="1755"/>
                  </a:cubicBezTo>
                  <a:lnTo>
                    <a:pt x="320" y="2645"/>
                  </a:lnTo>
                  <a:cubicBezTo>
                    <a:pt x="377" y="2814"/>
                    <a:pt x="526" y="2937"/>
                    <a:pt x="691" y="2937"/>
                  </a:cubicBezTo>
                  <a:cubicBezTo>
                    <a:pt x="727" y="2937"/>
                    <a:pt x="763" y="2931"/>
                    <a:pt x="800" y="2919"/>
                  </a:cubicBezTo>
                  <a:lnTo>
                    <a:pt x="5228" y="1663"/>
                  </a:lnTo>
                  <a:cubicBezTo>
                    <a:pt x="5433" y="1595"/>
                    <a:pt x="5547" y="1390"/>
                    <a:pt x="5479" y="1184"/>
                  </a:cubicBezTo>
                  <a:lnTo>
                    <a:pt x="5228" y="271"/>
                  </a:lnTo>
                  <a:cubicBezTo>
                    <a:pt x="5191" y="106"/>
                    <a:pt x="5037" y="0"/>
                    <a:pt x="48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5"/>
            <p:cNvSpPr/>
            <p:nvPr/>
          </p:nvSpPr>
          <p:spPr>
            <a:xfrm flipH="1">
              <a:off x="1010042" y="1109415"/>
              <a:ext cx="81777" cy="73588"/>
            </a:xfrm>
            <a:custGeom>
              <a:avLst/>
              <a:gdLst/>
              <a:ahLst/>
              <a:cxnLst/>
              <a:rect l="l" t="t" r="r" b="b"/>
              <a:pathLst>
                <a:path w="2056" h="1850" extrusionOk="0">
                  <a:moveTo>
                    <a:pt x="1017" y="0"/>
                  </a:moveTo>
                  <a:cubicBezTo>
                    <a:pt x="937" y="0"/>
                    <a:pt x="856" y="11"/>
                    <a:pt x="777" y="34"/>
                  </a:cubicBezTo>
                  <a:cubicBezTo>
                    <a:pt x="297" y="193"/>
                    <a:pt x="1" y="695"/>
                    <a:pt x="138" y="1175"/>
                  </a:cubicBezTo>
                  <a:cubicBezTo>
                    <a:pt x="251" y="1590"/>
                    <a:pt x="629" y="1849"/>
                    <a:pt x="1028" y="1849"/>
                  </a:cubicBezTo>
                  <a:cubicBezTo>
                    <a:pt x="1111" y="1849"/>
                    <a:pt x="1196" y="1838"/>
                    <a:pt x="1279" y="1814"/>
                  </a:cubicBezTo>
                  <a:cubicBezTo>
                    <a:pt x="1758" y="1677"/>
                    <a:pt x="2055" y="1152"/>
                    <a:pt x="1918" y="673"/>
                  </a:cubicBezTo>
                  <a:cubicBezTo>
                    <a:pt x="1804" y="273"/>
                    <a:pt x="1420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5"/>
            <p:cNvSpPr/>
            <p:nvPr/>
          </p:nvSpPr>
          <p:spPr>
            <a:xfrm flipH="1">
              <a:off x="957420" y="1295454"/>
              <a:ext cx="81738" cy="72753"/>
            </a:xfrm>
            <a:custGeom>
              <a:avLst/>
              <a:gdLst/>
              <a:ahLst/>
              <a:cxnLst/>
              <a:rect l="l" t="t" r="r" b="b"/>
              <a:pathLst>
                <a:path w="2055" h="1829" extrusionOk="0">
                  <a:moveTo>
                    <a:pt x="1036" y="1"/>
                  </a:moveTo>
                  <a:cubicBezTo>
                    <a:pt x="951" y="1"/>
                    <a:pt x="864" y="12"/>
                    <a:pt x="777" y="36"/>
                  </a:cubicBezTo>
                  <a:cubicBezTo>
                    <a:pt x="297" y="173"/>
                    <a:pt x="1" y="675"/>
                    <a:pt x="160" y="1177"/>
                  </a:cubicBezTo>
                  <a:cubicBezTo>
                    <a:pt x="273" y="1573"/>
                    <a:pt x="636" y="1829"/>
                    <a:pt x="1028" y="1829"/>
                  </a:cubicBezTo>
                  <a:cubicBezTo>
                    <a:pt x="1111" y="1829"/>
                    <a:pt x="1195" y="1817"/>
                    <a:pt x="1279" y="1793"/>
                  </a:cubicBezTo>
                  <a:cubicBezTo>
                    <a:pt x="1781" y="1656"/>
                    <a:pt x="2055" y="1154"/>
                    <a:pt x="1918" y="675"/>
                  </a:cubicBezTo>
                  <a:cubicBezTo>
                    <a:pt x="1805" y="260"/>
                    <a:pt x="144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5"/>
            <p:cNvSpPr/>
            <p:nvPr/>
          </p:nvSpPr>
          <p:spPr>
            <a:xfrm flipH="1">
              <a:off x="4218533" y="634034"/>
              <a:ext cx="102580" cy="301553"/>
            </a:xfrm>
            <a:custGeom>
              <a:avLst/>
              <a:gdLst/>
              <a:ahLst/>
              <a:cxnLst/>
              <a:rect l="l" t="t" r="r" b="b"/>
              <a:pathLst>
                <a:path w="2579" h="7581" extrusionOk="0">
                  <a:moveTo>
                    <a:pt x="1334" y="259"/>
                  </a:moveTo>
                  <a:cubicBezTo>
                    <a:pt x="1374" y="259"/>
                    <a:pt x="1417" y="265"/>
                    <a:pt x="1461" y="275"/>
                  </a:cubicBezTo>
                  <a:cubicBezTo>
                    <a:pt x="2237" y="458"/>
                    <a:pt x="2214" y="3311"/>
                    <a:pt x="2237" y="3836"/>
                  </a:cubicBezTo>
                  <a:cubicBezTo>
                    <a:pt x="2218" y="4240"/>
                    <a:pt x="2020" y="7241"/>
                    <a:pt x="1288" y="7241"/>
                  </a:cubicBezTo>
                  <a:cubicBezTo>
                    <a:pt x="1152" y="7241"/>
                    <a:pt x="997" y="7138"/>
                    <a:pt x="822" y="6894"/>
                  </a:cubicBezTo>
                  <a:cubicBezTo>
                    <a:pt x="274" y="6118"/>
                    <a:pt x="320" y="4635"/>
                    <a:pt x="320" y="3767"/>
                  </a:cubicBezTo>
                  <a:cubicBezTo>
                    <a:pt x="320" y="3416"/>
                    <a:pt x="320" y="259"/>
                    <a:pt x="1334" y="259"/>
                  </a:cubicBezTo>
                  <a:close/>
                  <a:moveTo>
                    <a:pt x="1298" y="0"/>
                  </a:moveTo>
                  <a:cubicBezTo>
                    <a:pt x="1284" y="0"/>
                    <a:pt x="1270" y="1"/>
                    <a:pt x="1256" y="1"/>
                  </a:cubicBezTo>
                  <a:cubicBezTo>
                    <a:pt x="0" y="70"/>
                    <a:pt x="46" y="3060"/>
                    <a:pt x="46" y="3836"/>
                  </a:cubicBezTo>
                  <a:cubicBezTo>
                    <a:pt x="46" y="4513"/>
                    <a:pt x="23" y="7580"/>
                    <a:pt x="1238" y="7580"/>
                  </a:cubicBezTo>
                  <a:cubicBezTo>
                    <a:pt x="1251" y="7580"/>
                    <a:pt x="1265" y="7580"/>
                    <a:pt x="1278" y="7579"/>
                  </a:cubicBezTo>
                  <a:cubicBezTo>
                    <a:pt x="2578" y="7511"/>
                    <a:pt x="2488" y="4595"/>
                    <a:pt x="2511" y="3770"/>
                  </a:cubicBezTo>
                  <a:lnTo>
                    <a:pt x="2511" y="3770"/>
                  </a:lnTo>
                  <a:cubicBezTo>
                    <a:pt x="2511" y="3769"/>
                    <a:pt x="2511" y="3768"/>
                    <a:pt x="2511" y="3767"/>
                  </a:cubicBezTo>
                  <a:lnTo>
                    <a:pt x="2511" y="3767"/>
                  </a:lnTo>
                  <a:cubicBezTo>
                    <a:pt x="2511" y="3767"/>
                    <a:pt x="2511" y="3767"/>
                    <a:pt x="2511" y="3767"/>
                  </a:cubicBezTo>
                  <a:cubicBezTo>
                    <a:pt x="2511" y="3767"/>
                    <a:pt x="2511" y="3766"/>
                    <a:pt x="2511" y="3765"/>
                  </a:cubicBezTo>
                  <a:lnTo>
                    <a:pt x="2511" y="3765"/>
                  </a:lnTo>
                  <a:cubicBezTo>
                    <a:pt x="2488" y="3015"/>
                    <a:pt x="2554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5"/>
            <p:cNvSpPr/>
            <p:nvPr/>
          </p:nvSpPr>
          <p:spPr>
            <a:xfrm flipH="1">
              <a:off x="4122277" y="669197"/>
              <a:ext cx="291471" cy="231425"/>
            </a:xfrm>
            <a:custGeom>
              <a:avLst/>
              <a:gdLst/>
              <a:ahLst/>
              <a:cxnLst/>
              <a:rect l="l" t="t" r="r" b="b"/>
              <a:pathLst>
                <a:path w="7328" h="5818" extrusionOk="0">
                  <a:moveTo>
                    <a:pt x="5803" y="339"/>
                  </a:moveTo>
                  <a:cubicBezTo>
                    <a:pt x="6017" y="339"/>
                    <a:pt x="6167" y="447"/>
                    <a:pt x="6209" y="715"/>
                  </a:cubicBezTo>
                  <a:cubicBezTo>
                    <a:pt x="6346" y="1651"/>
                    <a:pt x="4840" y="3043"/>
                    <a:pt x="4246" y="3637"/>
                  </a:cubicBezTo>
                  <a:cubicBezTo>
                    <a:pt x="4233" y="3653"/>
                    <a:pt x="4225" y="3667"/>
                    <a:pt x="4221" y="3681"/>
                  </a:cubicBezTo>
                  <a:lnTo>
                    <a:pt x="4221" y="3681"/>
                  </a:lnTo>
                  <a:cubicBezTo>
                    <a:pt x="3811" y="4069"/>
                    <a:pt x="3397" y="4454"/>
                    <a:pt x="2923" y="4778"/>
                  </a:cubicBezTo>
                  <a:cubicBezTo>
                    <a:pt x="2649" y="4983"/>
                    <a:pt x="2329" y="5234"/>
                    <a:pt x="1987" y="5349"/>
                  </a:cubicBezTo>
                  <a:cubicBezTo>
                    <a:pt x="1868" y="5392"/>
                    <a:pt x="1672" y="5440"/>
                    <a:pt x="1481" y="5440"/>
                  </a:cubicBezTo>
                  <a:cubicBezTo>
                    <a:pt x="1270" y="5440"/>
                    <a:pt x="1066" y="5381"/>
                    <a:pt x="982" y="5189"/>
                  </a:cubicBezTo>
                  <a:cubicBezTo>
                    <a:pt x="868" y="4846"/>
                    <a:pt x="1439" y="4048"/>
                    <a:pt x="1599" y="3796"/>
                  </a:cubicBezTo>
                  <a:cubicBezTo>
                    <a:pt x="1987" y="3203"/>
                    <a:pt x="2443" y="2678"/>
                    <a:pt x="2945" y="2199"/>
                  </a:cubicBezTo>
                  <a:cubicBezTo>
                    <a:pt x="3199" y="1945"/>
                    <a:pt x="4978" y="339"/>
                    <a:pt x="5803" y="339"/>
                  </a:cubicBezTo>
                  <a:close/>
                  <a:moveTo>
                    <a:pt x="5819" y="1"/>
                  </a:moveTo>
                  <a:cubicBezTo>
                    <a:pt x="4761" y="1"/>
                    <a:pt x="3153" y="1628"/>
                    <a:pt x="2717" y="2085"/>
                  </a:cubicBezTo>
                  <a:cubicBezTo>
                    <a:pt x="2283" y="2518"/>
                    <a:pt x="1" y="4801"/>
                    <a:pt x="868" y="5622"/>
                  </a:cubicBezTo>
                  <a:cubicBezTo>
                    <a:pt x="1008" y="5759"/>
                    <a:pt x="1181" y="5817"/>
                    <a:pt x="1376" y="5817"/>
                  </a:cubicBezTo>
                  <a:cubicBezTo>
                    <a:pt x="2418" y="5817"/>
                    <a:pt x="4071" y="4136"/>
                    <a:pt x="4475" y="3751"/>
                  </a:cubicBezTo>
                  <a:cubicBezTo>
                    <a:pt x="4479" y="3746"/>
                    <a:pt x="4484" y="3741"/>
                    <a:pt x="4488" y="3737"/>
                  </a:cubicBezTo>
                  <a:lnTo>
                    <a:pt x="4488" y="3737"/>
                  </a:lnTo>
                  <a:cubicBezTo>
                    <a:pt x="4491" y="3734"/>
                    <a:pt x="4494" y="3731"/>
                    <a:pt x="4498" y="3728"/>
                  </a:cubicBezTo>
                  <a:cubicBezTo>
                    <a:pt x="4908" y="3294"/>
                    <a:pt x="7328" y="852"/>
                    <a:pt x="6255" y="122"/>
                  </a:cubicBezTo>
                  <a:cubicBezTo>
                    <a:pt x="6126" y="38"/>
                    <a:pt x="5979" y="1"/>
                    <a:pt x="5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5"/>
            <p:cNvSpPr/>
            <p:nvPr/>
          </p:nvSpPr>
          <p:spPr>
            <a:xfrm flipH="1">
              <a:off x="4073235" y="739364"/>
              <a:ext cx="389517" cy="93557"/>
            </a:xfrm>
            <a:custGeom>
              <a:avLst/>
              <a:gdLst/>
              <a:ahLst/>
              <a:cxnLst/>
              <a:rect l="l" t="t" r="r" b="b"/>
              <a:pathLst>
                <a:path w="9793" h="2352" extrusionOk="0">
                  <a:moveTo>
                    <a:pt x="4748" y="115"/>
                  </a:moveTo>
                  <a:cubicBezTo>
                    <a:pt x="5684" y="115"/>
                    <a:pt x="6962" y="138"/>
                    <a:pt x="7829" y="594"/>
                  </a:cubicBezTo>
                  <a:cubicBezTo>
                    <a:pt x="9792" y="1644"/>
                    <a:pt x="5547" y="2169"/>
                    <a:pt x="4931" y="2192"/>
                  </a:cubicBezTo>
                  <a:cubicBezTo>
                    <a:pt x="4018" y="2169"/>
                    <a:pt x="2488" y="2215"/>
                    <a:pt x="1712" y="1622"/>
                  </a:cubicBezTo>
                  <a:cubicBezTo>
                    <a:pt x="0" y="389"/>
                    <a:pt x="4018" y="115"/>
                    <a:pt x="4748" y="115"/>
                  </a:cubicBezTo>
                  <a:close/>
                  <a:moveTo>
                    <a:pt x="4643" y="1"/>
                  </a:moveTo>
                  <a:cubicBezTo>
                    <a:pt x="3611" y="1"/>
                    <a:pt x="1701" y="38"/>
                    <a:pt x="1142" y="846"/>
                  </a:cubicBezTo>
                  <a:cubicBezTo>
                    <a:pt x="259" y="2113"/>
                    <a:pt x="4091" y="2281"/>
                    <a:pt x="4733" y="2306"/>
                  </a:cubicBezTo>
                  <a:lnTo>
                    <a:pt x="4733" y="2306"/>
                  </a:lnTo>
                  <a:cubicBezTo>
                    <a:pt x="4737" y="2306"/>
                    <a:pt x="4742" y="2306"/>
                    <a:pt x="4748" y="2306"/>
                  </a:cubicBezTo>
                  <a:cubicBezTo>
                    <a:pt x="4749" y="2306"/>
                    <a:pt x="4749" y="2306"/>
                    <a:pt x="4750" y="2306"/>
                  </a:cubicBezTo>
                  <a:lnTo>
                    <a:pt x="4750" y="2306"/>
                  </a:lnTo>
                  <a:cubicBezTo>
                    <a:pt x="5641" y="2284"/>
                    <a:pt x="7921" y="2351"/>
                    <a:pt x="8537" y="1439"/>
                  </a:cubicBezTo>
                  <a:cubicBezTo>
                    <a:pt x="9404" y="161"/>
                    <a:pt x="5501" y="1"/>
                    <a:pt x="4931" y="1"/>
                  </a:cubicBezTo>
                  <a:cubicBezTo>
                    <a:pt x="4846" y="1"/>
                    <a:pt x="4749" y="1"/>
                    <a:pt x="4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5"/>
            <p:cNvSpPr/>
            <p:nvPr/>
          </p:nvSpPr>
          <p:spPr>
            <a:xfrm flipH="1">
              <a:off x="4122277" y="671385"/>
              <a:ext cx="296881" cy="226851"/>
            </a:xfrm>
            <a:custGeom>
              <a:avLst/>
              <a:gdLst/>
              <a:ahLst/>
              <a:cxnLst/>
              <a:rect l="l" t="t" r="r" b="b"/>
              <a:pathLst>
                <a:path w="7464" h="5703" extrusionOk="0">
                  <a:moveTo>
                    <a:pt x="1506" y="222"/>
                  </a:moveTo>
                  <a:cubicBezTo>
                    <a:pt x="2319" y="222"/>
                    <a:pt x="4068" y="1807"/>
                    <a:pt x="4382" y="2121"/>
                  </a:cubicBezTo>
                  <a:cubicBezTo>
                    <a:pt x="4976" y="2714"/>
                    <a:pt x="6505" y="4175"/>
                    <a:pt x="6345" y="5179"/>
                  </a:cubicBezTo>
                  <a:cubicBezTo>
                    <a:pt x="6311" y="5393"/>
                    <a:pt x="6187" y="5481"/>
                    <a:pt x="6004" y="5481"/>
                  </a:cubicBezTo>
                  <a:cubicBezTo>
                    <a:pt x="5214" y="5481"/>
                    <a:pt x="3341" y="3823"/>
                    <a:pt x="3081" y="3582"/>
                  </a:cubicBezTo>
                  <a:cubicBezTo>
                    <a:pt x="2534" y="3011"/>
                    <a:pt x="2009" y="2418"/>
                    <a:pt x="1598" y="1733"/>
                  </a:cubicBezTo>
                  <a:cubicBezTo>
                    <a:pt x="1438" y="1459"/>
                    <a:pt x="1027" y="888"/>
                    <a:pt x="1118" y="523"/>
                  </a:cubicBezTo>
                  <a:cubicBezTo>
                    <a:pt x="1175" y="310"/>
                    <a:pt x="1315" y="222"/>
                    <a:pt x="1506" y="222"/>
                  </a:cubicBezTo>
                  <a:close/>
                  <a:moveTo>
                    <a:pt x="1608" y="0"/>
                  </a:moveTo>
                  <a:cubicBezTo>
                    <a:pt x="1432" y="0"/>
                    <a:pt x="1267" y="42"/>
                    <a:pt x="1118" y="135"/>
                  </a:cubicBezTo>
                  <a:cubicBezTo>
                    <a:pt x="1" y="819"/>
                    <a:pt x="2371" y="3191"/>
                    <a:pt x="2829" y="3672"/>
                  </a:cubicBezTo>
                  <a:lnTo>
                    <a:pt x="2829" y="3672"/>
                  </a:lnTo>
                  <a:cubicBezTo>
                    <a:pt x="2830" y="3672"/>
                    <a:pt x="2830" y="3673"/>
                    <a:pt x="2830" y="3673"/>
                  </a:cubicBezTo>
                  <a:cubicBezTo>
                    <a:pt x="3340" y="4183"/>
                    <a:pt x="4792" y="5702"/>
                    <a:pt x="5872" y="5702"/>
                  </a:cubicBezTo>
                  <a:cubicBezTo>
                    <a:pt x="6049" y="5702"/>
                    <a:pt x="6217" y="5661"/>
                    <a:pt x="6368" y="5567"/>
                  </a:cubicBezTo>
                  <a:cubicBezTo>
                    <a:pt x="7464" y="4906"/>
                    <a:pt x="5113" y="2509"/>
                    <a:pt x="4634" y="2030"/>
                  </a:cubicBezTo>
                  <a:cubicBezTo>
                    <a:pt x="4144" y="1520"/>
                    <a:pt x="2677" y="0"/>
                    <a:pt x="1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5"/>
            <p:cNvSpPr/>
            <p:nvPr/>
          </p:nvSpPr>
          <p:spPr>
            <a:xfrm flipH="1">
              <a:off x="4247568" y="762077"/>
              <a:ext cx="46338" cy="4634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1"/>
                  </a:moveTo>
                  <a:cubicBezTo>
                    <a:pt x="252" y="1"/>
                    <a:pt x="1" y="252"/>
                    <a:pt x="1" y="571"/>
                  </a:cubicBezTo>
                  <a:cubicBezTo>
                    <a:pt x="1" y="891"/>
                    <a:pt x="252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18" name="Google Shape;2218;p25"/>
            <p:cNvGrpSpPr/>
            <p:nvPr/>
          </p:nvGrpSpPr>
          <p:grpSpPr>
            <a:xfrm>
              <a:off x="2560957" y="2874144"/>
              <a:ext cx="325081" cy="325102"/>
              <a:chOff x="2252932" y="2731382"/>
              <a:chExt cx="325081" cy="325102"/>
            </a:xfrm>
          </p:grpSpPr>
          <p:sp>
            <p:nvSpPr>
              <p:cNvPr id="2219" name="Google Shape;2219;p25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25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25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25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25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25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25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25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25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25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25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25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25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25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25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25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25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36" name="Google Shape;2236;p25"/>
            <p:cNvSpPr/>
            <p:nvPr/>
          </p:nvSpPr>
          <p:spPr>
            <a:xfrm flipH="1">
              <a:off x="2263830" y="943662"/>
              <a:ext cx="24581" cy="28202"/>
            </a:xfrm>
            <a:custGeom>
              <a:avLst/>
              <a:gdLst/>
              <a:ahLst/>
              <a:cxnLst/>
              <a:rect l="l" t="t" r="r" b="b"/>
              <a:pathLst>
                <a:path w="618" h="709" extrusionOk="0">
                  <a:moveTo>
                    <a:pt x="594" y="1"/>
                  </a:moveTo>
                  <a:cubicBezTo>
                    <a:pt x="412" y="1"/>
                    <a:pt x="252" y="1"/>
                    <a:pt x="69" y="24"/>
                  </a:cubicBezTo>
                  <a:cubicBezTo>
                    <a:pt x="69" y="252"/>
                    <a:pt x="47" y="480"/>
                    <a:pt x="1" y="708"/>
                  </a:cubicBezTo>
                  <a:lnTo>
                    <a:pt x="594" y="708"/>
                  </a:lnTo>
                  <a:cubicBezTo>
                    <a:pt x="617" y="617"/>
                    <a:pt x="617" y="548"/>
                    <a:pt x="617" y="457"/>
                  </a:cubicBezTo>
                  <a:cubicBezTo>
                    <a:pt x="617" y="320"/>
                    <a:pt x="594" y="160"/>
                    <a:pt x="59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5"/>
            <p:cNvSpPr/>
            <p:nvPr/>
          </p:nvSpPr>
          <p:spPr>
            <a:xfrm flipH="1">
              <a:off x="2267489" y="904640"/>
              <a:ext cx="22712" cy="24543"/>
            </a:xfrm>
            <a:custGeom>
              <a:avLst/>
              <a:gdLst/>
              <a:ahLst/>
              <a:cxnLst/>
              <a:rect l="l" t="t" r="r" b="b"/>
              <a:pathLst>
                <a:path w="571" h="617" extrusionOk="0">
                  <a:moveTo>
                    <a:pt x="0" y="0"/>
                  </a:moveTo>
                  <a:cubicBezTo>
                    <a:pt x="46" y="206"/>
                    <a:pt x="92" y="411"/>
                    <a:pt x="114" y="616"/>
                  </a:cubicBezTo>
                  <a:cubicBezTo>
                    <a:pt x="251" y="594"/>
                    <a:pt x="411" y="594"/>
                    <a:pt x="571" y="594"/>
                  </a:cubicBezTo>
                  <a:cubicBezTo>
                    <a:pt x="525" y="388"/>
                    <a:pt x="457" y="206"/>
                    <a:pt x="388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5"/>
            <p:cNvSpPr/>
            <p:nvPr/>
          </p:nvSpPr>
          <p:spPr>
            <a:xfrm flipH="1">
              <a:off x="2267489" y="994497"/>
              <a:ext cx="44508" cy="31822"/>
            </a:xfrm>
            <a:custGeom>
              <a:avLst/>
              <a:gdLst/>
              <a:ahLst/>
              <a:cxnLst/>
              <a:rect l="l" t="t" r="r" b="b"/>
              <a:pathLst>
                <a:path w="1119" h="800" extrusionOk="0">
                  <a:moveTo>
                    <a:pt x="411" y="1"/>
                  </a:moveTo>
                  <a:cubicBezTo>
                    <a:pt x="320" y="275"/>
                    <a:pt x="183" y="549"/>
                    <a:pt x="1" y="800"/>
                  </a:cubicBezTo>
                  <a:lnTo>
                    <a:pt x="845" y="800"/>
                  </a:lnTo>
                  <a:cubicBezTo>
                    <a:pt x="959" y="549"/>
                    <a:pt x="1050" y="298"/>
                    <a:pt x="1119" y="24"/>
                  </a:cubicBezTo>
                  <a:cubicBezTo>
                    <a:pt x="891" y="1"/>
                    <a:pt x="662" y="1"/>
                    <a:pt x="411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5"/>
            <p:cNvSpPr/>
            <p:nvPr/>
          </p:nvSpPr>
          <p:spPr>
            <a:xfrm flipH="1">
              <a:off x="2279263" y="851060"/>
              <a:ext cx="34564" cy="43636"/>
            </a:xfrm>
            <a:custGeom>
              <a:avLst/>
              <a:gdLst/>
              <a:ahLst/>
              <a:cxnLst/>
              <a:rect l="l" t="t" r="r" b="b"/>
              <a:pathLst>
                <a:path w="869" h="1097" extrusionOk="0">
                  <a:moveTo>
                    <a:pt x="1" y="1"/>
                  </a:moveTo>
                  <a:cubicBezTo>
                    <a:pt x="229" y="343"/>
                    <a:pt x="412" y="708"/>
                    <a:pt x="526" y="1096"/>
                  </a:cubicBezTo>
                  <a:lnTo>
                    <a:pt x="868" y="1096"/>
                  </a:lnTo>
                  <a:cubicBezTo>
                    <a:pt x="663" y="685"/>
                    <a:pt x="389" y="320"/>
                    <a:pt x="69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5"/>
            <p:cNvSpPr/>
            <p:nvPr/>
          </p:nvSpPr>
          <p:spPr>
            <a:xfrm flipH="1">
              <a:off x="2286542" y="1043543"/>
              <a:ext cx="63600" cy="25458"/>
            </a:xfrm>
            <a:custGeom>
              <a:avLst/>
              <a:gdLst/>
              <a:ahLst/>
              <a:cxnLst/>
              <a:rect l="l" t="t" r="r" b="b"/>
              <a:pathLst>
                <a:path w="1599" h="640" extrusionOk="0">
                  <a:moveTo>
                    <a:pt x="640" y="0"/>
                  </a:moveTo>
                  <a:cubicBezTo>
                    <a:pt x="435" y="206"/>
                    <a:pt x="229" y="388"/>
                    <a:pt x="1" y="571"/>
                  </a:cubicBezTo>
                  <a:cubicBezTo>
                    <a:pt x="412" y="571"/>
                    <a:pt x="800" y="594"/>
                    <a:pt x="1096" y="640"/>
                  </a:cubicBezTo>
                  <a:cubicBezTo>
                    <a:pt x="1279" y="457"/>
                    <a:pt x="1439" y="229"/>
                    <a:pt x="159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5"/>
            <p:cNvSpPr/>
            <p:nvPr/>
          </p:nvSpPr>
          <p:spPr>
            <a:xfrm flipH="1">
              <a:off x="2527141" y="1048993"/>
              <a:ext cx="20922" cy="18178"/>
            </a:xfrm>
            <a:custGeom>
              <a:avLst/>
              <a:gdLst/>
              <a:ahLst/>
              <a:cxnLst/>
              <a:rect l="l" t="t" r="r" b="b"/>
              <a:pathLst>
                <a:path w="526" h="457" extrusionOk="0">
                  <a:moveTo>
                    <a:pt x="1" y="0"/>
                  </a:moveTo>
                  <a:lnTo>
                    <a:pt x="1" y="0"/>
                  </a:lnTo>
                  <a:cubicBezTo>
                    <a:pt x="115" y="160"/>
                    <a:pt x="229" y="320"/>
                    <a:pt x="343" y="457"/>
                  </a:cubicBezTo>
                  <a:lnTo>
                    <a:pt x="526" y="457"/>
                  </a:lnTo>
                  <a:cubicBezTo>
                    <a:pt x="343" y="320"/>
                    <a:pt x="161" y="160"/>
                    <a:pt x="1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5"/>
            <p:cNvSpPr/>
            <p:nvPr/>
          </p:nvSpPr>
          <p:spPr>
            <a:xfrm flipH="1">
              <a:off x="2333754" y="1086224"/>
              <a:ext cx="178868" cy="30907"/>
            </a:xfrm>
            <a:custGeom>
              <a:avLst/>
              <a:gdLst/>
              <a:ahLst/>
              <a:cxnLst/>
              <a:rect l="l" t="t" r="r" b="b"/>
              <a:pathLst>
                <a:path w="4497" h="777" extrusionOk="0">
                  <a:moveTo>
                    <a:pt x="0" y="0"/>
                  </a:moveTo>
                  <a:cubicBezTo>
                    <a:pt x="662" y="502"/>
                    <a:pt x="1461" y="776"/>
                    <a:pt x="2351" y="776"/>
                  </a:cubicBezTo>
                  <a:cubicBezTo>
                    <a:pt x="3150" y="776"/>
                    <a:pt x="3880" y="548"/>
                    <a:pt x="4497" y="137"/>
                  </a:cubicBezTo>
                  <a:cubicBezTo>
                    <a:pt x="3995" y="137"/>
                    <a:pt x="3401" y="114"/>
                    <a:pt x="2762" y="92"/>
                  </a:cubicBezTo>
                  <a:cubicBezTo>
                    <a:pt x="2465" y="160"/>
                    <a:pt x="2169" y="206"/>
                    <a:pt x="1849" y="206"/>
                  </a:cubicBezTo>
                  <a:cubicBezTo>
                    <a:pt x="1415" y="206"/>
                    <a:pt x="1004" y="137"/>
                    <a:pt x="616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5"/>
            <p:cNvSpPr/>
            <p:nvPr/>
          </p:nvSpPr>
          <p:spPr>
            <a:xfrm flipH="1">
              <a:off x="2402764" y="1086224"/>
              <a:ext cx="85357" cy="8194"/>
            </a:xfrm>
            <a:custGeom>
              <a:avLst/>
              <a:gdLst/>
              <a:ahLst/>
              <a:cxnLst/>
              <a:rect l="l" t="t" r="r" b="b"/>
              <a:pathLst>
                <a:path w="2146" h="20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137"/>
                    <a:pt x="799" y="206"/>
                    <a:pt x="1233" y="206"/>
                  </a:cubicBezTo>
                  <a:cubicBezTo>
                    <a:pt x="1553" y="206"/>
                    <a:pt x="1849" y="160"/>
                    <a:pt x="2146" y="92"/>
                  </a:cubicBezTo>
                  <a:cubicBezTo>
                    <a:pt x="1438" y="46"/>
                    <a:pt x="685" y="23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5"/>
            <p:cNvSpPr/>
            <p:nvPr/>
          </p:nvSpPr>
          <p:spPr>
            <a:xfrm flipH="1">
              <a:off x="2328305" y="818363"/>
              <a:ext cx="32735" cy="18218"/>
            </a:xfrm>
            <a:custGeom>
              <a:avLst/>
              <a:gdLst/>
              <a:ahLst/>
              <a:cxnLst/>
              <a:rect l="l" t="t" r="r" b="b"/>
              <a:pathLst>
                <a:path w="8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69" y="161"/>
                    <a:pt x="138" y="298"/>
                    <a:pt x="184" y="457"/>
                  </a:cubicBezTo>
                  <a:lnTo>
                    <a:pt x="823" y="457"/>
                  </a:lnTo>
                  <a:cubicBezTo>
                    <a:pt x="572" y="275"/>
                    <a:pt x="298" y="115"/>
                    <a:pt x="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5"/>
            <p:cNvSpPr/>
            <p:nvPr/>
          </p:nvSpPr>
          <p:spPr>
            <a:xfrm flipH="1">
              <a:off x="2285627" y="944577"/>
              <a:ext cx="108069" cy="29077"/>
            </a:xfrm>
            <a:custGeom>
              <a:avLst/>
              <a:gdLst/>
              <a:ahLst/>
              <a:cxnLst/>
              <a:rect l="l" t="t" r="r" b="b"/>
              <a:pathLst>
                <a:path w="2717" h="731" extrusionOk="0">
                  <a:moveTo>
                    <a:pt x="639" y="1"/>
                  </a:moveTo>
                  <a:cubicBezTo>
                    <a:pt x="457" y="274"/>
                    <a:pt x="251" y="525"/>
                    <a:pt x="0" y="731"/>
                  </a:cubicBezTo>
                  <a:cubicBezTo>
                    <a:pt x="913" y="708"/>
                    <a:pt x="1826" y="685"/>
                    <a:pt x="2648" y="685"/>
                  </a:cubicBezTo>
                  <a:cubicBezTo>
                    <a:pt x="2694" y="457"/>
                    <a:pt x="2716" y="229"/>
                    <a:pt x="2716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5"/>
            <p:cNvSpPr/>
            <p:nvPr/>
          </p:nvSpPr>
          <p:spPr>
            <a:xfrm flipH="1">
              <a:off x="2285627" y="903725"/>
              <a:ext cx="75413" cy="27287"/>
            </a:xfrm>
            <a:custGeom>
              <a:avLst/>
              <a:gdLst/>
              <a:ahLst/>
              <a:cxnLst/>
              <a:rect l="l" t="t" r="r" b="b"/>
              <a:pathLst>
                <a:path w="1896" h="686" extrusionOk="0">
                  <a:moveTo>
                    <a:pt x="252" y="0"/>
                  </a:moveTo>
                  <a:cubicBezTo>
                    <a:pt x="184" y="251"/>
                    <a:pt x="115" y="457"/>
                    <a:pt x="1" y="685"/>
                  </a:cubicBezTo>
                  <a:cubicBezTo>
                    <a:pt x="663" y="662"/>
                    <a:pt x="1302" y="639"/>
                    <a:pt x="1895" y="639"/>
                  </a:cubicBezTo>
                  <a:cubicBezTo>
                    <a:pt x="1873" y="434"/>
                    <a:pt x="1827" y="229"/>
                    <a:pt x="1781" y="23"/>
                  </a:cubicBezTo>
                  <a:cubicBezTo>
                    <a:pt x="1325" y="23"/>
                    <a:pt x="800" y="23"/>
                    <a:pt x="252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5"/>
            <p:cNvSpPr/>
            <p:nvPr/>
          </p:nvSpPr>
          <p:spPr>
            <a:xfrm flipH="1">
              <a:off x="2292906" y="851060"/>
              <a:ext cx="57236" cy="43636"/>
            </a:xfrm>
            <a:custGeom>
              <a:avLst/>
              <a:gdLst/>
              <a:ahLst/>
              <a:cxnLst/>
              <a:rect l="l" t="t" r="r" b="b"/>
              <a:pathLst>
                <a:path w="1439" h="1097" extrusionOk="0">
                  <a:moveTo>
                    <a:pt x="914" y="1"/>
                  </a:moveTo>
                  <a:cubicBezTo>
                    <a:pt x="663" y="23"/>
                    <a:pt x="366" y="46"/>
                    <a:pt x="1" y="69"/>
                  </a:cubicBezTo>
                  <a:cubicBezTo>
                    <a:pt x="47" y="252"/>
                    <a:pt x="47" y="411"/>
                    <a:pt x="47" y="594"/>
                  </a:cubicBezTo>
                  <a:cubicBezTo>
                    <a:pt x="47" y="754"/>
                    <a:pt x="47" y="936"/>
                    <a:pt x="24" y="1096"/>
                  </a:cubicBezTo>
                  <a:lnTo>
                    <a:pt x="1439" y="1096"/>
                  </a:lnTo>
                  <a:cubicBezTo>
                    <a:pt x="1325" y="708"/>
                    <a:pt x="1142" y="343"/>
                    <a:pt x="914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5"/>
            <p:cNvSpPr/>
            <p:nvPr/>
          </p:nvSpPr>
          <p:spPr>
            <a:xfrm flipH="1">
              <a:off x="2324686" y="1041912"/>
              <a:ext cx="226081" cy="25259"/>
            </a:xfrm>
            <a:custGeom>
              <a:avLst/>
              <a:gdLst/>
              <a:ahLst/>
              <a:cxnLst/>
              <a:rect l="l" t="t" r="r" b="b"/>
              <a:pathLst>
                <a:path w="5684" h="635" extrusionOk="0">
                  <a:moveTo>
                    <a:pt x="2219" y="0"/>
                  </a:moveTo>
                  <a:cubicBezTo>
                    <a:pt x="1380" y="0"/>
                    <a:pt x="603" y="16"/>
                    <a:pt x="0" y="64"/>
                  </a:cubicBezTo>
                  <a:cubicBezTo>
                    <a:pt x="23" y="110"/>
                    <a:pt x="46" y="156"/>
                    <a:pt x="69" y="178"/>
                  </a:cubicBezTo>
                  <a:cubicBezTo>
                    <a:pt x="229" y="338"/>
                    <a:pt x="411" y="498"/>
                    <a:pt x="594" y="635"/>
                  </a:cubicBezTo>
                  <a:cubicBezTo>
                    <a:pt x="1604" y="635"/>
                    <a:pt x="2858" y="596"/>
                    <a:pt x="3980" y="596"/>
                  </a:cubicBezTo>
                  <a:cubicBezTo>
                    <a:pt x="4354" y="596"/>
                    <a:pt x="4714" y="601"/>
                    <a:pt x="5045" y="612"/>
                  </a:cubicBezTo>
                  <a:cubicBezTo>
                    <a:pt x="5273" y="429"/>
                    <a:pt x="5479" y="247"/>
                    <a:pt x="5684" y="41"/>
                  </a:cubicBezTo>
                  <a:cubicBezTo>
                    <a:pt x="4596" y="28"/>
                    <a:pt x="3350" y="0"/>
                    <a:pt x="2219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5"/>
            <p:cNvSpPr/>
            <p:nvPr/>
          </p:nvSpPr>
          <p:spPr>
            <a:xfrm flipH="1">
              <a:off x="2558881" y="962755"/>
              <a:ext cx="15472" cy="14559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0" y="0"/>
                  </a:moveTo>
                  <a:cubicBezTo>
                    <a:pt x="0" y="114"/>
                    <a:pt x="0" y="228"/>
                    <a:pt x="23" y="342"/>
                  </a:cubicBezTo>
                  <a:cubicBezTo>
                    <a:pt x="114" y="342"/>
                    <a:pt x="251" y="342"/>
                    <a:pt x="388" y="365"/>
                  </a:cubicBezTo>
                  <a:cubicBezTo>
                    <a:pt x="251" y="251"/>
                    <a:pt x="114" y="137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5"/>
            <p:cNvSpPr/>
            <p:nvPr/>
          </p:nvSpPr>
          <p:spPr>
            <a:xfrm flipH="1">
              <a:off x="2295610" y="990878"/>
              <a:ext cx="276038" cy="36198"/>
            </a:xfrm>
            <a:custGeom>
              <a:avLst/>
              <a:gdLst/>
              <a:ahLst/>
              <a:cxnLst/>
              <a:rect l="l" t="t" r="r" b="b"/>
              <a:pathLst>
                <a:path w="6940" h="910" extrusionOk="0">
                  <a:moveTo>
                    <a:pt x="891" y="1"/>
                  </a:moveTo>
                  <a:cubicBezTo>
                    <a:pt x="571" y="23"/>
                    <a:pt x="274" y="23"/>
                    <a:pt x="0" y="46"/>
                  </a:cubicBezTo>
                  <a:cubicBezTo>
                    <a:pt x="69" y="343"/>
                    <a:pt x="160" y="617"/>
                    <a:pt x="274" y="868"/>
                  </a:cubicBezTo>
                  <a:cubicBezTo>
                    <a:pt x="856" y="900"/>
                    <a:pt x="1557" y="909"/>
                    <a:pt x="2305" y="909"/>
                  </a:cubicBezTo>
                  <a:cubicBezTo>
                    <a:pt x="3449" y="909"/>
                    <a:pt x="4703" y="887"/>
                    <a:pt x="5814" y="887"/>
                  </a:cubicBezTo>
                  <a:cubicBezTo>
                    <a:pt x="6060" y="887"/>
                    <a:pt x="6299" y="888"/>
                    <a:pt x="6529" y="891"/>
                  </a:cubicBezTo>
                  <a:cubicBezTo>
                    <a:pt x="6711" y="640"/>
                    <a:pt x="6848" y="366"/>
                    <a:pt x="6939" y="92"/>
                  </a:cubicBezTo>
                  <a:cubicBezTo>
                    <a:pt x="5958" y="69"/>
                    <a:pt x="4862" y="46"/>
                    <a:pt x="3789" y="23"/>
                  </a:cubicBezTo>
                  <a:cubicBezTo>
                    <a:pt x="3356" y="229"/>
                    <a:pt x="2876" y="366"/>
                    <a:pt x="2351" y="366"/>
                  </a:cubicBezTo>
                  <a:cubicBezTo>
                    <a:pt x="1827" y="366"/>
                    <a:pt x="1324" y="229"/>
                    <a:pt x="89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5"/>
            <p:cNvSpPr/>
            <p:nvPr/>
          </p:nvSpPr>
          <p:spPr>
            <a:xfrm flipH="1">
              <a:off x="2348272" y="853765"/>
              <a:ext cx="208859" cy="40971"/>
            </a:xfrm>
            <a:custGeom>
              <a:avLst/>
              <a:gdLst/>
              <a:ahLst/>
              <a:cxnLst/>
              <a:rect l="l" t="t" r="r" b="b"/>
              <a:pathLst>
                <a:path w="5251" h="1030" extrusionOk="0">
                  <a:moveTo>
                    <a:pt x="5205" y="1"/>
                  </a:moveTo>
                  <a:cubicBezTo>
                    <a:pt x="3881" y="69"/>
                    <a:pt x="1895" y="69"/>
                    <a:pt x="526" y="161"/>
                  </a:cubicBezTo>
                  <a:cubicBezTo>
                    <a:pt x="320" y="389"/>
                    <a:pt x="138" y="663"/>
                    <a:pt x="1" y="937"/>
                  </a:cubicBezTo>
                  <a:cubicBezTo>
                    <a:pt x="897" y="1018"/>
                    <a:pt x="2237" y="1030"/>
                    <a:pt x="3603" y="1030"/>
                  </a:cubicBezTo>
                  <a:cubicBezTo>
                    <a:pt x="4149" y="1030"/>
                    <a:pt x="4699" y="1028"/>
                    <a:pt x="5228" y="1028"/>
                  </a:cubicBezTo>
                  <a:cubicBezTo>
                    <a:pt x="5251" y="868"/>
                    <a:pt x="5251" y="686"/>
                    <a:pt x="5251" y="526"/>
                  </a:cubicBezTo>
                  <a:cubicBezTo>
                    <a:pt x="5251" y="343"/>
                    <a:pt x="5251" y="161"/>
                    <a:pt x="5205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5"/>
            <p:cNvSpPr/>
            <p:nvPr/>
          </p:nvSpPr>
          <p:spPr>
            <a:xfrm flipH="1">
              <a:off x="2350977" y="903089"/>
              <a:ext cx="220672" cy="31225"/>
            </a:xfrm>
            <a:custGeom>
              <a:avLst/>
              <a:gdLst/>
              <a:ahLst/>
              <a:cxnLst/>
              <a:rect l="l" t="t" r="r" b="b"/>
              <a:pathLst>
                <a:path w="5548" h="785" extrusionOk="0">
                  <a:moveTo>
                    <a:pt x="3443" y="0"/>
                  </a:moveTo>
                  <a:cubicBezTo>
                    <a:pt x="2167" y="0"/>
                    <a:pt x="965" y="27"/>
                    <a:pt x="183" y="130"/>
                  </a:cubicBezTo>
                  <a:cubicBezTo>
                    <a:pt x="92" y="313"/>
                    <a:pt x="46" y="519"/>
                    <a:pt x="0" y="724"/>
                  </a:cubicBezTo>
                  <a:cubicBezTo>
                    <a:pt x="425" y="768"/>
                    <a:pt x="1014" y="785"/>
                    <a:pt x="1694" y="785"/>
                  </a:cubicBezTo>
                  <a:cubicBezTo>
                    <a:pt x="2767" y="785"/>
                    <a:pt x="4066" y="743"/>
                    <a:pt x="5296" y="701"/>
                  </a:cubicBezTo>
                  <a:cubicBezTo>
                    <a:pt x="5410" y="473"/>
                    <a:pt x="5479" y="267"/>
                    <a:pt x="5547" y="16"/>
                  </a:cubicBezTo>
                  <a:cubicBezTo>
                    <a:pt x="4861" y="8"/>
                    <a:pt x="4141" y="0"/>
                    <a:pt x="3443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5"/>
            <p:cNvSpPr/>
            <p:nvPr/>
          </p:nvSpPr>
          <p:spPr>
            <a:xfrm flipH="1">
              <a:off x="2368239" y="944577"/>
              <a:ext cx="206114" cy="32896"/>
            </a:xfrm>
            <a:custGeom>
              <a:avLst/>
              <a:gdLst/>
              <a:ahLst/>
              <a:cxnLst/>
              <a:rect l="l" t="t" r="r" b="b"/>
              <a:pathLst>
                <a:path w="5182" h="827" extrusionOk="0">
                  <a:moveTo>
                    <a:pt x="5181" y="1"/>
                  </a:moveTo>
                  <a:lnTo>
                    <a:pt x="5181" y="1"/>
                  </a:lnTo>
                  <a:cubicBezTo>
                    <a:pt x="3173" y="23"/>
                    <a:pt x="1050" y="69"/>
                    <a:pt x="0" y="297"/>
                  </a:cubicBezTo>
                  <a:cubicBezTo>
                    <a:pt x="0" y="343"/>
                    <a:pt x="0" y="389"/>
                    <a:pt x="0" y="434"/>
                  </a:cubicBezTo>
                  <a:lnTo>
                    <a:pt x="0" y="457"/>
                  </a:lnTo>
                  <a:cubicBezTo>
                    <a:pt x="114" y="594"/>
                    <a:pt x="251" y="708"/>
                    <a:pt x="388" y="822"/>
                  </a:cubicBezTo>
                  <a:cubicBezTo>
                    <a:pt x="522" y="825"/>
                    <a:pt x="667" y="827"/>
                    <a:pt x="822" y="827"/>
                  </a:cubicBezTo>
                  <a:cubicBezTo>
                    <a:pt x="1800" y="827"/>
                    <a:pt x="3163" y="770"/>
                    <a:pt x="4542" y="731"/>
                  </a:cubicBezTo>
                  <a:cubicBezTo>
                    <a:pt x="4793" y="525"/>
                    <a:pt x="4999" y="274"/>
                    <a:pt x="5181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5"/>
            <p:cNvSpPr/>
            <p:nvPr/>
          </p:nvSpPr>
          <p:spPr>
            <a:xfrm flipH="1">
              <a:off x="2420901" y="990520"/>
              <a:ext cx="115347" cy="14917"/>
            </a:xfrm>
            <a:custGeom>
              <a:avLst/>
              <a:gdLst/>
              <a:ahLst/>
              <a:cxnLst/>
              <a:rect l="l" t="t" r="r" b="b"/>
              <a:pathLst>
                <a:path w="2900" h="375" extrusionOk="0">
                  <a:moveTo>
                    <a:pt x="785" y="0"/>
                  </a:moveTo>
                  <a:cubicBezTo>
                    <a:pt x="511" y="0"/>
                    <a:pt x="248" y="3"/>
                    <a:pt x="1" y="10"/>
                  </a:cubicBezTo>
                  <a:cubicBezTo>
                    <a:pt x="434" y="238"/>
                    <a:pt x="937" y="375"/>
                    <a:pt x="1461" y="375"/>
                  </a:cubicBezTo>
                  <a:cubicBezTo>
                    <a:pt x="1986" y="375"/>
                    <a:pt x="2466" y="238"/>
                    <a:pt x="2899" y="32"/>
                  </a:cubicBezTo>
                  <a:cubicBezTo>
                    <a:pt x="2173" y="16"/>
                    <a:pt x="1447" y="0"/>
                    <a:pt x="785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5"/>
            <p:cNvSpPr/>
            <p:nvPr/>
          </p:nvSpPr>
          <p:spPr>
            <a:xfrm flipH="1">
              <a:off x="2353722" y="806588"/>
              <a:ext cx="173459" cy="44511"/>
            </a:xfrm>
            <a:custGeom>
              <a:avLst/>
              <a:gdLst/>
              <a:ahLst/>
              <a:cxnLst/>
              <a:rect l="l" t="t" r="r" b="b"/>
              <a:pathLst>
                <a:path w="4361" h="1119" extrusionOk="0">
                  <a:moveTo>
                    <a:pt x="2717" y="0"/>
                  </a:moveTo>
                  <a:cubicBezTo>
                    <a:pt x="1644" y="0"/>
                    <a:pt x="686" y="434"/>
                    <a:pt x="1" y="1119"/>
                  </a:cubicBezTo>
                  <a:cubicBezTo>
                    <a:pt x="960" y="1004"/>
                    <a:pt x="2945" y="799"/>
                    <a:pt x="4361" y="753"/>
                  </a:cubicBezTo>
                  <a:cubicBezTo>
                    <a:pt x="4315" y="594"/>
                    <a:pt x="4246" y="457"/>
                    <a:pt x="4178" y="297"/>
                  </a:cubicBezTo>
                  <a:cubicBezTo>
                    <a:pt x="3721" y="114"/>
                    <a:pt x="3242" y="0"/>
                    <a:pt x="2717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5"/>
            <p:cNvSpPr/>
            <p:nvPr/>
          </p:nvSpPr>
          <p:spPr>
            <a:xfrm flipH="1">
              <a:off x="2264745" y="971824"/>
              <a:ext cx="30905" cy="23628"/>
            </a:xfrm>
            <a:custGeom>
              <a:avLst/>
              <a:gdLst/>
              <a:ahLst/>
              <a:cxnLst/>
              <a:rect l="l" t="t" r="r" b="b"/>
              <a:pathLst>
                <a:path w="777" h="594" extrusionOk="0">
                  <a:moveTo>
                    <a:pt x="183" y="0"/>
                  </a:moveTo>
                  <a:cubicBezTo>
                    <a:pt x="137" y="183"/>
                    <a:pt x="69" y="388"/>
                    <a:pt x="0" y="571"/>
                  </a:cubicBezTo>
                  <a:cubicBezTo>
                    <a:pt x="251" y="571"/>
                    <a:pt x="480" y="571"/>
                    <a:pt x="708" y="594"/>
                  </a:cubicBezTo>
                  <a:cubicBezTo>
                    <a:pt x="754" y="388"/>
                    <a:pt x="776" y="206"/>
                    <a:pt x="776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5"/>
            <p:cNvSpPr/>
            <p:nvPr/>
          </p:nvSpPr>
          <p:spPr>
            <a:xfrm flipH="1">
              <a:off x="2278348" y="1026280"/>
              <a:ext cx="46378" cy="17303"/>
            </a:xfrm>
            <a:custGeom>
              <a:avLst/>
              <a:gdLst/>
              <a:ahLst/>
              <a:cxnLst/>
              <a:rect l="l" t="t" r="r" b="b"/>
              <a:pathLst>
                <a:path w="1166" h="435" extrusionOk="0">
                  <a:moveTo>
                    <a:pt x="321" y="1"/>
                  </a:moveTo>
                  <a:cubicBezTo>
                    <a:pt x="229" y="138"/>
                    <a:pt x="115" y="298"/>
                    <a:pt x="1" y="434"/>
                  </a:cubicBezTo>
                  <a:lnTo>
                    <a:pt x="960" y="434"/>
                  </a:lnTo>
                  <a:cubicBezTo>
                    <a:pt x="1028" y="298"/>
                    <a:pt x="1119" y="161"/>
                    <a:pt x="1165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5"/>
            <p:cNvSpPr/>
            <p:nvPr/>
          </p:nvSpPr>
          <p:spPr>
            <a:xfrm flipH="1">
              <a:off x="2488081" y="1067131"/>
              <a:ext cx="46338" cy="19133"/>
            </a:xfrm>
            <a:custGeom>
              <a:avLst/>
              <a:gdLst/>
              <a:ahLst/>
              <a:cxnLst/>
              <a:rect l="l" t="t" r="r" b="b"/>
              <a:pathLst>
                <a:path w="1165" h="481" extrusionOk="0">
                  <a:moveTo>
                    <a:pt x="0" y="1"/>
                  </a:moveTo>
                  <a:cubicBezTo>
                    <a:pt x="183" y="161"/>
                    <a:pt x="366" y="343"/>
                    <a:pt x="548" y="480"/>
                  </a:cubicBezTo>
                  <a:lnTo>
                    <a:pt x="1164" y="480"/>
                  </a:lnTo>
                  <a:cubicBezTo>
                    <a:pt x="822" y="366"/>
                    <a:pt x="502" y="206"/>
                    <a:pt x="183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5"/>
            <p:cNvSpPr/>
            <p:nvPr/>
          </p:nvSpPr>
          <p:spPr>
            <a:xfrm flipH="1">
              <a:off x="2306509" y="1066256"/>
              <a:ext cx="96295" cy="25458"/>
            </a:xfrm>
            <a:custGeom>
              <a:avLst/>
              <a:gdLst/>
              <a:ahLst/>
              <a:cxnLst/>
              <a:rect l="l" t="t" r="r" b="b"/>
              <a:pathLst>
                <a:path w="2421" h="640" extrusionOk="0">
                  <a:moveTo>
                    <a:pt x="1325" y="0"/>
                  </a:moveTo>
                  <a:cubicBezTo>
                    <a:pt x="937" y="274"/>
                    <a:pt x="480" y="479"/>
                    <a:pt x="1" y="594"/>
                  </a:cubicBezTo>
                  <a:cubicBezTo>
                    <a:pt x="640" y="616"/>
                    <a:pt x="1234" y="639"/>
                    <a:pt x="1736" y="639"/>
                  </a:cubicBezTo>
                  <a:cubicBezTo>
                    <a:pt x="1987" y="479"/>
                    <a:pt x="2215" y="297"/>
                    <a:pt x="2420" y="69"/>
                  </a:cubicBezTo>
                  <a:cubicBezTo>
                    <a:pt x="2124" y="23"/>
                    <a:pt x="1736" y="0"/>
                    <a:pt x="1325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5"/>
            <p:cNvSpPr/>
            <p:nvPr/>
          </p:nvSpPr>
          <p:spPr>
            <a:xfrm flipH="1">
              <a:off x="2311043" y="841076"/>
              <a:ext cx="10938" cy="10024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0" y="0"/>
                  </a:moveTo>
                  <a:cubicBezTo>
                    <a:pt x="69" y="92"/>
                    <a:pt x="137" y="183"/>
                    <a:pt x="206" y="252"/>
                  </a:cubicBezTo>
                  <a:lnTo>
                    <a:pt x="274" y="252"/>
                  </a:lnTo>
                  <a:cubicBezTo>
                    <a:pt x="183" y="160"/>
                    <a:pt x="92" y="92"/>
                    <a:pt x="0" y="0"/>
                  </a:cubicBezTo>
                  <a:close/>
                </a:path>
              </a:pathLst>
            </a:custGeom>
            <a:solidFill>
              <a:srgbClr val="00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5"/>
            <p:cNvSpPr/>
            <p:nvPr/>
          </p:nvSpPr>
          <p:spPr>
            <a:xfrm flipH="1">
              <a:off x="2274728" y="894656"/>
              <a:ext cx="18217" cy="10024"/>
            </a:xfrm>
            <a:custGeom>
              <a:avLst/>
              <a:gdLst/>
              <a:ahLst/>
              <a:cxnLst/>
              <a:rect l="l" t="t" r="r" b="b"/>
              <a:pathLst>
                <a:path w="458" h="252" extrusionOk="0">
                  <a:moveTo>
                    <a:pt x="1" y="0"/>
                  </a:moveTo>
                  <a:cubicBezTo>
                    <a:pt x="47" y="91"/>
                    <a:pt x="69" y="160"/>
                    <a:pt x="69" y="251"/>
                  </a:cubicBezTo>
                  <a:lnTo>
                    <a:pt x="457" y="251"/>
                  </a:lnTo>
                  <a:cubicBezTo>
                    <a:pt x="412" y="183"/>
                    <a:pt x="389" y="91"/>
                    <a:pt x="343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5"/>
            <p:cNvSpPr/>
            <p:nvPr/>
          </p:nvSpPr>
          <p:spPr>
            <a:xfrm flipH="1">
              <a:off x="2264745" y="928228"/>
              <a:ext cx="20922" cy="16388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457" y="1"/>
                  </a:moveTo>
                  <a:cubicBezTo>
                    <a:pt x="297" y="1"/>
                    <a:pt x="137" y="1"/>
                    <a:pt x="0" y="23"/>
                  </a:cubicBezTo>
                  <a:cubicBezTo>
                    <a:pt x="0" y="115"/>
                    <a:pt x="0" y="206"/>
                    <a:pt x="0" y="297"/>
                  </a:cubicBezTo>
                  <a:cubicBezTo>
                    <a:pt x="0" y="343"/>
                    <a:pt x="0" y="366"/>
                    <a:pt x="0" y="412"/>
                  </a:cubicBezTo>
                  <a:cubicBezTo>
                    <a:pt x="183" y="389"/>
                    <a:pt x="343" y="389"/>
                    <a:pt x="525" y="389"/>
                  </a:cubicBezTo>
                  <a:cubicBezTo>
                    <a:pt x="503" y="275"/>
                    <a:pt x="480" y="138"/>
                    <a:pt x="457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5"/>
            <p:cNvSpPr/>
            <p:nvPr/>
          </p:nvSpPr>
          <p:spPr>
            <a:xfrm flipH="1">
              <a:off x="4282968" y="1479783"/>
              <a:ext cx="49957" cy="67144"/>
            </a:xfrm>
            <a:custGeom>
              <a:avLst/>
              <a:gdLst/>
              <a:ahLst/>
              <a:cxnLst/>
              <a:rect l="l" t="t" r="r" b="b"/>
              <a:pathLst>
                <a:path w="1256" h="1688" extrusionOk="0">
                  <a:moveTo>
                    <a:pt x="484" y="0"/>
                  </a:moveTo>
                  <a:cubicBezTo>
                    <a:pt x="368" y="0"/>
                    <a:pt x="253" y="29"/>
                    <a:pt x="137" y="58"/>
                  </a:cubicBezTo>
                  <a:cubicBezTo>
                    <a:pt x="0" y="81"/>
                    <a:pt x="46" y="218"/>
                    <a:pt x="115" y="263"/>
                  </a:cubicBezTo>
                  <a:cubicBezTo>
                    <a:pt x="137" y="263"/>
                    <a:pt x="137" y="286"/>
                    <a:pt x="160" y="309"/>
                  </a:cubicBezTo>
                  <a:cubicBezTo>
                    <a:pt x="457" y="492"/>
                    <a:pt x="617" y="788"/>
                    <a:pt x="822" y="1062"/>
                  </a:cubicBezTo>
                  <a:lnTo>
                    <a:pt x="799" y="1062"/>
                  </a:lnTo>
                  <a:cubicBezTo>
                    <a:pt x="776" y="1085"/>
                    <a:pt x="754" y="1108"/>
                    <a:pt x="731" y="1131"/>
                  </a:cubicBezTo>
                  <a:cubicBezTo>
                    <a:pt x="548" y="1245"/>
                    <a:pt x="388" y="1450"/>
                    <a:pt x="525" y="1610"/>
                  </a:cubicBezTo>
                  <a:cubicBezTo>
                    <a:pt x="542" y="1662"/>
                    <a:pt x="598" y="1687"/>
                    <a:pt x="654" y="1687"/>
                  </a:cubicBezTo>
                  <a:cubicBezTo>
                    <a:pt x="672" y="1687"/>
                    <a:pt x="691" y="1684"/>
                    <a:pt x="708" y="1679"/>
                  </a:cubicBezTo>
                  <a:cubicBezTo>
                    <a:pt x="913" y="1633"/>
                    <a:pt x="1050" y="1450"/>
                    <a:pt x="1142" y="1291"/>
                  </a:cubicBezTo>
                  <a:cubicBezTo>
                    <a:pt x="1164" y="1268"/>
                    <a:pt x="1164" y="1245"/>
                    <a:pt x="1164" y="1222"/>
                  </a:cubicBezTo>
                  <a:cubicBezTo>
                    <a:pt x="1256" y="1176"/>
                    <a:pt x="1256" y="1062"/>
                    <a:pt x="1187" y="994"/>
                  </a:cubicBezTo>
                  <a:cubicBezTo>
                    <a:pt x="936" y="766"/>
                    <a:pt x="731" y="469"/>
                    <a:pt x="457" y="263"/>
                  </a:cubicBezTo>
                  <a:lnTo>
                    <a:pt x="525" y="263"/>
                  </a:lnTo>
                  <a:cubicBezTo>
                    <a:pt x="594" y="286"/>
                    <a:pt x="617" y="332"/>
                    <a:pt x="662" y="378"/>
                  </a:cubicBezTo>
                  <a:cubicBezTo>
                    <a:pt x="662" y="400"/>
                    <a:pt x="708" y="446"/>
                    <a:pt x="776" y="446"/>
                  </a:cubicBezTo>
                  <a:cubicBezTo>
                    <a:pt x="845" y="446"/>
                    <a:pt x="936" y="423"/>
                    <a:pt x="959" y="355"/>
                  </a:cubicBezTo>
                  <a:cubicBezTo>
                    <a:pt x="1005" y="195"/>
                    <a:pt x="799" y="81"/>
                    <a:pt x="685" y="35"/>
                  </a:cubicBezTo>
                  <a:cubicBezTo>
                    <a:pt x="618" y="10"/>
                    <a:pt x="55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5"/>
            <p:cNvSpPr/>
            <p:nvPr/>
          </p:nvSpPr>
          <p:spPr>
            <a:xfrm flipH="1">
              <a:off x="4269325" y="1700787"/>
              <a:ext cx="52702" cy="55848"/>
            </a:xfrm>
            <a:custGeom>
              <a:avLst/>
              <a:gdLst/>
              <a:ahLst/>
              <a:cxnLst/>
              <a:rect l="l" t="t" r="r" b="b"/>
              <a:pathLst>
                <a:path w="1325" h="1404" extrusionOk="0">
                  <a:moveTo>
                    <a:pt x="460" y="0"/>
                  </a:moveTo>
                  <a:cubicBezTo>
                    <a:pt x="443" y="0"/>
                    <a:pt x="426" y="1"/>
                    <a:pt x="411" y="3"/>
                  </a:cubicBezTo>
                  <a:cubicBezTo>
                    <a:pt x="297" y="26"/>
                    <a:pt x="206" y="71"/>
                    <a:pt x="137" y="163"/>
                  </a:cubicBezTo>
                  <a:cubicBezTo>
                    <a:pt x="69" y="231"/>
                    <a:pt x="0" y="345"/>
                    <a:pt x="69" y="437"/>
                  </a:cubicBezTo>
                  <a:cubicBezTo>
                    <a:pt x="92" y="459"/>
                    <a:pt x="137" y="482"/>
                    <a:pt x="160" y="482"/>
                  </a:cubicBezTo>
                  <a:cubicBezTo>
                    <a:pt x="160" y="505"/>
                    <a:pt x="183" y="528"/>
                    <a:pt x="206" y="528"/>
                  </a:cubicBezTo>
                  <a:cubicBezTo>
                    <a:pt x="343" y="596"/>
                    <a:pt x="457" y="665"/>
                    <a:pt x="571" y="711"/>
                  </a:cubicBezTo>
                  <a:cubicBezTo>
                    <a:pt x="594" y="733"/>
                    <a:pt x="639" y="756"/>
                    <a:pt x="685" y="779"/>
                  </a:cubicBezTo>
                  <a:lnTo>
                    <a:pt x="662" y="779"/>
                  </a:lnTo>
                  <a:cubicBezTo>
                    <a:pt x="617" y="825"/>
                    <a:pt x="571" y="870"/>
                    <a:pt x="548" y="939"/>
                  </a:cubicBezTo>
                  <a:cubicBezTo>
                    <a:pt x="480" y="1099"/>
                    <a:pt x="502" y="1327"/>
                    <a:pt x="685" y="1395"/>
                  </a:cubicBezTo>
                  <a:cubicBezTo>
                    <a:pt x="704" y="1401"/>
                    <a:pt x="724" y="1403"/>
                    <a:pt x="745" y="1403"/>
                  </a:cubicBezTo>
                  <a:cubicBezTo>
                    <a:pt x="898" y="1403"/>
                    <a:pt x="1084" y="1267"/>
                    <a:pt x="1164" y="1167"/>
                  </a:cubicBezTo>
                  <a:cubicBezTo>
                    <a:pt x="1256" y="1053"/>
                    <a:pt x="1324" y="847"/>
                    <a:pt x="1187" y="733"/>
                  </a:cubicBezTo>
                  <a:cubicBezTo>
                    <a:pt x="1164" y="733"/>
                    <a:pt x="1142" y="711"/>
                    <a:pt x="1119" y="711"/>
                  </a:cubicBezTo>
                  <a:cubicBezTo>
                    <a:pt x="1096" y="642"/>
                    <a:pt x="1073" y="596"/>
                    <a:pt x="982" y="574"/>
                  </a:cubicBezTo>
                  <a:cubicBezTo>
                    <a:pt x="868" y="528"/>
                    <a:pt x="754" y="482"/>
                    <a:pt x="639" y="437"/>
                  </a:cubicBezTo>
                  <a:lnTo>
                    <a:pt x="639" y="437"/>
                  </a:lnTo>
                  <a:cubicBezTo>
                    <a:pt x="656" y="441"/>
                    <a:pt x="672" y="443"/>
                    <a:pt x="689" y="443"/>
                  </a:cubicBezTo>
                  <a:cubicBezTo>
                    <a:pt x="768" y="443"/>
                    <a:pt x="849" y="402"/>
                    <a:pt x="868" y="345"/>
                  </a:cubicBezTo>
                  <a:cubicBezTo>
                    <a:pt x="930" y="115"/>
                    <a:pt x="648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5"/>
            <p:cNvSpPr/>
            <p:nvPr/>
          </p:nvSpPr>
          <p:spPr>
            <a:xfrm flipH="1">
              <a:off x="3740954" y="1437579"/>
              <a:ext cx="325956" cy="178004"/>
            </a:xfrm>
            <a:custGeom>
              <a:avLst/>
              <a:gdLst/>
              <a:ahLst/>
              <a:cxnLst/>
              <a:rect l="l" t="t" r="r" b="b"/>
              <a:pathLst>
                <a:path w="8195" h="4475" extrusionOk="0">
                  <a:moveTo>
                    <a:pt x="8149" y="1"/>
                  </a:moveTo>
                  <a:cubicBezTo>
                    <a:pt x="6848" y="982"/>
                    <a:pt x="4611" y="1849"/>
                    <a:pt x="2443" y="2534"/>
                  </a:cubicBezTo>
                  <a:cubicBezTo>
                    <a:pt x="1849" y="3402"/>
                    <a:pt x="1005" y="4086"/>
                    <a:pt x="0" y="4474"/>
                  </a:cubicBezTo>
                  <a:cubicBezTo>
                    <a:pt x="2351" y="3995"/>
                    <a:pt x="5067" y="3242"/>
                    <a:pt x="6368" y="2169"/>
                  </a:cubicBezTo>
                  <a:cubicBezTo>
                    <a:pt x="7145" y="1530"/>
                    <a:pt x="7738" y="1119"/>
                    <a:pt x="8194" y="936"/>
                  </a:cubicBezTo>
                  <a:cubicBezTo>
                    <a:pt x="8194" y="617"/>
                    <a:pt x="8194" y="320"/>
                    <a:pt x="8149" y="1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5"/>
            <p:cNvSpPr/>
            <p:nvPr/>
          </p:nvSpPr>
          <p:spPr>
            <a:xfrm flipH="1">
              <a:off x="3836295" y="1236026"/>
              <a:ext cx="138019" cy="134408"/>
            </a:xfrm>
            <a:custGeom>
              <a:avLst/>
              <a:gdLst/>
              <a:ahLst/>
              <a:cxnLst/>
              <a:rect l="l" t="t" r="r" b="b"/>
              <a:pathLst>
                <a:path w="3470" h="3379" extrusionOk="0">
                  <a:moveTo>
                    <a:pt x="1872" y="0"/>
                  </a:moveTo>
                  <a:cubicBezTo>
                    <a:pt x="1644" y="457"/>
                    <a:pt x="1096" y="1096"/>
                    <a:pt x="0" y="1804"/>
                  </a:cubicBezTo>
                  <a:cubicBezTo>
                    <a:pt x="343" y="2283"/>
                    <a:pt x="617" y="2808"/>
                    <a:pt x="776" y="3379"/>
                  </a:cubicBezTo>
                  <a:cubicBezTo>
                    <a:pt x="2214" y="2511"/>
                    <a:pt x="3036" y="1575"/>
                    <a:pt x="3470" y="891"/>
                  </a:cubicBezTo>
                  <a:cubicBezTo>
                    <a:pt x="2968" y="525"/>
                    <a:pt x="2443" y="229"/>
                    <a:pt x="1872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5"/>
            <p:cNvSpPr/>
            <p:nvPr/>
          </p:nvSpPr>
          <p:spPr>
            <a:xfrm flipH="1">
              <a:off x="3912544" y="1219877"/>
              <a:ext cx="158901" cy="53421"/>
            </a:xfrm>
            <a:custGeom>
              <a:avLst/>
              <a:gdLst/>
              <a:ahLst/>
              <a:cxnLst/>
              <a:rect l="l" t="t" r="r" b="b"/>
              <a:pathLst>
                <a:path w="3995" h="1343" extrusionOk="0">
                  <a:moveTo>
                    <a:pt x="2113" y="0"/>
                  </a:moveTo>
                  <a:cubicBezTo>
                    <a:pt x="1401" y="0"/>
                    <a:pt x="685" y="120"/>
                    <a:pt x="0" y="361"/>
                  </a:cubicBezTo>
                  <a:cubicBezTo>
                    <a:pt x="616" y="589"/>
                    <a:pt x="1187" y="931"/>
                    <a:pt x="1644" y="1342"/>
                  </a:cubicBezTo>
                  <a:cubicBezTo>
                    <a:pt x="2602" y="1046"/>
                    <a:pt x="3470" y="703"/>
                    <a:pt x="3995" y="292"/>
                  </a:cubicBezTo>
                  <a:cubicBezTo>
                    <a:pt x="3389" y="98"/>
                    <a:pt x="2753" y="0"/>
                    <a:pt x="2113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5"/>
            <p:cNvSpPr/>
            <p:nvPr/>
          </p:nvSpPr>
          <p:spPr>
            <a:xfrm flipH="1">
              <a:off x="3752767" y="1300506"/>
              <a:ext cx="190681" cy="182499"/>
            </a:xfrm>
            <a:custGeom>
              <a:avLst/>
              <a:gdLst/>
              <a:ahLst/>
              <a:cxnLst/>
              <a:rect l="l" t="t" r="r" b="b"/>
              <a:pathLst>
                <a:path w="4794" h="4588" extrusionOk="0">
                  <a:moveTo>
                    <a:pt x="3447" y="0"/>
                  </a:moveTo>
                  <a:cubicBezTo>
                    <a:pt x="3264" y="1415"/>
                    <a:pt x="1872" y="2579"/>
                    <a:pt x="206" y="3424"/>
                  </a:cubicBezTo>
                  <a:cubicBezTo>
                    <a:pt x="183" y="3698"/>
                    <a:pt x="160" y="3994"/>
                    <a:pt x="92" y="4291"/>
                  </a:cubicBezTo>
                  <a:cubicBezTo>
                    <a:pt x="69" y="4382"/>
                    <a:pt x="23" y="4497"/>
                    <a:pt x="0" y="4588"/>
                  </a:cubicBezTo>
                  <a:cubicBezTo>
                    <a:pt x="388" y="4451"/>
                    <a:pt x="754" y="4314"/>
                    <a:pt x="1119" y="4177"/>
                  </a:cubicBezTo>
                  <a:cubicBezTo>
                    <a:pt x="2603" y="3538"/>
                    <a:pt x="3881" y="2808"/>
                    <a:pt x="4794" y="2260"/>
                  </a:cubicBezTo>
                  <a:cubicBezTo>
                    <a:pt x="4543" y="1552"/>
                    <a:pt x="4200" y="867"/>
                    <a:pt x="3698" y="251"/>
                  </a:cubicBezTo>
                  <a:cubicBezTo>
                    <a:pt x="3630" y="160"/>
                    <a:pt x="3538" y="91"/>
                    <a:pt x="3447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5"/>
            <p:cNvSpPr/>
            <p:nvPr/>
          </p:nvSpPr>
          <p:spPr>
            <a:xfrm flipH="1">
              <a:off x="3799980" y="1627357"/>
              <a:ext cx="225166" cy="86277"/>
            </a:xfrm>
            <a:custGeom>
              <a:avLst/>
              <a:gdLst/>
              <a:ahLst/>
              <a:cxnLst/>
              <a:rect l="l" t="t" r="r" b="b"/>
              <a:pathLst>
                <a:path w="5661" h="2169" extrusionOk="0">
                  <a:moveTo>
                    <a:pt x="5661" y="0"/>
                  </a:moveTo>
                  <a:lnTo>
                    <a:pt x="5661" y="0"/>
                  </a:lnTo>
                  <a:cubicBezTo>
                    <a:pt x="4976" y="297"/>
                    <a:pt x="4040" y="685"/>
                    <a:pt x="2922" y="1096"/>
                  </a:cubicBezTo>
                  <a:cubicBezTo>
                    <a:pt x="1849" y="1507"/>
                    <a:pt x="822" y="1849"/>
                    <a:pt x="0" y="2100"/>
                  </a:cubicBezTo>
                  <a:cubicBezTo>
                    <a:pt x="305" y="2146"/>
                    <a:pt x="613" y="2169"/>
                    <a:pt x="922" y="2169"/>
                  </a:cubicBezTo>
                  <a:cubicBezTo>
                    <a:pt x="2304" y="2169"/>
                    <a:pt x="3701" y="1709"/>
                    <a:pt x="4839" y="776"/>
                  </a:cubicBezTo>
                  <a:cubicBezTo>
                    <a:pt x="5159" y="548"/>
                    <a:pt x="5410" y="274"/>
                    <a:pt x="5661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5"/>
            <p:cNvSpPr/>
            <p:nvPr/>
          </p:nvSpPr>
          <p:spPr>
            <a:xfrm flipH="1">
              <a:off x="3749108" y="1528391"/>
              <a:ext cx="399540" cy="172515"/>
            </a:xfrm>
            <a:custGeom>
              <a:avLst/>
              <a:gdLst/>
              <a:ahLst/>
              <a:cxnLst/>
              <a:rect l="l" t="t" r="r" b="b"/>
              <a:pathLst>
                <a:path w="10045" h="4337" extrusionOk="0">
                  <a:moveTo>
                    <a:pt x="10044" y="0"/>
                  </a:moveTo>
                  <a:cubicBezTo>
                    <a:pt x="8432" y="1090"/>
                    <a:pt x="4832" y="3242"/>
                    <a:pt x="2031" y="3242"/>
                  </a:cubicBezTo>
                  <a:cubicBezTo>
                    <a:pt x="2016" y="3242"/>
                    <a:pt x="2001" y="3241"/>
                    <a:pt x="1987" y="3241"/>
                  </a:cubicBezTo>
                  <a:cubicBezTo>
                    <a:pt x="1165" y="3241"/>
                    <a:pt x="526" y="3219"/>
                    <a:pt x="1" y="3196"/>
                  </a:cubicBezTo>
                  <a:lnTo>
                    <a:pt x="1" y="3196"/>
                  </a:lnTo>
                  <a:cubicBezTo>
                    <a:pt x="617" y="3698"/>
                    <a:pt x="1302" y="4086"/>
                    <a:pt x="2032" y="4337"/>
                  </a:cubicBezTo>
                  <a:cubicBezTo>
                    <a:pt x="3585" y="3972"/>
                    <a:pt x="7168" y="2830"/>
                    <a:pt x="8948" y="2260"/>
                  </a:cubicBezTo>
                  <a:cubicBezTo>
                    <a:pt x="9473" y="1575"/>
                    <a:pt x="9839" y="799"/>
                    <a:pt x="10044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5"/>
            <p:cNvSpPr/>
            <p:nvPr/>
          </p:nvSpPr>
          <p:spPr>
            <a:xfrm flipH="1">
              <a:off x="3806305" y="1271428"/>
              <a:ext cx="137144" cy="165276"/>
            </a:xfrm>
            <a:custGeom>
              <a:avLst/>
              <a:gdLst/>
              <a:ahLst/>
              <a:cxnLst/>
              <a:rect l="l" t="t" r="r" b="b"/>
              <a:pathLst>
                <a:path w="3448" h="4155" extrusionOk="0">
                  <a:moveTo>
                    <a:pt x="2694" y="1"/>
                  </a:moveTo>
                  <a:cubicBezTo>
                    <a:pt x="2260" y="685"/>
                    <a:pt x="1438" y="1621"/>
                    <a:pt x="0" y="2489"/>
                  </a:cubicBezTo>
                  <a:cubicBezTo>
                    <a:pt x="160" y="3014"/>
                    <a:pt x="229" y="3584"/>
                    <a:pt x="206" y="4155"/>
                  </a:cubicBezTo>
                  <a:cubicBezTo>
                    <a:pt x="1872" y="3310"/>
                    <a:pt x="3264" y="2146"/>
                    <a:pt x="3447" y="731"/>
                  </a:cubicBezTo>
                  <a:cubicBezTo>
                    <a:pt x="3219" y="457"/>
                    <a:pt x="2968" y="229"/>
                    <a:pt x="2694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5"/>
            <p:cNvSpPr/>
            <p:nvPr/>
          </p:nvSpPr>
          <p:spPr>
            <a:xfrm flipH="1">
              <a:off x="3750023" y="1390363"/>
              <a:ext cx="148957" cy="76333"/>
            </a:xfrm>
            <a:custGeom>
              <a:avLst/>
              <a:gdLst/>
              <a:ahLst/>
              <a:cxnLst/>
              <a:rect l="l" t="t" r="r" b="b"/>
              <a:pathLst>
                <a:path w="3745" h="1919" extrusionOk="0">
                  <a:moveTo>
                    <a:pt x="3676" y="1"/>
                  </a:moveTo>
                  <a:cubicBezTo>
                    <a:pt x="2763" y="549"/>
                    <a:pt x="1485" y="1279"/>
                    <a:pt x="1" y="1918"/>
                  </a:cubicBezTo>
                  <a:cubicBezTo>
                    <a:pt x="2078" y="1096"/>
                    <a:pt x="3242" y="503"/>
                    <a:pt x="3744" y="229"/>
                  </a:cubicBezTo>
                  <a:cubicBezTo>
                    <a:pt x="3721" y="160"/>
                    <a:pt x="3699" y="69"/>
                    <a:pt x="367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5"/>
            <p:cNvSpPr/>
            <p:nvPr/>
          </p:nvSpPr>
          <p:spPr>
            <a:xfrm flipH="1">
              <a:off x="3742784" y="1431215"/>
              <a:ext cx="226996" cy="107200"/>
            </a:xfrm>
            <a:custGeom>
              <a:avLst/>
              <a:gdLst/>
              <a:ahLst/>
              <a:cxnLst/>
              <a:rect l="l" t="t" r="r" b="b"/>
              <a:pathLst>
                <a:path w="5707" h="2695" extrusionOk="0">
                  <a:moveTo>
                    <a:pt x="5684" y="1"/>
                  </a:moveTo>
                  <a:cubicBezTo>
                    <a:pt x="4703" y="412"/>
                    <a:pt x="2397" y="1439"/>
                    <a:pt x="229" y="2352"/>
                  </a:cubicBezTo>
                  <a:cubicBezTo>
                    <a:pt x="160" y="2466"/>
                    <a:pt x="92" y="2580"/>
                    <a:pt x="1" y="2694"/>
                  </a:cubicBezTo>
                  <a:cubicBezTo>
                    <a:pt x="2169" y="2009"/>
                    <a:pt x="4406" y="1119"/>
                    <a:pt x="5707" y="161"/>
                  </a:cubicBezTo>
                  <a:cubicBezTo>
                    <a:pt x="5707" y="115"/>
                    <a:pt x="5684" y="46"/>
                    <a:pt x="5684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5"/>
            <p:cNvSpPr/>
            <p:nvPr/>
          </p:nvSpPr>
          <p:spPr>
            <a:xfrm flipH="1">
              <a:off x="3740954" y="1474811"/>
              <a:ext cx="429451" cy="182539"/>
            </a:xfrm>
            <a:custGeom>
              <a:avLst/>
              <a:gdLst/>
              <a:ahLst/>
              <a:cxnLst/>
              <a:rect l="l" t="t" r="r" b="b"/>
              <a:pathLst>
                <a:path w="10797" h="4589" extrusionOk="0">
                  <a:moveTo>
                    <a:pt x="10796" y="0"/>
                  </a:moveTo>
                  <a:lnTo>
                    <a:pt x="10796" y="0"/>
                  </a:lnTo>
                  <a:cubicBezTo>
                    <a:pt x="10340" y="183"/>
                    <a:pt x="9747" y="594"/>
                    <a:pt x="8970" y="1233"/>
                  </a:cubicBezTo>
                  <a:cubicBezTo>
                    <a:pt x="7669" y="2306"/>
                    <a:pt x="4953" y="3059"/>
                    <a:pt x="2602" y="3538"/>
                  </a:cubicBezTo>
                  <a:cubicBezTo>
                    <a:pt x="1986" y="3767"/>
                    <a:pt x="1347" y="3904"/>
                    <a:pt x="662" y="3904"/>
                  </a:cubicBezTo>
                  <a:cubicBezTo>
                    <a:pt x="411" y="3926"/>
                    <a:pt x="206" y="3972"/>
                    <a:pt x="0" y="3995"/>
                  </a:cubicBezTo>
                  <a:cubicBezTo>
                    <a:pt x="160" y="4200"/>
                    <a:pt x="343" y="4383"/>
                    <a:pt x="548" y="4543"/>
                  </a:cubicBezTo>
                  <a:cubicBezTo>
                    <a:pt x="1073" y="4566"/>
                    <a:pt x="1712" y="4588"/>
                    <a:pt x="2534" y="4588"/>
                  </a:cubicBezTo>
                  <a:cubicBezTo>
                    <a:pt x="2548" y="4588"/>
                    <a:pt x="2563" y="4589"/>
                    <a:pt x="2578" y="4589"/>
                  </a:cubicBezTo>
                  <a:cubicBezTo>
                    <a:pt x="5379" y="4589"/>
                    <a:pt x="8979" y="2437"/>
                    <a:pt x="10591" y="1347"/>
                  </a:cubicBezTo>
                  <a:cubicBezTo>
                    <a:pt x="10705" y="891"/>
                    <a:pt x="10774" y="457"/>
                    <a:pt x="10796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5"/>
            <p:cNvSpPr/>
            <p:nvPr/>
          </p:nvSpPr>
          <p:spPr>
            <a:xfrm flipH="1">
              <a:off x="3899816" y="1231492"/>
              <a:ext cx="106279" cy="76293"/>
            </a:xfrm>
            <a:custGeom>
              <a:avLst/>
              <a:gdLst/>
              <a:ahLst/>
              <a:cxnLst/>
              <a:rect l="l" t="t" r="r" b="b"/>
              <a:pathLst>
                <a:path w="2672" h="1918" extrusionOk="0">
                  <a:moveTo>
                    <a:pt x="2352" y="0"/>
                  </a:moveTo>
                  <a:cubicBezTo>
                    <a:pt x="1827" y="411"/>
                    <a:pt x="959" y="754"/>
                    <a:pt x="1" y="1050"/>
                  </a:cubicBezTo>
                  <a:cubicBezTo>
                    <a:pt x="297" y="1301"/>
                    <a:pt x="571" y="1598"/>
                    <a:pt x="799" y="1918"/>
                  </a:cubicBezTo>
                  <a:cubicBezTo>
                    <a:pt x="1895" y="1210"/>
                    <a:pt x="2443" y="571"/>
                    <a:pt x="2671" y="114"/>
                  </a:cubicBezTo>
                  <a:cubicBezTo>
                    <a:pt x="2580" y="92"/>
                    <a:pt x="2466" y="46"/>
                    <a:pt x="2352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5"/>
            <p:cNvSpPr/>
            <p:nvPr/>
          </p:nvSpPr>
          <p:spPr>
            <a:xfrm flipH="1">
              <a:off x="3792701" y="1618248"/>
              <a:ext cx="275124" cy="92682"/>
            </a:xfrm>
            <a:custGeom>
              <a:avLst/>
              <a:gdLst/>
              <a:ahLst/>
              <a:cxnLst/>
              <a:rect l="l" t="t" r="r" b="b"/>
              <a:pathLst>
                <a:path w="6917" h="2330" extrusionOk="0">
                  <a:moveTo>
                    <a:pt x="6916" y="1"/>
                  </a:moveTo>
                  <a:lnTo>
                    <a:pt x="6916" y="1"/>
                  </a:lnTo>
                  <a:cubicBezTo>
                    <a:pt x="5136" y="571"/>
                    <a:pt x="1553" y="1713"/>
                    <a:pt x="0" y="2078"/>
                  </a:cubicBezTo>
                  <a:cubicBezTo>
                    <a:pt x="343" y="2192"/>
                    <a:pt x="708" y="2283"/>
                    <a:pt x="1073" y="2329"/>
                  </a:cubicBezTo>
                  <a:cubicBezTo>
                    <a:pt x="1895" y="2078"/>
                    <a:pt x="2922" y="1736"/>
                    <a:pt x="3995" y="1325"/>
                  </a:cubicBezTo>
                  <a:cubicBezTo>
                    <a:pt x="5113" y="914"/>
                    <a:pt x="6049" y="526"/>
                    <a:pt x="6734" y="229"/>
                  </a:cubicBezTo>
                  <a:cubicBezTo>
                    <a:pt x="6780" y="138"/>
                    <a:pt x="6848" y="69"/>
                    <a:pt x="6916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5"/>
            <p:cNvSpPr/>
            <p:nvPr/>
          </p:nvSpPr>
          <p:spPr>
            <a:xfrm flipH="1">
              <a:off x="3898940" y="1466656"/>
              <a:ext cx="44508" cy="17263"/>
            </a:xfrm>
            <a:custGeom>
              <a:avLst/>
              <a:gdLst/>
              <a:ahLst/>
              <a:cxnLst/>
              <a:rect l="l" t="t" r="r" b="b"/>
              <a:pathLst>
                <a:path w="1119" h="434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753" y="137"/>
                    <a:pt x="388" y="274"/>
                    <a:pt x="0" y="411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366" y="297"/>
                    <a:pt x="753" y="137"/>
                    <a:pt x="1119" y="0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5"/>
            <p:cNvSpPr/>
            <p:nvPr/>
          </p:nvSpPr>
          <p:spPr>
            <a:xfrm flipH="1">
              <a:off x="3969740" y="1538375"/>
              <a:ext cx="228826" cy="91727"/>
            </a:xfrm>
            <a:custGeom>
              <a:avLst/>
              <a:gdLst/>
              <a:ahLst/>
              <a:cxnLst/>
              <a:rect l="l" t="t" r="r" b="b"/>
              <a:pathLst>
                <a:path w="5753" h="2306" extrusionOk="0">
                  <a:moveTo>
                    <a:pt x="5753" y="0"/>
                  </a:moveTo>
                  <a:lnTo>
                    <a:pt x="5753" y="0"/>
                  </a:lnTo>
                  <a:cubicBezTo>
                    <a:pt x="5068" y="206"/>
                    <a:pt x="4360" y="411"/>
                    <a:pt x="3721" y="594"/>
                  </a:cubicBezTo>
                  <a:cubicBezTo>
                    <a:pt x="2694" y="982"/>
                    <a:pt x="1872" y="1301"/>
                    <a:pt x="1439" y="1415"/>
                  </a:cubicBezTo>
                  <a:cubicBezTo>
                    <a:pt x="1011" y="1512"/>
                    <a:pt x="683" y="1550"/>
                    <a:pt x="426" y="1550"/>
                  </a:cubicBezTo>
                  <a:cubicBezTo>
                    <a:pt x="257" y="1550"/>
                    <a:pt x="118" y="1534"/>
                    <a:pt x="1" y="1507"/>
                  </a:cubicBezTo>
                  <a:lnTo>
                    <a:pt x="1" y="1507"/>
                  </a:lnTo>
                  <a:cubicBezTo>
                    <a:pt x="137" y="1712"/>
                    <a:pt x="274" y="1918"/>
                    <a:pt x="434" y="2123"/>
                  </a:cubicBezTo>
                  <a:cubicBezTo>
                    <a:pt x="480" y="2169"/>
                    <a:pt x="503" y="2191"/>
                    <a:pt x="548" y="2237"/>
                  </a:cubicBezTo>
                  <a:cubicBezTo>
                    <a:pt x="822" y="2283"/>
                    <a:pt x="1096" y="2306"/>
                    <a:pt x="1370" y="2306"/>
                  </a:cubicBezTo>
                  <a:cubicBezTo>
                    <a:pt x="1941" y="2191"/>
                    <a:pt x="2625" y="2077"/>
                    <a:pt x="3310" y="1940"/>
                  </a:cubicBezTo>
                  <a:cubicBezTo>
                    <a:pt x="4315" y="1552"/>
                    <a:pt x="5159" y="868"/>
                    <a:pt x="5753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5"/>
            <p:cNvSpPr/>
            <p:nvPr/>
          </p:nvSpPr>
          <p:spPr>
            <a:xfrm flipH="1">
              <a:off x="4006055" y="1234197"/>
              <a:ext cx="177993" cy="80868"/>
            </a:xfrm>
            <a:custGeom>
              <a:avLst/>
              <a:gdLst/>
              <a:ahLst/>
              <a:cxnLst/>
              <a:rect l="l" t="t" r="r" b="b"/>
              <a:pathLst>
                <a:path w="4475" h="2033" extrusionOk="0">
                  <a:moveTo>
                    <a:pt x="2831" y="1"/>
                  </a:moveTo>
                  <a:cubicBezTo>
                    <a:pt x="2192" y="229"/>
                    <a:pt x="1553" y="571"/>
                    <a:pt x="982" y="1028"/>
                  </a:cubicBezTo>
                  <a:cubicBezTo>
                    <a:pt x="617" y="1325"/>
                    <a:pt x="275" y="1667"/>
                    <a:pt x="1" y="2032"/>
                  </a:cubicBezTo>
                  <a:lnTo>
                    <a:pt x="1" y="2032"/>
                  </a:lnTo>
                  <a:cubicBezTo>
                    <a:pt x="1347" y="1758"/>
                    <a:pt x="3037" y="1416"/>
                    <a:pt x="4475" y="982"/>
                  </a:cubicBezTo>
                  <a:cubicBezTo>
                    <a:pt x="4018" y="571"/>
                    <a:pt x="3447" y="229"/>
                    <a:pt x="2831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5"/>
            <p:cNvSpPr/>
            <p:nvPr/>
          </p:nvSpPr>
          <p:spPr>
            <a:xfrm flipH="1">
              <a:off x="3935255" y="1436664"/>
              <a:ext cx="300540" cy="90852"/>
            </a:xfrm>
            <a:custGeom>
              <a:avLst/>
              <a:gdLst/>
              <a:ahLst/>
              <a:cxnLst/>
              <a:rect l="l" t="t" r="r" b="b"/>
              <a:pathLst>
                <a:path w="7556" h="2284" extrusionOk="0">
                  <a:moveTo>
                    <a:pt x="7556" y="1"/>
                  </a:moveTo>
                  <a:lnTo>
                    <a:pt x="7556" y="1"/>
                  </a:lnTo>
                  <a:cubicBezTo>
                    <a:pt x="5547" y="1005"/>
                    <a:pt x="3151" y="1576"/>
                    <a:pt x="2055" y="1621"/>
                  </a:cubicBezTo>
                  <a:cubicBezTo>
                    <a:pt x="1972" y="1625"/>
                    <a:pt x="1892" y="1626"/>
                    <a:pt x="1814" y="1626"/>
                  </a:cubicBezTo>
                  <a:cubicBezTo>
                    <a:pt x="847" y="1626"/>
                    <a:pt x="297" y="1373"/>
                    <a:pt x="1" y="1119"/>
                  </a:cubicBezTo>
                  <a:lnTo>
                    <a:pt x="1" y="1119"/>
                  </a:lnTo>
                  <a:cubicBezTo>
                    <a:pt x="24" y="1507"/>
                    <a:pt x="69" y="1895"/>
                    <a:pt x="183" y="2283"/>
                  </a:cubicBezTo>
                  <a:cubicBezTo>
                    <a:pt x="708" y="2146"/>
                    <a:pt x="1484" y="2078"/>
                    <a:pt x="2626" y="2078"/>
                  </a:cubicBezTo>
                  <a:cubicBezTo>
                    <a:pt x="2673" y="2079"/>
                    <a:pt x="2721" y="2079"/>
                    <a:pt x="2768" y="2079"/>
                  </a:cubicBezTo>
                  <a:cubicBezTo>
                    <a:pt x="4229" y="2079"/>
                    <a:pt x="5707" y="1743"/>
                    <a:pt x="7099" y="1279"/>
                  </a:cubicBezTo>
                  <a:cubicBezTo>
                    <a:pt x="7191" y="1233"/>
                    <a:pt x="7259" y="1211"/>
                    <a:pt x="7350" y="1165"/>
                  </a:cubicBezTo>
                  <a:cubicBezTo>
                    <a:pt x="7373" y="1074"/>
                    <a:pt x="7419" y="959"/>
                    <a:pt x="7442" y="868"/>
                  </a:cubicBezTo>
                  <a:cubicBezTo>
                    <a:pt x="7510" y="571"/>
                    <a:pt x="7533" y="275"/>
                    <a:pt x="7556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5"/>
            <p:cNvSpPr/>
            <p:nvPr/>
          </p:nvSpPr>
          <p:spPr>
            <a:xfrm flipH="1">
              <a:off x="3943409" y="1307745"/>
              <a:ext cx="292386" cy="145307"/>
            </a:xfrm>
            <a:custGeom>
              <a:avLst/>
              <a:gdLst/>
              <a:ahLst/>
              <a:cxnLst/>
              <a:rect l="l" t="t" r="r" b="b"/>
              <a:pathLst>
                <a:path w="7351" h="3653" extrusionOk="0">
                  <a:moveTo>
                    <a:pt x="6574" y="1"/>
                  </a:moveTo>
                  <a:cubicBezTo>
                    <a:pt x="6095" y="275"/>
                    <a:pt x="5524" y="594"/>
                    <a:pt x="4840" y="914"/>
                  </a:cubicBezTo>
                  <a:cubicBezTo>
                    <a:pt x="3365" y="1567"/>
                    <a:pt x="2185" y="1790"/>
                    <a:pt x="1283" y="1790"/>
                  </a:cubicBezTo>
                  <a:cubicBezTo>
                    <a:pt x="956" y="1790"/>
                    <a:pt x="666" y="1761"/>
                    <a:pt x="412" y="1713"/>
                  </a:cubicBezTo>
                  <a:cubicBezTo>
                    <a:pt x="183" y="2329"/>
                    <a:pt x="24" y="2991"/>
                    <a:pt x="1" y="3653"/>
                  </a:cubicBezTo>
                  <a:cubicBezTo>
                    <a:pt x="1119" y="3561"/>
                    <a:pt x="4383" y="3150"/>
                    <a:pt x="6848" y="1849"/>
                  </a:cubicBezTo>
                  <a:cubicBezTo>
                    <a:pt x="7031" y="1758"/>
                    <a:pt x="7191" y="1667"/>
                    <a:pt x="7350" y="1576"/>
                  </a:cubicBezTo>
                  <a:cubicBezTo>
                    <a:pt x="7191" y="1005"/>
                    <a:pt x="6917" y="480"/>
                    <a:pt x="6574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5"/>
            <p:cNvSpPr/>
            <p:nvPr/>
          </p:nvSpPr>
          <p:spPr>
            <a:xfrm flipH="1">
              <a:off x="4050523" y="1561963"/>
              <a:ext cx="151662" cy="38107"/>
            </a:xfrm>
            <a:custGeom>
              <a:avLst/>
              <a:gdLst/>
              <a:ahLst/>
              <a:cxnLst/>
              <a:rect l="l" t="t" r="r" b="b"/>
              <a:pathLst>
                <a:path w="3813" h="958" extrusionOk="0">
                  <a:moveTo>
                    <a:pt x="3812" y="1"/>
                  </a:moveTo>
                  <a:lnTo>
                    <a:pt x="3812" y="1"/>
                  </a:lnTo>
                  <a:cubicBezTo>
                    <a:pt x="2077" y="457"/>
                    <a:pt x="639" y="731"/>
                    <a:pt x="183" y="754"/>
                  </a:cubicBezTo>
                  <a:lnTo>
                    <a:pt x="0" y="754"/>
                  </a:lnTo>
                  <a:cubicBezTo>
                    <a:pt x="46" y="800"/>
                    <a:pt x="69" y="868"/>
                    <a:pt x="92" y="914"/>
                  </a:cubicBezTo>
                  <a:cubicBezTo>
                    <a:pt x="209" y="941"/>
                    <a:pt x="348" y="957"/>
                    <a:pt x="517" y="957"/>
                  </a:cubicBezTo>
                  <a:cubicBezTo>
                    <a:pt x="774" y="957"/>
                    <a:pt x="1102" y="919"/>
                    <a:pt x="1530" y="822"/>
                  </a:cubicBezTo>
                  <a:cubicBezTo>
                    <a:pt x="1963" y="708"/>
                    <a:pt x="2785" y="389"/>
                    <a:pt x="3812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5"/>
            <p:cNvSpPr/>
            <p:nvPr/>
          </p:nvSpPr>
          <p:spPr>
            <a:xfrm flipH="1">
              <a:off x="3535755" y="1316655"/>
              <a:ext cx="871629" cy="346820"/>
            </a:xfrm>
            <a:custGeom>
              <a:avLst/>
              <a:gdLst/>
              <a:ahLst/>
              <a:cxnLst/>
              <a:rect l="l" t="t" r="r" b="b"/>
              <a:pathLst>
                <a:path w="21914" h="8719" extrusionOk="0">
                  <a:moveTo>
                    <a:pt x="21047" y="1"/>
                  </a:moveTo>
                  <a:cubicBezTo>
                    <a:pt x="20169" y="1"/>
                    <a:pt x="18398" y="408"/>
                    <a:pt x="16138" y="1100"/>
                  </a:cubicBezTo>
                  <a:lnTo>
                    <a:pt x="16275" y="1397"/>
                  </a:lnTo>
                  <a:cubicBezTo>
                    <a:pt x="17539" y="1011"/>
                    <a:pt x="18478" y="787"/>
                    <a:pt x="18877" y="787"/>
                  </a:cubicBezTo>
                  <a:cubicBezTo>
                    <a:pt x="18996" y="787"/>
                    <a:pt x="19067" y="807"/>
                    <a:pt x="19083" y="849"/>
                  </a:cubicBezTo>
                  <a:cubicBezTo>
                    <a:pt x="19220" y="1215"/>
                    <a:pt x="15910" y="2835"/>
                    <a:pt x="11664" y="4501"/>
                  </a:cubicBezTo>
                  <a:cubicBezTo>
                    <a:pt x="7853" y="5997"/>
                    <a:pt x="3583" y="7364"/>
                    <a:pt x="2649" y="7364"/>
                  </a:cubicBezTo>
                  <a:cubicBezTo>
                    <a:pt x="2543" y="7364"/>
                    <a:pt x="2480" y="7346"/>
                    <a:pt x="2466" y="7309"/>
                  </a:cubicBezTo>
                  <a:cubicBezTo>
                    <a:pt x="2420" y="7195"/>
                    <a:pt x="4041" y="6464"/>
                    <a:pt x="4726" y="6099"/>
                  </a:cubicBezTo>
                  <a:lnTo>
                    <a:pt x="4611" y="5780"/>
                  </a:lnTo>
                  <a:cubicBezTo>
                    <a:pt x="2512" y="6852"/>
                    <a:pt x="1" y="8199"/>
                    <a:pt x="138" y="8564"/>
                  </a:cubicBezTo>
                  <a:cubicBezTo>
                    <a:pt x="180" y="8669"/>
                    <a:pt x="357" y="8719"/>
                    <a:pt x="647" y="8719"/>
                  </a:cubicBezTo>
                  <a:cubicBezTo>
                    <a:pt x="2245" y="8719"/>
                    <a:pt x="7273" y="7224"/>
                    <a:pt x="12007" y="5369"/>
                  </a:cubicBezTo>
                  <a:cubicBezTo>
                    <a:pt x="17599" y="3178"/>
                    <a:pt x="21913" y="849"/>
                    <a:pt x="21639" y="187"/>
                  </a:cubicBezTo>
                  <a:cubicBezTo>
                    <a:pt x="21588" y="61"/>
                    <a:pt x="21383" y="1"/>
                    <a:pt x="2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5"/>
            <p:cNvSpPr/>
            <p:nvPr/>
          </p:nvSpPr>
          <p:spPr>
            <a:xfrm flipH="1">
              <a:off x="3923442" y="1551263"/>
              <a:ext cx="100790" cy="122674"/>
            </a:xfrm>
            <a:custGeom>
              <a:avLst/>
              <a:gdLst/>
              <a:ahLst/>
              <a:cxnLst/>
              <a:rect l="l" t="t" r="r" b="b"/>
              <a:pathLst>
                <a:path w="2534" h="3084" extrusionOk="0">
                  <a:moveTo>
                    <a:pt x="1247" y="1"/>
                  </a:moveTo>
                  <a:cubicBezTo>
                    <a:pt x="1176" y="1"/>
                    <a:pt x="1106" y="43"/>
                    <a:pt x="1073" y="110"/>
                  </a:cubicBezTo>
                  <a:cubicBezTo>
                    <a:pt x="1050" y="110"/>
                    <a:pt x="1027" y="133"/>
                    <a:pt x="1004" y="156"/>
                  </a:cubicBezTo>
                  <a:cubicBezTo>
                    <a:pt x="822" y="407"/>
                    <a:pt x="822" y="726"/>
                    <a:pt x="662" y="1000"/>
                  </a:cubicBezTo>
                  <a:cubicBezTo>
                    <a:pt x="662" y="1000"/>
                    <a:pt x="662" y="1023"/>
                    <a:pt x="639" y="1046"/>
                  </a:cubicBezTo>
                  <a:cubicBezTo>
                    <a:pt x="616" y="1046"/>
                    <a:pt x="571" y="1069"/>
                    <a:pt x="548" y="1114"/>
                  </a:cubicBezTo>
                  <a:cubicBezTo>
                    <a:pt x="411" y="1342"/>
                    <a:pt x="320" y="1594"/>
                    <a:pt x="114" y="1776"/>
                  </a:cubicBezTo>
                  <a:cubicBezTo>
                    <a:pt x="0" y="1913"/>
                    <a:pt x="0" y="2119"/>
                    <a:pt x="183" y="2187"/>
                  </a:cubicBezTo>
                  <a:cubicBezTo>
                    <a:pt x="342" y="2255"/>
                    <a:pt x="593" y="2370"/>
                    <a:pt x="730" y="2484"/>
                  </a:cubicBezTo>
                  <a:cubicBezTo>
                    <a:pt x="685" y="2552"/>
                    <a:pt x="616" y="2621"/>
                    <a:pt x="571" y="2689"/>
                  </a:cubicBezTo>
                  <a:cubicBezTo>
                    <a:pt x="435" y="2893"/>
                    <a:pt x="665" y="3084"/>
                    <a:pt x="877" y="3084"/>
                  </a:cubicBezTo>
                  <a:cubicBezTo>
                    <a:pt x="950" y="3084"/>
                    <a:pt x="1020" y="3061"/>
                    <a:pt x="1073" y="3009"/>
                  </a:cubicBezTo>
                  <a:cubicBezTo>
                    <a:pt x="1255" y="2826"/>
                    <a:pt x="1552" y="2552"/>
                    <a:pt x="1347" y="2278"/>
                  </a:cubicBezTo>
                  <a:cubicBezTo>
                    <a:pt x="1233" y="2119"/>
                    <a:pt x="1004" y="1982"/>
                    <a:pt x="776" y="1867"/>
                  </a:cubicBezTo>
                  <a:cubicBezTo>
                    <a:pt x="867" y="1708"/>
                    <a:pt x="959" y="1548"/>
                    <a:pt x="959" y="1365"/>
                  </a:cubicBezTo>
                  <a:cubicBezTo>
                    <a:pt x="1073" y="1411"/>
                    <a:pt x="1187" y="1457"/>
                    <a:pt x="1301" y="1525"/>
                  </a:cubicBezTo>
                  <a:cubicBezTo>
                    <a:pt x="1370" y="1571"/>
                    <a:pt x="1529" y="1616"/>
                    <a:pt x="1621" y="1708"/>
                  </a:cubicBezTo>
                  <a:cubicBezTo>
                    <a:pt x="1598" y="1708"/>
                    <a:pt x="1575" y="1730"/>
                    <a:pt x="1575" y="1753"/>
                  </a:cubicBezTo>
                  <a:cubicBezTo>
                    <a:pt x="1552" y="1776"/>
                    <a:pt x="1552" y="1776"/>
                    <a:pt x="1552" y="1776"/>
                  </a:cubicBezTo>
                  <a:cubicBezTo>
                    <a:pt x="1529" y="1822"/>
                    <a:pt x="1506" y="1867"/>
                    <a:pt x="1484" y="1913"/>
                  </a:cubicBezTo>
                  <a:cubicBezTo>
                    <a:pt x="1394" y="2107"/>
                    <a:pt x="1587" y="2223"/>
                    <a:pt x="1770" y="2223"/>
                  </a:cubicBezTo>
                  <a:cubicBezTo>
                    <a:pt x="1867" y="2223"/>
                    <a:pt x="1961" y="2190"/>
                    <a:pt x="2009" y="2119"/>
                  </a:cubicBezTo>
                  <a:cubicBezTo>
                    <a:pt x="2054" y="2096"/>
                    <a:pt x="2077" y="2073"/>
                    <a:pt x="2100" y="2027"/>
                  </a:cubicBezTo>
                  <a:cubicBezTo>
                    <a:pt x="2123" y="2027"/>
                    <a:pt x="2123" y="2004"/>
                    <a:pt x="2123" y="1982"/>
                  </a:cubicBezTo>
                  <a:cubicBezTo>
                    <a:pt x="2168" y="1936"/>
                    <a:pt x="2191" y="1890"/>
                    <a:pt x="2191" y="1845"/>
                  </a:cubicBezTo>
                  <a:cubicBezTo>
                    <a:pt x="2237" y="1685"/>
                    <a:pt x="2214" y="1525"/>
                    <a:pt x="2054" y="1388"/>
                  </a:cubicBezTo>
                  <a:cubicBezTo>
                    <a:pt x="1826" y="1228"/>
                    <a:pt x="1506" y="1091"/>
                    <a:pt x="1210" y="977"/>
                  </a:cubicBezTo>
                  <a:cubicBezTo>
                    <a:pt x="1301" y="795"/>
                    <a:pt x="1370" y="566"/>
                    <a:pt x="1347" y="361"/>
                  </a:cubicBezTo>
                  <a:lnTo>
                    <a:pt x="1347" y="361"/>
                  </a:lnTo>
                  <a:cubicBezTo>
                    <a:pt x="1484" y="452"/>
                    <a:pt x="1621" y="521"/>
                    <a:pt x="1758" y="612"/>
                  </a:cubicBezTo>
                  <a:cubicBezTo>
                    <a:pt x="1826" y="635"/>
                    <a:pt x="1895" y="681"/>
                    <a:pt x="1986" y="726"/>
                  </a:cubicBezTo>
                  <a:cubicBezTo>
                    <a:pt x="1986" y="726"/>
                    <a:pt x="1963" y="749"/>
                    <a:pt x="1963" y="749"/>
                  </a:cubicBezTo>
                  <a:cubicBezTo>
                    <a:pt x="1963" y="772"/>
                    <a:pt x="1940" y="772"/>
                    <a:pt x="1940" y="772"/>
                  </a:cubicBezTo>
                  <a:cubicBezTo>
                    <a:pt x="1895" y="817"/>
                    <a:pt x="1872" y="886"/>
                    <a:pt x="1849" y="954"/>
                  </a:cubicBezTo>
                  <a:cubicBezTo>
                    <a:pt x="1790" y="1116"/>
                    <a:pt x="1948" y="1220"/>
                    <a:pt x="2099" y="1220"/>
                  </a:cubicBezTo>
                  <a:cubicBezTo>
                    <a:pt x="2183" y="1220"/>
                    <a:pt x="2264" y="1188"/>
                    <a:pt x="2305" y="1114"/>
                  </a:cubicBezTo>
                  <a:cubicBezTo>
                    <a:pt x="2328" y="1069"/>
                    <a:pt x="2374" y="1000"/>
                    <a:pt x="2397" y="954"/>
                  </a:cubicBezTo>
                  <a:cubicBezTo>
                    <a:pt x="2397" y="954"/>
                    <a:pt x="2397" y="954"/>
                    <a:pt x="2419" y="932"/>
                  </a:cubicBezTo>
                  <a:cubicBezTo>
                    <a:pt x="2511" y="749"/>
                    <a:pt x="2534" y="589"/>
                    <a:pt x="2328" y="429"/>
                  </a:cubicBezTo>
                  <a:cubicBezTo>
                    <a:pt x="2031" y="247"/>
                    <a:pt x="1643" y="133"/>
                    <a:pt x="1324" y="19"/>
                  </a:cubicBezTo>
                  <a:cubicBezTo>
                    <a:pt x="1299" y="6"/>
                    <a:pt x="1273" y="1"/>
                    <a:pt x="1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5"/>
            <p:cNvSpPr/>
            <p:nvPr/>
          </p:nvSpPr>
          <p:spPr>
            <a:xfrm flipH="1">
              <a:off x="3752767" y="1381811"/>
              <a:ext cx="59941" cy="56285"/>
            </a:xfrm>
            <a:custGeom>
              <a:avLst/>
              <a:gdLst/>
              <a:ahLst/>
              <a:cxnLst/>
              <a:rect l="l" t="t" r="r" b="b"/>
              <a:pathLst>
                <a:path w="1507" h="1415" extrusionOk="0">
                  <a:moveTo>
                    <a:pt x="1076" y="267"/>
                  </a:moveTo>
                  <a:cubicBezTo>
                    <a:pt x="1079" y="267"/>
                    <a:pt x="1062" y="273"/>
                    <a:pt x="1027" y="284"/>
                  </a:cubicBezTo>
                  <a:cubicBezTo>
                    <a:pt x="1027" y="353"/>
                    <a:pt x="1027" y="375"/>
                    <a:pt x="1027" y="444"/>
                  </a:cubicBezTo>
                  <a:cubicBezTo>
                    <a:pt x="1027" y="444"/>
                    <a:pt x="1050" y="467"/>
                    <a:pt x="1050" y="467"/>
                  </a:cubicBezTo>
                  <a:cubicBezTo>
                    <a:pt x="936" y="421"/>
                    <a:pt x="822" y="375"/>
                    <a:pt x="731" y="330"/>
                  </a:cubicBezTo>
                  <a:cubicBezTo>
                    <a:pt x="776" y="330"/>
                    <a:pt x="822" y="307"/>
                    <a:pt x="868" y="307"/>
                  </a:cubicBezTo>
                  <a:cubicBezTo>
                    <a:pt x="913" y="307"/>
                    <a:pt x="959" y="284"/>
                    <a:pt x="1005" y="284"/>
                  </a:cubicBezTo>
                  <a:cubicBezTo>
                    <a:pt x="1050" y="273"/>
                    <a:pt x="1073" y="267"/>
                    <a:pt x="1076" y="267"/>
                  </a:cubicBezTo>
                  <a:close/>
                  <a:moveTo>
                    <a:pt x="1063" y="1"/>
                  </a:moveTo>
                  <a:cubicBezTo>
                    <a:pt x="961" y="1"/>
                    <a:pt x="857" y="17"/>
                    <a:pt x="776" y="33"/>
                  </a:cubicBezTo>
                  <a:cubicBezTo>
                    <a:pt x="571" y="79"/>
                    <a:pt x="366" y="102"/>
                    <a:pt x="183" y="147"/>
                  </a:cubicBezTo>
                  <a:cubicBezTo>
                    <a:pt x="0" y="170"/>
                    <a:pt x="69" y="375"/>
                    <a:pt x="229" y="375"/>
                  </a:cubicBezTo>
                  <a:cubicBezTo>
                    <a:pt x="229" y="421"/>
                    <a:pt x="251" y="444"/>
                    <a:pt x="297" y="467"/>
                  </a:cubicBezTo>
                  <a:cubicBezTo>
                    <a:pt x="480" y="581"/>
                    <a:pt x="662" y="672"/>
                    <a:pt x="845" y="786"/>
                  </a:cubicBezTo>
                  <a:cubicBezTo>
                    <a:pt x="890" y="809"/>
                    <a:pt x="936" y="832"/>
                    <a:pt x="959" y="855"/>
                  </a:cubicBezTo>
                  <a:cubicBezTo>
                    <a:pt x="959" y="855"/>
                    <a:pt x="1005" y="878"/>
                    <a:pt x="1027" y="900"/>
                  </a:cubicBezTo>
                  <a:cubicBezTo>
                    <a:pt x="1027" y="900"/>
                    <a:pt x="1027" y="900"/>
                    <a:pt x="1005" y="923"/>
                  </a:cubicBezTo>
                  <a:lnTo>
                    <a:pt x="959" y="969"/>
                  </a:lnTo>
                  <a:cubicBezTo>
                    <a:pt x="936" y="1015"/>
                    <a:pt x="890" y="1083"/>
                    <a:pt x="845" y="1129"/>
                  </a:cubicBezTo>
                  <a:cubicBezTo>
                    <a:pt x="845" y="1129"/>
                    <a:pt x="845" y="1152"/>
                    <a:pt x="845" y="1152"/>
                  </a:cubicBezTo>
                  <a:cubicBezTo>
                    <a:pt x="766" y="1294"/>
                    <a:pt x="906" y="1414"/>
                    <a:pt x="1052" y="1414"/>
                  </a:cubicBezTo>
                  <a:cubicBezTo>
                    <a:pt x="1117" y="1414"/>
                    <a:pt x="1184" y="1390"/>
                    <a:pt x="1233" y="1334"/>
                  </a:cubicBezTo>
                  <a:cubicBezTo>
                    <a:pt x="1324" y="1220"/>
                    <a:pt x="1461" y="1083"/>
                    <a:pt x="1484" y="946"/>
                  </a:cubicBezTo>
                  <a:cubicBezTo>
                    <a:pt x="1507" y="809"/>
                    <a:pt x="1415" y="695"/>
                    <a:pt x="1324" y="627"/>
                  </a:cubicBezTo>
                  <a:cubicBezTo>
                    <a:pt x="1256" y="581"/>
                    <a:pt x="1187" y="535"/>
                    <a:pt x="1119" y="512"/>
                  </a:cubicBezTo>
                  <a:cubicBezTo>
                    <a:pt x="1142" y="512"/>
                    <a:pt x="1164" y="490"/>
                    <a:pt x="1187" y="490"/>
                  </a:cubicBezTo>
                  <a:cubicBezTo>
                    <a:pt x="1370" y="398"/>
                    <a:pt x="1415" y="102"/>
                    <a:pt x="1187" y="10"/>
                  </a:cubicBezTo>
                  <a:cubicBezTo>
                    <a:pt x="1147" y="4"/>
                    <a:pt x="1105" y="1"/>
                    <a:pt x="10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5"/>
            <p:cNvSpPr/>
            <p:nvPr/>
          </p:nvSpPr>
          <p:spPr>
            <a:xfrm flipH="1">
              <a:off x="3502185" y="1331850"/>
              <a:ext cx="86113" cy="68338"/>
            </a:xfrm>
            <a:custGeom>
              <a:avLst/>
              <a:gdLst/>
              <a:ahLst/>
              <a:cxnLst/>
              <a:rect l="l" t="t" r="r" b="b"/>
              <a:pathLst>
                <a:path w="2165" h="1718" extrusionOk="0">
                  <a:moveTo>
                    <a:pt x="865" y="0"/>
                  </a:moveTo>
                  <a:cubicBezTo>
                    <a:pt x="833" y="0"/>
                    <a:pt x="802" y="3"/>
                    <a:pt x="772" y="11"/>
                  </a:cubicBezTo>
                  <a:cubicBezTo>
                    <a:pt x="612" y="34"/>
                    <a:pt x="544" y="148"/>
                    <a:pt x="521" y="308"/>
                  </a:cubicBezTo>
                  <a:cubicBezTo>
                    <a:pt x="521" y="422"/>
                    <a:pt x="544" y="559"/>
                    <a:pt x="544" y="696"/>
                  </a:cubicBezTo>
                  <a:cubicBezTo>
                    <a:pt x="544" y="718"/>
                    <a:pt x="544" y="810"/>
                    <a:pt x="544" y="924"/>
                  </a:cubicBezTo>
                  <a:cubicBezTo>
                    <a:pt x="477" y="897"/>
                    <a:pt x="402" y="886"/>
                    <a:pt x="329" y="886"/>
                  </a:cubicBezTo>
                  <a:cubicBezTo>
                    <a:pt x="277" y="886"/>
                    <a:pt x="226" y="892"/>
                    <a:pt x="179" y="901"/>
                  </a:cubicBezTo>
                  <a:cubicBezTo>
                    <a:pt x="87" y="924"/>
                    <a:pt x="19" y="992"/>
                    <a:pt x="19" y="1084"/>
                  </a:cubicBezTo>
                  <a:cubicBezTo>
                    <a:pt x="0" y="1287"/>
                    <a:pt x="192" y="1371"/>
                    <a:pt x="387" y="1371"/>
                  </a:cubicBezTo>
                  <a:cubicBezTo>
                    <a:pt x="432" y="1371"/>
                    <a:pt x="478" y="1366"/>
                    <a:pt x="521" y="1358"/>
                  </a:cubicBezTo>
                  <a:cubicBezTo>
                    <a:pt x="558" y="1407"/>
                    <a:pt x="627" y="1429"/>
                    <a:pt x="694" y="1429"/>
                  </a:cubicBezTo>
                  <a:cubicBezTo>
                    <a:pt x="753" y="1429"/>
                    <a:pt x="809" y="1412"/>
                    <a:pt x="841" y="1380"/>
                  </a:cubicBezTo>
                  <a:cubicBezTo>
                    <a:pt x="932" y="1289"/>
                    <a:pt x="978" y="1221"/>
                    <a:pt x="978" y="1107"/>
                  </a:cubicBezTo>
                  <a:cubicBezTo>
                    <a:pt x="1000" y="1015"/>
                    <a:pt x="1046" y="559"/>
                    <a:pt x="1000" y="445"/>
                  </a:cubicBezTo>
                  <a:lnTo>
                    <a:pt x="1000" y="445"/>
                  </a:lnTo>
                  <a:cubicBezTo>
                    <a:pt x="1046" y="467"/>
                    <a:pt x="1092" y="467"/>
                    <a:pt x="1160" y="467"/>
                  </a:cubicBezTo>
                  <a:cubicBezTo>
                    <a:pt x="1297" y="490"/>
                    <a:pt x="1480" y="490"/>
                    <a:pt x="1640" y="490"/>
                  </a:cubicBezTo>
                  <a:cubicBezTo>
                    <a:pt x="1617" y="582"/>
                    <a:pt x="1594" y="673"/>
                    <a:pt x="1594" y="764"/>
                  </a:cubicBezTo>
                  <a:cubicBezTo>
                    <a:pt x="1571" y="947"/>
                    <a:pt x="1571" y="1107"/>
                    <a:pt x="1571" y="1289"/>
                  </a:cubicBezTo>
                  <a:lnTo>
                    <a:pt x="1525" y="1289"/>
                  </a:lnTo>
                  <a:cubicBezTo>
                    <a:pt x="1453" y="1260"/>
                    <a:pt x="1363" y="1231"/>
                    <a:pt x="1271" y="1231"/>
                  </a:cubicBezTo>
                  <a:cubicBezTo>
                    <a:pt x="1218" y="1231"/>
                    <a:pt x="1165" y="1241"/>
                    <a:pt x="1115" y="1266"/>
                  </a:cubicBezTo>
                  <a:cubicBezTo>
                    <a:pt x="978" y="1335"/>
                    <a:pt x="909" y="1472"/>
                    <a:pt x="1023" y="1609"/>
                  </a:cubicBezTo>
                  <a:cubicBezTo>
                    <a:pt x="1080" y="1694"/>
                    <a:pt x="1181" y="1717"/>
                    <a:pt x="1282" y="1717"/>
                  </a:cubicBezTo>
                  <a:cubicBezTo>
                    <a:pt x="1344" y="1717"/>
                    <a:pt x="1405" y="1709"/>
                    <a:pt x="1457" y="1700"/>
                  </a:cubicBezTo>
                  <a:cubicBezTo>
                    <a:pt x="1548" y="1700"/>
                    <a:pt x="1640" y="1654"/>
                    <a:pt x="1708" y="1609"/>
                  </a:cubicBezTo>
                  <a:cubicBezTo>
                    <a:pt x="1777" y="1609"/>
                    <a:pt x="1868" y="1586"/>
                    <a:pt x="1868" y="1517"/>
                  </a:cubicBezTo>
                  <a:cubicBezTo>
                    <a:pt x="1936" y="1266"/>
                    <a:pt x="1982" y="1038"/>
                    <a:pt x="2050" y="810"/>
                  </a:cubicBezTo>
                  <a:cubicBezTo>
                    <a:pt x="2096" y="604"/>
                    <a:pt x="2165" y="422"/>
                    <a:pt x="2050" y="239"/>
                  </a:cubicBezTo>
                  <a:cubicBezTo>
                    <a:pt x="2026" y="190"/>
                    <a:pt x="1969" y="168"/>
                    <a:pt x="1910" y="168"/>
                  </a:cubicBezTo>
                  <a:cubicBezTo>
                    <a:pt x="1860" y="168"/>
                    <a:pt x="1808" y="185"/>
                    <a:pt x="1777" y="216"/>
                  </a:cubicBezTo>
                  <a:cubicBezTo>
                    <a:pt x="1640" y="148"/>
                    <a:pt x="1525" y="125"/>
                    <a:pt x="1366" y="102"/>
                  </a:cubicBezTo>
                  <a:cubicBezTo>
                    <a:pt x="1213" y="83"/>
                    <a:pt x="1028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5"/>
            <p:cNvSpPr/>
            <p:nvPr/>
          </p:nvSpPr>
          <p:spPr>
            <a:xfrm flipH="1">
              <a:off x="4785923" y="436141"/>
              <a:ext cx="140764" cy="41806"/>
            </a:xfrm>
            <a:custGeom>
              <a:avLst/>
              <a:gdLst/>
              <a:ahLst/>
              <a:cxnLst/>
              <a:rect l="l" t="t" r="r" b="b"/>
              <a:pathLst>
                <a:path w="3539" h="1051" extrusionOk="0">
                  <a:moveTo>
                    <a:pt x="480" y="0"/>
                  </a:moveTo>
                  <a:cubicBezTo>
                    <a:pt x="366" y="366"/>
                    <a:pt x="183" y="708"/>
                    <a:pt x="1" y="1050"/>
                  </a:cubicBezTo>
                  <a:lnTo>
                    <a:pt x="3402" y="1050"/>
                  </a:lnTo>
                  <a:cubicBezTo>
                    <a:pt x="3493" y="708"/>
                    <a:pt x="3539" y="366"/>
                    <a:pt x="3539" y="23"/>
                  </a:cubicBezTo>
                  <a:lnTo>
                    <a:pt x="708" y="23"/>
                  </a:lnTo>
                  <a:cubicBezTo>
                    <a:pt x="617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5"/>
            <p:cNvSpPr/>
            <p:nvPr/>
          </p:nvSpPr>
          <p:spPr>
            <a:xfrm flipH="1">
              <a:off x="4908470" y="193736"/>
              <a:ext cx="108108" cy="27248"/>
            </a:xfrm>
            <a:custGeom>
              <a:avLst/>
              <a:gdLst/>
              <a:ahLst/>
              <a:cxnLst/>
              <a:rect l="l" t="t" r="r" b="b"/>
              <a:pathLst>
                <a:path w="2718" h="685" extrusionOk="0">
                  <a:moveTo>
                    <a:pt x="1" y="0"/>
                  </a:moveTo>
                  <a:cubicBezTo>
                    <a:pt x="412" y="183"/>
                    <a:pt x="777" y="411"/>
                    <a:pt x="1142" y="685"/>
                  </a:cubicBezTo>
                  <a:lnTo>
                    <a:pt x="2717" y="685"/>
                  </a:lnTo>
                  <a:cubicBezTo>
                    <a:pt x="1918" y="251"/>
                    <a:pt x="982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5"/>
            <p:cNvSpPr/>
            <p:nvPr/>
          </p:nvSpPr>
          <p:spPr>
            <a:xfrm flipH="1">
              <a:off x="4792287" y="288128"/>
              <a:ext cx="125331" cy="81783"/>
            </a:xfrm>
            <a:custGeom>
              <a:avLst/>
              <a:gdLst/>
              <a:ahLst/>
              <a:cxnLst/>
              <a:rect l="l" t="t" r="r" b="b"/>
              <a:pathLst>
                <a:path w="3151" h="2056" extrusionOk="0">
                  <a:moveTo>
                    <a:pt x="1" y="1"/>
                  </a:moveTo>
                  <a:cubicBezTo>
                    <a:pt x="298" y="617"/>
                    <a:pt x="480" y="1325"/>
                    <a:pt x="503" y="2055"/>
                  </a:cubicBezTo>
                  <a:lnTo>
                    <a:pt x="3151" y="2055"/>
                  </a:lnTo>
                  <a:cubicBezTo>
                    <a:pt x="2968" y="1302"/>
                    <a:pt x="2626" y="617"/>
                    <a:pt x="21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5"/>
            <p:cNvSpPr/>
            <p:nvPr/>
          </p:nvSpPr>
          <p:spPr>
            <a:xfrm flipH="1">
              <a:off x="4818618" y="540556"/>
              <a:ext cx="329576" cy="118060"/>
            </a:xfrm>
            <a:custGeom>
              <a:avLst/>
              <a:gdLst/>
              <a:ahLst/>
              <a:cxnLst/>
              <a:rect l="l" t="t" r="r" b="b"/>
              <a:pathLst>
                <a:path w="8286" h="2968" extrusionOk="0">
                  <a:moveTo>
                    <a:pt x="3995" y="0"/>
                  </a:moveTo>
                  <a:cubicBezTo>
                    <a:pt x="3789" y="137"/>
                    <a:pt x="3561" y="251"/>
                    <a:pt x="3333" y="343"/>
                  </a:cubicBezTo>
                  <a:cubicBezTo>
                    <a:pt x="3607" y="502"/>
                    <a:pt x="3789" y="776"/>
                    <a:pt x="3789" y="1096"/>
                  </a:cubicBezTo>
                  <a:cubicBezTo>
                    <a:pt x="3789" y="1575"/>
                    <a:pt x="3401" y="1940"/>
                    <a:pt x="2945" y="1940"/>
                  </a:cubicBezTo>
                  <a:lnTo>
                    <a:pt x="0" y="1940"/>
                  </a:lnTo>
                  <a:cubicBezTo>
                    <a:pt x="936" y="2580"/>
                    <a:pt x="2077" y="2968"/>
                    <a:pt x="3287" y="2968"/>
                  </a:cubicBezTo>
                  <a:cubicBezTo>
                    <a:pt x="5410" y="2968"/>
                    <a:pt x="7282" y="1826"/>
                    <a:pt x="8286" y="114"/>
                  </a:cubicBezTo>
                  <a:lnTo>
                    <a:pt x="4428" y="114"/>
                  </a:lnTo>
                  <a:cubicBezTo>
                    <a:pt x="4269" y="114"/>
                    <a:pt x="4132" y="69"/>
                    <a:pt x="39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5"/>
            <p:cNvSpPr/>
            <p:nvPr/>
          </p:nvSpPr>
          <p:spPr>
            <a:xfrm flipH="1">
              <a:off x="4785008" y="369871"/>
              <a:ext cx="122626" cy="67224"/>
            </a:xfrm>
            <a:custGeom>
              <a:avLst/>
              <a:gdLst/>
              <a:ahLst/>
              <a:cxnLst/>
              <a:rect l="l" t="t" r="r" b="b"/>
              <a:pathLst>
                <a:path w="3083" h="1690" extrusionOk="0">
                  <a:moveTo>
                    <a:pt x="252" y="0"/>
                  </a:moveTo>
                  <a:cubicBezTo>
                    <a:pt x="252" y="23"/>
                    <a:pt x="252" y="69"/>
                    <a:pt x="252" y="114"/>
                  </a:cubicBezTo>
                  <a:cubicBezTo>
                    <a:pt x="252" y="662"/>
                    <a:pt x="161" y="1164"/>
                    <a:pt x="1" y="1666"/>
                  </a:cubicBezTo>
                  <a:cubicBezTo>
                    <a:pt x="69" y="1666"/>
                    <a:pt x="138" y="1689"/>
                    <a:pt x="206" y="1689"/>
                  </a:cubicBezTo>
                  <a:lnTo>
                    <a:pt x="3060" y="1689"/>
                  </a:lnTo>
                  <a:cubicBezTo>
                    <a:pt x="3060" y="1598"/>
                    <a:pt x="3082" y="1507"/>
                    <a:pt x="3082" y="1415"/>
                  </a:cubicBezTo>
                  <a:cubicBezTo>
                    <a:pt x="3082" y="913"/>
                    <a:pt x="3014" y="457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5"/>
            <p:cNvSpPr/>
            <p:nvPr/>
          </p:nvSpPr>
          <p:spPr>
            <a:xfrm flipH="1">
              <a:off x="4791372" y="477907"/>
              <a:ext cx="197960" cy="67224"/>
            </a:xfrm>
            <a:custGeom>
              <a:avLst/>
              <a:gdLst/>
              <a:ahLst/>
              <a:cxnLst/>
              <a:rect l="l" t="t" r="r" b="b"/>
              <a:pathLst>
                <a:path w="4977" h="1690" extrusionOk="0">
                  <a:moveTo>
                    <a:pt x="1576" y="0"/>
                  </a:moveTo>
                  <a:cubicBezTo>
                    <a:pt x="1165" y="617"/>
                    <a:pt x="640" y="1164"/>
                    <a:pt x="1" y="1575"/>
                  </a:cubicBezTo>
                  <a:cubicBezTo>
                    <a:pt x="138" y="1644"/>
                    <a:pt x="275" y="1689"/>
                    <a:pt x="434" y="1689"/>
                  </a:cubicBezTo>
                  <a:lnTo>
                    <a:pt x="4292" y="1689"/>
                  </a:lnTo>
                  <a:cubicBezTo>
                    <a:pt x="4611" y="1164"/>
                    <a:pt x="4840" y="594"/>
                    <a:pt x="4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5"/>
            <p:cNvSpPr/>
            <p:nvPr/>
          </p:nvSpPr>
          <p:spPr>
            <a:xfrm flipH="1">
              <a:off x="4997446" y="550541"/>
              <a:ext cx="216137" cy="67224"/>
            </a:xfrm>
            <a:custGeom>
              <a:avLst/>
              <a:gdLst/>
              <a:ahLst/>
              <a:cxnLst/>
              <a:rect l="l" t="t" r="r" b="b"/>
              <a:pathLst>
                <a:path w="5434" h="1690" extrusionOk="0">
                  <a:moveTo>
                    <a:pt x="1" y="0"/>
                  </a:moveTo>
                  <a:cubicBezTo>
                    <a:pt x="435" y="662"/>
                    <a:pt x="982" y="1256"/>
                    <a:pt x="1644" y="1689"/>
                  </a:cubicBezTo>
                  <a:lnTo>
                    <a:pt x="4589" y="1689"/>
                  </a:lnTo>
                  <a:cubicBezTo>
                    <a:pt x="5045" y="1689"/>
                    <a:pt x="5433" y="1324"/>
                    <a:pt x="5433" y="845"/>
                  </a:cubicBezTo>
                  <a:cubicBezTo>
                    <a:pt x="5433" y="525"/>
                    <a:pt x="5251" y="251"/>
                    <a:pt x="4977" y="92"/>
                  </a:cubicBezTo>
                  <a:cubicBezTo>
                    <a:pt x="4383" y="366"/>
                    <a:pt x="3699" y="502"/>
                    <a:pt x="3014" y="502"/>
                  </a:cubicBezTo>
                  <a:cubicBezTo>
                    <a:pt x="2215" y="502"/>
                    <a:pt x="1484" y="32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5"/>
            <p:cNvSpPr/>
            <p:nvPr/>
          </p:nvSpPr>
          <p:spPr>
            <a:xfrm flipH="1">
              <a:off x="4830391" y="220944"/>
              <a:ext cx="140764" cy="67224"/>
            </a:xfrm>
            <a:custGeom>
              <a:avLst/>
              <a:gdLst/>
              <a:ahLst/>
              <a:cxnLst/>
              <a:rect l="l" t="t" r="r" b="b"/>
              <a:pathLst>
                <a:path w="3539" h="1690" extrusionOk="0">
                  <a:moveTo>
                    <a:pt x="0" y="1"/>
                  </a:moveTo>
                  <a:cubicBezTo>
                    <a:pt x="571" y="457"/>
                    <a:pt x="1027" y="1028"/>
                    <a:pt x="1347" y="1690"/>
                  </a:cubicBezTo>
                  <a:lnTo>
                    <a:pt x="3538" y="1690"/>
                  </a:lnTo>
                  <a:cubicBezTo>
                    <a:pt x="3013" y="1005"/>
                    <a:pt x="2351" y="412"/>
                    <a:pt x="15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5"/>
            <p:cNvSpPr/>
            <p:nvPr/>
          </p:nvSpPr>
          <p:spPr>
            <a:xfrm flipH="1">
              <a:off x="4897571" y="193736"/>
              <a:ext cx="352327" cy="360464"/>
            </a:xfrm>
            <a:custGeom>
              <a:avLst/>
              <a:gdLst/>
              <a:ahLst/>
              <a:cxnLst/>
              <a:rect l="l" t="t" r="r" b="b"/>
              <a:pathLst>
                <a:path w="8858" h="9062" extrusionOk="0">
                  <a:moveTo>
                    <a:pt x="5844" y="0"/>
                  </a:moveTo>
                  <a:cubicBezTo>
                    <a:pt x="3516" y="0"/>
                    <a:pt x="1507" y="1370"/>
                    <a:pt x="571" y="3333"/>
                  </a:cubicBezTo>
                  <a:lnTo>
                    <a:pt x="4885" y="3333"/>
                  </a:lnTo>
                  <a:cubicBezTo>
                    <a:pt x="5365" y="3333"/>
                    <a:pt x="5730" y="3721"/>
                    <a:pt x="5730" y="4177"/>
                  </a:cubicBezTo>
                  <a:cubicBezTo>
                    <a:pt x="5730" y="4656"/>
                    <a:pt x="5365" y="5022"/>
                    <a:pt x="4885" y="5022"/>
                  </a:cubicBezTo>
                  <a:lnTo>
                    <a:pt x="275" y="5022"/>
                  </a:lnTo>
                  <a:cubicBezTo>
                    <a:pt x="206" y="5022"/>
                    <a:pt x="138" y="5022"/>
                    <a:pt x="69" y="4999"/>
                  </a:cubicBezTo>
                  <a:cubicBezTo>
                    <a:pt x="24" y="5273"/>
                    <a:pt x="1" y="5547"/>
                    <a:pt x="1" y="5843"/>
                  </a:cubicBezTo>
                  <a:cubicBezTo>
                    <a:pt x="1" y="6026"/>
                    <a:pt x="24" y="6208"/>
                    <a:pt x="24" y="6391"/>
                  </a:cubicBezTo>
                  <a:lnTo>
                    <a:pt x="3927" y="6391"/>
                  </a:lnTo>
                  <a:cubicBezTo>
                    <a:pt x="4406" y="6391"/>
                    <a:pt x="4794" y="6756"/>
                    <a:pt x="4794" y="7236"/>
                  </a:cubicBezTo>
                  <a:cubicBezTo>
                    <a:pt x="4794" y="7715"/>
                    <a:pt x="4406" y="8080"/>
                    <a:pt x="3927" y="8080"/>
                  </a:cubicBezTo>
                  <a:lnTo>
                    <a:pt x="480" y="8080"/>
                  </a:lnTo>
                  <a:cubicBezTo>
                    <a:pt x="845" y="8445"/>
                    <a:pt x="1279" y="8742"/>
                    <a:pt x="1736" y="8970"/>
                  </a:cubicBezTo>
                  <a:lnTo>
                    <a:pt x="5502" y="8970"/>
                  </a:lnTo>
                  <a:cubicBezTo>
                    <a:pt x="5639" y="8970"/>
                    <a:pt x="5776" y="9016"/>
                    <a:pt x="5890" y="9062"/>
                  </a:cubicBezTo>
                  <a:cubicBezTo>
                    <a:pt x="6118" y="8970"/>
                    <a:pt x="6346" y="8856"/>
                    <a:pt x="6552" y="8719"/>
                  </a:cubicBezTo>
                  <a:cubicBezTo>
                    <a:pt x="6301" y="8559"/>
                    <a:pt x="6141" y="8286"/>
                    <a:pt x="6141" y="7989"/>
                  </a:cubicBezTo>
                  <a:cubicBezTo>
                    <a:pt x="6141" y="7510"/>
                    <a:pt x="6529" y="7144"/>
                    <a:pt x="6985" y="7144"/>
                  </a:cubicBezTo>
                  <a:lnTo>
                    <a:pt x="8127" y="7144"/>
                  </a:lnTo>
                  <a:cubicBezTo>
                    <a:pt x="8309" y="6802"/>
                    <a:pt x="8492" y="6460"/>
                    <a:pt x="8606" y="6094"/>
                  </a:cubicBezTo>
                  <a:cubicBezTo>
                    <a:pt x="8241" y="5980"/>
                    <a:pt x="7967" y="5661"/>
                    <a:pt x="7967" y="5273"/>
                  </a:cubicBezTo>
                  <a:cubicBezTo>
                    <a:pt x="7967" y="4793"/>
                    <a:pt x="8355" y="4428"/>
                    <a:pt x="8811" y="4428"/>
                  </a:cubicBezTo>
                  <a:lnTo>
                    <a:pt x="8857" y="4428"/>
                  </a:lnTo>
                  <a:cubicBezTo>
                    <a:pt x="8834" y="3698"/>
                    <a:pt x="8652" y="2990"/>
                    <a:pt x="8355" y="2374"/>
                  </a:cubicBezTo>
                  <a:lnTo>
                    <a:pt x="6164" y="2374"/>
                  </a:lnTo>
                  <a:cubicBezTo>
                    <a:pt x="5707" y="2374"/>
                    <a:pt x="5319" y="2009"/>
                    <a:pt x="5319" y="1529"/>
                  </a:cubicBezTo>
                  <a:cubicBezTo>
                    <a:pt x="5319" y="1073"/>
                    <a:pt x="5707" y="685"/>
                    <a:pt x="6164" y="685"/>
                  </a:cubicBezTo>
                  <a:lnTo>
                    <a:pt x="7008" y="685"/>
                  </a:lnTo>
                  <a:cubicBezTo>
                    <a:pt x="6643" y="411"/>
                    <a:pt x="6278" y="183"/>
                    <a:pt x="58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5"/>
            <p:cNvSpPr/>
            <p:nvPr/>
          </p:nvSpPr>
          <p:spPr>
            <a:xfrm flipH="1">
              <a:off x="4833136" y="1220593"/>
              <a:ext cx="27286" cy="29077"/>
            </a:xfrm>
            <a:custGeom>
              <a:avLst/>
              <a:gdLst/>
              <a:ahLst/>
              <a:cxnLst/>
              <a:rect l="l" t="t" r="r" b="b"/>
              <a:pathLst>
                <a:path w="686" h="731" extrusionOk="0">
                  <a:moveTo>
                    <a:pt x="1" y="0"/>
                  </a:moveTo>
                  <a:cubicBezTo>
                    <a:pt x="69" y="229"/>
                    <a:pt x="115" y="480"/>
                    <a:pt x="115" y="731"/>
                  </a:cubicBezTo>
                  <a:cubicBezTo>
                    <a:pt x="320" y="708"/>
                    <a:pt x="503" y="708"/>
                    <a:pt x="686" y="708"/>
                  </a:cubicBezTo>
                  <a:cubicBezTo>
                    <a:pt x="640" y="457"/>
                    <a:pt x="549" y="229"/>
                    <a:pt x="4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5"/>
            <p:cNvSpPr/>
            <p:nvPr/>
          </p:nvSpPr>
          <p:spPr>
            <a:xfrm flipH="1">
              <a:off x="4828602" y="1267809"/>
              <a:ext cx="29990" cy="33612"/>
            </a:xfrm>
            <a:custGeom>
              <a:avLst/>
              <a:gdLst/>
              <a:ahLst/>
              <a:cxnLst/>
              <a:rect l="l" t="t" r="r" b="b"/>
              <a:pathLst>
                <a:path w="754" h="845" extrusionOk="0">
                  <a:moveTo>
                    <a:pt x="92" y="0"/>
                  </a:moveTo>
                  <a:cubicBezTo>
                    <a:pt x="92" y="297"/>
                    <a:pt x="46" y="571"/>
                    <a:pt x="1" y="845"/>
                  </a:cubicBezTo>
                  <a:lnTo>
                    <a:pt x="731" y="845"/>
                  </a:lnTo>
                  <a:cubicBezTo>
                    <a:pt x="754" y="754"/>
                    <a:pt x="754" y="662"/>
                    <a:pt x="754" y="548"/>
                  </a:cubicBezTo>
                  <a:cubicBezTo>
                    <a:pt x="754" y="366"/>
                    <a:pt x="731" y="183"/>
                    <a:pt x="7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5"/>
            <p:cNvSpPr/>
            <p:nvPr/>
          </p:nvSpPr>
          <p:spPr>
            <a:xfrm flipH="1">
              <a:off x="4847654" y="1154323"/>
              <a:ext cx="41804" cy="53580"/>
            </a:xfrm>
            <a:custGeom>
              <a:avLst/>
              <a:gdLst/>
              <a:ahLst/>
              <a:cxnLst/>
              <a:rect l="l" t="t" r="r" b="b"/>
              <a:pathLst>
                <a:path w="1051" h="1347" extrusionOk="0">
                  <a:moveTo>
                    <a:pt x="92" y="0"/>
                  </a:moveTo>
                  <a:cubicBezTo>
                    <a:pt x="69" y="0"/>
                    <a:pt x="23" y="23"/>
                    <a:pt x="0" y="23"/>
                  </a:cubicBezTo>
                  <a:cubicBezTo>
                    <a:pt x="274" y="411"/>
                    <a:pt x="503" y="868"/>
                    <a:pt x="662" y="1347"/>
                  </a:cubicBezTo>
                  <a:lnTo>
                    <a:pt x="1050" y="1347"/>
                  </a:lnTo>
                  <a:cubicBezTo>
                    <a:pt x="799" y="845"/>
                    <a:pt x="480" y="388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5"/>
            <p:cNvSpPr/>
            <p:nvPr/>
          </p:nvSpPr>
          <p:spPr>
            <a:xfrm flipH="1">
              <a:off x="4833136" y="1329543"/>
              <a:ext cx="53617" cy="39062"/>
            </a:xfrm>
            <a:custGeom>
              <a:avLst/>
              <a:gdLst/>
              <a:ahLst/>
              <a:cxnLst/>
              <a:rect l="l" t="t" r="r" b="b"/>
              <a:pathLst>
                <a:path w="1348" h="982" extrusionOk="0">
                  <a:moveTo>
                    <a:pt x="503" y="0"/>
                  </a:moveTo>
                  <a:cubicBezTo>
                    <a:pt x="366" y="343"/>
                    <a:pt x="206" y="662"/>
                    <a:pt x="1" y="959"/>
                  </a:cubicBezTo>
                  <a:cubicBezTo>
                    <a:pt x="366" y="959"/>
                    <a:pt x="709" y="959"/>
                    <a:pt x="1028" y="982"/>
                  </a:cubicBezTo>
                  <a:cubicBezTo>
                    <a:pt x="1165" y="662"/>
                    <a:pt x="1279" y="343"/>
                    <a:pt x="13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5"/>
            <p:cNvSpPr/>
            <p:nvPr/>
          </p:nvSpPr>
          <p:spPr>
            <a:xfrm flipH="1">
              <a:off x="4856722" y="1388573"/>
              <a:ext cx="77203" cy="31782"/>
            </a:xfrm>
            <a:custGeom>
              <a:avLst/>
              <a:gdLst/>
              <a:ahLst/>
              <a:cxnLst/>
              <a:rect l="l" t="t" r="r" b="b"/>
              <a:pathLst>
                <a:path w="1941" h="799" extrusionOk="0">
                  <a:moveTo>
                    <a:pt x="776" y="0"/>
                  </a:moveTo>
                  <a:cubicBezTo>
                    <a:pt x="548" y="251"/>
                    <a:pt x="274" y="502"/>
                    <a:pt x="0" y="685"/>
                  </a:cubicBezTo>
                  <a:cubicBezTo>
                    <a:pt x="525" y="708"/>
                    <a:pt x="982" y="730"/>
                    <a:pt x="1347" y="799"/>
                  </a:cubicBezTo>
                  <a:cubicBezTo>
                    <a:pt x="1575" y="548"/>
                    <a:pt x="1758" y="297"/>
                    <a:pt x="19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5"/>
            <p:cNvSpPr/>
            <p:nvPr/>
          </p:nvSpPr>
          <p:spPr>
            <a:xfrm flipH="1">
              <a:off x="4913919" y="1441199"/>
              <a:ext cx="217052" cy="38186"/>
            </a:xfrm>
            <a:custGeom>
              <a:avLst/>
              <a:gdLst/>
              <a:ahLst/>
              <a:cxnLst/>
              <a:rect l="l" t="t" r="r" b="b"/>
              <a:pathLst>
                <a:path w="5457" h="960" extrusionOk="0">
                  <a:moveTo>
                    <a:pt x="1" y="1"/>
                  </a:moveTo>
                  <a:cubicBezTo>
                    <a:pt x="800" y="594"/>
                    <a:pt x="1781" y="960"/>
                    <a:pt x="2854" y="960"/>
                  </a:cubicBezTo>
                  <a:cubicBezTo>
                    <a:pt x="3813" y="960"/>
                    <a:pt x="4703" y="663"/>
                    <a:pt x="5456" y="161"/>
                  </a:cubicBezTo>
                  <a:cubicBezTo>
                    <a:pt x="4840" y="161"/>
                    <a:pt x="4110" y="138"/>
                    <a:pt x="3356" y="92"/>
                  </a:cubicBezTo>
                  <a:cubicBezTo>
                    <a:pt x="2991" y="184"/>
                    <a:pt x="2626" y="229"/>
                    <a:pt x="2238" y="229"/>
                  </a:cubicBezTo>
                  <a:cubicBezTo>
                    <a:pt x="1736" y="229"/>
                    <a:pt x="1234" y="138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5"/>
            <p:cNvSpPr/>
            <p:nvPr/>
          </p:nvSpPr>
          <p:spPr>
            <a:xfrm flipH="1">
              <a:off x="4845824" y="1367690"/>
              <a:ext cx="57236" cy="20923"/>
            </a:xfrm>
            <a:custGeom>
              <a:avLst/>
              <a:gdLst/>
              <a:ahLst/>
              <a:cxnLst/>
              <a:rect l="l" t="t" r="r" b="b"/>
              <a:pathLst>
                <a:path w="1439" h="526" extrusionOk="0">
                  <a:moveTo>
                    <a:pt x="411" y="0"/>
                  </a:moveTo>
                  <a:cubicBezTo>
                    <a:pt x="297" y="183"/>
                    <a:pt x="137" y="365"/>
                    <a:pt x="0" y="525"/>
                  </a:cubicBezTo>
                  <a:lnTo>
                    <a:pt x="1164" y="525"/>
                  </a:lnTo>
                  <a:cubicBezTo>
                    <a:pt x="1278" y="365"/>
                    <a:pt x="1370" y="206"/>
                    <a:pt x="1438" y="23"/>
                  </a:cubicBezTo>
                  <a:cubicBezTo>
                    <a:pt x="1119" y="0"/>
                    <a:pt x="776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5"/>
            <p:cNvSpPr/>
            <p:nvPr/>
          </p:nvSpPr>
          <p:spPr>
            <a:xfrm flipH="1">
              <a:off x="4842205" y="1207864"/>
              <a:ext cx="20922" cy="12769"/>
            </a:xfrm>
            <a:custGeom>
              <a:avLst/>
              <a:gdLst/>
              <a:ahLst/>
              <a:cxnLst/>
              <a:rect l="l" t="t" r="r" b="b"/>
              <a:pathLst>
                <a:path w="526" h="321" extrusionOk="0">
                  <a:moveTo>
                    <a:pt x="0" y="1"/>
                  </a:moveTo>
                  <a:cubicBezTo>
                    <a:pt x="23" y="92"/>
                    <a:pt x="46" y="206"/>
                    <a:pt x="69" y="320"/>
                  </a:cubicBezTo>
                  <a:lnTo>
                    <a:pt x="525" y="320"/>
                  </a:lnTo>
                  <a:cubicBezTo>
                    <a:pt x="480" y="206"/>
                    <a:pt x="434" y="115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5"/>
            <p:cNvSpPr/>
            <p:nvPr/>
          </p:nvSpPr>
          <p:spPr>
            <a:xfrm flipH="1">
              <a:off x="4885798" y="1143424"/>
              <a:ext cx="12728" cy="11814"/>
            </a:xfrm>
            <a:custGeom>
              <a:avLst/>
              <a:gdLst/>
              <a:ahLst/>
              <a:cxnLst/>
              <a:rect l="l" t="t" r="r" b="b"/>
              <a:pathLst>
                <a:path w="320" h="297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92"/>
                    <a:pt x="137" y="183"/>
                    <a:pt x="228" y="297"/>
                  </a:cubicBezTo>
                  <a:cubicBezTo>
                    <a:pt x="251" y="297"/>
                    <a:pt x="297" y="274"/>
                    <a:pt x="320" y="274"/>
                  </a:cubicBezTo>
                  <a:cubicBezTo>
                    <a:pt x="206" y="183"/>
                    <a:pt x="114" y="92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5"/>
            <p:cNvSpPr/>
            <p:nvPr/>
          </p:nvSpPr>
          <p:spPr>
            <a:xfrm flipH="1">
              <a:off x="4829516" y="1248715"/>
              <a:ext cx="26331" cy="19133"/>
            </a:xfrm>
            <a:custGeom>
              <a:avLst/>
              <a:gdLst/>
              <a:ahLst/>
              <a:cxnLst/>
              <a:rect l="l" t="t" r="r" b="b"/>
              <a:pathLst>
                <a:path w="662" h="481" extrusionOk="0">
                  <a:moveTo>
                    <a:pt x="571" y="1"/>
                  </a:moveTo>
                  <a:cubicBezTo>
                    <a:pt x="388" y="1"/>
                    <a:pt x="205" y="1"/>
                    <a:pt x="0" y="24"/>
                  </a:cubicBezTo>
                  <a:cubicBezTo>
                    <a:pt x="23" y="138"/>
                    <a:pt x="23" y="252"/>
                    <a:pt x="23" y="366"/>
                  </a:cubicBezTo>
                  <a:cubicBezTo>
                    <a:pt x="23" y="412"/>
                    <a:pt x="23" y="457"/>
                    <a:pt x="23" y="480"/>
                  </a:cubicBezTo>
                  <a:lnTo>
                    <a:pt x="662" y="480"/>
                  </a:lnTo>
                  <a:cubicBezTo>
                    <a:pt x="639" y="321"/>
                    <a:pt x="616" y="16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5"/>
            <p:cNvSpPr/>
            <p:nvPr/>
          </p:nvSpPr>
          <p:spPr>
            <a:xfrm flipH="1">
              <a:off x="4829516" y="1301381"/>
              <a:ext cx="37229" cy="28202"/>
            </a:xfrm>
            <a:custGeom>
              <a:avLst/>
              <a:gdLst/>
              <a:ahLst/>
              <a:cxnLst/>
              <a:rect l="l" t="t" r="r" b="b"/>
              <a:pathLst>
                <a:path w="936" h="709" extrusionOk="0">
                  <a:moveTo>
                    <a:pt x="206" y="1"/>
                  </a:moveTo>
                  <a:cubicBezTo>
                    <a:pt x="160" y="252"/>
                    <a:pt x="91" y="480"/>
                    <a:pt x="0" y="708"/>
                  </a:cubicBezTo>
                  <a:lnTo>
                    <a:pt x="845" y="708"/>
                  </a:lnTo>
                  <a:cubicBezTo>
                    <a:pt x="913" y="480"/>
                    <a:pt x="936" y="252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5"/>
            <p:cNvSpPr/>
            <p:nvPr/>
          </p:nvSpPr>
          <p:spPr>
            <a:xfrm flipH="1">
              <a:off x="4880349" y="1415781"/>
              <a:ext cx="117137" cy="31822"/>
            </a:xfrm>
            <a:custGeom>
              <a:avLst/>
              <a:gdLst/>
              <a:ahLst/>
              <a:cxnLst/>
              <a:rect l="l" t="t" r="r" b="b"/>
              <a:pathLst>
                <a:path w="2945" h="800" extrusionOk="0">
                  <a:moveTo>
                    <a:pt x="1598" y="1"/>
                  </a:moveTo>
                  <a:cubicBezTo>
                    <a:pt x="1119" y="343"/>
                    <a:pt x="594" y="594"/>
                    <a:pt x="0" y="731"/>
                  </a:cubicBezTo>
                  <a:cubicBezTo>
                    <a:pt x="754" y="777"/>
                    <a:pt x="1484" y="800"/>
                    <a:pt x="2100" y="800"/>
                  </a:cubicBezTo>
                  <a:cubicBezTo>
                    <a:pt x="2420" y="617"/>
                    <a:pt x="2694" y="366"/>
                    <a:pt x="2945" y="115"/>
                  </a:cubicBezTo>
                  <a:cubicBezTo>
                    <a:pt x="2580" y="46"/>
                    <a:pt x="2123" y="24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5"/>
            <p:cNvSpPr/>
            <p:nvPr/>
          </p:nvSpPr>
          <p:spPr>
            <a:xfrm flipH="1">
              <a:off x="4855808" y="1218763"/>
              <a:ext cx="90846" cy="32737"/>
            </a:xfrm>
            <a:custGeom>
              <a:avLst/>
              <a:gdLst/>
              <a:ahLst/>
              <a:cxnLst/>
              <a:rect l="l" t="t" r="r" b="b"/>
              <a:pathLst>
                <a:path w="2284" h="823" extrusionOk="0">
                  <a:moveTo>
                    <a:pt x="297" y="1"/>
                  </a:moveTo>
                  <a:cubicBezTo>
                    <a:pt x="229" y="297"/>
                    <a:pt x="137" y="571"/>
                    <a:pt x="0" y="822"/>
                  </a:cubicBezTo>
                  <a:cubicBezTo>
                    <a:pt x="799" y="800"/>
                    <a:pt x="1575" y="777"/>
                    <a:pt x="2283" y="777"/>
                  </a:cubicBezTo>
                  <a:cubicBezTo>
                    <a:pt x="2283" y="526"/>
                    <a:pt x="2237" y="275"/>
                    <a:pt x="2169" y="46"/>
                  </a:cubicBezTo>
                  <a:cubicBezTo>
                    <a:pt x="1598" y="24"/>
                    <a:pt x="959" y="24"/>
                    <a:pt x="2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5"/>
            <p:cNvSpPr/>
            <p:nvPr/>
          </p:nvSpPr>
          <p:spPr>
            <a:xfrm flipH="1">
              <a:off x="4854933" y="1267809"/>
              <a:ext cx="130780" cy="36357"/>
            </a:xfrm>
            <a:custGeom>
              <a:avLst/>
              <a:gdLst/>
              <a:ahLst/>
              <a:cxnLst/>
              <a:rect l="l" t="t" r="r" b="b"/>
              <a:pathLst>
                <a:path w="3288" h="914" extrusionOk="0">
                  <a:moveTo>
                    <a:pt x="3288" y="0"/>
                  </a:moveTo>
                  <a:cubicBezTo>
                    <a:pt x="2512" y="23"/>
                    <a:pt x="1644" y="23"/>
                    <a:pt x="754" y="23"/>
                  </a:cubicBezTo>
                  <a:cubicBezTo>
                    <a:pt x="549" y="343"/>
                    <a:pt x="298" y="639"/>
                    <a:pt x="1" y="913"/>
                  </a:cubicBezTo>
                  <a:cubicBezTo>
                    <a:pt x="1097" y="868"/>
                    <a:pt x="2192" y="845"/>
                    <a:pt x="3197" y="845"/>
                  </a:cubicBezTo>
                  <a:cubicBezTo>
                    <a:pt x="3242" y="571"/>
                    <a:pt x="3288" y="297"/>
                    <a:pt x="32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5"/>
            <p:cNvSpPr/>
            <p:nvPr/>
          </p:nvSpPr>
          <p:spPr>
            <a:xfrm flipH="1">
              <a:off x="4903021" y="1386902"/>
              <a:ext cx="274249" cy="30748"/>
            </a:xfrm>
            <a:custGeom>
              <a:avLst/>
              <a:gdLst/>
              <a:ahLst/>
              <a:cxnLst/>
              <a:rect l="l" t="t" r="r" b="b"/>
              <a:pathLst>
                <a:path w="6895" h="773" extrusionOk="0">
                  <a:moveTo>
                    <a:pt x="2694" y="1"/>
                  </a:moveTo>
                  <a:cubicBezTo>
                    <a:pt x="1674" y="1"/>
                    <a:pt x="730" y="16"/>
                    <a:pt x="1" y="65"/>
                  </a:cubicBezTo>
                  <a:cubicBezTo>
                    <a:pt x="24" y="133"/>
                    <a:pt x="47" y="179"/>
                    <a:pt x="92" y="225"/>
                  </a:cubicBezTo>
                  <a:cubicBezTo>
                    <a:pt x="298" y="430"/>
                    <a:pt x="503" y="613"/>
                    <a:pt x="731" y="772"/>
                  </a:cubicBezTo>
                  <a:cubicBezTo>
                    <a:pt x="2028" y="772"/>
                    <a:pt x="3675" y="714"/>
                    <a:pt x="5100" y="714"/>
                  </a:cubicBezTo>
                  <a:cubicBezTo>
                    <a:pt x="5456" y="714"/>
                    <a:pt x="5798" y="718"/>
                    <a:pt x="6118" y="727"/>
                  </a:cubicBezTo>
                  <a:cubicBezTo>
                    <a:pt x="6392" y="544"/>
                    <a:pt x="6666" y="293"/>
                    <a:pt x="6894" y="42"/>
                  </a:cubicBezTo>
                  <a:cubicBezTo>
                    <a:pt x="5584" y="29"/>
                    <a:pt x="4070" y="1"/>
                    <a:pt x="26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5"/>
            <p:cNvSpPr/>
            <p:nvPr/>
          </p:nvSpPr>
          <p:spPr>
            <a:xfrm flipH="1">
              <a:off x="4997446" y="1441199"/>
              <a:ext cx="102619" cy="9149"/>
            </a:xfrm>
            <a:custGeom>
              <a:avLst/>
              <a:gdLst/>
              <a:ahLst/>
              <a:cxnLst/>
              <a:rect l="l" t="t" r="r" b="b"/>
              <a:pathLst>
                <a:path w="2580" h="230" extrusionOk="0">
                  <a:moveTo>
                    <a:pt x="0" y="1"/>
                  </a:moveTo>
                  <a:cubicBezTo>
                    <a:pt x="457" y="138"/>
                    <a:pt x="959" y="229"/>
                    <a:pt x="1461" y="229"/>
                  </a:cubicBezTo>
                  <a:cubicBezTo>
                    <a:pt x="1849" y="229"/>
                    <a:pt x="2214" y="184"/>
                    <a:pt x="2579" y="92"/>
                  </a:cubicBezTo>
                  <a:cubicBezTo>
                    <a:pt x="1712" y="47"/>
                    <a:pt x="79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5"/>
            <p:cNvSpPr/>
            <p:nvPr/>
          </p:nvSpPr>
          <p:spPr>
            <a:xfrm flipH="1">
              <a:off x="4866706" y="1325009"/>
              <a:ext cx="335979" cy="44073"/>
            </a:xfrm>
            <a:custGeom>
              <a:avLst/>
              <a:gdLst/>
              <a:ahLst/>
              <a:cxnLst/>
              <a:rect l="l" t="t" r="r" b="b"/>
              <a:pathLst>
                <a:path w="8447" h="1108" extrusionOk="0">
                  <a:moveTo>
                    <a:pt x="1074" y="0"/>
                  </a:moveTo>
                  <a:cubicBezTo>
                    <a:pt x="686" y="23"/>
                    <a:pt x="320" y="46"/>
                    <a:pt x="1" y="69"/>
                  </a:cubicBezTo>
                  <a:cubicBezTo>
                    <a:pt x="69" y="411"/>
                    <a:pt x="183" y="731"/>
                    <a:pt x="320" y="1050"/>
                  </a:cubicBezTo>
                  <a:cubicBezTo>
                    <a:pt x="1110" y="1094"/>
                    <a:pt x="2073" y="1108"/>
                    <a:pt x="3092" y="1108"/>
                  </a:cubicBezTo>
                  <a:cubicBezTo>
                    <a:pt x="4722" y="1108"/>
                    <a:pt x="6497" y="1073"/>
                    <a:pt x="7944" y="1073"/>
                  </a:cubicBezTo>
                  <a:cubicBezTo>
                    <a:pt x="8149" y="776"/>
                    <a:pt x="8309" y="457"/>
                    <a:pt x="8446" y="114"/>
                  </a:cubicBezTo>
                  <a:cubicBezTo>
                    <a:pt x="7259" y="92"/>
                    <a:pt x="5913" y="46"/>
                    <a:pt x="4611" y="23"/>
                  </a:cubicBezTo>
                  <a:cubicBezTo>
                    <a:pt x="4086" y="274"/>
                    <a:pt x="3493" y="434"/>
                    <a:pt x="2854" y="434"/>
                  </a:cubicBezTo>
                  <a:cubicBezTo>
                    <a:pt x="2215" y="434"/>
                    <a:pt x="1621" y="274"/>
                    <a:pt x="10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5"/>
            <p:cNvSpPr/>
            <p:nvPr/>
          </p:nvSpPr>
          <p:spPr>
            <a:xfrm flipH="1">
              <a:off x="4906680" y="1115262"/>
              <a:ext cx="39974" cy="22753"/>
            </a:xfrm>
            <a:custGeom>
              <a:avLst/>
              <a:gdLst/>
              <a:ahLst/>
              <a:cxnLst/>
              <a:rect l="l" t="t" r="r" b="b"/>
              <a:pathLst>
                <a:path w="1005" h="572" extrusionOk="0">
                  <a:moveTo>
                    <a:pt x="0" y="1"/>
                  </a:moveTo>
                  <a:cubicBezTo>
                    <a:pt x="92" y="183"/>
                    <a:pt x="160" y="366"/>
                    <a:pt x="229" y="571"/>
                  </a:cubicBezTo>
                  <a:cubicBezTo>
                    <a:pt x="503" y="548"/>
                    <a:pt x="777" y="548"/>
                    <a:pt x="1005" y="548"/>
                  </a:cubicBezTo>
                  <a:cubicBezTo>
                    <a:pt x="685" y="320"/>
                    <a:pt x="366" y="13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5"/>
            <p:cNvSpPr/>
            <p:nvPr/>
          </p:nvSpPr>
          <p:spPr>
            <a:xfrm flipH="1">
              <a:off x="4863086" y="1155198"/>
              <a:ext cx="69964" cy="52705"/>
            </a:xfrm>
            <a:custGeom>
              <a:avLst/>
              <a:gdLst/>
              <a:ahLst/>
              <a:cxnLst/>
              <a:rect l="l" t="t" r="r" b="b"/>
              <a:pathLst>
                <a:path w="1759" h="1325" extrusionOk="0">
                  <a:moveTo>
                    <a:pt x="1096" y="1"/>
                  </a:moveTo>
                  <a:cubicBezTo>
                    <a:pt x="800" y="24"/>
                    <a:pt x="435" y="47"/>
                    <a:pt x="1" y="69"/>
                  </a:cubicBezTo>
                  <a:cubicBezTo>
                    <a:pt x="47" y="275"/>
                    <a:pt x="69" y="503"/>
                    <a:pt x="69" y="709"/>
                  </a:cubicBezTo>
                  <a:cubicBezTo>
                    <a:pt x="69" y="914"/>
                    <a:pt x="47" y="1119"/>
                    <a:pt x="1" y="1302"/>
                  </a:cubicBezTo>
                  <a:cubicBezTo>
                    <a:pt x="617" y="1302"/>
                    <a:pt x="1211" y="1302"/>
                    <a:pt x="1758" y="1325"/>
                  </a:cubicBezTo>
                  <a:cubicBezTo>
                    <a:pt x="1599" y="846"/>
                    <a:pt x="1370" y="389"/>
                    <a:pt x="10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5"/>
            <p:cNvSpPr/>
            <p:nvPr/>
          </p:nvSpPr>
          <p:spPr>
            <a:xfrm flipH="1">
              <a:off x="4289292" y="-197077"/>
              <a:ext cx="295131" cy="152944"/>
            </a:xfrm>
            <a:custGeom>
              <a:avLst/>
              <a:gdLst/>
              <a:ahLst/>
              <a:cxnLst/>
              <a:rect l="l" t="t" r="r" b="b"/>
              <a:pathLst>
                <a:path w="7420" h="3845" extrusionOk="0">
                  <a:moveTo>
                    <a:pt x="6644" y="1"/>
                  </a:moveTo>
                  <a:cubicBezTo>
                    <a:pt x="6293" y="1"/>
                    <a:pt x="5939" y="77"/>
                    <a:pt x="5616" y="216"/>
                  </a:cubicBezTo>
                  <a:lnTo>
                    <a:pt x="1" y="2589"/>
                  </a:lnTo>
                  <a:lnTo>
                    <a:pt x="526" y="3845"/>
                  </a:lnTo>
                  <a:lnTo>
                    <a:pt x="6186" y="1448"/>
                  </a:lnTo>
                  <a:cubicBezTo>
                    <a:pt x="6643" y="1266"/>
                    <a:pt x="7031" y="923"/>
                    <a:pt x="7305" y="489"/>
                  </a:cubicBezTo>
                  <a:lnTo>
                    <a:pt x="7328" y="489"/>
                  </a:lnTo>
                  <a:cubicBezTo>
                    <a:pt x="7419" y="330"/>
                    <a:pt x="7328" y="101"/>
                    <a:pt x="7145" y="56"/>
                  </a:cubicBezTo>
                  <a:cubicBezTo>
                    <a:pt x="6982" y="19"/>
                    <a:pt x="6813" y="1"/>
                    <a:pt x="6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5"/>
            <p:cNvSpPr/>
            <p:nvPr/>
          </p:nvSpPr>
          <p:spPr>
            <a:xfrm flipH="1">
              <a:off x="1129009" y="1628232"/>
              <a:ext cx="411273" cy="411339"/>
            </a:xfrm>
            <a:custGeom>
              <a:avLst/>
              <a:gdLst/>
              <a:ahLst/>
              <a:cxnLst/>
              <a:rect l="l" t="t" r="r" b="b"/>
              <a:pathLst>
                <a:path w="10340" h="10341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8035"/>
                    <a:pt x="2328" y="10341"/>
                    <a:pt x="5181" y="10341"/>
                  </a:cubicBezTo>
                  <a:cubicBezTo>
                    <a:pt x="8035" y="10341"/>
                    <a:pt x="10340" y="8035"/>
                    <a:pt x="10340" y="5182"/>
                  </a:cubicBezTo>
                  <a:cubicBezTo>
                    <a:pt x="10340" y="2329"/>
                    <a:pt x="8035" y="1"/>
                    <a:pt x="5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5"/>
            <p:cNvSpPr/>
            <p:nvPr/>
          </p:nvSpPr>
          <p:spPr>
            <a:xfrm flipH="1">
              <a:off x="1332339" y="1887025"/>
              <a:ext cx="84482" cy="78123"/>
            </a:xfrm>
            <a:custGeom>
              <a:avLst/>
              <a:gdLst/>
              <a:ahLst/>
              <a:cxnLst/>
              <a:rect l="l" t="t" r="r" b="b"/>
              <a:pathLst>
                <a:path w="2124" h="1964" extrusionOk="0">
                  <a:moveTo>
                    <a:pt x="1073" y="0"/>
                  </a:moveTo>
                  <a:cubicBezTo>
                    <a:pt x="480" y="0"/>
                    <a:pt x="0" y="457"/>
                    <a:pt x="0" y="982"/>
                  </a:cubicBezTo>
                  <a:cubicBezTo>
                    <a:pt x="0" y="1529"/>
                    <a:pt x="480" y="1963"/>
                    <a:pt x="1073" y="1963"/>
                  </a:cubicBezTo>
                  <a:cubicBezTo>
                    <a:pt x="1644" y="1963"/>
                    <a:pt x="2123" y="1529"/>
                    <a:pt x="2123" y="982"/>
                  </a:cubicBezTo>
                  <a:cubicBezTo>
                    <a:pt x="2123" y="457"/>
                    <a:pt x="1644" y="0"/>
                    <a:pt x="1073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5"/>
            <p:cNvSpPr/>
            <p:nvPr/>
          </p:nvSpPr>
          <p:spPr>
            <a:xfrm flipH="1">
              <a:off x="1225225" y="1628232"/>
              <a:ext cx="315058" cy="363248"/>
            </a:xfrm>
            <a:custGeom>
              <a:avLst/>
              <a:gdLst/>
              <a:ahLst/>
              <a:cxnLst/>
              <a:rect l="l" t="t" r="r" b="b"/>
              <a:pathLst>
                <a:path w="7921" h="9132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712"/>
                    <a:pt x="662" y="8081"/>
                    <a:pt x="1712" y="9017"/>
                  </a:cubicBezTo>
                  <a:cubicBezTo>
                    <a:pt x="2054" y="9085"/>
                    <a:pt x="2397" y="9131"/>
                    <a:pt x="2739" y="9131"/>
                  </a:cubicBezTo>
                  <a:cubicBezTo>
                    <a:pt x="5592" y="9131"/>
                    <a:pt x="7920" y="6803"/>
                    <a:pt x="7920" y="3950"/>
                  </a:cubicBezTo>
                  <a:cubicBezTo>
                    <a:pt x="7920" y="2420"/>
                    <a:pt x="7258" y="1051"/>
                    <a:pt x="6209" y="115"/>
                  </a:cubicBezTo>
                  <a:cubicBezTo>
                    <a:pt x="5866" y="47"/>
                    <a:pt x="5524" y="1"/>
                    <a:pt x="5181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5"/>
            <p:cNvSpPr/>
            <p:nvPr/>
          </p:nvSpPr>
          <p:spPr>
            <a:xfrm flipH="1">
              <a:off x="1314202" y="1629147"/>
              <a:ext cx="226081" cy="324187"/>
            </a:xfrm>
            <a:custGeom>
              <a:avLst/>
              <a:gdLst/>
              <a:ahLst/>
              <a:cxnLst/>
              <a:rect l="l" t="t" r="r" b="b"/>
              <a:pathLst>
                <a:path w="5684" h="8150" extrusionOk="0">
                  <a:moveTo>
                    <a:pt x="4748" y="1"/>
                  </a:moveTo>
                  <a:cubicBezTo>
                    <a:pt x="2077" y="229"/>
                    <a:pt x="0" y="2443"/>
                    <a:pt x="0" y="5159"/>
                  </a:cubicBezTo>
                  <a:cubicBezTo>
                    <a:pt x="0" y="6278"/>
                    <a:pt x="365" y="7305"/>
                    <a:pt x="959" y="8149"/>
                  </a:cubicBezTo>
                  <a:cubicBezTo>
                    <a:pt x="3606" y="7921"/>
                    <a:pt x="5684" y="5707"/>
                    <a:pt x="5684" y="2991"/>
                  </a:cubicBezTo>
                  <a:cubicBezTo>
                    <a:pt x="5684" y="1872"/>
                    <a:pt x="5341" y="845"/>
                    <a:pt x="474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5"/>
            <p:cNvSpPr/>
            <p:nvPr/>
          </p:nvSpPr>
          <p:spPr>
            <a:xfrm flipH="1">
              <a:off x="1154426" y="1788934"/>
              <a:ext cx="107154" cy="106285"/>
            </a:xfrm>
            <a:custGeom>
              <a:avLst/>
              <a:gdLst/>
              <a:ahLst/>
              <a:cxnLst/>
              <a:rect l="l" t="t" r="r" b="b"/>
              <a:pathLst>
                <a:path w="2694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48"/>
                  </a:cubicBezTo>
                  <a:cubicBezTo>
                    <a:pt x="0" y="2078"/>
                    <a:pt x="617" y="2672"/>
                    <a:pt x="1347" y="2672"/>
                  </a:cubicBezTo>
                  <a:cubicBezTo>
                    <a:pt x="2100" y="2672"/>
                    <a:pt x="2694" y="2078"/>
                    <a:pt x="2694" y="1348"/>
                  </a:cubicBezTo>
                  <a:cubicBezTo>
                    <a:pt x="2694" y="594"/>
                    <a:pt x="2100" y="1"/>
                    <a:pt x="1347" y="1"/>
                  </a:cubicBezTo>
                  <a:close/>
                </a:path>
              </a:pathLst>
            </a:custGeom>
            <a:solidFill>
              <a:srgbClr val="A04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5"/>
            <p:cNvSpPr/>
            <p:nvPr/>
          </p:nvSpPr>
          <p:spPr>
            <a:xfrm flipH="1">
              <a:off x="1332339" y="1888815"/>
              <a:ext cx="74499" cy="74503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36" y="1"/>
                  </a:moveTo>
                  <a:cubicBezTo>
                    <a:pt x="411" y="1"/>
                    <a:pt x="0" y="434"/>
                    <a:pt x="0" y="937"/>
                  </a:cubicBezTo>
                  <a:cubicBezTo>
                    <a:pt x="0" y="1462"/>
                    <a:pt x="411" y="1872"/>
                    <a:pt x="936" y="1872"/>
                  </a:cubicBezTo>
                  <a:cubicBezTo>
                    <a:pt x="1438" y="1872"/>
                    <a:pt x="1872" y="1462"/>
                    <a:pt x="1872" y="937"/>
                  </a:cubicBezTo>
                  <a:cubicBezTo>
                    <a:pt x="1872" y="434"/>
                    <a:pt x="143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5"/>
            <p:cNvSpPr/>
            <p:nvPr/>
          </p:nvSpPr>
          <p:spPr>
            <a:xfrm flipH="1">
              <a:off x="992343" y="1567930"/>
              <a:ext cx="1008853" cy="928248"/>
            </a:xfrm>
            <a:custGeom>
              <a:avLst/>
              <a:gdLst/>
              <a:ahLst/>
              <a:cxnLst/>
              <a:rect l="l" t="t" r="r" b="b"/>
              <a:pathLst>
                <a:path w="25364" h="23336" extrusionOk="0">
                  <a:moveTo>
                    <a:pt x="16824" y="1"/>
                  </a:moveTo>
                  <a:cubicBezTo>
                    <a:pt x="16365" y="1"/>
                    <a:pt x="15897" y="48"/>
                    <a:pt x="15423" y="147"/>
                  </a:cubicBezTo>
                  <a:cubicBezTo>
                    <a:pt x="12364" y="787"/>
                    <a:pt x="10173" y="3731"/>
                    <a:pt x="8050" y="5854"/>
                  </a:cubicBezTo>
                  <a:cubicBezTo>
                    <a:pt x="5380" y="8524"/>
                    <a:pt x="2709" y="11195"/>
                    <a:pt x="38" y="13865"/>
                  </a:cubicBezTo>
                  <a:cubicBezTo>
                    <a:pt x="0" y="13896"/>
                    <a:pt x="31" y="13909"/>
                    <a:pt x="92" y="13909"/>
                  </a:cubicBezTo>
                  <a:cubicBezTo>
                    <a:pt x="213" y="13909"/>
                    <a:pt x="457" y="13858"/>
                    <a:pt x="518" y="13797"/>
                  </a:cubicBezTo>
                  <a:cubicBezTo>
                    <a:pt x="4375" y="9962"/>
                    <a:pt x="8210" y="6059"/>
                    <a:pt x="12090" y="2247"/>
                  </a:cubicBezTo>
                  <a:cubicBezTo>
                    <a:pt x="13413" y="945"/>
                    <a:pt x="15102" y="303"/>
                    <a:pt x="16765" y="303"/>
                  </a:cubicBezTo>
                  <a:cubicBezTo>
                    <a:pt x="18860" y="303"/>
                    <a:pt x="20912" y="1322"/>
                    <a:pt x="22133" y="3320"/>
                  </a:cubicBezTo>
                  <a:cubicBezTo>
                    <a:pt x="23640" y="5785"/>
                    <a:pt x="23320" y="9026"/>
                    <a:pt x="21403" y="11195"/>
                  </a:cubicBezTo>
                  <a:cubicBezTo>
                    <a:pt x="19645" y="13158"/>
                    <a:pt x="17614" y="14961"/>
                    <a:pt x="15742" y="16833"/>
                  </a:cubicBezTo>
                  <a:cubicBezTo>
                    <a:pt x="13597" y="18978"/>
                    <a:pt x="11451" y="21147"/>
                    <a:pt x="9306" y="23292"/>
                  </a:cubicBezTo>
                  <a:cubicBezTo>
                    <a:pt x="9267" y="23323"/>
                    <a:pt x="9298" y="23335"/>
                    <a:pt x="9359" y="23335"/>
                  </a:cubicBezTo>
                  <a:cubicBezTo>
                    <a:pt x="9481" y="23335"/>
                    <a:pt x="9724" y="23285"/>
                    <a:pt x="9785" y="23224"/>
                  </a:cubicBezTo>
                  <a:cubicBezTo>
                    <a:pt x="11999" y="21033"/>
                    <a:pt x="14190" y="18841"/>
                    <a:pt x="16381" y="16650"/>
                  </a:cubicBezTo>
                  <a:cubicBezTo>
                    <a:pt x="17774" y="15258"/>
                    <a:pt x="19166" y="13843"/>
                    <a:pt x="20581" y="12450"/>
                  </a:cubicBezTo>
                  <a:cubicBezTo>
                    <a:pt x="21403" y="11629"/>
                    <a:pt x="22293" y="10852"/>
                    <a:pt x="22864" y="9802"/>
                  </a:cubicBezTo>
                  <a:cubicBezTo>
                    <a:pt x="25364" y="5177"/>
                    <a:pt x="21626" y="1"/>
                    <a:pt x="16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5"/>
            <p:cNvSpPr/>
            <p:nvPr/>
          </p:nvSpPr>
          <p:spPr>
            <a:xfrm flipH="1">
              <a:off x="1618123" y="1883644"/>
              <a:ext cx="341269" cy="326732"/>
            </a:xfrm>
            <a:custGeom>
              <a:avLst/>
              <a:gdLst/>
              <a:ahLst/>
              <a:cxnLst/>
              <a:rect l="l" t="t" r="r" b="b"/>
              <a:pathLst>
                <a:path w="8580" h="8214" extrusionOk="0">
                  <a:moveTo>
                    <a:pt x="8401" y="1"/>
                  </a:moveTo>
                  <a:cubicBezTo>
                    <a:pt x="8252" y="1"/>
                    <a:pt x="8044" y="69"/>
                    <a:pt x="8003" y="176"/>
                  </a:cubicBezTo>
                  <a:cubicBezTo>
                    <a:pt x="7775" y="701"/>
                    <a:pt x="6931" y="1295"/>
                    <a:pt x="6520" y="1683"/>
                  </a:cubicBezTo>
                  <a:cubicBezTo>
                    <a:pt x="5652" y="2573"/>
                    <a:pt x="4762" y="3440"/>
                    <a:pt x="3872" y="4331"/>
                  </a:cubicBezTo>
                  <a:cubicBezTo>
                    <a:pt x="2639" y="5563"/>
                    <a:pt x="1384" y="6796"/>
                    <a:pt x="129" y="8028"/>
                  </a:cubicBezTo>
                  <a:cubicBezTo>
                    <a:pt x="0" y="8157"/>
                    <a:pt x="111" y="8213"/>
                    <a:pt x="256" y="8213"/>
                  </a:cubicBezTo>
                  <a:cubicBezTo>
                    <a:pt x="369" y="8213"/>
                    <a:pt x="503" y="8179"/>
                    <a:pt x="562" y="8120"/>
                  </a:cubicBezTo>
                  <a:cubicBezTo>
                    <a:pt x="1978" y="6750"/>
                    <a:pt x="3370" y="5358"/>
                    <a:pt x="4785" y="3965"/>
                  </a:cubicBezTo>
                  <a:cubicBezTo>
                    <a:pt x="5675" y="3075"/>
                    <a:pt x="6588" y="2185"/>
                    <a:pt x="7478" y="1272"/>
                  </a:cubicBezTo>
                  <a:cubicBezTo>
                    <a:pt x="7798" y="952"/>
                    <a:pt x="8369" y="542"/>
                    <a:pt x="8551" y="108"/>
                  </a:cubicBezTo>
                  <a:cubicBezTo>
                    <a:pt x="8579" y="33"/>
                    <a:pt x="8504" y="1"/>
                    <a:pt x="8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5"/>
            <p:cNvSpPr/>
            <p:nvPr/>
          </p:nvSpPr>
          <p:spPr>
            <a:xfrm flipH="1">
              <a:off x="1567927" y="1999675"/>
              <a:ext cx="341429" cy="326056"/>
            </a:xfrm>
            <a:custGeom>
              <a:avLst/>
              <a:gdLst/>
              <a:ahLst/>
              <a:cxnLst/>
              <a:rect l="l" t="t" r="r" b="b"/>
              <a:pathLst>
                <a:path w="8584" h="8197" extrusionOk="0">
                  <a:moveTo>
                    <a:pt x="8431" y="0"/>
                  </a:moveTo>
                  <a:cubicBezTo>
                    <a:pt x="8284" y="0"/>
                    <a:pt x="8057" y="69"/>
                    <a:pt x="8001" y="181"/>
                  </a:cubicBezTo>
                  <a:cubicBezTo>
                    <a:pt x="7795" y="706"/>
                    <a:pt x="6928" y="1299"/>
                    <a:pt x="6540" y="1688"/>
                  </a:cubicBezTo>
                  <a:cubicBezTo>
                    <a:pt x="5650" y="2578"/>
                    <a:pt x="4782" y="3445"/>
                    <a:pt x="3892" y="4335"/>
                  </a:cubicBezTo>
                  <a:cubicBezTo>
                    <a:pt x="2637" y="5568"/>
                    <a:pt x="1381" y="6800"/>
                    <a:pt x="126" y="8033"/>
                  </a:cubicBezTo>
                  <a:cubicBezTo>
                    <a:pt x="0" y="8146"/>
                    <a:pt x="110" y="8197"/>
                    <a:pt x="253" y="8197"/>
                  </a:cubicBezTo>
                  <a:cubicBezTo>
                    <a:pt x="370" y="8197"/>
                    <a:pt x="508" y="8163"/>
                    <a:pt x="560" y="8101"/>
                  </a:cubicBezTo>
                  <a:cubicBezTo>
                    <a:pt x="1975" y="6732"/>
                    <a:pt x="3390" y="5362"/>
                    <a:pt x="4782" y="3970"/>
                  </a:cubicBezTo>
                  <a:cubicBezTo>
                    <a:pt x="5695" y="3080"/>
                    <a:pt x="6586" y="2167"/>
                    <a:pt x="7476" y="1254"/>
                  </a:cubicBezTo>
                  <a:cubicBezTo>
                    <a:pt x="7795" y="934"/>
                    <a:pt x="8389" y="523"/>
                    <a:pt x="8549" y="90"/>
                  </a:cubicBezTo>
                  <a:cubicBezTo>
                    <a:pt x="8584" y="28"/>
                    <a:pt x="8523" y="0"/>
                    <a:pt x="8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5"/>
            <p:cNvSpPr/>
            <p:nvPr/>
          </p:nvSpPr>
          <p:spPr>
            <a:xfrm flipH="1">
              <a:off x="1469722" y="2042714"/>
              <a:ext cx="339360" cy="323152"/>
            </a:xfrm>
            <a:custGeom>
              <a:avLst/>
              <a:gdLst/>
              <a:ahLst/>
              <a:cxnLst/>
              <a:rect l="l" t="t" r="r" b="b"/>
              <a:pathLst>
                <a:path w="8532" h="8124" extrusionOk="0">
                  <a:moveTo>
                    <a:pt x="8397" y="0"/>
                  </a:moveTo>
                  <a:cubicBezTo>
                    <a:pt x="8249" y="0"/>
                    <a:pt x="8012" y="60"/>
                    <a:pt x="7968" y="149"/>
                  </a:cubicBezTo>
                  <a:cubicBezTo>
                    <a:pt x="7762" y="651"/>
                    <a:pt x="7009" y="1176"/>
                    <a:pt x="6644" y="1541"/>
                  </a:cubicBezTo>
                  <a:cubicBezTo>
                    <a:pt x="5731" y="2454"/>
                    <a:pt x="4841" y="3345"/>
                    <a:pt x="3928" y="4258"/>
                  </a:cubicBezTo>
                  <a:cubicBezTo>
                    <a:pt x="2627" y="5513"/>
                    <a:pt x="1348" y="6791"/>
                    <a:pt x="47" y="8047"/>
                  </a:cubicBezTo>
                  <a:cubicBezTo>
                    <a:pt x="1" y="8102"/>
                    <a:pt x="60" y="8124"/>
                    <a:pt x="153" y="8124"/>
                  </a:cubicBezTo>
                  <a:cubicBezTo>
                    <a:pt x="289" y="8124"/>
                    <a:pt x="495" y="8078"/>
                    <a:pt x="550" y="8024"/>
                  </a:cubicBezTo>
                  <a:cubicBezTo>
                    <a:pt x="1919" y="6677"/>
                    <a:pt x="3289" y="5330"/>
                    <a:pt x="4658" y="3984"/>
                  </a:cubicBezTo>
                  <a:cubicBezTo>
                    <a:pt x="5548" y="3116"/>
                    <a:pt x="6438" y="2226"/>
                    <a:pt x="7306" y="1336"/>
                  </a:cubicBezTo>
                  <a:cubicBezTo>
                    <a:pt x="7648" y="994"/>
                    <a:pt x="8310" y="514"/>
                    <a:pt x="8516" y="58"/>
                  </a:cubicBezTo>
                  <a:cubicBezTo>
                    <a:pt x="8532" y="18"/>
                    <a:pt x="8477" y="0"/>
                    <a:pt x="8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5"/>
            <p:cNvSpPr/>
            <p:nvPr/>
          </p:nvSpPr>
          <p:spPr>
            <a:xfrm flipH="1">
              <a:off x="1349164" y="2110813"/>
              <a:ext cx="342781" cy="328403"/>
            </a:xfrm>
            <a:custGeom>
              <a:avLst/>
              <a:gdLst/>
              <a:ahLst/>
              <a:cxnLst/>
              <a:rect l="l" t="t" r="r" b="b"/>
              <a:pathLst>
                <a:path w="8618" h="8256" extrusionOk="0">
                  <a:moveTo>
                    <a:pt x="8375" y="1"/>
                  </a:moveTo>
                  <a:cubicBezTo>
                    <a:pt x="8241" y="1"/>
                    <a:pt x="8081" y="58"/>
                    <a:pt x="8036" y="149"/>
                  </a:cubicBezTo>
                  <a:cubicBezTo>
                    <a:pt x="7830" y="651"/>
                    <a:pt x="7100" y="1176"/>
                    <a:pt x="6735" y="1541"/>
                  </a:cubicBezTo>
                  <a:cubicBezTo>
                    <a:pt x="5822" y="2454"/>
                    <a:pt x="4909" y="3344"/>
                    <a:pt x="4018" y="4235"/>
                  </a:cubicBezTo>
                  <a:cubicBezTo>
                    <a:pt x="2717" y="5513"/>
                    <a:pt x="1439" y="6791"/>
                    <a:pt x="138" y="8046"/>
                  </a:cubicBezTo>
                  <a:cubicBezTo>
                    <a:pt x="1" y="8184"/>
                    <a:pt x="136" y="8255"/>
                    <a:pt x="301" y="8255"/>
                  </a:cubicBezTo>
                  <a:cubicBezTo>
                    <a:pt x="410" y="8255"/>
                    <a:pt x="531" y="8224"/>
                    <a:pt x="595" y="8161"/>
                  </a:cubicBezTo>
                  <a:cubicBezTo>
                    <a:pt x="1964" y="6837"/>
                    <a:pt x="3334" y="5490"/>
                    <a:pt x="4680" y="4143"/>
                  </a:cubicBezTo>
                  <a:cubicBezTo>
                    <a:pt x="5571" y="3253"/>
                    <a:pt x="6461" y="2386"/>
                    <a:pt x="7351" y="1496"/>
                  </a:cubicBezTo>
                  <a:cubicBezTo>
                    <a:pt x="7693" y="1130"/>
                    <a:pt x="8378" y="651"/>
                    <a:pt x="8561" y="195"/>
                  </a:cubicBezTo>
                  <a:cubicBezTo>
                    <a:pt x="8618" y="58"/>
                    <a:pt x="8509" y="1"/>
                    <a:pt x="8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5"/>
            <p:cNvSpPr/>
            <p:nvPr/>
          </p:nvSpPr>
          <p:spPr>
            <a:xfrm flipH="1">
              <a:off x="1369569" y="1690007"/>
              <a:ext cx="61771" cy="58115"/>
            </a:xfrm>
            <a:custGeom>
              <a:avLst/>
              <a:gdLst/>
              <a:ahLst/>
              <a:cxnLst/>
              <a:rect l="l" t="t" r="r" b="b"/>
              <a:pathLst>
                <a:path w="1553" h="1461" extrusionOk="0">
                  <a:moveTo>
                    <a:pt x="776" y="0"/>
                  </a:moveTo>
                  <a:cubicBezTo>
                    <a:pt x="342" y="0"/>
                    <a:pt x="0" y="342"/>
                    <a:pt x="0" y="730"/>
                  </a:cubicBezTo>
                  <a:cubicBezTo>
                    <a:pt x="0" y="1141"/>
                    <a:pt x="342" y="1461"/>
                    <a:pt x="776" y="1461"/>
                  </a:cubicBezTo>
                  <a:cubicBezTo>
                    <a:pt x="1210" y="1461"/>
                    <a:pt x="1552" y="1141"/>
                    <a:pt x="1552" y="730"/>
                  </a:cubicBezTo>
                  <a:cubicBezTo>
                    <a:pt x="1552" y="342"/>
                    <a:pt x="1210" y="0"/>
                    <a:pt x="776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5"/>
            <p:cNvSpPr/>
            <p:nvPr/>
          </p:nvSpPr>
          <p:spPr>
            <a:xfrm flipH="1">
              <a:off x="1157130" y="1785314"/>
              <a:ext cx="109898" cy="113525"/>
            </a:xfrm>
            <a:custGeom>
              <a:avLst/>
              <a:gdLst/>
              <a:ahLst/>
              <a:cxnLst/>
              <a:rect l="l" t="t" r="r" b="b"/>
              <a:pathLst>
                <a:path w="2763" h="2854" extrusionOk="0">
                  <a:moveTo>
                    <a:pt x="1393" y="1"/>
                  </a:moveTo>
                  <a:cubicBezTo>
                    <a:pt x="617" y="1"/>
                    <a:pt x="0" y="640"/>
                    <a:pt x="0" y="1439"/>
                  </a:cubicBezTo>
                  <a:cubicBezTo>
                    <a:pt x="0" y="2215"/>
                    <a:pt x="617" y="2854"/>
                    <a:pt x="1393" y="2854"/>
                  </a:cubicBezTo>
                  <a:cubicBezTo>
                    <a:pt x="2146" y="2854"/>
                    <a:pt x="2762" y="2215"/>
                    <a:pt x="2762" y="1439"/>
                  </a:cubicBezTo>
                  <a:cubicBezTo>
                    <a:pt x="2762" y="640"/>
                    <a:pt x="2146" y="1"/>
                    <a:pt x="1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5"/>
            <p:cNvSpPr/>
            <p:nvPr/>
          </p:nvSpPr>
          <p:spPr>
            <a:xfrm flipH="1">
              <a:off x="1369569" y="1693627"/>
              <a:ext cx="51787" cy="51790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639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5"/>
                    <a:pt x="297" y="1301"/>
                    <a:pt x="639" y="1301"/>
                  </a:cubicBezTo>
                  <a:cubicBezTo>
                    <a:pt x="1004" y="1301"/>
                    <a:pt x="1301" y="1005"/>
                    <a:pt x="1301" y="639"/>
                  </a:cubicBezTo>
                  <a:cubicBezTo>
                    <a:pt x="1301" y="274"/>
                    <a:pt x="1004" y="0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5"/>
            <p:cNvSpPr/>
            <p:nvPr/>
          </p:nvSpPr>
          <p:spPr>
            <a:xfrm flipH="1">
              <a:off x="2758631" y="1178826"/>
              <a:ext cx="137144" cy="135323"/>
            </a:xfrm>
            <a:custGeom>
              <a:avLst/>
              <a:gdLst/>
              <a:ahLst/>
              <a:cxnLst/>
              <a:rect l="l" t="t" r="r" b="b"/>
              <a:pathLst>
                <a:path w="3448" h="3402" extrusionOk="0">
                  <a:moveTo>
                    <a:pt x="115" y="0"/>
                  </a:moveTo>
                  <a:cubicBezTo>
                    <a:pt x="115" y="0"/>
                    <a:pt x="1" y="3333"/>
                    <a:pt x="115" y="3401"/>
                  </a:cubicBezTo>
                  <a:lnTo>
                    <a:pt x="3447" y="685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5"/>
            <p:cNvSpPr/>
            <p:nvPr/>
          </p:nvSpPr>
          <p:spPr>
            <a:xfrm flipH="1">
              <a:off x="2669654" y="1206074"/>
              <a:ext cx="221587" cy="210980"/>
            </a:xfrm>
            <a:custGeom>
              <a:avLst/>
              <a:gdLst/>
              <a:ahLst/>
              <a:cxnLst/>
              <a:rect l="l" t="t" r="r" b="b"/>
              <a:pathLst>
                <a:path w="5571" h="5304" extrusionOk="0">
                  <a:moveTo>
                    <a:pt x="3333" y="0"/>
                  </a:moveTo>
                  <a:lnTo>
                    <a:pt x="1" y="2716"/>
                  </a:lnTo>
                  <a:lnTo>
                    <a:pt x="1462" y="4520"/>
                  </a:lnTo>
                  <a:cubicBezTo>
                    <a:pt x="1887" y="5035"/>
                    <a:pt x="2509" y="5303"/>
                    <a:pt x="3135" y="5303"/>
                  </a:cubicBezTo>
                  <a:cubicBezTo>
                    <a:pt x="3616" y="5303"/>
                    <a:pt x="4100" y="5144"/>
                    <a:pt x="4498" y="4816"/>
                  </a:cubicBezTo>
                  <a:cubicBezTo>
                    <a:pt x="5433" y="4063"/>
                    <a:pt x="5570" y="2716"/>
                    <a:pt x="4817" y="1803"/>
                  </a:cubicBezTo>
                  <a:lnTo>
                    <a:pt x="33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5"/>
            <p:cNvSpPr/>
            <p:nvPr/>
          </p:nvSpPr>
          <p:spPr>
            <a:xfrm flipH="1">
              <a:off x="2853057" y="1177911"/>
              <a:ext cx="39974" cy="42721"/>
            </a:xfrm>
            <a:custGeom>
              <a:avLst/>
              <a:gdLst/>
              <a:ahLst/>
              <a:cxnLst/>
              <a:rect l="l" t="t" r="r" b="b"/>
              <a:pathLst>
                <a:path w="1005" h="1074" extrusionOk="0">
                  <a:moveTo>
                    <a:pt x="46" y="1"/>
                  </a:moveTo>
                  <a:lnTo>
                    <a:pt x="0" y="1073"/>
                  </a:lnTo>
                  <a:lnTo>
                    <a:pt x="1005" y="2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5"/>
            <p:cNvSpPr/>
            <p:nvPr/>
          </p:nvSpPr>
          <p:spPr>
            <a:xfrm flipH="1">
              <a:off x="2747733" y="1269439"/>
              <a:ext cx="69964" cy="65752"/>
            </a:xfrm>
            <a:custGeom>
              <a:avLst/>
              <a:gdLst/>
              <a:ahLst/>
              <a:cxnLst/>
              <a:rect l="l" t="t" r="r" b="b"/>
              <a:pathLst>
                <a:path w="1759" h="1653" extrusionOk="0">
                  <a:moveTo>
                    <a:pt x="882" y="1"/>
                  </a:moveTo>
                  <a:cubicBezTo>
                    <a:pt x="855" y="1"/>
                    <a:pt x="827" y="2"/>
                    <a:pt x="800" y="5"/>
                  </a:cubicBezTo>
                  <a:cubicBezTo>
                    <a:pt x="343" y="51"/>
                    <a:pt x="1" y="461"/>
                    <a:pt x="46" y="918"/>
                  </a:cubicBezTo>
                  <a:cubicBezTo>
                    <a:pt x="111" y="1345"/>
                    <a:pt x="475" y="1653"/>
                    <a:pt x="877" y="1653"/>
                  </a:cubicBezTo>
                  <a:cubicBezTo>
                    <a:pt x="904" y="1653"/>
                    <a:pt x="932" y="1651"/>
                    <a:pt x="959" y="1648"/>
                  </a:cubicBezTo>
                  <a:cubicBezTo>
                    <a:pt x="1416" y="1603"/>
                    <a:pt x="1758" y="1192"/>
                    <a:pt x="1690" y="735"/>
                  </a:cubicBezTo>
                  <a:cubicBezTo>
                    <a:pt x="1647" y="308"/>
                    <a:pt x="1284" y="1"/>
                    <a:pt x="882" y="1"/>
                  </a:cubicBezTo>
                  <a:close/>
                </a:path>
              </a:pathLst>
            </a:custGeom>
            <a:solidFill>
              <a:srgbClr val="D36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5"/>
            <p:cNvSpPr/>
            <p:nvPr/>
          </p:nvSpPr>
          <p:spPr>
            <a:xfrm flipH="1">
              <a:off x="2750477" y="1270354"/>
              <a:ext cx="68095" cy="64121"/>
            </a:xfrm>
            <a:custGeom>
              <a:avLst/>
              <a:gdLst/>
              <a:ahLst/>
              <a:cxnLst/>
              <a:rect l="l" t="t" r="r" b="b"/>
              <a:pathLst>
                <a:path w="1712" h="1612" extrusionOk="0">
                  <a:moveTo>
                    <a:pt x="859" y="0"/>
                  </a:moveTo>
                  <a:cubicBezTo>
                    <a:pt x="831" y="0"/>
                    <a:pt x="804" y="2"/>
                    <a:pt x="776" y="5"/>
                  </a:cubicBezTo>
                  <a:cubicBezTo>
                    <a:pt x="320" y="50"/>
                    <a:pt x="0" y="438"/>
                    <a:pt x="68" y="895"/>
                  </a:cubicBezTo>
                  <a:cubicBezTo>
                    <a:pt x="110" y="1291"/>
                    <a:pt x="438" y="1611"/>
                    <a:pt x="842" y="1611"/>
                  </a:cubicBezTo>
                  <a:cubicBezTo>
                    <a:pt x="880" y="1611"/>
                    <a:pt x="919" y="1608"/>
                    <a:pt x="959" y="1603"/>
                  </a:cubicBezTo>
                  <a:cubicBezTo>
                    <a:pt x="1392" y="1557"/>
                    <a:pt x="1712" y="1169"/>
                    <a:pt x="1666" y="712"/>
                  </a:cubicBezTo>
                  <a:cubicBezTo>
                    <a:pt x="1624" y="306"/>
                    <a:pt x="1261" y="0"/>
                    <a:pt x="859" y="0"/>
                  </a:cubicBezTo>
                  <a:close/>
                </a:path>
              </a:pathLst>
            </a:custGeom>
            <a:solidFill>
              <a:srgbClr val="FF8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5"/>
            <p:cNvSpPr/>
            <p:nvPr/>
          </p:nvSpPr>
          <p:spPr>
            <a:xfrm flipH="1">
              <a:off x="2755926" y="1275764"/>
              <a:ext cx="56321" cy="53103"/>
            </a:xfrm>
            <a:custGeom>
              <a:avLst/>
              <a:gdLst/>
              <a:ahLst/>
              <a:cxnLst/>
              <a:rect l="l" t="t" r="r" b="b"/>
              <a:pathLst>
                <a:path w="1416" h="1335" extrusionOk="0">
                  <a:moveTo>
                    <a:pt x="719" y="1"/>
                  </a:moveTo>
                  <a:cubicBezTo>
                    <a:pt x="693" y="1"/>
                    <a:pt x="667" y="2"/>
                    <a:pt x="640" y="6"/>
                  </a:cubicBezTo>
                  <a:cubicBezTo>
                    <a:pt x="275" y="51"/>
                    <a:pt x="1" y="371"/>
                    <a:pt x="46" y="736"/>
                  </a:cubicBezTo>
                  <a:cubicBezTo>
                    <a:pt x="89" y="1075"/>
                    <a:pt x="366" y="1335"/>
                    <a:pt x="697" y="1335"/>
                  </a:cubicBezTo>
                  <a:cubicBezTo>
                    <a:pt x="724" y="1335"/>
                    <a:pt x="750" y="1333"/>
                    <a:pt x="777" y="1330"/>
                  </a:cubicBezTo>
                  <a:cubicBezTo>
                    <a:pt x="1142" y="1284"/>
                    <a:pt x="1416" y="964"/>
                    <a:pt x="1370" y="599"/>
                  </a:cubicBezTo>
                  <a:cubicBezTo>
                    <a:pt x="1328" y="261"/>
                    <a:pt x="1051" y="1"/>
                    <a:pt x="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5"/>
            <p:cNvSpPr/>
            <p:nvPr/>
          </p:nvSpPr>
          <p:spPr>
            <a:xfrm flipH="1">
              <a:off x="2794946" y="1316814"/>
              <a:ext cx="6404" cy="5847"/>
            </a:xfrm>
            <a:custGeom>
              <a:avLst/>
              <a:gdLst/>
              <a:ahLst/>
              <a:cxnLst/>
              <a:rect l="l" t="t" r="r" b="b"/>
              <a:pathLst>
                <a:path w="161" h="147" extrusionOk="0">
                  <a:moveTo>
                    <a:pt x="115" y="1"/>
                  </a:moveTo>
                  <a:cubicBezTo>
                    <a:pt x="69" y="1"/>
                    <a:pt x="24" y="24"/>
                    <a:pt x="24" y="47"/>
                  </a:cubicBezTo>
                  <a:cubicBezTo>
                    <a:pt x="1" y="92"/>
                    <a:pt x="24" y="138"/>
                    <a:pt x="69" y="138"/>
                  </a:cubicBezTo>
                  <a:cubicBezTo>
                    <a:pt x="81" y="144"/>
                    <a:pt x="92" y="147"/>
                    <a:pt x="101" y="147"/>
                  </a:cubicBezTo>
                  <a:cubicBezTo>
                    <a:pt x="127" y="147"/>
                    <a:pt x="144" y="126"/>
                    <a:pt x="160" y="92"/>
                  </a:cubicBezTo>
                  <a:cubicBezTo>
                    <a:pt x="160" y="47"/>
                    <a:pt x="138" y="24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5"/>
            <p:cNvSpPr/>
            <p:nvPr/>
          </p:nvSpPr>
          <p:spPr>
            <a:xfrm flipH="1">
              <a:off x="2794508" y="1283163"/>
              <a:ext cx="15910" cy="33015"/>
            </a:xfrm>
            <a:custGeom>
              <a:avLst/>
              <a:gdLst/>
              <a:ahLst/>
              <a:cxnLst/>
              <a:rect l="l" t="t" r="r" b="b"/>
              <a:pathLst>
                <a:path w="400" h="830" extrusionOk="0">
                  <a:moveTo>
                    <a:pt x="305" y="1"/>
                  </a:moveTo>
                  <a:cubicBezTo>
                    <a:pt x="287" y="1"/>
                    <a:pt x="269" y="8"/>
                    <a:pt x="252" y="25"/>
                  </a:cubicBezTo>
                  <a:cubicBezTo>
                    <a:pt x="69" y="231"/>
                    <a:pt x="0" y="527"/>
                    <a:pt x="137" y="801"/>
                  </a:cubicBezTo>
                  <a:cubicBezTo>
                    <a:pt x="151" y="821"/>
                    <a:pt x="170" y="830"/>
                    <a:pt x="189" y="830"/>
                  </a:cubicBezTo>
                  <a:cubicBezTo>
                    <a:pt x="236" y="830"/>
                    <a:pt x="284" y="781"/>
                    <a:pt x="252" y="733"/>
                  </a:cubicBezTo>
                  <a:cubicBezTo>
                    <a:pt x="160" y="527"/>
                    <a:pt x="206" y="276"/>
                    <a:pt x="366" y="116"/>
                  </a:cubicBezTo>
                  <a:cubicBezTo>
                    <a:pt x="400" y="65"/>
                    <a:pt x="357" y="1"/>
                    <a:pt x="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5"/>
            <p:cNvSpPr/>
            <p:nvPr/>
          </p:nvSpPr>
          <p:spPr>
            <a:xfrm flipH="1">
              <a:off x="2711418" y="1177911"/>
              <a:ext cx="182527" cy="239142"/>
            </a:xfrm>
            <a:custGeom>
              <a:avLst/>
              <a:gdLst/>
              <a:ahLst/>
              <a:cxnLst/>
              <a:rect l="l" t="t" r="r" b="b"/>
              <a:pathLst>
                <a:path w="4589" h="6012" extrusionOk="0">
                  <a:moveTo>
                    <a:pt x="69" y="1"/>
                  </a:moveTo>
                  <a:cubicBezTo>
                    <a:pt x="69" y="1"/>
                    <a:pt x="46" y="480"/>
                    <a:pt x="46" y="1096"/>
                  </a:cubicBezTo>
                  <a:cubicBezTo>
                    <a:pt x="23" y="2078"/>
                    <a:pt x="1" y="3379"/>
                    <a:pt x="69" y="3424"/>
                  </a:cubicBezTo>
                  <a:lnTo>
                    <a:pt x="1530" y="5228"/>
                  </a:lnTo>
                  <a:cubicBezTo>
                    <a:pt x="1955" y="5743"/>
                    <a:pt x="2577" y="6011"/>
                    <a:pt x="3203" y="6011"/>
                  </a:cubicBezTo>
                  <a:cubicBezTo>
                    <a:pt x="3684" y="6011"/>
                    <a:pt x="4168" y="5852"/>
                    <a:pt x="4566" y="5524"/>
                  </a:cubicBezTo>
                  <a:cubicBezTo>
                    <a:pt x="4588" y="5524"/>
                    <a:pt x="4588" y="5524"/>
                    <a:pt x="4588" y="5501"/>
                  </a:cubicBezTo>
                  <a:lnTo>
                    <a:pt x="4588" y="5501"/>
                  </a:lnTo>
                  <a:cubicBezTo>
                    <a:pt x="4208" y="5634"/>
                    <a:pt x="3889" y="5685"/>
                    <a:pt x="3626" y="5685"/>
                  </a:cubicBezTo>
                  <a:cubicBezTo>
                    <a:pt x="3209" y="5685"/>
                    <a:pt x="2930" y="5559"/>
                    <a:pt x="2762" y="5433"/>
                  </a:cubicBezTo>
                  <a:cubicBezTo>
                    <a:pt x="2420" y="5182"/>
                    <a:pt x="777" y="2945"/>
                    <a:pt x="777" y="2945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5"/>
            <p:cNvSpPr/>
            <p:nvPr/>
          </p:nvSpPr>
          <p:spPr>
            <a:xfrm flipH="1">
              <a:off x="4341079" y="-188525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1"/>
                  </a:moveTo>
                  <a:lnTo>
                    <a:pt x="0" y="160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5"/>
            <p:cNvSpPr/>
            <p:nvPr/>
          </p:nvSpPr>
          <p:spPr>
            <a:xfrm flipH="1">
              <a:off x="4370115" y="-1767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83"/>
                  </a:lnTo>
                  <a:lnTo>
                    <a:pt x="526" y="1438"/>
                  </a:lnTo>
                  <a:lnTo>
                    <a:pt x="937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5"/>
            <p:cNvSpPr/>
            <p:nvPr/>
          </p:nvSpPr>
          <p:spPr>
            <a:xfrm flipH="1">
              <a:off x="4262086" y="-112829"/>
              <a:ext cx="294176" cy="185840"/>
            </a:xfrm>
            <a:custGeom>
              <a:avLst/>
              <a:gdLst/>
              <a:ahLst/>
              <a:cxnLst/>
              <a:rect l="l" t="t" r="r" b="b"/>
              <a:pathLst>
                <a:path w="7396" h="4672" extrusionOk="0">
                  <a:moveTo>
                    <a:pt x="5731" y="0"/>
                  </a:moveTo>
                  <a:cubicBezTo>
                    <a:pt x="5300" y="0"/>
                    <a:pt x="4872" y="86"/>
                    <a:pt x="4474" y="266"/>
                  </a:cubicBezTo>
                  <a:lnTo>
                    <a:pt x="0" y="2160"/>
                  </a:lnTo>
                  <a:lnTo>
                    <a:pt x="1073" y="4671"/>
                  </a:lnTo>
                  <a:lnTo>
                    <a:pt x="5547" y="2777"/>
                  </a:lnTo>
                  <a:cubicBezTo>
                    <a:pt x="6255" y="2480"/>
                    <a:pt x="6848" y="1932"/>
                    <a:pt x="7190" y="1225"/>
                  </a:cubicBezTo>
                  <a:cubicBezTo>
                    <a:pt x="7396" y="814"/>
                    <a:pt x="7168" y="289"/>
                    <a:pt x="6734" y="152"/>
                  </a:cubicBezTo>
                  <a:cubicBezTo>
                    <a:pt x="6405" y="52"/>
                    <a:pt x="6067" y="0"/>
                    <a:pt x="57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5"/>
            <p:cNvSpPr/>
            <p:nvPr/>
          </p:nvSpPr>
          <p:spPr>
            <a:xfrm flipH="1">
              <a:off x="4405515" y="-1612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60"/>
                  </a:lnTo>
                  <a:lnTo>
                    <a:pt x="526" y="1438"/>
                  </a:lnTo>
                  <a:lnTo>
                    <a:pt x="936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5"/>
            <p:cNvSpPr/>
            <p:nvPr/>
          </p:nvSpPr>
          <p:spPr>
            <a:xfrm flipH="1">
              <a:off x="4273860" y="-60521"/>
              <a:ext cx="163475" cy="128998"/>
            </a:xfrm>
            <a:custGeom>
              <a:avLst/>
              <a:gdLst/>
              <a:ahLst/>
              <a:cxnLst/>
              <a:rect l="l" t="t" r="r" b="b"/>
              <a:pathLst>
                <a:path w="4110" h="3243" extrusionOk="0">
                  <a:moveTo>
                    <a:pt x="4109" y="1"/>
                  </a:moveTo>
                  <a:cubicBezTo>
                    <a:pt x="4109" y="1"/>
                    <a:pt x="3835" y="960"/>
                    <a:pt x="2694" y="1553"/>
                  </a:cubicBezTo>
                  <a:cubicBezTo>
                    <a:pt x="1918" y="1941"/>
                    <a:pt x="891" y="2261"/>
                    <a:pt x="640" y="3014"/>
                  </a:cubicBezTo>
                  <a:lnTo>
                    <a:pt x="0" y="3242"/>
                  </a:lnTo>
                  <a:cubicBezTo>
                    <a:pt x="0" y="3242"/>
                    <a:pt x="206" y="2238"/>
                    <a:pt x="1165" y="1827"/>
                  </a:cubicBezTo>
                  <a:cubicBezTo>
                    <a:pt x="2100" y="1393"/>
                    <a:pt x="4109" y="1"/>
                    <a:pt x="4109" y="1"/>
                  </a:cubicBezTo>
                </a:path>
              </a:pathLst>
            </a:custGeom>
            <a:solidFill>
              <a:srgbClr val="CA79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5"/>
            <p:cNvSpPr/>
            <p:nvPr/>
          </p:nvSpPr>
          <p:spPr>
            <a:xfrm flipH="1">
              <a:off x="4157677" y="-171341"/>
              <a:ext cx="407654" cy="267941"/>
            </a:xfrm>
            <a:custGeom>
              <a:avLst/>
              <a:gdLst/>
              <a:ahLst/>
              <a:cxnLst/>
              <a:rect l="l" t="t" r="r" b="b"/>
              <a:pathLst>
                <a:path w="10249" h="6736" extrusionOk="0">
                  <a:moveTo>
                    <a:pt x="7951" y="1"/>
                  </a:moveTo>
                  <a:cubicBezTo>
                    <a:pt x="7500" y="1"/>
                    <a:pt x="7046" y="93"/>
                    <a:pt x="6619" y="276"/>
                  </a:cubicBezTo>
                  <a:lnTo>
                    <a:pt x="0" y="3084"/>
                  </a:lnTo>
                  <a:lnTo>
                    <a:pt x="1552" y="6736"/>
                  </a:lnTo>
                  <a:lnTo>
                    <a:pt x="8172" y="3928"/>
                  </a:lnTo>
                  <a:cubicBezTo>
                    <a:pt x="9130" y="3517"/>
                    <a:pt x="9838" y="2696"/>
                    <a:pt x="10112" y="1691"/>
                  </a:cubicBezTo>
                  <a:cubicBezTo>
                    <a:pt x="10249" y="1189"/>
                    <a:pt x="10020" y="687"/>
                    <a:pt x="9564" y="436"/>
                  </a:cubicBezTo>
                  <a:cubicBezTo>
                    <a:pt x="9070" y="145"/>
                    <a:pt x="8513" y="1"/>
                    <a:pt x="79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5"/>
            <p:cNvSpPr/>
            <p:nvPr/>
          </p:nvSpPr>
          <p:spPr>
            <a:xfrm flipH="1">
              <a:off x="4211254" y="-12987"/>
              <a:ext cx="295091" cy="153183"/>
            </a:xfrm>
            <a:custGeom>
              <a:avLst/>
              <a:gdLst/>
              <a:ahLst/>
              <a:cxnLst/>
              <a:rect l="l" t="t" r="r" b="b"/>
              <a:pathLst>
                <a:path w="7419" h="3851" extrusionOk="0">
                  <a:moveTo>
                    <a:pt x="6595" y="0"/>
                  </a:moveTo>
                  <a:cubicBezTo>
                    <a:pt x="6260" y="0"/>
                    <a:pt x="5924" y="66"/>
                    <a:pt x="5616" y="198"/>
                  </a:cubicBezTo>
                  <a:lnTo>
                    <a:pt x="1" y="2595"/>
                  </a:lnTo>
                  <a:lnTo>
                    <a:pt x="526" y="3850"/>
                  </a:lnTo>
                  <a:lnTo>
                    <a:pt x="6186" y="1454"/>
                  </a:lnTo>
                  <a:cubicBezTo>
                    <a:pt x="6643" y="1248"/>
                    <a:pt x="7054" y="929"/>
                    <a:pt x="7305" y="495"/>
                  </a:cubicBezTo>
                  <a:lnTo>
                    <a:pt x="7328" y="495"/>
                  </a:lnTo>
                  <a:cubicBezTo>
                    <a:pt x="7419" y="312"/>
                    <a:pt x="7328" y="107"/>
                    <a:pt x="7145" y="61"/>
                  </a:cubicBezTo>
                  <a:cubicBezTo>
                    <a:pt x="6966" y="21"/>
                    <a:pt x="6781" y="0"/>
                    <a:pt x="6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5"/>
            <p:cNvSpPr/>
            <p:nvPr/>
          </p:nvSpPr>
          <p:spPr>
            <a:xfrm flipH="1">
              <a:off x="4502645" y="38445"/>
              <a:ext cx="30030" cy="41806"/>
            </a:xfrm>
            <a:custGeom>
              <a:avLst/>
              <a:gdLst/>
              <a:ahLst/>
              <a:cxnLst/>
              <a:rect l="l" t="t" r="r" b="b"/>
              <a:pathLst>
                <a:path w="755" h="1051" extrusionOk="0">
                  <a:moveTo>
                    <a:pt x="1" y="138"/>
                  </a:moveTo>
                  <a:lnTo>
                    <a:pt x="115" y="275"/>
                  </a:lnTo>
                  <a:cubicBezTo>
                    <a:pt x="252" y="435"/>
                    <a:pt x="343" y="640"/>
                    <a:pt x="366" y="845"/>
                  </a:cubicBezTo>
                  <a:lnTo>
                    <a:pt x="389" y="1051"/>
                  </a:lnTo>
                  <a:lnTo>
                    <a:pt x="754" y="891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D4DF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5"/>
            <p:cNvSpPr/>
            <p:nvPr/>
          </p:nvSpPr>
          <p:spPr>
            <a:xfrm flipH="1">
              <a:off x="4513544" y="45724"/>
              <a:ext cx="54412" cy="54853"/>
            </a:xfrm>
            <a:custGeom>
              <a:avLst/>
              <a:gdLst/>
              <a:ahLst/>
              <a:cxnLst/>
              <a:rect l="l" t="t" r="r" b="b"/>
              <a:pathLst>
                <a:path w="1368" h="1379" extrusionOk="0">
                  <a:moveTo>
                    <a:pt x="1093" y="0"/>
                  </a:moveTo>
                  <a:lnTo>
                    <a:pt x="112" y="69"/>
                  </a:lnTo>
                  <a:cubicBezTo>
                    <a:pt x="103" y="66"/>
                    <a:pt x="94" y="64"/>
                    <a:pt x="86" y="64"/>
                  </a:cubicBezTo>
                  <a:cubicBezTo>
                    <a:pt x="32" y="64"/>
                    <a:pt x="1" y="124"/>
                    <a:pt x="20" y="183"/>
                  </a:cubicBezTo>
                  <a:lnTo>
                    <a:pt x="500" y="1324"/>
                  </a:lnTo>
                  <a:cubicBezTo>
                    <a:pt x="512" y="1362"/>
                    <a:pt x="546" y="1379"/>
                    <a:pt x="581" y="1379"/>
                  </a:cubicBezTo>
                  <a:cubicBezTo>
                    <a:pt x="609" y="1379"/>
                    <a:pt x="639" y="1368"/>
                    <a:pt x="660" y="1347"/>
                  </a:cubicBezTo>
                  <a:lnTo>
                    <a:pt x="1367" y="685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5"/>
            <p:cNvSpPr/>
            <p:nvPr/>
          </p:nvSpPr>
          <p:spPr>
            <a:xfrm flipH="1">
              <a:off x="4544409" y="-25994"/>
              <a:ext cx="54532" cy="54336"/>
            </a:xfrm>
            <a:custGeom>
              <a:avLst/>
              <a:gdLst/>
              <a:ahLst/>
              <a:cxnLst/>
              <a:rect l="l" t="t" r="r" b="b"/>
              <a:pathLst>
                <a:path w="1371" h="1366" extrusionOk="0">
                  <a:moveTo>
                    <a:pt x="1096" y="0"/>
                  </a:moveTo>
                  <a:lnTo>
                    <a:pt x="115" y="46"/>
                  </a:lnTo>
                  <a:cubicBezTo>
                    <a:pt x="46" y="46"/>
                    <a:pt x="1" y="114"/>
                    <a:pt x="23" y="183"/>
                  </a:cubicBezTo>
                  <a:lnTo>
                    <a:pt x="503" y="1301"/>
                  </a:lnTo>
                  <a:cubicBezTo>
                    <a:pt x="529" y="1341"/>
                    <a:pt x="564" y="1366"/>
                    <a:pt x="596" y="1366"/>
                  </a:cubicBezTo>
                  <a:cubicBezTo>
                    <a:pt x="620" y="1366"/>
                    <a:pt x="643" y="1353"/>
                    <a:pt x="663" y="1324"/>
                  </a:cubicBezTo>
                  <a:lnTo>
                    <a:pt x="1370" y="662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5"/>
            <p:cNvSpPr/>
            <p:nvPr/>
          </p:nvSpPr>
          <p:spPr>
            <a:xfrm flipH="1">
              <a:off x="4263001" y="-5111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0"/>
                  </a:moveTo>
                  <a:lnTo>
                    <a:pt x="0" y="183"/>
                  </a:lnTo>
                  <a:lnTo>
                    <a:pt x="548" y="1438"/>
                  </a:lnTo>
                  <a:lnTo>
                    <a:pt x="936" y="1278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5"/>
            <p:cNvSpPr/>
            <p:nvPr/>
          </p:nvSpPr>
          <p:spPr>
            <a:xfrm flipH="1">
              <a:off x="4292037" y="75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26" y="1439"/>
                  </a:lnTo>
                  <a:lnTo>
                    <a:pt x="937" y="1279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5"/>
            <p:cNvSpPr/>
            <p:nvPr/>
          </p:nvSpPr>
          <p:spPr>
            <a:xfrm flipH="1">
              <a:off x="4327437" y="230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5"/>
            <p:cNvSpPr/>
            <p:nvPr/>
          </p:nvSpPr>
          <p:spPr>
            <a:xfrm flipH="1">
              <a:off x="4263876" y="-137769"/>
              <a:ext cx="335979" cy="315873"/>
            </a:xfrm>
            <a:custGeom>
              <a:avLst/>
              <a:gdLst/>
              <a:ahLst/>
              <a:cxnLst/>
              <a:rect l="l" t="t" r="r" b="b"/>
              <a:pathLst>
                <a:path w="8447" h="7941" extrusionOk="0">
                  <a:moveTo>
                    <a:pt x="292" y="1"/>
                  </a:moveTo>
                  <a:cubicBezTo>
                    <a:pt x="262" y="1"/>
                    <a:pt x="232" y="8"/>
                    <a:pt x="206" y="26"/>
                  </a:cubicBezTo>
                  <a:cubicBezTo>
                    <a:pt x="69" y="71"/>
                    <a:pt x="1" y="231"/>
                    <a:pt x="69" y="345"/>
                  </a:cubicBezTo>
                  <a:lnTo>
                    <a:pt x="1096" y="2787"/>
                  </a:lnTo>
                  <a:lnTo>
                    <a:pt x="2169" y="5298"/>
                  </a:lnTo>
                  <a:lnTo>
                    <a:pt x="3219" y="7786"/>
                  </a:lnTo>
                  <a:cubicBezTo>
                    <a:pt x="3253" y="7889"/>
                    <a:pt x="3352" y="7940"/>
                    <a:pt x="3457" y="7940"/>
                  </a:cubicBezTo>
                  <a:cubicBezTo>
                    <a:pt x="3492" y="7940"/>
                    <a:pt x="3527" y="7935"/>
                    <a:pt x="3562" y="7923"/>
                  </a:cubicBezTo>
                  <a:cubicBezTo>
                    <a:pt x="3630" y="7878"/>
                    <a:pt x="3676" y="7809"/>
                    <a:pt x="3698" y="7741"/>
                  </a:cubicBezTo>
                  <a:lnTo>
                    <a:pt x="4132" y="5846"/>
                  </a:lnTo>
                  <a:cubicBezTo>
                    <a:pt x="4360" y="4887"/>
                    <a:pt x="5022" y="4089"/>
                    <a:pt x="5935" y="3700"/>
                  </a:cubicBezTo>
                  <a:lnTo>
                    <a:pt x="6643" y="3404"/>
                  </a:lnTo>
                  <a:cubicBezTo>
                    <a:pt x="7351" y="3107"/>
                    <a:pt x="7944" y="2559"/>
                    <a:pt x="8286" y="1852"/>
                  </a:cubicBezTo>
                  <a:cubicBezTo>
                    <a:pt x="8446" y="1441"/>
                    <a:pt x="8241" y="961"/>
                    <a:pt x="7830" y="779"/>
                  </a:cubicBezTo>
                  <a:cubicBezTo>
                    <a:pt x="7501" y="679"/>
                    <a:pt x="7163" y="627"/>
                    <a:pt x="6827" y="627"/>
                  </a:cubicBezTo>
                  <a:cubicBezTo>
                    <a:pt x="6396" y="627"/>
                    <a:pt x="5968" y="713"/>
                    <a:pt x="5570" y="893"/>
                  </a:cubicBezTo>
                  <a:lnTo>
                    <a:pt x="4840" y="1190"/>
                  </a:lnTo>
                  <a:cubicBezTo>
                    <a:pt x="4447" y="1356"/>
                    <a:pt x="4034" y="1439"/>
                    <a:pt x="3623" y="1439"/>
                  </a:cubicBezTo>
                  <a:cubicBezTo>
                    <a:pt x="3078" y="1439"/>
                    <a:pt x="2537" y="1294"/>
                    <a:pt x="2055" y="1007"/>
                  </a:cubicBezTo>
                  <a:lnTo>
                    <a:pt x="434" y="48"/>
                  </a:lnTo>
                  <a:cubicBezTo>
                    <a:pt x="392" y="20"/>
                    <a:pt x="341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5"/>
            <p:cNvSpPr/>
            <p:nvPr/>
          </p:nvSpPr>
          <p:spPr>
            <a:xfrm flipH="1">
              <a:off x="4337420" y="-102288"/>
              <a:ext cx="45423" cy="102666"/>
            </a:xfrm>
            <a:custGeom>
              <a:avLst/>
              <a:gdLst/>
              <a:ahLst/>
              <a:cxnLst/>
              <a:rect l="l" t="t" r="r" b="b"/>
              <a:pathLst>
                <a:path w="1142" h="2581" extrusionOk="0">
                  <a:moveTo>
                    <a:pt x="68" y="1"/>
                  </a:moveTo>
                  <a:lnTo>
                    <a:pt x="0" y="47"/>
                  </a:lnTo>
                  <a:lnTo>
                    <a:pt x="1073" y="2580"/>
                  </a:lnTo>
                  <a:lnTo>
                    <a:pt x="1141" y="25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5"/>
            <p:cNvSpPr/>
            <p:nvPr/>
          </p:nvSpPr>
          <p:spPr>
            <a:xfrm flipH="1">
              <a:off x="4343784" y="-98628"/>
              <a:ext cx="46338" cy="101711"/>
            </a:xfrm>
            <a:custGeom>
              <a:avLst/>
              <a:gdLst/>
              <a:ahLst/>
              <a:cxnLst/>
              <a:rect l="l" t="t" r="r" b="b"/>
              <a:pathLst>
                <a:path w="1165" h="2557" extrusionOk="0">
                  <a:moveTo>
                    <a:pt x="69" y="0"/>
                  </a:moveTo>
                  <a:lnTo>
                    <a:pt x="0" y="23"/>
                  </a:lnTo>
                  <a:lnTo>
                    <a:pt x="1073" y="2557"/>
                  </a:lnTo>
                  <a:lnTo>
                    <a:pt x="1164" y="253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5"/>
            <p:cNvSpPr/>
            <p:nvPr/>
          </p:nvSpPr>
          <p:spPr>
            <a:xfrm flipH="1">
              <a:off x="4484508" y="-43258"/>
              <a:ext cx="57236" cy="117185"/>
            </a:xfrm>
            <a:custGeom>
              <a:avLst/>
              <a:gdLst/>
              <a:ahLst/>
              <a:cxnLst/>
              <a:rect l="l" t="t" r="r" b="b"/>
              <a:pathLst>
                <a:path w="1439" h="2946" extrusionOk="0">
                  <a:moveTo>
                    <a:pt x="229" y="1"/>
                  </a:moveTo>
                  <a:lnTo>
                    <a:pt x="1" y="92"/>
                  </a:lnTo>
                  <a:lnTo>
                    <a:pt x="1210" y="2945"/>
                  </a:lnTo>
                  <a:lnTo>
                    <a:pt x="1439" y="2854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5"/>
            <p:cNvSpPr/>
            <p:nvPr/>
          </p:nvSpPr>
          <p:spPr>
            <a:xfrm flipH="1">
              <a:off x="4499026" y="-36893"/>
              <a:ext cx="53617" cy="115355"/>
            </a:xfrm>
            <a:custGeom>
              <a:avLst/>
              <a:gdLst/>
              <a:ahLst/>
              <a:cxnLst/>
              <a:rect l="l" t="t" r="r" b="b"/>
              <a:pathLst>
                <a:path w="1348" h="2900" extrusionOk="0">
                  <a:moveTo>
                    <a:pt x="138" y="0"/>
                  </a:moveTo>
                  <a:lnTo>
                    <a:pt x="1" y="69"/>
                  </a:lnTo>
                  <a:lnTo>
                    <a:pt x="1188" y="2899"/>
                  </a:lnTo>
                  <a:lnTo>
                    <a:pt x="1347" y="2831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5"/>
            <p:cNvSpPr/>
            <p:nvPr/>
          </p:nvSpPr>
          <p:spPr>
            <a:xfrm flipH="1">
              <a:off x="4319283" y="-74642"/>
              <a:ext cx="32695" cy="29236"/>
            </a:xfrm>
            <a:custGeom>
              <a:avLst/>
              <a:gdLst/>
              <a:ahLst/>
              <a:cxnLst/>
              <a:rect l="l" t="t" r="r" b="b"/>
              <a:pathLst>
                <a:path w="822" h="735" extrusionOk="0">
                  <a:moveTo>
                    <a:pt x="423" y="1"/>
                  </a:moveTo>
                  <a:cubicBezTo>
                    <a:pt x="373" y="1"/>
                    <a:pt x="323" y="12"/>
                    <a:pt x="274" y="36"/>
                  </a:cubicBezTo>
                  <a:cubicBezTo>
                    <a:pt x="91" y="105"/>
                    <a:pt x="0" y="333"/>
                    <a:pt x="69" y="516"/>
                  </a:cubicBezTo>
                  <a:cubicBezTo>
                    <a:pt x="135" y="649"/>
                    <a:pt x="263" y="734"/>
                    <a:pt x="399" y="734"/>
                  </a:cubicBezTo>
                  <a:cubicBezTo>
                    <a:pt x="448" y="734"/>
                    <a:pt x="499" y="723"/>
                    <a:pt x="548" y="698"/>
                  </a:cubicBezTo>
                  <a:cubicBezTo>
                    <a:pt x="730" y="630"/>
                    <a:pt x="822" y="402"/>
                    <a:pt x="753" y="219"/>
                  </a:cubicBezTo>
                  <a:cubicBezTo>
                    <a:pt x="686" y="85"/>
                    <a:pt x="558" y="1"/>
                    <a:pt x="423" y="1"/>
                  </a:cubicBezTo>
                  <a:close/>
                </a:path>
              </a:pathLst>
            </a:custGeom>
            <a:solidFill>
              <a:srgbClr val="A6A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5"/>
            <p:cNvSpPr/>
            <p:nvPr/>
          </p:nvSpPr>
          <p:spPr>
            <a:xfrm flipH="1">
              <a:off x="4321073" y="-73210"/>
              <a:ext cx="29115" cy="26492"/>
            </a:xfrm>
            <a:custGeom>
              <a:avLst/>
              <a:gdLst/>
              <a:ahLst/>
              <a:cxnLst/>
              <a:rect l="l" t="t" r="r" b="b"/>
              <a:pathLst>
                <a:path w="732" h="666" extrusionOk="0">
                  <a:moveTo>
                    <a:pt x="353" y="0"/>
                  </a:moveTo>
                  <a:cubicBezTo>
                    <a:pt x="313" y="0"/>
                    <a:pt x="271" y="8"/>
                    <a:pt x="229" y="23"/>
                  </a:cubicBezTo>
                  <a:cubicBezTo>
                    <a:pt x="69" y="92"/>
                    <a:pt x="1" y="297"/>
                    <a:pt x="69" y="457"/>
                  </a:cubicBezTo>
                  <a:cubicBezTo>
                    <a:pt x="120" y="593"/>
                    <a:pt x="234" y="666"/>
                    <a:pt x="365" y="666"/>
                  </a:cubicBezTo>
                  <a:cubicBezTo>
                    <a:pt x="410" y="666"/>
                    <a:pt x="456" y="657"/>
                    <a:pt x="503" y="639"/>
                  </a:cubicBezTo>
                  <a:cubicBezTo>
                    <a:pt x="663" y="571"/>
                    <a:pt x="731" y="366"/>
                    <a:pt x="663" y="206"/>
                  </a:cubicBezTo>
                  <a:cubicBezTo>
                    <a:pt x="610" y="83"/>
                    <a:pt x="489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5"/>
            <p:cNvSpPr/>
            <p:nvPr/>
          </p:nvSpPr>
          <p:spPr>
            <a:xfrm flipH="1">
              <a:off x="4341954" y="-68676"/>
              <a:ext cx="3699" cy="3182"/>
            </a:xfrm>
            <a:custGeom>
              <a:avLst/>
              <a:gdLst/>
              <a:ahLst/>
              <a:cxnLst/>
              <a:rect l="l" t="t" r="r" b="b"/>
              <a:pathLst>
                <a:path w="93" h="80" extrusionOk="0">
                  <a:moveTo>
                    <a:pt x="69" y="1"/>
                  </a:moveTo>
                  <a:cubicBezTo>
                    <a:pt x="46" y="1"/>
                    <a:pt x="24" y="1"/>
                    <a:pt x="24" y="23"/>
                  </a:cubicBezTo>
                  <a:cubicBezTo>
                    <a:pt x="1" y="46"/>
                    <a:pt x="24" y="69"/>
                    <a:pt x="46" y="69"/>
                  </a:cubicBezTo>
                  <a:cubicBezTo>
                    <a:pt x="46" y="77"/>
                    <a:pt x="49" y="79"/>
                    <a:pt x="53" y="79"/>
                  </a:cubicBezTo>
                  <a:cubicBezTo>
                    <a:pt x="62" y="79"/>
                    <a:pt x="77" y="69"/>
                    <a:pt x="92" y="69"/>
                  </a:cubicBezTo>
                  <a:cubicBezTo>
                    <a:pt x="92" y="69"/>
                    <a:pt x="92" y="46"/>
                    <a:pt x="92" y="46"/>
                  </a:cubicBezTo>
                  <a:cubicBezTo>
                    <a:pt x="92" y="46"/>
                    <a:pt x="92" y="23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5"/>
            <p:cNvSpPr/>
            <p:nvPr/>
          </p:nvSpPr>
          <p:spPr>
            <a:xfrm flipH="1">
              <a:off x="4324334" y="-71221"/>
              <a:ext cx="17541" cy="6961"/>
            </a:xfrm>
            <a:custGeom>
              <a:avLst/>
              <a:gdLst/>
              <a:ahLst/>
              <a:cxnLst/>
              <a:rect l="l" t="t" r="r" b="b"/>
              <a:pathLst>
                <a:path w="441" h="175" extrusionOk="0">
                  <a:moveTo>
                    <a:pt x="133" y="1"/>
                  </a:moveTo>
                  <a:cubicBezTo>
                    <a:pt x="95" y="1"/>
                    <a:pt x="57" y="7"/>
                    <a:pt x="20" y="19"/>
                  </a:cubicBezTo>
                  <a:cubicBezTo>
                    <a:pt x="0" y="39"/>
                    <a:pt x="14" y="92"/>
                    <a:pt x="48" y="92"/>
                  </a:cubicBezTo>
                  <a:cubicBezTo>
                    <a:pt x="53" y="92"/>
                    <a:pt x="59" y="91"/>
                    <a:pt x="66" y="87"/>
                  </a:cubicBezTo>
                  <a:cubicBezTo>
                    <a:pt x="91" y="75"/>
                    <a:pt x="118" y="69"/>
                    <a:pt x="146" y="69"/>
                  </a:cubicBezTo>
                  <a:cubicBezTo>
                    <a:pt x="219" y="69"/>
                    <a:pt x="297" y="106"/>
                    <a:pt x="362" y="156"/>
                  </a:cubicBezTo>
                  <a:cubicBezTo>
                    <a:pt x="369" y="169"/>
                    <a:pt x="380" y="175"/>
                    <a:pt x="390" y="175"/>
                  </a:cubicBezTo>
                  <a:cubicBezTo>
                    <a:pt x="415" y="175"/>
                    <a:pt x="440" y="142"/>
                    <a:pt x="408" y="110"/>
                  </a:cubicBezTo>
                  <a:cubicBezTo>
                    <a:pt x="341" y="43"/>
                    <a:pt x="23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5"/>
            <p:cNvSpPr/>
            <p:nvPr/>
          </p:nvSpPr>
          <p:spPr>
            <a:xfrm flipH="1">
              <a:off x="4566604" y="13584"/>
              <a:ext cx="753179" cy="864604"/>
            </a:xfrm>
            <a:custGeom>
              <a:avLst/>
              <a:gdLst/>
              <a:ahLst/>
              <a:cxnLst/>
              <a:rect l="l" t="t" r="r" b="b"/>
              <a:pathLst>
                <a:path w="18936" h="21736" extrusionOk="0">
                  <a:moveTo>
                    <a:pt x="17725" y="1"/>
                  </a:moveTo>
                  <a:cubicBezTo>
                    <a:pt x="17705" y="1"/>
                    <a:pt x="17686" y="3"/>
                    <a:pt x="17667" y="10"/>
                  </a:cubicBezTo>
                  <a:cubicBezTo>
                    <a:pt x="14791" y="1425"/>
                    <a:pt x="11596" y="2132"/>
                    <a:pt x="8811" y="3753"/>
                  </a:cubicBezTo>
                  <a:cubicBezTo>
                    <a:pt x="6437" y="5145"/>
                    <a:pt x="4360" y="7085"/>
                    <a:pt x="2808" y="9368"/>
                  </a:cubicBezTo>
                  <a:cubicBezTo>
                    <a:pt x="1210" y="11696"/>
                    <a:pt x="0" y="14367"/>
                    <a:pt x="1803" y="16946"/>
                  </a:cubicBezTo>
                  <a:cubicBezTo>
                    <a:pt x="3226" y="19025"/>
                    <a:pt x="6160" y="20538"/>
                    <a:pt x="8713" y="20538"/>
                  </a:cubicBezTo>
                  <a:cubicBezTo>
                    <a:pt x="8823" y="20538"/>
                    <a:pt x="8931" y="20535"/>
                    <a:pt x="9039" y="20530"/>
                  </a:cubicBezTo>
                  <a:cubicBezTo>
                    <a:pt x="9359" y="20507"/>
                    <a:pt x="9678" y="20461"/>
                    <a:pt x="9998" y="20370"/>
                  </a:cubicBezTo>
                  <a:cubicBezTo>
                    <a:pt x="11001" y="21159"/>
                    <a:pt x="12348" y="21736"/>
                    <a:pt x="13623" y="21736"/>
                  </a:cubicBezTo>
                  <a:cubicBezTo>
                    <a:pt x="14670" y="21736"/>
                    <a:pt x="15669" y="21347"/>
                    <a:pt x="16389" y="20370"/>
                  </a:cubicBezTo>
                  <a:cubicBezTo>
                    <a:pt x="16500" y="20227"/>
                    <a:pt x="16346" y="20117"/>
                    <a:pt x="16189" y="20117"/>
                  </a:cubicBezTo>
                  <a:cubicBezTo>
                    <a:pt x="16120" y="20117"/>
                    <a:pt x="16050" y="20138"/>
                    <a:pt x="16001" y="20187"/>
                  </a:cubicBezTo>
                  <a:cubicBezTo>
                    <a:pt x="15304" y="20957"/>
                    <a:pt x="14474" y="21272"/>
                    <a:pt x="13620" y="21272"/>
                  </a:cubicBezTo>
                  <a:cubicBezTo>
                    <a:pt x="12599" y="21272"/>
                    <a:pt x="11544" y="20823"/>
                    <a:pt x="10637" y="20164"/>
                  </a:cubicBezTo>
                  <a:cubicBezTo>
                    <a:pt x="12577" y="19388"/>
                    <a:pt x="14015" y="17448"/>
                    <a:pt x="12919" y="15303"/>
                  </a:cubicBezTo>
                  <a:cubicBezTo>
                    <a:pt x="12888" y="15232"/>
                    <a:pt x="12816" y="15202"/>
                    <a:pt x="12739" y="15202"/>
                  </a:cubicBezTo>
                  <a:cubicBezTo>
                    <a:pt x="12592" y="15202"/>
                    <a:pt x="12426" y="15312"/>
                    <a:pt x="12486" y="15462"/>
                  </a:cubicBezTo>
                  <a:cubicBezTo>
                    <a:pt x="13239" y="17357"/>
                    <a:pt x="12075" y="19228"/>
                    <a:pt x="10226" y="19822"/>
                  </a:cubicBezTo>
                  <a:lnTo>
                    <a:pt x="10203" y="19822"/>
                  </a:lnTo>
                  <a:cubicBezTo>
                    <a:pt x="9701" y="19388"/>
                    <a:pt x="9245" y="18886"/>
                    <a:pt x="8902" y="18384"/>
                  </a:cubicBezTo>
                  <a:cubicBezTo>
                    <a:pt x="7647" y="16558"/>
                    <a:pt x="7167" y="14184"/>
                    <a:pt x="7715" y="12016"/>
                  </a:cubicBezTo>
                  <a:cubicBezTo>
                    <a:pt x="9039" y="6834"/>
                    <a:pt x="15065" y="5031"/>
                    <a:pt x="18808" y="2018"/>
                  </a:cubicBezTo>
                  <a:cubicBezTo>
                    <a:pt x="18935" y="1909"/>
                    <a:pt x="18803" y="1786"/>
                    <a:pt x="18674" y="1786"/>
                  </a:cubicBezTo>
                  <a:cubicBezTo>
                    <a:pt x="18641" y="1786"/>
                    <a:pt x="18608" y="1794"/>
                    <a:pt x="18580" y="1813"/>
                  </a:cubicBezTo>
                  <a:cubicBezTo>
                    <a:pt x="14152" y="5008"/>
                    <a:pt x="6802" y="7382"/>
                    <a:pt x="6916" y="14001"/>
                  </a:cubicBezTo>
                  <a:cubicBezTo>
                    <a:pt x="6962" y="16238"/>
                    <a:pt x="7898" y="18475"/>
                    <a:pt x="9541" y="19982"/>
                  </a:cubicBezTo>
                  <a:cubicBezTo>
                    <a:pt x="9277" y="20024"/>
                    <a:pt x="9011" y="20043"/>
                    <a:pt x="8744" y="20043"/>
                  </a:cubicBezTo>
                  <a:cubicBezTo>
                    <a:pt x="7416" y="20043"/>
                    <a:pt x="6067" y="19559"/>
                    <a:pt x="4908" y="18932"/>
                  </a:cubicBezTo>
                  <a:cubicBezTo>
                    <a:pt x="3470" y="18156"/>
                    <a:pt x="2169" y="17014"/>
                    <a:pt x="1621" y="15417"/>
                  </a:cubicBezTo>
                  <a:cubicBezTo>
                    <a:pt x="1005" y="13591"/>
                    <a:pt x="1849" y="11902"/>
                    <a:pt x="2785" y="10349"/>
                  </a:cubicBezTo>
                  <a:cubicBezTo>
                    <a:pt x="4360" y="7770"/>
                    <a:pt x="6597" y="5579"/>
                    <a:pt x="9222" y="4073"/>
                  </a:cubicBezTo>
                  <a:cubicBezTo>
                    <a:pt x="11961" y="2475"/>
                    <a:pt x="15248" y="2018"/>
                    <a:pt x="17850" y="215"/>
                  </a:cubicBezTo>
                  <a:cubicBezTo>
                    <a:pt x="17988" y="116"/>
                    <a:pt x="17853" y="1"/>
                    <a:pt x="17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5"/>
            <p:cNvSpPr/>
            <p:nvPr/>
          </p:nvSpPr>
          <p:spPr>
            <a:xfrm flipH="1">
              <a:off x="1899769" y="303562"/>
              <a:ext cx="83567" cy="68139"/>
            </a:xfrm>
            <a:custGeom>
              <a:avLst/>
              <a:gdLst/>
              <a:ahLst/>
              <a:cxnLst/>
              <a:rect l="l" t="t" r="r" b="b"/>
              <a:pathLst>
                <a:path w="2101" h="1713" extrusionOk="0">
                  <a:moveTo>
                    <a:pt x="0" y="1"/>
                  </a:moveTo>
                  <a:lnTo>
                    <a:pt x="0" y="389"/>
                  </a:lnTo>
                  <a:lnTo>
                    <a:pt x="1963" y="1713"/>
                  </a:lnTo>
                  <a:lnTo>
                    <a:pt x="2100" y="15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5"/>
            <p:cNvSpPr/>
            <p:nvPr/>
          </p:nvSpPr>
          <p:spPr>
            <a:xfrm flipH="1">
              <a:off x="3587542" y="126513"/>
              <a:ext cx="196131" cy="210701"/>
            </a:xfrm>
            <a:custGeom>
              <a:avLst/>
              <a:gdLst/>
              <a:ahLst/>
              <a:cxnLst/>
              <a:rect l="l" t="t" r="r" b="b"/>
              <a:pathLst>
                <a:path w="4931" h="5297" fill="none" extrusionOk="0">
                  <a:moveTo>
                    <a:pt x="4931" y="1"/>
                  </a:moveTo>
                  <a:cubicBezTo>
                    <a:pt x="4931" y="1"/>
                    <a:pt x="1507" y="1302"/>
                    <a:pt x="1" y="5296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5"/>
            <p:cNvSpPr/>
            <p:nvPr/>
          </p:nvSpPr>
          <p:spPr>
            <a:xfrm flipH="1">
              <a:off x="4213044" y="-60521"/>
              <a:ext cx="51787" cy="30032"/>
            </a:xfrm>
            <a:custGeom>
              <a:avLst/>
              <a:gdLst/>
              <a:ahLst/>
              <a:cxnLst/>
              <a:rect l="l" t="t" r="r" b="b"/>
              <a:pathLst>
                <a:path w="1302" h="755" fill="none" extrusionOk="0">
                  <a:moveTo>
                    <a:pt x="0" y="754"/>
                  </a:moveTo>
                  <a:cubicBezTo>
                    <a:pt x="0" y="754"/>
                    <a:pt x="936" y="389"/>
                    <a:pt x="1301" y="1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5"/>
            <p:cNvSpPr/>
            <p:nvPr/>
          </p:nvSpPr>
          <p:spPr>
            <a:xfrm flipH="1">
              <a:off x="4171280" y="-120426"/>
              <a:ext cx="29115" cy="49961"/>
            </a:xfrm>
            <a:custGeom>
              <a:avLst/>
              <a:gdLst/>
              <a:ahLst/>
              <a:cxnLst/>
              <a:rect l="l" t="t" r="r" b="b"/>
              <a:pathLst>
                <a:path w="732" h="1256" fill="none" extrusionOk="0">
                  <a:moveTo>
                    <a:pt x="1" y="1256"/>
                  </a:moveTo>
                  <a:cubicBezTo>
                    <a:pt x="1" y="1256"/>
                    <a:pt x="731" y="617"/>
                    <a:pt x="480" y="0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5"/>
            <p:cNvSpPr/>
            <p:nvPr/>
          </p:nvSpPr>
          <p:spPr>
            <a:xfrm flipH="1">
              <a:off x="4271155" y="-89559"/>
              <a:ext cx="26371" cy="49085"/>
            </a:xfrm>
            <a:custGeom>
              <a:avLst/>
              <a:gdLst/>
              <a:ahLst/>
              <a:cxnLst/>
              <a:rect l="l" t="t" r="r" b="b"/>
              <a:pathLst>
                <a:path w="663" h="1234" fill="none" extrusionOk="0">
                  <a:moveTo>
                    <a:pt x="411" y="1"/>
                  </a:moveTo>
                  <a:cubicBezTo>
                    <a:pt x="411" y="1"/>
                    <a:pt x="663" y="708"/>
                    <a:pt x="1" y="123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5"/>
            <p:cNvSpPr/>
            <p:nvPr/>
          </p:nvSpPr>
          <p:spPr>
            <a:xfrm flipH="1">
              <a:off x="4223027" y="3958"/>
              <a:ext cx="16387" cy="20008"/>
            </a:xfrm>
            <a:custGeom>
              <a:avLst/>
              <a:gdLst/>
              <a:ahLst/>
              <a:cxnLst/>
              <a:rect l="l" t="t" r="r" b="b"/>
              <a:pathLst>
                <a:path w="412" h="503" fill="none" extrusionOk="0">
                  <a:moveTo>
                    <a:pt x="411" y="1"/>
                  </a:moveTo>
                  <a:cubicBezTo>
                    <a:pt x="411" y="1"/>
                    <a:pt x="274" y="320"/>
                    <a:pt x="0" y="50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5"/>
            <p:cNvSpPr/>
            <p:nvPr/>
          </p:nvSpPr>
          <p:spPr>
            <a:xfrm flipH="1">
              <a:off x="4367371" y="-4196"/>
              <a:ext cx="54532" cy="35442"/>
            </a:xfrm>
            <a:custGeom>
              <a:avLst/>
              <a:gdLst/>
              <a:ahLst/>
              <a:cxnLst/>
              <a:rect l="l" t="t" r="r" b="b"/>
              <a:pathLst>
                <a:path w="1371" h="891" fill="none" extrusionOk="0">
                  <a:moveTo>
                    <a:pt x="1370" y="0"/>
                  </a:moveTo>
                  <a:cubicBezTo>
                    <a:pt x="1370" y="0"/>
                    <a:pt x="343" y="434"/>
                    <a:pt x="1" y="890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5"/>
            <p:cNvSpPr/>
            <p:nvPr/>
          </p:nvSpPr>
          <p:spPr>
            <a:xfrm flipH="1">
              <a:off x="3809964" y="496045"/>
              <a:ext cx="11813" cy="63604"/>
            </a:xfrm>
            <a:custGeom>
              <a:avLst/>
              <a:gdLst/>
              <a:ahLst/>
              <a:cxnLst/>
              <a:rect l="l" t="t" r="r" b="b"/>
              <a:pathLst>
                <a:path w="297" h="1599" fill="none" extrusionOk="0">
                  <a:moveTo>
                    <a:pt x="69" y="1"/>
                  </a:moveTo>
                  <a:cubicBezTo>
                    <a:pt x="69" y="1"/>
                    <a:pt x="0" y="823"/>
                    <a:pt x="297" y="1599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5"/>
            <p:cNvSpPr/>
            <p:nvPr/>
          </p:nvSpPr>
          <p:spPr>
            <a:xfrm flipH="1">
              <a:off x="3115413" y="392544"/>
              <a:ext cx="40928" cy="167105"/>
            </a:xfrm>
            <a:custGeom>
              <a:avLst/>
              <a:gdLst/>
              <a:ahLst/>
              <a:cxnLst/>
              <a:rect l="l" t="t" r="r" b="b"/>
              <a:pathLst>
                <a:path w="1029" h="4201" fill="none" extrusionOk="0">
                  <a:moveTo>
                    <a:pt x="480" y="1"/>
                  </a:moveTo>
                  <a:cubicBezTo>
                    <a:pt x="480" y="1"/>
                    <a:pt x="1028" y="1964"/>
                    <a:pt x="1" y="4201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4" name="Google Shape;2454;p25"/>
            <p:cNvGrpSpPr/>
            <p:nvPr/>
          </p:nvGrpSpPr>
          <p:grpSpPr>
            <a:xfrm>
              <a:off x="2962001" y="2010494"/>
              <a:ext cx="273294" cy="323868"/>
              <a:chOff x="2962001" y="2010494"/>
              <a:chExt cx="273294" cy="323868"/>
            </a:xfrm>
          </p:grpSpPr>
          <p:sp>
            <p:nvSpPr>
              <p:cNvPr id="2455" name="Google Shape;2455;p25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25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25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25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25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0" name="Google Shape;2460;p25"/>
            <p:cNvSpPr/>
            <p:nvPr/>
          </p:nvSpPr>
          <p:spPr>
            <a:xfrm flipH="1">
              <a:off x="604258" y="1511127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8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5"/>
            <p:cNvSpPr/>
            <p:nvPr/>
          </p:nvSpPr>
          <p:spPr>
            <a:xfrm flipH="1">
              <a:off x="437203" y="1710890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7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5"/>
            <p:cNvSpPr/>
            <p:nvPr/>
          </p:nvSpPr>
          <p:spPr>
            <a:xfrm flipH="1">
              <a:off x="813952" y="237293"/>
              <a:ext cx="89931" cy="113525"/>
            </a:xfrm>
            <a:custGeom>
              <a:avLst/>
              <a:gdLst/>
              <a:ahLst/>
              <a:cxnLst/>
              <a:rect l="l" t="t" r="r" b="b"/>
              <a:pathLst>
                <a:path w="2261" h="2854" fill="none" extrusionOk="0">
                  <a:moveTo>
                    <a:pt x="1" y="2854"/>
                  </a:moveTo>
                  <a:cubicBezTo>
                    <a:pt x="1" y="2854"/>
                    <a:pt x="480" y="685"/>
                    <a:pt x="2260" y="1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5"/>
            <p:cNvSpPr/>
            <p:nvPr/>
          </p:nvSpPr>
          <p:spPr>
            <a:xfrm flipH="1">
              <a:off x="419941" y="567804"/>
              <a:ext cx="107154" cy="116230"/>
            </a:xfrm>
            <a:custGeom>
              <a:avLst/>
              <a:gdLst/>
              <a:ahLst/>
              <a:cxnLst/>
              <a:rect l="l" t="t" r="r" b="b"/>
              <a:pathLst>
                <a:path w="2694" h="2922" fill="none" extrusionOk="0">
                  <a:moveTo>
                    <a:pt x="0" y="2922"/>
                  </a:moveTo>
                  <a:cubicBezTo>
                    <a:pt x="0" y="2922"/>
                    <a:pt x="1917" y="1780"/>
                    <a:pt x="2693" y="0"/>
                  </a:cubicBezTo>
                </a:path>
              </a:pathLst>
            </a:custGeom>
            <a:noFill/>
            <a:ln w="9700" cap="rnd" cmpd="sng">
              <a:solidFill>
                <a:srgbClr val="DAB45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5"/>
            <p:cNvSpPr/>
            <p:nvPr/>
          </p:nvSpPr>
          <p:spPr>
            <a:xfrm flipH="1">
              <a:off x="2715952" y="1231492"/>
              <a:ext cx="41804" cy="49046"/>
            </a:xfrm>
            <a:custGeom>
              <a:avLst/>
              <a:gdLst/>
              <a:ahLst/>
              <a:cxnLst/>
              <a:rect l="l" t="t" r="r" b="b"/>
              <a:pathLst>
                <a:path w="1051" h="1233" fill="none" extrusionOk="0">
                  <a:moveTo>
                    <a:pt x="0" y="0"/>
                  </a:moveTo>
                  <a:lnTo>
                    <a:pt x="1050" y="123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5"/>
            <p:cNvSpPr/>
            <p:nvPr/>
          </p:nvSpPr>
          <p:spPr>
            <a:xfrm flipH="1">
              <a:off x="2010543" y="238208"/>
              <a:ext cx="77203" cy="58155"/>
            </a:xfrm>
            <a:custGeom>
              <a:avLst/>
              <a:gdLst/>
              <a:ahLst/>
              <a:cxnLst/>
              <a:rect l="l" t="t" r="r" b="b"/>
              <a:pathLst>
                <a:path w="1941" h="1462" fill="none" extrusionOk="0">
                  <a:moveTo>
                    <a:pt x="0" y="0"/>
                  </a:moveTo>
                  <a:lnTo>
                    <a:pt x="1941" y="146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5"/>
            <p:cNvSpPr/>
            <p:nvPr/>
          </p:nvSpPr>
          <p:spPr>
            <a:xfrm flipH="1">
              <a:off x="2153971" y="503325"/>
              <a:ext cx="58151" cy="77208"/>
            </a:xfrm>
            <a:custGeom>
              <a:avLst/>
              <a:gdLst/>
              <a:ahLst/>
              <a:cxnLst/>
              <a:rect l="l" t="t" r="r" b="b"/>
              <a:pathLst>
                <a:path w="1462" h="1941" fill="none" extrusionOk="0">
                  <a:moveTo>
                    <a:pt x="1461" y="0"/>
                  </a:moveTo>
                  <a:lnTo>
                    <a:pt x="0" y="194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7" name="Google Shape;2467;p25"/>
            <p:cNvGrpSpPr/>
            <p:nvPr/>
          </p:nvGrpSpPr>
          <p:grpSpPr>
            <a:xfrm>
              <a:off x="763207" y="-18504"/>
              <a:ext cx="3376234" cy="3419337"/>
              <a:chOff x="990957" y="-880429"/>
              <a:chExt cx="3376234" cy="3419337"/>
            </a:xfrm>
          </p:grpSpPr>
          <p:sp>
            <p:nvSpPr>
              <p:cNvPr id="2468" name="Google Shape;2468;p25"/>
              <p:cNvSpPr/>
              <p:nvPr/>
            </p:nvSpPr>
            <p:spPr>
              <a:xfrm>
                <a:off x="2615693" y="83833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25"/>
              <p:cNvSpPr/>
              <p:nvPr/>
            </p:nvSpPr>
            <p:spPr>
              <a:xfrm>
                <a:off x="3656851" y="863908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25"/>
              <p:cNvSpPr/>
              <p:nvPr/>
            </p:nvSpPr>
            <p:spPr>
              <a:xfrm>
                <a:off x="990957" y="1391154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25"/>
              <p:cNvSpPr/>
              <p:nvPr/>
            </p:nvSpPr>
            <p:spPr>
              <a:xfrm>
                <a:off x="2734736" y="-880429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25"/>
              <p:cNvSpPr/>
              <p:nvPr/>
            </p:nvSpPr>
            <p:spPr>
              <a:xfrm>
                <a:off x="4307320" y="1743009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25"/>
              <p:cNvSpPr/>
              <p:nvPr/>
            </p:nvSpPr>
            <p:spPr>
              <a:xfrm>
                <a:off x="4006854" y="1482629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25"/>
              <p:cNvSpPr/>
              <p:nvPr/>
            </p:nvSpPr>
            <p:spPr>
              <a:xfrm>
                <a:off x="3365272" y="1959706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25"/>
              <p:cNvSpPr/>
              <p:nvPr/>
            </p:nvSpPr>
            <p:spPr>
              <a:xfrm>
                <a:off x="3361835" y="37955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25"/>
              <p:cNvSpPr/>
              <p:nvPr/>
            </p:nvSpPr>
            <p:spPr>
              <a:xfrm>
                <a:off x="2392866" y="246238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477" name="Google Shape;2477;p25"/>
              <p:cNvGrpSpPr/>
              <p:nvPr/>
            </p:nvGrpSpPr>
            <p:grpSpPr>
              <a:xfrm>
                <a:off x="1570454" y="-97377"/>
                <a:ext cx="358499" cy="447941"/>
                <a:chOff x="4896454" y="199085"/>
                <a:chExt cx="358499" cy="447941"/>
              </a:xfrm>
            </p:grpSpPr>
            <p:sp>
              <p:nvSpPr>
                <p:cNvPr id="2478" name="Google Shape;2478;p25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2479;p25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0" name="Google Shape;2480;p25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1" name="Google Shape;2481;p25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2" name="Google Shape;2482;p25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3" name="Google Shape;2483;p25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4" name="Google Shape;2484;p25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5" name="Google Shape;2485;p25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2486;p25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2487;p25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2488;p25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489" name="Google Shape;2489;p25"/>
            <p:cNvSpPr/>
            <p:nvPr/>
          </p:nvSpPr>
          <p:spPr>
            <a:xfrm>
              <a:off x="3822017" y="8929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5"/>
            <p:cNvSpPr/>
            <p:nvPr/>
          </p:nvSpPr>
          <p:spPr>
            <a:xfrm>
              <a:off x="4548779" y="12075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5"/>
            <p:cNvSpPr/>
            <p:nvPr/>
          </p:nvSpPr>
          <p:spPr>
            <a:xfrm>
              <a:off x="1248022" y="4481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92" name="Google Shape;2492;p25"/>
            <p:cNvGrpSpPr/>
            <p:nvPr/>
          </p:nvGrpSpPr>
          <p:grpSpPr>
            <a:xfrm>
              <a:off x="2266618" y="2138670"/>
              <a:ext cx="338118" cy="385232"/>
              <a:chOff x="8822856" y="2734170"/>
              <a:chExt cx="338118" cy="385232"/>
            </a:xfrm>
          </p:grpSpPr>
          <p:sp>
            <p:nvSpPr>
              <p:cNvPr id="2493" name="Google Shape;2493;p25"/>
              <p:cNvSpPr/>
              <p:nvPr/>
            </p:nvSpPr>
            <p:spPr>
              <a:xfrm>
                <a:off x="8980792" y="3062395"/>
                <a:ext cx="63575" cy="51222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1895" extrusionOk="0">
                    <a:moveTo>
                      <a:pt x="1553" y="0"/>
                    </a:moveTo>
                    <a:cubicBezTo>
                      <a:pt x="1461" y="0"/>
                      <a:pt x="1370" y="23"/>
                      <a:pt x="1279" y="46"/>
                    </a:cubicBezTo>
                    <a:cubicBezTo>
                      <a:pt x="1210" y="46"/>
                      <a:pt x="1142" y="69"/>
                      <a:pt x="1073" y="69"/>
                    </a:cubicBezTo>
                    <a:cubicBezTo>
                      <a:pt x="959" y="92"/>
                      <a:pt x="868" y="137"/>
                      <a:pt x="776" y="183"/>
                    </a:cubicBezTo>
                    <a:cubicBezTo>
                      <a:pt x="617" y="251"/>
                      <a:pt x="457" y="366"/>
                      <a:pt x="320" y="480"/>
                    </a:cubicBezTo>
                    <a:cubicBezTo>
                      <a:pt x="183" y="617"/>
                      <a:pt x="92" y="776"/>
                      <a:pt x="23" y="936"/>
                    </a:cubicBezTo>
                    <a:cubicBezTo>
                      <a:pt x="0" y="1005"/>
                      <a:pt x="0" y="1096"/>
                      <a:pt x="0" y="1187"/>
                    </a:cubicBezTo>
                    <a:cubicBezTo>
                      <a:pt x="0" y="1233"/>
                      <a:pt x="0" y="1301"/>
                      <a:pt x="23" y="1347"/>
                    </a:cubicBezTo>
                    <a:cubicBezTo>
                      <a:pt x="23" y="1370"/>
                      <a:pt x="46" y="1415"/>
                      <a:pt x="69" y="1461"/>
                    </a:cubicBezTo>
                    <a:cubicBezTo>
                      <a:pt x="92" y="1484"/>
                      <a:pt x="115" y="1530"/>
                      <a:pt x="137" y="1552"/>
                    </a:cubicBezTo>
                    <a:cubicBezTo>
                      <a:pt x="229" y="1644"/>
                      <a:pt x="320" y="1712"/>
                      <a:pt x="434" y="1735"/>
                    </a:cubicBezTo>
                    <a:cubicBezTo>
                      <a:pt x="434" y="1758"/>
                      <a:pt x="457" y="1758"/>
                      <a:pt x="480" y="1758"/>
                    </a:cubicBezTo>
                    <a:cubicBezTo>
                      <a:pt x="662" y="1849"/>
                      <a:pt x="868" y="1872"/>
                      <a:pt x="1050" y="1895"/>
                    </a:cubicBezTo>
                    <a:cubicBezTo>
                      <a:pt x="1233" y="1895"/>
                      <a:pt x="1438" y="1872"/>
                      <a:pt x="1598" y="1781"/>
                    </a:cubicBezTo>
                    <a:cubicBezTo>
                      <a:pt x="1735" y="1712"/>
                      <a:pt x="1895" y="1598"/>
                      <a:pt x="1986" y="1484"/>
                    </a:cubicBezTo>
                    <a:cubicBezTo>
                      <a:pt x="2123" y="1347"/>
                      <a:pt x="2214" y="1164"/>
                      <a:pt x="2283" y="982"/>
                    </a:cubicBezTo>
                    <a:cubicBezTo>
                      <a:pt x="2329" y="868"/>
                      <a:pt x="2351" y="708"/>
                      <a:pt x="2329" y="594"/>
                    </a:cubicBezTo>
                    <a:cubicBezTo>
                      <a:pt x="2306" y="434"/>
                      <a:pt x="2237" y="274"/>
                      <a:pt x="2077" y="183"/>
                    </a:cubicBezTo>
                    <a:cubicBezTo>
                      <a:pt x="2032" y="137"/>
                      <a:pt x="1963" y="92"/>
                      <a:pt x="1895" y="69"/>
                    </a:cubicBezTo>
                    <a:cubicBezTo>
                      <a:pt x="1804" y="23"/>
                      <a:pt x="1712" y="23"/>
                      <a:pt x="1621" y="23"/>
                    </a:cubicBezTo>
                    <a:cubicBezTo>
                      <a:pt x="1598" y="0"/>
                      <a:pt x="1575" y="0"/>
                      <a:pt x="155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25"/>
              <p:cNvSpPr/>
              <p:nvPr/>
            </p:nvSpPr>
            <p:spPr>
              <a:xfrm>
                <a:off x="9076424" y="2914947"/>
                <a:ext cx="76522" cy="75279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785" extrusionOk="0">
                    <a:moveTo>
                      <a:pt x="1142" y="0"/>
                    </a:moveTo>
                    <a:cubicBezTo>
                      <a:pt x="936" y="0"/>
                      <a:pt x="731" y="69"/>
                      <a:pt x="571" y="160"/>
                    </a:cubicBezTo>
                    <a:cubicBezTo>
                      <a:pt x="480" y="206"/>
                      <a:pt x="411" y="274"/>
                      <a:pt x="343" y="342"/>
                    </a:cubicBezTo>
                    <a:cubicBezTo>
                      <a:pt x="251" y="457"/>
                      <a:pt x="183" y="571"/>
                      <a:pt x="137" y="685"/>
                    </a:cubicBezTo>
                    <a:cubicBezTo>
                      <a:pt x="69" y="845"/>
                      <a:pt x="23" y="982"/>
                      <a:pt x="0" y="1164"/>
                    </a:cubicBezTo>
                    <a:cubicBezTo>
                      <a:pt x="0" y="1233"/>
                      <a:pt x="0" y="1301"/>
                      <a:pt x="23" y="1370"/>
                    </a:cubicBezTo>
                    <a:cubicBezTo>
                      <a:pt x="23" y="1415"/>
                      <a:pt x="23" y="1438"/>
                      <a:pt x="23" y="1461"/>
                    </a:cubicBezTo>
                    <a:cubicBezTo>
                      <a:pt x="0" y="1507"/>
                      <a:pt x="23" y="1575"/>
                      <a:pt x="23" y="1621"/>
                    </a:cubicBezTo>
                    <a:cubicBezTo>
                      <a:pt x="46" y="1666"/>
                      <a:pt x="46" y="1712"/>
                      <a:pt x="69" y="1758"/>
                    </a:cubicBezTo>
                    <a:cubicBezTo>
                      <a:pt x="92" y="1849"/>
                      <a:pt x="114" y="1917"/>
                      <a:pt x="160" y="2009"/>
                    </a:cubicBezTo>
                    <a:cubicBezTo>
                      <a:pt x="229" y="2077"/>
                      <a:pt x="274" y="2168"/>
                      <a:pt x="343" y="2237"/>
                    </a:cubicBezTo>
                    <a:cubicBezTo>
                      <a:pt x="411" y="2305"/>
                      <a:pt x="480" y="2351"/>
                      <a:pt x="548" y="2420"/>
                    </a:cubicBezTo>
                    <a:cubicBezTo>
                      <a:pt x="617" y="2465"/>
                      <a:pt x="685" y="2511"/>
                      <a:pt x="754" y="2557"/>
                    </a:cubicBezTo>
                    <a:cubicBezTo>
                      <a:pt x="913" y="2648"/>
                      <a:pt x="1096" y="2716"/>
                      <a:pt x="1279" y="2762"/>
                    </a:cubicBezTo>
                    <a:cubicBezTo>
                      <a:pt x="1370" y="2785"/>
                      <a:pt x="1484" y="2785"/>
                      <a:pt x="1598" y="2785"/>
                    </a:cubicBezTo>
                    <a:cubicBezTo>
                      <a:pt x="1735" y="2785"/>
                      <a:pt x="1872" y="2762"/>
                      <a:pt x="2009" y="2693"/>
                    </a:cubicBezTo>
                    <a:cubicBezTo>
                      <a:pt x="2100" y="2671"/>
                      <a:pt x="2192" y="2625"/>
                      <a:pt x="2260" y="2557"/>
                    </a:cubicBezTo>
                    <a:cubicBezTo>
                      <a:pt x="2328" y="2511"/>
                      <a:pt x="2397" y="2465"/>
                      <a:pt x="2465" y="2397"/>
                    </a:cubicBezTo>
                    <a:cubicBezTo>
                      <a:pt x="2511" y="2351"/>
                      <a:pt x="2580" y="2260"/>
                      <a:pt x="2625" y="2168"/>
                    </a:cubicBezTo>
                    <a:cubicBezTo>
                      <a:pt x="2762" y="1917"/>
                      <a:pt x="2831" y="1643"/>
                      <a:pt x="2831" y="1347"/>
                    </a:cubicBezTo>
                    <a:cubicBezTo>
                      <a:pt x="2808" y="1164"/>
                      <a:pt x="2762" y="1004"/>
                      <a:pt x="2694" y="845"/>
                    </a:cubicBezTo>
                    <a:cubicBezTo>
                      <a:pt x="2602" y="708"/>
                      <a:pt x="2534" y="594"/>
                      <a:pt x="2420" y="479"/>
                    </a:cubicBezTo>
                    <a:cubicBezTo>
                      <a:pt x="2260" y="320"/>
                      <a:pt x="2032" y="206"/>
                      <a:pt x="1804" y="137"/>
                    </a:cubicBezTo>
                    <a:cubicBezTo>
                      <a:pt x="1598" y="46"/>
                      <a:pt x="1393" y="0"/>
                      <a:pt x="116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25"/>
              <p:cNvSpPr/>
              <p:nvPr/>
            </p:nvSpPr>
            <p:spPr>
              <a:xfrm>
                <a:off x="8828397" y="2738495"/>
                <a:ext cx="181425" cy="231377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8560" extrusionOk="0">
                    <a:moveTo>
                      <a:pt x="2854" y="0"/>
                    </a:moveTo>
                    <a:cubicBezTo>
                      <a:pt x="2831" y="23"/>
                      <a:pt x="2785" y="23"/>
                      <a:pt x="2740" y="23"/>
                    </a:cubicBezTo>
                    <a:cubicBezTo>
                      <a:pt x="2671" y="46"/>
                      <a:pt x="2603" y="69"/>
                      <a:pt x="2534" y="91"/>
                    </a:cubicBezTo>
                    <a:cubicBezTo>
                      <a:pt x="2466" y="91"/>
                      <a:pt x="2397" y="114"/>
                      <a:pt x="2329" y="137"/>
                    </a:cubicBezTo>
                    <a:lnTo>
                      <a:pt x="2192" y="160"/>
                    </a:lnTo>
                    <a:cubicBezTo>
                      <a:pt x="2123" y="183"/>
                      <a:pt x="2032" y="183"/>
                      <a:pt x="1964" y="205"/>
                    </a:cubicBezTo>
                    <a:cubicBezTo>
                      <a:pt x="1872" y="228"/>
                      <a:pt x="1781" y="274"/>
                      <a:pt x="1712" y="297"/>
                    </a:cubicBezTo>
                    <a:cubicBezTo>
                      <a:pt x="1644" y="342"/>
                      <a:pt x="1575" y="388"/>
                      <a:pt x="1530" y="457"/>
                    </a:cubicBezTo>
                    <a:cubicBezTo>
                      <a:pt x="1484" y="479"/>
                      <a:pt x="1461" y="525"/>
                      <a:pt x="1439" y="594"/>
                    </a:cubicBezTo>
                    <a:cubicBezTo>
                      <a:pt x="1416" y="616"/>
                      <a:pt x="1393" y="639"/>
                      <a:pt x="1370" y="662"/>
                    </a:cubicBezTo>
                    <a:cubicBezTo>
                      <a:pt x="1233" y="799"/>
                      <a:pt x="1119" y="913"/>
                      <a:pt x="1028" y="1027"/>
                    </a:cubicBezTo>
                    <a:lnTo>
                      <a:pt x="982" y="1096"/>
                    </a:lnTo>
                    <a:cubicBezTo>
                      <a:pt x="891" y="1187"/>
                      <a:pt x="822" y="1301"/>
                      <a:pt x="731" y="1392"/>
                    </a:cubicBezTo>
                    <a:cubicBezTo>
                      <a:pt x="662" y="1461"/>
                      <a:pt x="617" y="1507"/>
                      <a:pt x="571" y="1575"/>
                    </a:cubicBezTo>
                    <a:cubicBezTo>
                      <a:pt x="526" y="1643"/>
                      <a:pt x="480" y="1712"/>
                      <a:pt x="434" y="1780"/>
                    </a:cubicBezTo>
                    <a:cubicBezTo>
                      <a:pt x="366" y="1917"/>
                      <a:pt x="297" y="2054"/>
                      <a:pt x="229" y="2237"/>
                    </a:cubicBezTo>
                    <a:cubicBezTo>
                      <a:pt x="183" y="2374"/>
                      <a:pt x="137" y="2534"/>
                      <a:pt x="115" y="2671"/>
                    </a:cubicBezTo>
                    <a:cubicBezTo>
                      <a:pt x="69" y="2967"/>
                      <a:pt x="46" y="3264"/>
                      <a:pt x="23" y="3561"/>
                    </a:cubicBezTo>
                    <a:lnTo>
                      <a:pt x="23" y="3606"/>
                    </a:lnTo>
                    <a:cubicBezTo>
                      <a:pt x="1" y="3949"/>
                      <a:pt x="69" y="4291"/>
                      <a:pt x="115" y="4565"/>
                    </a:cubicBezTo>
                    <a:cubicBezTo>
                      <a:pt x="183" y="4862"/>
                      <a:pt x="252" y="5159"/>
                      <a:pt x="320" y="5455"/>
                    </a:cubicBezTo>
                    <a:cubicBezTo>
                      <a:pt x="366" y="5592"/>
                      <a:pt x="411" y="5706"/>
                      <a:pt x="480" y="5866"/>
                    </a:cubicBezTo>
                    <a:cubicBezTo>
                      <a:pt x="526" y="6003"/>
                      <a:pt x="594" y="6163"/>
                      <a:pt x="662" y="6300"/>
                    </a:cubicBezTo>
                    <a:cubicBezTo>
                      <a:pt x="731" y="6414"/>
                      <a:pt x="799" y="6528"/>
                      <a:pt x="868" y="6619"/>
                    </a:cubicBezTo>
                    <a:lnTo>
                      <a:pt x="891" y="6665"/>
                    </a:lnTo>
                    <a:cubicBezTo>
                      <a:pt x="982" y="6802"/>
                      <a:pt x="1096" y="6939"/>
                      <a:pt x="1233" y="7076"/>
                    </a:cubicBezTo>
                    <a:lnTo>
                      <a:pt x="1279" y="7144"/>
                    </a:lnTo>
                    <a:cubicBezTo>
                      <a:pt x="1439" y="7327"/>
                      <a:pt x="1598" y="7510"/>
                      <a:pt x="1804" y="7669"/>
                    </a:cubicBezTo>
                    <a:cubicBezTo>
                      <a:pt x="1827" y="7715"/>
                      <a:pt x="1849" y="7783"/>
                      <a:pt x="1895" y="7829"/>
                    </a:cubicBezTo>
                    <a:cubicBezTo>
                      <a:pt x="1941" y="7898"/>
                      <a:pt x="1986" y="7943"/>
                      <a:pt x="2055" y="7989"/>
                    </a:cubicBezTo>
                    <a:cubicBezTo>
                      <a:pt x="2123" y="8057"/>
                      <a:pt x="2215" y="8103"/>
                      <a:pt x="2306" y="8171"/>
                    </a:cubicBezTo>
                    <a:cubicBezTo>
                      <a:pt x="2443" y="8240"/>
                      <a:pt x="2580" y="8308"/>
                      <a:pt x="2717" y="8377"/>
                    </a:cubicBezTo>
                    <a:cubicBezTo>
                      <a:pt x="2785" y="8400"/>
                      <a:pt x="2877" y="8423"/>
                      <a:pt x="2945" y="8468"/>
                    </a:cubicBezTo>
                    <a:cubicBezTo>
                      <a:pt x="3013" y="8491"/>
                      <a:pt x="3082" y="8491"/>
                      <a:pt x="3173" y="8514"/>
                    </a:cubicBezTo>
                    <a:cubicBezTo>
                      <a:pt x="3310" y="8537"/>
                      <a:pt x="3447" y="8537"/>
                      <a:pt x="3607" y="8537"/>
                    </a:cubicBezTo>
                    <a:lnTo>
                      <a:pt x="3653" y="8537"/>
                    </a:lnTo>
                    <a:lnTo>
                      <a:pt x="3698" y="8560"/>
                    </a:lnTo>
                    <a:cubicBezTo>
                      <a:pt x="3858" y="8560"/>
                      <a:pt x="4018" y="8537"/>
                      <a:pt x="4155" y="8514"/>
                    </a:cubicBezTo>
                    <a:cubicBezTo>
                      <a:pt x="4269" y="8491"/>
                      <a:pt x="4406" y="8445"/>
                      <a:pt x="4566" y="8400"/>
                    </a:cubicBezTo>
                    <a:cubicBezTo>
                      <a:pt x="4703" y="8331"/>
                      <a:pt x="4840" y="8286"/>
                      <a:pt x="4976" y="8240"/>
                    </a:cubicBezTo>
                    <a:cubicBezTo>
                      <a:pt x="5091" y="8194"/>
                      <a:pt x="5159" y="8149"/>
                      <a:pt x="5250" y="8103"/>
                    </a:cubicBezTo>
                    <a:cubicBezTo>
                      <a:pt x="5387" y="8012"/>
                      <a:pt x="5501" y="7898"/>
                      <a:pt x="5593" y="7783"/>
                    </a:cubicBezTo>
                    <a:cubicBezTo>
                      <a:pt x="5707" y="7692"/>
                      <a:pt x="5798" y="7555"/>
                      <a:pt x="5889" y="7373"/>
                    </a:cubicBezTo>
                    <a:cubicBezTo>
                      <a:pt x="5958" y="7281"/>
                      <a:pt x="6004" y="7167"/>
                      <a:pt x="6049" y="7076"/>
                    </a:cubicBezTo>
                    <a:lnTo>
                      <a:pt x="6072" y="6985"/>
                    </a:lnTo>
                    <a:cubicBezTo>
                      <a:pt x="6141" y="6848"/>
                      <a:pt x="6186" y="6711"/>
                      <a:pt x="6255" y="6574"/>
                    </a:cubicBezTo>
                    <a:lnTo>
                      <a:pt x="6300" y="6437"/>
                    </a:lnTo>
                    <a:cubicBezTo>
                      <a:pt x="6392" y="6437"/>
                      <a:pt x="6460" y="6368"/>
                      <a:pt x="6483" y="6300"/>
                    </a:cubicBezTo>
                    <a:cubicBezTo>
                      <a:pt x="6506" y="6277"/>
                      <a:pt x="6529" y="6231"/>
                      <a:pt x="6529" y="6186"/>
                    </a:cubicBezTo>
                    <a:cubicBezTo>
                      <a:pt x="6529" y="6163"/>
                      <a:pt x="6529" y="6117"/>
                      <a:pt x="6551" y="6094"/>
                    </a:cubicBezTo>
                    <a:lnTo>
                      <a:pt x="6551" y="6072"/>
                    </a:lnTo>
                    <a:lnTo>
                      <a:pt x="6574" y="5935"/>
                    </a:lnTo>
                    <a:cubicBezTo>
                      <a:pt x="6597" y="5798"/>
                      <a:pt x="6620" y="5661"/>
                      <a:pt x="6620" y="5524"/>
                    </a:cubicBezTo>
                    <a:cubicBezTo>
                      <a:pt x="6666" y="5181"/>
                      <a:pt x="6711" y="4816"/>
                      <a:pt x="6620" y="4451"/>
                    </a:cubicBezTo>
                    <a:cubicBezTo>
                      <a:pt x="6620" y="4428"/>
                      <a:pt x="6597" y="4383"/>
                      <a:pt x="6574" y="4360"/>
                    </a:cubicBezTo>
                    <a:lnTo>
                      <a:pt x="6574" y="4291"/>
                    </a:lnTo>
                    <a:lnTo>
                      <a:pt x="6574" y="4246"/>
                    </a:lnTo>
                    <a:cubicBezTo>
                      <a:pt x="6574" y="4109"/>
                      <a:pt x="6551" y="3949"/>
                      <a:pt x="6529" y="3789"/>
                    </a:cubicBezTo>
                    <a:lnTo>
                      <a:pt x="6529" y="3766"/>
                    </a:lnTo>
                    <a:cubicBezTo>
                      <a:pt x="6506" y="3584"/>
                      <a:pt x="6460" y="3424"/>
                      <a:pt x="6437" y="3264"/>
                    </a:cubicBezTo>
                    <a:cubicBezTo>
                      <a:pt x="6392" y="3150"/>
                      <a:pt x="6346" y="3013"/>
                      <a:pt x="6300" y="2899"/>
                    </a:cubicBezTo>
                    <a:lnTo>
                      <a:pt x="6277" y="2853"/>
                    </a:lnTo>
                    <a:cubicBezTo>
                      <a:pt x="6209" y="2716"/>
                      <a:pt x="6163" y="2579"/>
                      <a:pt x="6095" y="2465"/>
                    </a:cubicBezTo>
                    <a:cubicBezTo>
                      <a:pt x="6049" y="2420"/>
                      <a:pt x="6026" y="2351"/>
                      <a:pt x="6004" y="2305"/>
                    </a:cubicBezTo>
                    <a:cubicBezTo>
                      <a:pt x="5958" y="2237"/>
                      <a:pt x="5935" y="2191"/>
                      <a:pt x="5912" y="2146"/>
                    </a:cubicBezTo>
                    <a:cubicBezTo>
                      <a:pt x="5844" y="2032"/>
                      <a:pt x="5753" y="1917"/>
                      <a:pt x="5684" y="1826"/>
                    </a:cubicBezTo>
                    <a:lnTo>
                      <a:pt x="5638" y="1758"/>
                    </a:lnTo>
                    <a:cubicBezTo>
                      <a:pt x="5593" y="1712"/>
                      <a:pt x="5547" y="1666"/>
                      <a:pt x="5524" y="1598"/>
                    </a:cubicBezTo>
                    <a:cubicBezTo>
                      <a:pt x="5479" y="1529"/>
                      <a:pt x="5410" y="1461"/>
                      <a:pt x="5364" y="1415"/>
                    </a:cubicBezTo>
                    <a:cubicBezTo>
                      <a:pt x="5250" y="1255"/>
                      <a:pt x="5136" y="1118"/>
                      <a:pt x="5022" y="982"/>
                    </a:cubicBezTo>
                    <a:lnTo>
                      <a:pt x="4976" y="936"/>
                    </a:lnTo>
                    <a:cubicBezTo>
                      <a:pt x="4885" y="822"/>
                      <a:pt x="4794" y="708"/>
                      <a:pt x="4680" y="639"/>
                    </a:cubicBezTo>
                    <a:cubicBezTo>
                      <a:pt x="4566" y="525"/>
                      <a:pt x="4429" y="434"/>
                      <a:pt x="4246" y="342"/>
                    </a:cubicBezTo>
                    <a:cubicBezTo>
                      <a:pt x="3972" y="228"/>
                      <a:pt x="3653" y="114"/>
                      <a:pt x="3310" y="23"/>
                    </a:cubicBezTo>
                    <a:cubicBezTo>
                      <a:pt x="3242" y="0"/>
                      <a:pt x="3150" y="0"/>
                      <a:pt x="30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25"/>
              <p:cNvSpPr/>
              <p:nvPr/>
            </p:nvSpPr>
            <p:spPr>
              <a:xfrm>
                <a:off x="8856157" y="2768714"/>
                <a:ext cx="51249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5800" extrusionOk="0">
                    <a:moveTo>
                      <a:pt x="1210" y="0"/>
                    </a:moveTo>
                    <a:cubicBezTo>
                      <a:pt x="1096" y="46"/>
                      <a:pt x="1005" y="115"/>
                      <a:pt x="937" y="229"/>
                    </a:cubicBezTo>
                    <a:cubicBezTo>
                      <a:pt x="800" y="411"/>
                      <a:pt x="685" y="571"/>
                      <a:pt x="594" y="777"/>
                    </a:cubicBezTo>
                    <a:cubicBezTo>
                      <a:pt x="480" y="982"/>
                      <a:pt x="389" y="1187"/>
                      <a:pt x="320" y="1416"/>
                    </a:cubicBezTo>
                    <a:cubicBezTo>
                      <a:pt x="229" y="1621"/>
                      <a:pt x="160" y="1849"/>
                      <a:pt x="115" y="2055"/>
                    </a:cubicBezTo>
                    <a:cubicBezTo>
                      <a:pt x="69" y="2306"/>
                      <a:pt x="46" y="2534"/>
                      <a:pt x="24" y="2785"/>
                    </a:cubicBezTo>
                    <a:cubicBezTo>
                      <a:pt x="1" y="2991"/>
                      <a:pt x="1" y="3196"/>
                      <a:pt x="1" y="3401"/>
                    </a:cubicBezTo>
                    <a:cubicBezTo>
                      <a:pt x="24" y="3653"/>
                      <a:pt x="46" y="3926"/>
                      <a:pt x="115" y="4178"/>
                    </a:cubicBezTo>
                    <a:cubicBezTo>
                      <a:pt x="183" y="4383"/>
                      <a:pt x="252" y="4588"/>
                      <a:pt x="320" y="4771"/>
                    </a:cubicBezTo>
                    <a:cubicBezTo>
                      <a:pt x="343" y="4885"/>
                      <a:pt x="389" y="4976"/>
                      <a:pt x="412" y="5091"/>
                    </a:cubicBezTo>
                    <a:cubicBezTo>
                      <a:pt x="480" y="5250"/>
                      <a:pt x="548" y="5364"/>
                      <a:pt x="640" y="5501"/>
                    </a:cubicBezTo>
                    <a:cubicBezTo>
                      <a:pt x="731" y="5638"/>
                      <a:pt x="845" y="5730"/>
                      <a:pt x="1005" y="5775"/>
                    </a:cubicBezTo>
                    <a:cubicBezTo>
                      <a:pt x="1062" y="5791"/>
                      <a:pt x="1118" y="5799"/>
                      <a:pt x="1175" y="5799"/>
                    </a:cubicBezTo>
                    <a:cubicBezTo>
                      <a:pt x="1278" y="5799"/>
                      <a:pt x="1381" y="5774"/>
                      <a:pt x="1484" y="5730"/>
                    </a:cubicBezTo>
                    <a:cubicBezTo>
                      <a:pt x="1621" y="5638"/>
                      <a:pt x="1713" y="5501"/>
                      <a:pt x="1758" y="5364"/>
                    </a:cubicBezTo>
                    <a:cubicBezTo>
                      <a:pt x="1804" y="5205"/>
                      <a:pt x="1781" y="5091"/>
                      <a:pt x="1713" y="4954"/>
                    </a:cubicBezTo>
                    <a:lnTo>
                      <a:pt x="1713" y="4954"/>
                    </a:lnTo>
                    <a:cubicBezTo>
                      <a:pt x="1735" y="4976"/>
                      <a:pt x="1735" y="4976"/>
                      <a:pt x="1735" y="4976"/>
                    </a:cubicBezTo>
                    <a:cubicBezTo>
                      <a:pt x="1621" y="4725"/>
                      <a:pt x="1530" y="4429"/>
                      <a:pt x="1439" y="4155"/>
                    </a:cubicBezTo>
                    <a:cubicBezTo>
                      <a:pt x="1325" y="3881"/>
                      <a:pt x="1233" y="3584"/>
                      <a:pt x="1188" y="3310"/>
                    </a:cubicBezTo>
                    <a:cubicBezTo>
                      <a:pt x="1142" y="2899"/>
                      <a:pt x="1142" y="2511"/>
                      <a:pt x="1188" y="2123"/>
                    </a:cubicBezTo>
                    <a:cubicBezTo>
                      <a:pt x="1233" y="1827"/>
                      <a:pt x="1302" y="1553"/>
                      <a:pt x="1393" y="1279"/>
                    </a:cubicBezTo>
                    <a:cubicBezTo>
                      <a:pt x="1484" y="1073"/>
                      <a:pt x="1598" y="891"/>
                      <a:pt x="1735" y="685"/>
                    </a:cubicBezTo>
                    <a:cubicBezTo>
                      <a:pt x="1895" y="480"/>
                      <a:pt x="1781" y="183"/>
                      <a:pt x="1576" y="46"/>
                    </a:cubicBezTo>
                    <a:cubicBezTo>
                      <a:pt x="1507" y="23"/>
                      <a:pt x="1416" y="0"/>
                      <a:pt x="1325" y="0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25"/>
              <p:cNvSpPr/>
              <p:nvPr/>
            </p:nvSpPr>
            <p:spPr>
              <a:xfrm>
                <a:off x="9097400" y="2929732"/>
                <a:ext cx="24084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23" extrusionOk="0">
                    <a:moveTo>
                      <a:pt x="503" y="1"/>
                    </a:moveTo>
                    <a:cubicBezTo>
                      <a:pt x="343" y="1"/>
                      <a:pt x="206" y="115"/>
                      <a:pt x="160" y="275"/>
                    </a:cubicBezTo>
                    <a:cubicBezTo>
                      <a:pt x="114" y="366"/>
                      <a:pt x="92" y="480"/>
                      <a:pt x="69" y="572"/>
                    </a:cubicBezTo>
                    <a:cubicBezTo>
                      <a:pt x="23" y="686"/>
                      <a:pt x="23" y="777"/>
                      <a:pt x="0" y="868"/>
                    </a:cubicBezTo>
                    <a:cubicBezTo>
                      <a:pt x="0" y="1005"/>
                      <a:pt x="46" y="1142"/>
                      <a:pt x="92" y="1279"/>
                    </a:cubicBezTo>
                    <a:cubicBezTo>
                      <a:pt x="137" y="1370"/>
                      <a:pt x="160" y="1439"/>
                      <a:pt x="251" y="1485"/>
                    </a:cubicBezTo>
                    <a:cubicBezTo>
                      <a:pt x="305" y="1511"/>
                      <a:pt x="358" y="1522"/>
                      <a:pt x="412" y="1522"/>
                    </a:cubicBezTo>
                    <a:cubicBezTo>
                      <a:pt x="450" y="1522"/>
                      <a:pt x="488" y="1517"/>
                      <a:pt x="525" y="1507"/>
                    </a:cubicBezTo>
                    <a:cubicBezTo>
                      <a:pt x="617" y="1485"/>
                      <a:pt x="685" y="1439"/>
                      <a:pt x="731" y="1348"/>
                    </a:cubicBezTo>
                    <a:cubicBezTo>
                      <a:pt x="776" y="1279"/>
                      <a:pt x="799" y="1165"/>
                      <a:pt x="754" y="1096"/>
                    </a:cubicBezTo>
                    <a:cubicBezTo>
                      <a:pt x="731" y="1028"/>
                      <a:pt x="731" y="982"/>
                      <a:pt x="708" y="914"/>
                    </a:cubicBezTo>
                    <a:cubicBezTo>
                      <a:pt x="708" y="914"/>
                      <a:pt x="708" y="891"/>
                      <a:pt x="708" y="891"/>
                    </a:cubicBezTo>
                    <a:cubicBezTo>
                      <a:pt x="731" y="731"/>
                      <a:pt x="776" y="594"/>
                      <a:pt x="822" y="457"/>
                    </a:cubicBezTo>
                    <a:cubicBezTo>
                      <a:pt x="891" y="275"/>
                      <a:pt x="776" y="69"/>
                      <a:pt x="594" y="24"/>
                    </a:cubicBezTo>
                    <a:cubicBezTo>
                      <a:pt x="548" y="24"/>
                      <a:pt x="525" y="1"/>
                      <a:pt x="503" y="1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25"/>
              <p:cNvSpPr/>
              <p:nvPr/>
            </p:nvSpPr>
            <p:spPr>
              <a:xfrm>
                <a:off x="8822856" y="2734170"/>
                <a:ext cx="192508" cy="241351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8929" extrusionOk="0">
                    <a:moveTo>
                      <a:pt x="3057" y="333"/>
                    </a:moveTo>
                    <a:cubicBezTo>
                      <a:pt x="3202" y="333"/>
                      <a:pt x="3347" y="349"/>
                      <a:pt x="3492" y="365"/>
                    </a:cubicBezTo>
                    <a:cubicBezTo>
                      <a:pt x="3743" y="388"/>
                      <a:pt x="3972" y="457"/>
                      <a:pt x="4200" y="548"/>
                    </a:cubicBezTo>
                    <a:cubicBezTo>
                      <a:pt x="4451" y="662"/>
                      <a:pt x="4702" y="822"/>
                      <a:pt x="4930" y="982"/>
                    </a:cubicBezTo>
                    <a:cubicBezTo>
                      <a:pt x="5227" y="1210"/>
                      <a:pt x="5478" y="1484"/>
                      <a:pt x="5706" y="1758"/>
                    </a:cubicBezTo>
                    <a:cubicBezTo>
                      <a:pt x="5958" y="2100"/>
                      <a:pt x="6163" y="2488"/>
                      <a:pt x="6346" y="2876"/>
                    </a:cubicBezTo>
                    <a:lnTo>
                      <a:pt x="6323" y="2831"/>
                    </a:lnTo>
                    <a:lnTo>
                      <a:pt x="6323" y="2831"/>
                    </a:lnTo>
                    <a:cubicBezTo>
                      <a:pt x="6528" y="3310"/>
                      <a:pt x="6665" y="3812"/>
                      <a:pt x="6734" y="4314"/>
                    </a:cubicBezTo>
                    <a:cubicBezTo>
                      <a:pt x="6734" y="4314"/>
                      <a:pt x="6734" y="4291"/>
                      <a:pt x="6734" y="4269"/>
                    </a:cubicBezTo>
                    <a:cubicBezTo>
                      <a:pt x="6779" y="4748"/>
                      <a:pt x="6779" y="5227"/>
                      <a:pt x="6734" y="5684"/>
                    </a:cubicBezTo>
                    <a:cubicBezTo>
                      <a:pt x="6734" y="5684"/>
                      <a:pt x="6734" y="5661"/>
                      <a:pt x="6734" y="5638"/>
                    </a:cubicBezTo>
                    <a:cubicBezTo>
                      <a:pt x="6665" y="6026"/>
                      <a:pt x="6574" y="6414"/>
                      <a:pt x="6437" y="6779"/>
                    </a:cubicBezTo>
                    <a:cubicBezTo>
                      <a:pt x="6414" y="6802"/>
                      <a:pt x="6414" y="6802"/>
                      <a:pt x="6414" y="6825"/>
                    </a:cubicBezTo>
                    <a:cubicBezTo>
                      <a:pt x="6414" y="6802"/>
                      <a:pt x="6414" y="6802"/>
                      <a:pt x="6414" y="6802"/>
                    </a:cubicBezTo>
                    <a:cubicBezTo>
                      <a:pt x="6300" y="7076"/>
                      <a:pt x="6140" y="7327"/>
                      <a:pt x="5958" y="7578"/>
                    </a:cubicBezTo>
                    <a:cubicBezTo>
                      <a:pt x="5821" y="7761"/>
                      <a:pt x="5638" y="7943"/>
                      <a:pt x="5433" y="8103"/>
                    </a:cubicBezTo>
                    <a:cubicBezTo>
                      <a:pt x="5273" y="8217"/>
                      <a:pt x="5090" y="8331"/>
                      <a:pt x="4885" y="8423"/>
                    </a:cubicBezTo>
                    <a:cubicBezTo>
                      <a:pt x="4679" y="8491"/>
                      <a:pt x="4474" y="8560"/>
                      <a:pt x="4268" y="8583"/>
                    </a:cubicBezTo>
                    <a:cubicBezTo>
                      <a:pt x="4154" y="8594"/>
                      <a:pt x="4046" y="8600"/>
                      <a:pt x="3937" y="8600"/>
                    </a:cubicBezTo>
                    <a:cubicBezTo>
                      <a:pt x="3829" y="8600"/>
                      <a:pt x="3721" y="8594"/>
                      <a:pt x="3607" y="8583"/>
                    </a:cubicBezTo>
                    <a:cubicBezTo>
                      <a:pt x="3355" y="8537"/>
                      <a:pt x="3127" y="8468"/>
                      <a:pt x="2899" y="8377"/>
                    </a:cubicBezTo>
                    <a:cubicBezTo>
                      <a:pt x="2625" y="8263"/>
                      <a:pt x="2397" y="8126"/>
                      <a:pt x="2169" y="7943"/>
                    </a:cubicBezTo>
                    <a:cubicBezTo>
                      <a:pt x="1872" y="7715"/>
                      <a:pt x="1621" y="7464"/>
                      <a:pt x="1392" y="7167"/>
                    </a:cubicBezTo>
                    <a:cubicBezTo>
                      <a:pt x="1141" y="6825"/>
                      <a:pt x="913" y="6437"/>
                      <a:pt x="753" y="6049"/>
                    </a:cubicBezTo>
                    <a:cubicBezTo>
                      <a:pt x="594" y="5684"/>
                      <a:pt x="502" y="5319"/>
                      <a:pt x="411" y="4953"/>
                    </a:cubicBezTo>
                    <a:cubicBezTo>
                      <a:pt x="411" y="4953"/>
                      <a:pt x="411" y="4953"/>
                      <a:pt x="411" y="4931"/>
                    </a:cubicBezTo>
                    <a:cubicBezTo>
                      <a:pt x="411" y="4931"/>
                      <a:pt x="411" y="4931"/>
                      <a:pt x="411" y="4908"/>
                    </a:cubicBezTo>
                    <a:cubicBezTo>
                      <a:pt x="388" y="4839"/>
                      <a:pt x="388" y="4748"/>
                      <a:pt x="365" y="4657"/>
                    </a:cubicBezTo>
                    <a:cubicBezTo>
                      <a:pt x="365" y="4588"/>
                      <a:pt x="342" y="4520"/>
                      <a:pt x="342" y="4451"/>
                    </a:cubicBezTo>
                    <a:cubicBezTo>
                      <a:pt x="320" y="4063"/>
                      <a:pt x="320" y="3675"/>
                      <a:pt x="365" y="3287"/>
                    </a:cubicBezTo>
                    <a:cubicBezTo>
                      <a:pt x="434" y="2899"/>
                      <a:pt x="525" y="2511"/>
                      <a:pt x="685" y="2146"/>
                    </a:cubicBezTo>
                    <a:cubicBezTo>
                      <a:pt x="685" y="2146"/>
                      <a:pt x="685" y="2146"/>
                      <a:pt x="685" y="2123"/>
                    </a:cubicBezTo>
                    <a:cubicBezTo>
                      <a:pt x="799" y="1872"/>
                      <a:pt x="936" y="1621"/>
                      <a:pt x="1119" y="1370"/>
                    </a:cubicBezTo>
                    <a:cubicBezTo>
                      <a:pt x="1278" y="1187"/>
                      <a:pt x="1438" y="1005"/>
                      <a:pt x="1644" y="845"/>
                    </a:cubicBezTo>
                    <a:cubicBezTo>
                      <a:pt x="1689" y="822"/>
                      <a:pt x="1712" y="799"/>
                      <a:pt x="1758" y="776"/>
                    </a:cubicBezTo>
                    <a:cubicBezTo>
                      <a:pt x="1758" y="754"/>
                      <a:pt x="1780" y="754"/>
                      <a:pt x="1780" y="754"/>
                    </a:cubicBezTo>
                    <a:lnTo>
                      <a:pt x="1803" y="731"/>
                    </a:lnTo>
                    <a:cubicBezTo>
                      <a:pt x="1940" y="662"/>
                      <a:pt x="2054" y="594"/>
                      <a:pt x="2191" y="525"/>
                    </a:cubicBezTo>
                    <a:cubicBezTo>
                      <a:pt x="2237" y="502"/>
                      <a:pt x="2283" y="502"/>
                      <a:pt x="2305" y="480"/>
                    </a:cubicBezTo>
                    <a:lnTo>
                      <a:pt x="2328" y="480"/>
                    </a:lnTo>
                    <a:cubicBezTo>
                      <a:pt x="2397" y="457"/>
                      <a:pt x="2442" y="434"/>
                      <a:pt x="2511" y="411"/>
                    </a:cubicBezTo>
                    <a:lnTo>
                      <a:pt x="2579" y="411"/>
                    </a:lnTo>
                    <a:cubicBezTo>
                      <a:pt x="2579" y="388"/>
                      <a:pt x="2602" y="388"/>
                      <a:pt x="2602" y="388"/>
                    </a:cubicBezTo>
                    <a:lnTo>
                      <a:pt x="2625" y="388"/>
                    </a:lnTo>
                    <a:cubicBezTo>
                      <a:pt x="2671" y="388"/>
                      <a:pt x="2739" y="365"/>
                      <a:pt x="2808" y="365"/>
                    </a:cubicBezTo>
                    <a:cubicBezTo>
                      <a:pt x="2808" y="365"/>
                      <a:pt x="2830" y="343"/>
                      <a:pt x="2830" y="343"/>
                    </a:cubicBezTo>
                    <a:lnTo>
                      <a:pt x="2876" y="343"/>
                    </a:lnTo>
                    <a:cubicBezTo>
                      <a:pt x="2936" y="336"/>
                      <a:pt x="2996" y="333"/>
                      <a:pt x="3057" y="333"/>
                    </a:cubicBezTo>
                    <a:close/>
                    <a:moveTo>
                      <a:pt x="3150" y="0"/>
                    </a:moveTo>
                    <a:cubicBezTo>
                      <a:pt x="3082" y="0"/>
                      <a:pt x="3013" y="0"/>
                      <a:pt x="2967" y="23"/>
                    </a:cubicBezTo>
                    <a:lnTo>
                      <a:pt x="2945" y="23"/>
                    </a:lnTo>
                    <a:cubicBezTo>
                      <a:pt x="2876" y="23"/>
                      <a:pt x="2785" y="23"/>
                      <a:pt x="2716" y="46"/>
                    </a:cubicBezTo>
                    <a:cubicBezTo>
                      <a:pt x="2671" y="46"/>
                      <a:pt x="2625" y="46"/>
                      <a:pt x="2602" y="69"/>
                    </a:cubicBezTo>
                    <a:cubicBezTo>
                      <a:pt x="2488" y="92"/>
                      <a:pt x="2397" y="114"/>
                      <a:pt x="2305" y="137"/>
                    </a:cubicBezTo>
                    <a:lnTo>
                      <a:pt x="2283" y="137"/>
                    </a:lnTo>
                    <a:cubicBezTo>
                      <a:pt x="2169" y="183"/>
                      <a:pt x="2054" y="229"/>
                      <a:pt x="1940" y="274"/>
                    </a:cubicBezTo>
                    <a:cubicBezTo>
                      <a:pt x="1872" y="320"/>
                      <a:pt x="1780" y="365"/>
                      <a:pt x="1712" y="411"/>
                    </a:cubicBezTo>
                    <a:cubicBezTo>
                      <a:pt x="1689" y="434"/>
                      <a:pt x="1666" y="434"/>
                      <a:pt x="1644" y="457"/>
                    </a:cubicBezTo>
                    <a:cubicBezTo>
                      <a:pt x="1529" y="525"/>
                      <a:pt x="1415" y="617"/>
                      <a:pt x="1301" y="708"/>
                    </a:cubicBezTo>
                    <a:cubicBezTo>
                      <a:pt x="1073" y="890"/>
                      <a:pt x="890" y="1119"/>
                      <a:pt x="731" y="1347"/>
                    </a:cubicBezTo>
                    <a:cubicBezTo>
                      <a:pt x="708" y="1370"/>
                      <a:pt x="708" y="1393"/>
                      <a:pt x="685" y="1438"/>
                    </a:cubicBezTo>
                    <a:cubicBezTo>
                      <a:pt x="548" y="1644"/>
                      <a:pt x="434" y="1849"/>
                      <a:pt x="342" y="2077"/>
                    </a:cubicBezTo>
                    <a:cubicBezTo>
                      <a:pt x="274" y="2283"/>
                      <a:pt x="206" y="2488"/>
                      <a:pt x="137" y="2694"/>
                    </a:cubicBezTo>
                    <a:cubicBezTo>
                      <a:pt x="137" y="2716"/>
                      <a:pt x="137" y="2739"/>
                      <a:pt x="137" y="2762"/>
                    </a:cubicBezTo>
                    <a:cubicBezTo>
                      <a:pt x="69" y="3036"/>
                      <a:pt x="23" y="3310"/>
                      <a:pt x="0" y="3584"/>
                    </a:cubicBezTo>
                    <a:cubicBezTo>
                      <a:pt x="0" y="3744"/>
                      <a:pt x="0" y="3926"/>
                      <a:pt x="0" y="4086"/>
                    </a:cubicBezTo>
                    <a:cubicBezTo>
                      <a:pt x="0" y="4132"/>
                      <a:pt x="0" y="4154"/>
                      <a:pt x="0" y="4200"/>
                    </a:cubicBezTo>
                    <a:cubicBezTo>
                      <a:pt x="23" y="4520"/>
                      <a:pt x="69" y="4839"/>
                      <a:pt x="137" y="5159"/>
                    </a:cubicBezTo>
                    <a:cubicBezTo>
                      <a:pt x="160" y="5296"/>
                      <a:pt x="183" y="5433"/>
                      <a:pt x="228" y="5570"/>
                    </a:cubicBezTo>
                    <a:cubicBezTo>
                      <a:pt x="251" y="5592"/>
                      <a:pt x="251" y="5615"/>
                      <a:pt x="251" y="5638"/>
                    </a:cubicBezTo>
                    <a:cubicBezTo>
                      <a:pt x="388" y="6095"/>
                      <a:pt x="594" y="6528"/>
                      <a:pt x="845" y="6939"/>
                    </a:cubicBezTo>
                    <a:cubicBezTo>
                      <a:pt x="1073" y="7327"/>
                      <a:pt x="1370" y="7670"/>
                      <a:pt x="1712" y="7989"/>
                    </a:cubicBezTo>
                    <a:cubicBezTo>
                      <a:pt x="1872" y="8126"/>
                      <a:pt x="2054" y="8263"/>
                      <a:pt x="2237" y="8377"/>
                    </a:cubicBezTo>
                    <a:cubicBezTo>
                      <a:pt x="2442" y="8537"/>
                      <a:pt x="2671" y="8628"/>
                      <a:pt x="2899" y="8720"/>
                    </a:cubicBezTo>
                    <a:cubicBezTo>
                      <a:pt x="3239" y="8855"/>
                      <a:pt x="3617" y="8928"/>
                      <a:pt x="3985" y="8928"/>
                    </a:cubicBezTo>
                    <a:cubicBezTo>
                      <a:pt x="4112" y="8928"/>
                      <a:pt x="4237" y="8920"/>
                      <a:pt x="4360" y="8902"/>
                    </a:cubicBezTo>
                    <a:cubicBezTo>
                      <a:pt x="4588" y="8856"/>
                      <a:pt x="4793" y="8811"/>
                      <a:pt x="4999" y="8720"/>
                    </a:cubicBezTo>
                    <a:cubicBezTo>
                      <a:pt x="5204" y="8628"/>
                      <a:pt x="5387" y="8537"/>
                      <a:pt x="5569" y="8400"/>
                    </a:cubicBezTo>
                    <a:cubicBezTo>
                      <a:pt x="6346" y="7852"/>
                      <a:pt x="6779" y="6962"/>
                      <a:pt x="6985" y="6072"/>
                    </a:cubicBezTo>
                    <a:cubicBezTo>
                      <a:pt x="7099" y="5592"/>
                      <a:pt x="7122" y="5090"/>
                      <a:pt x="7076" y="4588"/>
                    </a:cubicBezTo>
                    <a:cubicBezTo>
                      <a:pt x="7053" y="4109"/>
                      <a:pt x="6962" y="3629"/>
                      <a:pt x="6802" y="3173"/>
                    </a:cubicBezTo>
                    <a:cubicBezTo>
                      <a:pt x="6505" y="2260"/>
                      <a:pt x="5980" y="1438"/>
                      <a:pt x="5250" y="822"/>
                    </a:cubicBezTo>
                    <a:cubicBezTo>
                      <a:pt x="4862" y="502"/>
                      <a:pt x="4428" y="274"/>
                      <a:pt x="3972" y="137"/>
                    </a:cubicBezTo>
                    <a:cubicBezTo>
                      <a:pt x="3766" y="69"/>
                      <a:pt x="3538" y="23"/>
                      <a:pt x="3310" y="23"/>
                    </a:cubicBezTo>
                    <a:cubicBezTo>
                      <a:pt x="3241" y="0"/>
                      <a:pt x="3196" y="0"/>
                      <a:pt x="31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25"/>
              <p:cNvSpPr/>
              <p:nvPr/>
            </p:nvSpPr>
            <p:spPr>
              <a:xfrm>
                <a:off x="9072099" y="2910000"/>
                <a:ext cx="88875" cy="86685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3207" extrusionOk="0">
                    <a:moveTo>
                      <a:pt x="1781" y="320"/>
                    </a:moveTo>
                    <a:cubicBezTo>
                      <a:pt x="1895" y="343"/>
                      <a:pt x="2009" y="366"/>
                      <a:pt x="2123" y="411"/>
                    </a:cubicBezTo>
                    <a:cubicBezTo>
                      <a:pt x="2215" y="457"/>
                      <a:pt x="2306" y="525"/>
                      <a:pt x="2397" y="571"/>
                    </a:cubicBezTo>
                    <a:cubicBezTo>
                      <a:pt x="2488" y="640"/>
                      <a:pt x="2557" y="731"/>
                      <a:pt x="2625" y="822"/>
                    </a:cubicBezTo>
                    <a:cubicBezTo>
                      <a:pt x="2694" y="891"/>
                      <a:pt x="2740" y="982"/>
                      <a:pt x="2785" y="1096"/>
                    </a:cubicBezTo>
                    <a:cubicBezTo>
                      <a:pt x="2831" y="1210"/>
                      <a:pt x="2877" y="1302"/>
                      <a:pt x="2899" y="1438"/>
                    </a:cubicBezTo>
                    <a:cubicBezTo>
                      <a:pt x="2899" y="1553"/>
                      <a:pt x="2899" y="1667"/>
                      <a:pt x="2877" y="1781"/>
                    </a:cubicBezTo>
                    <a:cubicBezTo>
                      <a:pt x="2877" y="1895"/>
                      <a:pt x="2831" y="1986"/>
                      <a:pt x="2785" y="2100"/>
                    </a:cubicBezTo>
                    <a:cubicBezTo>
                      <a:pt x="2740" y="2215"/>
                      <a:pt x="2694" y="2306"/>
                      <a:pt x="2625" y="2397"/>
                    </a:cubicBezTo>
                    <a:cubicBezTo>
                      <a:pt x="2557" y="2466"/>
                      <a:pt x="2466" y="2557"/>
                      <a:pt x="2397" y="2625"/>
                    </a:cubicBezTo>
                    <a:cubicBezTo>
                      <a:pt x="2306" y="2671"/>
                      <a:pt x="2215" y="2717"/>
                      <a:pt x="2123" y="2762"/>
                    </a:cubicBezTo>
                    <a:cubicBezTo>
                      <a:pt x="2009" y="2808"/>
                      <a:pt x="1895" y="2854"/>
                      <a:pt x="1781" y="2854"/>
                    </a:cubicBezTo>
                    <a:cubicBezTo>
                      <a:pt x="1724" y="2865"/>
                      <a:pt x="1667" y="2871"/>
                      <a:pt x="1610" y="2871"/>
                    </a:cubicBezTo>
                    <a:cubicBezTo>
                      <a:pt x="1553" y="2871"/>
                      <a:pt x="1496" y="2865"/>
                      <a:pt x="1439" y="2854"/>
                    </a:cubicBezTo>
                    <a:cubicBezTo>
                      <a:pt x="1324" y="2831"/>
                      <a:pt x="1210" y="2808"/>
                      <a:pt x="1119" y="2762"/>
                    </a:cubicBezTo>
                    <a:cubicBezTo>
                      <a:pt x="1005" y="2717"/>
                      <a:pt x="914" y="2671"/>
                      <a:pt x="822" y="2603"/>
                    </a:cubicBezTo>
                    <a:cubicBezTo>
                      <a:pt x="822" y="2603"/>
                      <a:pt x="822" y="2580"/>
                      <a:pt x="799" y="2580"/>
                    </a:cubicBezTo>
                    <a:lnTo>
                      <a:pt x="799" y="2580"/>
                    </a:lnTo>
                    <a:cubicBezTo>
                      <a:pt x="807" y="2587"/>
                      <a:pt x="815" y="2595"/>
                      <a:pt x="822" y="2603"/>
                    </a:cubicBezTo>
                    <a:cubicBezTo>
                      <a:pt x="822" y="2603"/>
                      <a:pt x="822" y="2602"/>
                      <a:pt x="799" y="2580"/>
                    </a:cubicBezTo>
                    <a:cubicBezTo>
                      <a:pt x="799" y="2580"/>
                      <a:pt x="799" y="2580"/>
                      <a:pt x="799" y="2580"/>
                    </a:cubicBezTo>
                    <a:lnTo>
                      <a:pt x="799" y="2580"/>
                    </a:lnTo>
                    <a:cubicBezTo>
                      <a:pt x="739" y="2519"/>
                      <a:pt x="678" y="2455"/>
                      <a:pt x="617" y="2374"/>
                    </a:cubicBezTo>
                    <a:cubicBezTo>
                      <a:pt x="548" y="2283"/>
                      <a:pt x="480" y="2192"/>
                      <a:pt x="434" y="2078"/>
                    </a:cubicBezTo>
                    <a:cubicBezTo>
                      <a:pt x="411" y="1986"/>
                      <a:pt x="366" y="1895"/>
                      <a:pt x="366" y="1781"/>
                    </a:cubicBezTo>
                    <a:cubicBezTo>
                      <a:pt x="343" y="1667"/>
                      <a:pt x="343" y="1530"/>
                      <a:pt x="366" y="1416"/>
                    </a:cubicBezTo>
                    <a:cubicBezTo>
                      <a:pt x="366" y="1302"/>
                      <a:pt x="411" y="1187"/>
                      <a:pt x="457" y="1096"/>
                    </a:cubicBezTo>
                    <a:cubicBezTo>
                      <a:pt x="480" y="1005"/>
                      <a:pt x="526" y="936"/>
                      <a:pt x="571" y="845"/>
                    </a:cubicBezTo>
                    <a:cubicBezTo>
                      <a:pt x="594" y="845"/>
                      <a:pt x="594" y="822"/>
                      <a:pt x="617" y="822"/>
                    </a:cubicBezTo>
                    <a:cubicBezTo>
                      <a:pt x="640" y="777"/>
                      <a:pt x="685" y="731"/>
                      <a:pt x="731" y="685"/>
                    </a:cubicBezTo>
                    <a:cubicBezTo>
                      <a:pt x="731" y="662"/>
                      <a:pt x="731" y="662"/>
                      <a:pt x="754" y="662"/>
                    </a:cubicBezTo>
                    <a:cubicBezTo>
                      <a:pt x="754" y="662"/>
                      <a:pt x="754" y="662"/>
                      <a:pt x="754" y="640"/>
                    </a:cubicBezTo>
                    <a:cubicBezTo>
                      <a:pt x="777" y="640"/>
                      <a:pt x="777" y="640"/>
                      <a:pt x="799" y="617"/>
                    </a:cubicBezTo>
                    <a:cubicBezTo>
                      <a:pt x="799" y="617"/>
                      <a:pt x="822" y="594"/>
                      <a:pt x="845" y="594"/>
                    </a:cubicBezTo>
                    <a:cubicBezTo>
                      <a:pt x="845" y="571"/>
                      <a:pt x="868" y="571"/>
                      <a:pt x="868" y="571"/>
                    </a:cubicBezTo>
                    <a:cubicBezTo>
                      <a:pt x="914" y="525"/>
                      <a:pt x="959" y="503"/>
                      <a:pt x="1005" y="480"/>
                    </a:cubicBezTo>
                    <a:cubicBezTo>
                      <a:pt x="1050" y="457"/>
                      <a:pt x="1096" y="434"/>
                      <a:pt x="1119" y="411"/>
                    </a:cubicBezTo>
                    <a:cubicBezTo>
                      <a:pt x="1210" y="389"/>
                      <a:pt x="1302" y="366"/>
                      <a:pt x="1393" y="343"/>
                    </a:cubicBezTo>
                    <a:cubicBezTo>
                      <a:pt x="1416" y="343"/>
                      <a:pt x="1439" y="343"/>
                      <a:pt x="1439" y="320"/>
                    </a:cubicBezTo>
                    <a:close/>
                    <a:moveTo>
                      <a:pt x="1598" y="0"/>
                    </a:moveTo>
                    <a:cubicBezTo>
                      <a:pt x="1484" y="0"/>
                      <a:pt x="1393" y="0"/>
                      <a:pt x="1302" y="23"/>
                    </a:cubicBezTo>
                    <a:cubicBezTo>
                      <a:pt x="1187" y="46"/>
                      <a:pt x="1096" y="69"/>
                      <a:pt x="1005" y="115"/>
                    </a:cubicBezTo>
                    <a:lnTo>
                      <a:pt x="982" y="115"/>
                    </a:lnTo>
                    <a:lnTo>
                      <a:pt x="936" y="137"/>
                    </a:lnTo>
                    <a:cubicBezTo>
                      <a:pt x="868" y="183"/>
                      <a:pt x="799" y="206"/>
                      <a:pt x="731" y="252"/>
                    </a:cubicBezTo>
                    <a:cubicBezTo>
                      <a:pt x="731" y="252"/>
                      <a:pt x="731" y="274"/>
                      <a:pt x="731" y="274"/>
                    </a:cubicBezTo>
                    <a:cubicBezTo>
                      <a:pt x="662" y="297"/>
                      <a:pt x="617" y="343"/>
                      <a:pt x="571" y="389"/>
                    </a:cubicBezTo>
                    <a:cubicBezTo>
                      <a:pt x="571" y="389"/>
                      <a:pt x="548" y="411"/>
                      <a:pt x="548" y="411"/>
                    </a:cubicBezTo>
                    <a:cubicBezTo>
                      <a:pt x="457" y="480"/>
                      <a:pt x="366" y="571"/>
                      <a:pt x="320" y="685"/>
                    </a:cubicBezTo>
                    <a:lnTo>
                      <a:pt x="297" y="685"/>
                    </a:lnTo>
                    <a:cubicBezTo>
                      <a:pt x="229" y="799"/>
                      <a:pt x="183" y="913"/>
                      <a:pt x="115" y="1028"/>
                    </a:cubicBezTo>
                    <a:cubicBezTo>
                      <a:pt x="46" y="1233"/>
                      <a:pt x="1" y="1461"/>
                      <a:pt x="23" y="1690"/>
                    </a:cubicBezTo>
                    <a:cubicBezTo>
                      <a:pt x="23" y="1918"/>
                      <a:pt x="92" y="2146"/>
                      <a:pt x="206" y="2351"/>
                    </a:cubicBezTo>
                    <a:cubicBezTo>
                      <a:pt x="297" y="2511"/>
                      <a:pt x="411" y="2671"/>
                      <a:pt x="571" y="2808"/>
                    </a:cubicBezTo>
                    <a:cubicBezTo>
                      <a:pt x="731" y="2968"/>
                      <a:pt x="936" y="3059"/>
                      <a:pt x="1142" y="3128"/>
                    </a:cubicBezTo>
                    <a:cubicBezTo>
                      <a:pt x="1256" y="3173"/>
                      <a:pt x="1347" y="3173"/>
                      <a:pt x="1461" y="3196"/>
                    </a:cubicBezTo>
                    <a:cubicBezTo>
                      <a:pt x="1499" y="3204"/>
                      <a:pt x="1540" y="3206"/>
                      <a:pt x="1581" y="3206"/>
                    </a:cubicBezTo>
                    <a:cubicBezTo>
                      <a:pt x="1664" y="3206"/>
                      <a:pt x="1750" y="3196"/>
                      <a:pt x="1827" y="3196"/>
                    </a:cubicBezTo>
                    <a:cubicBezTo>
                      <a:pt x="2032" y="3150"/>
                      <a:pt x="2237" y="3082"/>
                      <a:pt x="2443" y="2991"/>
                    </a:cubicBezTo>
                    <a:cubicBezTo>
                      <a:pt x="2511" y="2922"/>
                      <a:pt x="2603" y="2876"/>
                      <a:pt x="2671" y="2808"/>
                    </a:cubicBezTo>
                    <a:cubicBezTo>
                      <a:pt x="2762" y="2740"/>
                      <a:pt x="2831" y="2648"/>
                      <a:pt x="2899" y="2580"/>
                    </a:cubicBezTo>
                    <a:cubicBezTo>
                      <a:pt x="3036" y="2374"/>
                      <a:pt x="3128" y="2169"/>
                      <a:pt x="3196" y="1918"/>
                    </a:cubicBezTo>
                    <a:cubicBezTo>
                      <a:pt x="3287" y="1507"/>
                      <a:pt x="3173" y="1050"/>
                      <a:pt x="2945" y="685"/>
                    </a:cubicBezTo>
                    <a:cubicBezTo>
                      <a:pt x="2785" y="434"/>
                      <a:pt x="2534" y="252"/>
                      <a:pt x="2260" y="137"/>
                    </a:cubicBezTo>
                    <a:cubicBezTo>
                      <a:pt x="2260" y="115"/>
                      <a:pt x="2237" y="115"/>
                      <a:pt x="2237" y="115"/>
                    </a:cubicBezTo>
                    <a:cubicBezTo>
                      <a:pt x="2123" y="69"/>
                      <a:pt x="2032" y="46"/>
                      <a:pt x="1918" y="23"/>
                    </a:cubicBezTo>
                    <a:cubicBezTo>
                      <a:pt x="1872" y="0"/>
                      <a:pt x="1804" y="0"/>
                      <a:pt x="17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25"/>
              <p:cNvSpPr/>
              <p:nvPr/>
            </p:nvSpPr>
            <p:spPr>
              <a:xfrm>
                <a:off x="8975224" y="3056827"/>
                <a:ext cx="72224" cy="62574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2315" extrusionOk="0">
                    <a:moveTo>
                      <a:pt x="1781" y="343"/>
                    </a:moveTo>
                    <a:cubicBezTo>
                      <a:pt x="1850" y="366"/>
                      <a:pt x="1918" y="389"/>
                      <a:pt x="1987" y="412"/>
                    </a:cubicBezTo>
                    <a:cubicBezTo>
                      <a:pt x="2032" y="435"/>
                      <a:pt x="2078" y="457"/>
                      <a:pt x="2124" y="480"/>
                    </a:cubicBezTo>
                    <a:cubicBezTo>
                      <a:pt x="2169" y="526"/>
                      <a:pt x="2192" y="549"/>
                      <a:pt x="2238" y="594"/>
                    </a:cubicBezTo>
                    <a:cubicBezTo>
                      <a:pt x="2261" y="617"/>
                      <a:pt x="2283" y="663"/>
                      <a:pt x="2306" y="708"/>
                    </a:cubicBezTo>
                    <a:cubicBezTo>
                      <a:pt x="2306" y="754"/>
                      <a:pt x="2329" y="800"/>
                      <a:pt x="2329" y="845"/>
                    </a:cubicBezTo>
                    <a:cubicBezTo>
                      <a:pt x="2329" y="914"/>
                      <a:pt x="2329" y="960"/>
                      <a:pt x="2329" y="1005"/>
                    </a:cubicBezTo>
                    <a:cubicBezTo>
                      <a:pt x="2306" y="1074"/>
                      <a:pt x="2306" y="1142"/>
                      <a:pt x="2283" y="1211"/>
                    </a:cubicBezTo>
                    <a:cubicBezTo>
                      <a:pt x="2238" y="1302"/>
                      <a:pt x="2192" y="1393"/>
                      <a:pt x="2124" y="1462"/>
                    </a:cubicBezTo>
                    <a:cubicBezTo>
                      <a:pt x="2055" y="1553"/>
                      <a:pt x="1987" y="1621"/>
                      <a:pt x="1895" y="1690"/>
                    </a:cubicBezTo>
                    <a:cubicBezTo>
                      <a:pt x="1781" y="1781"/>
                      <a:pt x="1667" y="1850"/>
                      <a:pt x="1553" y="1895"/>
                    </a:cubicBezTo>
                    <a:cubicBezTo>
                      <a:pt x="1439" y="1941"/>
                      <a:pt x="1348" y="1964"/>
                      <a:pt x="1211" y="1987"/>
                    </a:cubicBezTo>
                    <a:cubicBezTo>
                      <a:pt x="1150" y="1987"/>
                      <a:pt x="1089" y="1997"/>
                      <a:pt x="1028" y="1997"/>
                    </a:cubicBezTo>
                    <a:cubicBezTo>
                      <a:pt x="998" y="1997"/>
                      <a:pt x="967" y="1994"/>
                      <a:pt x="937" y="1987"/>
                    </a:cubicBezTo>
                    <a:cubicBezTo>
                      <a:pt x="845" y="1987"/>
                      <a:pt x="777" y="1964"/>
                      <a:pt x="709" y="1941"/>
                    </a:cubicBezTo>
                    <a:cubicBezTo>
                      <a:pt x="663" y="1918"/>
                      <a:pt x="617" y="1873"/>
                      <a:pt x="549" y="1850"/>
                    </a:cubicBezTo>
                    <a:cubicBezTo>
                      <a:pt x="526" y="1827"/>
                      <a:pt x="480" y="1781"/>
                      <a:pt x="457" y="1758"/>
                    </a:cubicBezTo>
                    <a:cubicBezTo>
                      <a:pt x="435" y="1713"/>
                      <a:pt x="412" y="1667"/>
                      <a:pt x="389" y="1644"/>
                    </a:cubicBezTo>
                    <a:cubicBezTo>
                      <a:pt x="366" y="1576"/>
                      <a:pt x="366" y="1530"/>
                      <a:pt x="343" y="1485"/>
                    </a:cubicBezTo>
                    <a:cubicBezTo>
                      <a:pt x="343" y="1416"/>
                      <a:pt x="343" y="1370"/>
                      <a:pt x="366" y="1325"/>
                    </a:cubicBezTo>
                    <a:cubicBezTo>
                      <a:pt x="366" y="1279"/>
                      <a:pt x="366" y="1256"/>
                      <a:pt x="366" y="1233"/>
                    </a:cubicBezTo>
                    <a:cubicBezTo>
                      <a:pt x="389" y="1211"/>
                      <a:pt x="389" y="1188"/>
                      <a:pt x="389" y="1165"/>
                    </a:cubicBezTo>
                    <a:cubicBezTo>
                      <a:pt x="412" y="1142"/>
                      <a:pt x="412" y="1142"/>
                      <a:pt x="412" y="1119"/>
                    </a:cubicBezTo>
                    <a:cubicBezTo>
                      <a:pt x="457" y="1028"/>
                      <a:pt x="503" y="937"/>
                      <a:pt x="549" y="868"/>
                    </a:cubicBezTo>
                    <a:cubicBezTo>
                      <a:pt x="594" y="845"/>
                      <a:pt x="617" y="800"/>
                      <a:pt x="640" y="777"/>
                    </a:cubicBezTo>
                    <a:cubicBezTo>
                      <a:pt x="663" y="754"/>
                      <a:pt x="663" y="754"/>
                      <a:pt x="663" y="754"/>
                    </a:cubicBezTo>
                    <a:lnTo>
                      <a:pt x="686" y="731"/>
                    </a:lnTo>
                    <a:cubicBezTo>
                      <a:pt x="686" y="731"/>
                      <a:pt x="686" y="731"/>
                      <a:pt x="709" y="708"/>
                    </a:cubicBezTo>
                    <a:lnTo>
                      <a:pt x="731" y="708"/>
                    </a:lnTo>
                    <a:cubicBezTo>
                      <a:pt x="731" y="686"/>
                      <a:pt x="731" y="686"/>
                      <a:pt x="731" y="686"/>
                    </a:cubicBezTo>
                    <a:cubicBezTo>
                      <a:pt x="731" y="686"/>
                      <a:pt x="754" y="686"/>
                      <a:pt x="754" y="663"/>
                    </a:cubicBezTo>
                    <a:lnTo>
                      <a:pt x="777" y="663"/>
                    </a:lnTo>
                    <a:cubicBezTo>
                      <a:pt x="777" y="663"/>
                      <a:pt x="777" y="640"/>
                      <a:pt x="777" y="640"/>
                    </a:cubicBezTo>
                    <a:lnTo>
                      <a:pt x="800" y="640"/>
                    </a:lnTo>
                    <a:cubicBezTo>
                      <a:pt x="823" y="617"/>
                      <a:pt x="868" y="594"/>
                      <a:pt x="914" y="572"/>
                    </a:cubicBezTo>
                    <a:cubicBezTo>
                      <a:pt x="982" y="526"/>
                      <a:pt x="1051" y="480"/>
                      <a:pt x="1119" y="435"/>
                    </a:cubicBezTo>
                    <a:cubicBezTo>
                      <a:pt x="1211" y="412"/>
                      <a:pt x="1302" y="389"/>
                      <a:pt x="1393" y="366"/>
                    </a:cubicBezTo>
                    <a:cubicBezTo>
                      <a:pt x="1416" y="343"/>
                      <a:pt x="1439" y="343"/>
                      <a:pt x="1462" y="343"/>
                    </a:cubicBezTo>
                    <a:close/>
                    <a:moveTo>
                      <a:pt x="1622" y="1"/>
                    </a:moveTo>
                    <a:cubicBezTo>
                      <a:pt x="1439" y="1"/>
                      <a:pt x="1279" y="47"/>
                      <a:pt x="1119" y="92"/>
                    </a:cubicBezTo>
                    <a:cubicBezTo>
                      <a:pt x="1005" y="138"/>
                      <a:pt x="891" y="183"/>
                      <a:pt x="800" y="252"/>
                    </a:cubicBezTo>
                    <a:cubicBezTo>
                      <a:pt x="777" y="252"/>
                      <a:pt x="731" y="275"/>
                      <a:pt x="709" y="298"/>
                    </a:cubicBezTo>
                    <a:cubicBezTo>
                      <a:pt x="640" y="343"/>
                      <a:pt x="549" y="412"/>
                      <a:pt x="480" y="480"/>
                    </a:cubicBezTo>
                    <a:cubicBezTo>
                      <a:pt x="457" y="503"/>
                      <a:pt x="435" y="526"/>
                      <a:pt x="389" y="549"/>
                    </a:cubicBezTo>
                    <a:cubicBezTo>
                      <a:pt x="366" y="594"/>
                      <a:pt x="343" y="617"/>
                      <a:pt x="321" y="663"/>
                    </a:cubicBezTo>
                    <a:lnTo>
                      <a:pt x="275" y="708"/>
                    </a:lnTo>
                    <a:cubicBezTo>
                      <a:pt x="275" y="708"/>
                      <a:pt x="275" y="708"/>
                      <a:pt x="252" y="731"/>
                    </a:cubicBezTo>
                    <a:cubicBezTo>
                      <a:pt x="252" y="731"/>
                      <a:pt x="252" y="754"/>
                      <a:pt x="229" y="754"/>
                    </a:cubicBezTo>
                    <a:cubicBezTo>
                      <a:pt x="184" y="845"/>
                      <a:pt x="138" y="937"/>
                      <a:pt x="92" y="1028"/>
                    </a:cubicBezTo>
                    <a:cubicBezTo>
                      <a:pt x="92" y="1074"/>
                      <a:pt x="69" y="1119"/>
                      <a:pt x="47" y="1188"/>
                    </a:cubicBezTo>
                    <a:cubicBezTo>
                      <a:pt x="47" y="1233"/>
                      <a:pt x="24" y="1279"/>
                      <a:pt x="24" y="1325"/>
                    </a:cubicBezTo>
                    <a:cubicBezTo>
                      <a:pt x="1" y="1462"/>
                      <a:pt x="24" y="1576"/>
                      <a:pt x="69" y="1690"/>
                    </a:cubicBezTo>
                    <a:cubicBezTo>
                      <a:pt x="115" y="1873"/>
                      <a:pt x="229" y="2010"/>
                      <a:pt x="366" y="2124"/>
                    </a:cubicBezTo>
                    <a:cubicBezTo>
                      <a:pt x="526" y="2238"/>
                      <a:pt x="731" y="2306"/>
                      <a:pt x="914" y="2306"/>
                    </a:cubicBezTo>
                    <a:cubicBezTo>
                      <a:pt x="971" y="2312"/>
                      <a:pt x="1027" y="2315"/>
                      <a:pt x="1081" y="2315"/>
                    </a:cubicBezTo>
                    <a:cubicBezTo>
                      <a:pt x="1245" y="2315"/>
                      <a:pt x="1399" y="2289"/>
                      <a:pt x="1553" y="2238"/>
                    </a:cubicBezTo>
                    <a:cubicBezTo>
                      <a:pt x="1781" y="2169"/>
                      <a:pt x="1964" y="2055"/>
                      <a:pt x="2147" y="1895"/>
                    </a:cubicBezTo>
                    <a:cubicBezTo>
                      <a:pt x="2306" y="1781"/>
                      <a:pt x="2443" y="1599"/>
                      <a:pt x="2535" y="1416"/>
                    </a:cubicBezTo>
                    <a:cubicBezTo>
                      <a:pt x="2626" y="1233"/>
                      <a:pt x="2672" y="1005"/>
                      <a:pt x="2649" y="800"/>
                    </a:cubicBezTo>
                    <a:cubicBezTo>
                      <a:pt x="2649" y="754"/>
                      <a:pt x="2626" y="708"/>
                      <a:pt x="2626" y="640"/>
                    </a:cubicBezTo>
                    <a:cubicBezTo>
                      <a:pt x="2603" y="617"/>
                      <a:pt x="2580" y="572"/>
                      <a:pt x="2580" y="526"/>
                    </a:cubicBezTo>
                    <a:cubicBezTo>
                      <a:pt x="2535" y="435"/>
                      <a:pt x="2466" y="366"/>
                      <a:pt x="2398" y="298"/>
                    </a:cubicBezTo>
                    <a:cubicBezTo>
                      <a:pt x="2352" y="229"/>
                      <a:pt x="2261" y="183"/>
                      <a:pt x="2192" y="138"/>
                    </a:cubicBezTo>
                    <a:cubicBezTo>
                      <a:pt x="2078" y="92"/>
                      <a:pt x="1964" y="47"/>
                      <a:pt x="1850" y="24"/>
                    </a:cubicBezTo>
                    <a:cubicBezTo>
                      <a:pt x="1781" y="24"/>
                      <a:pt x="1690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01" name="Google Shape;2501;p25"/>
            <p:cNvSpPr/>
            <p:nvPr/>
          </p:nvSpPr>
          <p:spPr>
            <a:xfrm>
              <a:off x="2275154" y="2838229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5"/>
            <p:cNvSpPr/>
            <p:nvPr/>
          </p:nvSpPr>
          <p:spPr>
            <a:xfrm>
              <a:off x="3579363" y="29735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03" name="Google Shape;2503;p25"/>
            <p:cNvGrpSpPr/>
            <p:nvPr/>
          </p:nvGrpSpPr>
          <p:grpSpPr>
            <a:xfrm>
              <a:off x="358051" y="2547968"/>
              <a:ext cx="1954862" cy="2205782"/>
              <a:chOff x="358051" y="2547968"/>
              <a:chExt cx="1954862" cy="2205782"/>
            </a:xfrm>
          </p:grpSpPr>
          <p:sp>
            <p:nvSpPr>
              <p:cNvPr id="2504" name="Google Shape;2504;p25"/>
              <p:cNvSpPr/>
              <p:nvPr/>
            </p:nvSpPr>
            <p:spPr>
              <a:xfrm flipH="1">
                <a:off x="1585666" y="4672166"/>
                <a:ext cx="146213" cy="72196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1815" extrusionOk="0">
                    <a:moveTo>
                      <a:pt x="3542" y="1"/>
                    </a:moveTo>
                    <a:cubicBezTo>
                      <a:pt x="3291" y="1"/>
                      <a:pt x="2562" y="291"/>
                      <a:pt x="1736" y="695"/>
                    </a:cubicBezTo>
                    <a:cubicBezTo>
                      <a:pt x="754" y="1197"/>
                      <a:pt x="1" y="1676"/>
                      <a:pt x="47" y="1790"/>
                    </a:cubicBezTo>
                    <a:cubicBezTo>
                      <a:pt x="56" y="1807"/>
                      <a:pt x="83" y="1815"/>
                      <a:pt x="123" y="1815"/>
                    </a:cubicBezTo>
                    <a:cubicBezTo>
                      <a:pt x="362" y="1815"/>
                      <a:pt x="1102" y="1538"/>
                      <a:pt x="1941" y="1128"/>
                    </a:cubicBezTo>
                    <a:cubicBezTo>
                      <a:pt x="2923" y="626"/>
                      <a:pt x="3676" y="147"/>
                      <a:pt x="3630" y="33"/>
                    </a:cubicBezTo>
                    <a:cubicBezTo>
                      <a:pt x="3619" y="11"/>
                      <a:pt x="3589" y="1"/>
                      <a:pt x="3542" y="1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25"/>
              <p:cNvSpPr/>
              <p:nvPr/>
            </p:nvSpPr>
            <p:spPr>
              <a:xfrm flipH="1">
                <a:off x="858460" y="3153620"/>
                <a:ext cx="166419" cy="68179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714" extrusionOk="0">
                    <a:moveTo>
                      <a:pt x="3597" y="293"/>
                    </a:moveTo>
                    <a:cubicBezTo>
                      <a:pt x="3693" y="293"/>
                      <a:pt x="3750" y="395"/>
                      <a:pt x="3750" y="479"/>
                    </a:cubicBezTo>
                    <a:cubicBezTo>
                      <a:pt x="3796" y="547"/>
                      <a:pt x="3773" y="661"/>
                      <a:pt x="3705" y="730"/>
                    </a:cubicBezTo>
                    <a:cubicBezTo>
                      <a:pt x="3408" y="958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63"/>
                      <a:pt x="1308" y="1027"/>
                      <a:pt x="1331" y="935"/>
                    </a:cubicBezTo>
                    <a:cubicBezTo>
                      <a:pt x="1486" y="347"/>
                      <a:pt x="2350" y="296"/>
                      <a:pt x="3017" y="296"/>
                    </a:cubicBezTo>
                    <a:cubicBezTo>
                      <a:pt x="3156" y="296"/>
                      <a:pt x="3287" y="299"/>
                      <a:pt x="3401" y="299"/>
                    </a:cubicBezTo>
                    <a:cubicBezTo>
                      <a:pt x="3462" y="299"/>
                      <a:pt x="3518" y="298"/>
                      <a:pt x="3568" y="296"/>
                    </a:cubicBezTo>
                    <a:cubicBezTo>
                      <a:pt x="3578" y="294"/>
                      <a:pt x="3587" y="293"/>
                      <a:pt x="3597" y="29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4" y="1631"/>
                      <a:pt x="985" y="1713"/>
                      <a:pt x="1241" y="1713"/>
                    </a:cubicBezTo>
                    <a:cubicBezTo>
                      <a:pt x="1668" y="1713"/>
                      <a:pt x="2166" y="1483"/>
                      <a:pt x="2495" y="1369"/>
                    </a:cubicBezTo>
                    <a:cubicBezTo>
                      <a:pt x="2997" y="1232"/>
                      <a:pt x="4093" y="1095"/>
                      <a:pt x="4184" y="479"/>
                    </a:cubicBezTo>
                    <a:cubicBezTo>
                      <a:pt x="4184" y="387"/>
                      <a:pt x="4138" y="273"/>
                      <a:pt x="4047" y="205"/>
                    </a:cubicBezTo>
                    <a:cubicBezTo>
                      <a:pt x="4047" y="159"/>
                      <a:pt x="4001" y="136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25"/>
              <p:cNvSpPr/>
              <p:nvPr/>
            </p:nvSpPr>
            <p:spPr>
              <a:xfrm flipH="1">
                <a:off x="858460" y="3149085"/>
                <a:ext cx="166419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698" extrusionOk="0">
                    <a:moveTo>
                      <a:pt x="3568" y="273"/>
                    </a:moveTo>
                    <a:cubicBezTo>
                      <a:pt x="3682" y="273"/>
                      <a:pt x="3750" y="364"/>
                      <a:pt x="3750" y="456"/>
                    </a:cubicBezTo>
                    <a:cubicBezTo>
                      <a:pt x="3796" y="547"/>
                      <a:pt x="3773" y="661"/>
                      <a:pt x="3705" y="707"/>
                    </a:cubicBezTo>
                    <a:cubicBezTo>
                      <a:pt x="3408" y="935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41"/>
                      <a:pt x="1308" y="1026"/>
                      <a:pt x="1331" y="935"/>
                    </a:cubicBezTo>
                    <a:cubicBezTo>
                      <a:pt x="1499" y="298"/>
                      <a:pt x="2499" y="276"/>
                      <a:pt x="3180" y="276"/>
                    </a:cubicBezTo>
                    <a:cubicBezTo>
                      <a:pt x="3229" y="276"/>
                      <a:pt x="3278" y="276"/>
                      <a:pt x="3324" y="276"/>
                    </a:cubicBezTo>
                    <a:cubicBezTo>
                      <a:pt x="3415" y="276"/>
                      <a:pt x="3497" y="276"/>
                      <a:pt x="3568" y="27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2" y="1619"/>
                      <a:pt x="979" y="1697"/>
                      <a:pt x="1230" y="1697"/>
                    </a:cubicBezTo>
                    <a:cubicBezTo>
                      <a:pt x="1660" y="1697"/>
                      <a:pt x="2164" y="1470"/>
                      <a:pt x="2495" y="1369"/>
                    </a:cubicBezTo>
                    <a:cubicBezTo>
                      <a:pt x="2997" y="1209"/>
                      <a:pt x="4093" y="1072"/>
                      <a:pt x="4184" y="456"/>
                    </a:cubicBezTo>
                    <a:cubicBezTo>
                      <a:pt x="4184" y="364"/>
                      <a:pt x="4138" y="273"/>
                      <a:pt x="4047" y="205"/>
                    </a:cubicBezTo>
                    <a:cubicBezTo>
                      <a:pt x="4047" y="159"/>
                      <a:pt x="4001" y="113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25"/>
              <p:cNvSpPr/>
              <p:nvPr/>
            </p:nvSpPr>
            <p:spPr>
              <a:xfrm flipH="1">
                <a:off x="921106" y="3150836"/>
                <a:ext cx="99875" cy="65673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651" extrusionOk="0">
                    <a:moveTo>
                      <a:pt x="2511" y="1"/>
                    </a:moveTo>
                    <a:lnTo>
                      <a:pt x="2511" y="1"/>
                    </a:lnTo>
                    <a:cubicBezTo>
                      <a:pt x="1370" y="115"/>
                      <a:pt x="0" y="572"/>
                      <a:pt x="502" y="1348"/>
                    </a:cubicBezTo>
                    <a:cubicBezTo>
                      <a:pt x="653" y="1573"/>
                      <a:pt x="883" y="1650"/>
                      <a:pt x="1133" y="1650"/>
                    </a:cubicBezTo>
                    <a:cubicBezTo>
                      <a:pt x="1262" y="1650"/>
                      <a:pt x="1397" y="1630"/>
                      <a:pt x="1529" y="1599"/>
                    </a:cubicBezTo>
                    <a:cubicBezTo>
                      <a:pt x="1503" y="1595"/>
                      <a:pt x="1469" y="1594"/>
                      <a:pt x="1431" y="1594"/>
                    </a:cubicBezTo>
                    <a:cubicBezTo>
                      <a:pt x="1355" y="1594"/>
                      <a:pt x="1261" y="1599"/>
                      <a:pt x="1170" y="1599"/>
                    </a:cubicBezTo>
                    <a:cubicBezTo>
                      <a:pt x="1033" y="1599"/>
                      <a:pt x="902" y="1587"/>
                      <a:pt x="845" y="1530"/>
                    </a:cubicBezTo>
                    <a:cubicBezTo>
                      <a:pt x="662" y="1348"/>
                      <a:pt x="525" y="1097"/>
                      <a:pt x="594" y="937"/>
                    </a:cubicBezTo>
                    <a:cubicBezTo>
                      <a:pt x="639" y="686"/>
                      <a:pt x="1256" y="412"/>
                      <a:pt x="1529" y="275"/>
                    </a:cubicBezTo>
                    <a:cubicBezTo>
                      <a:pt x="1849" y="115"/>
                      <a:pt x="2169" y="47"/>
                      <a:pt x="2511" y="1"/>
                    </a:cubicBezTo>
                    <a:close/>
                  </a:path>
                </a:pathLst>
              </a:custGeom>
              <a:solidFill>
                <a:srgbClr val="A8B7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25"/>
              <p:cNvSpPr/>
              <p:nvPr/>
            </p:nvSpPr>
            <p:spPr>
              <a:xfrm flipH="1">
                <a:off x="899309" y="3046340"/>
                <a:ext cx="168885" cy="99245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2495" extrusionOk="0">
                    <a:moveTo>
                      <a:pt x="3564" y="308"/>
                    </a:moveTo>
                    <a:cubicBezTo>
                      <a:pt x="3643" y="308"/>
                      <a:pt x="3703" y="365"/>
                      <a:pt x="3721" y="437"/>
                    </a:cubicBezTo>
                    <a:cubicBezTo>
                      <a:pt x="3789" y="482"/>
                      <a:pt x="3812" y="596"/>
                      <a:pt x="3766" y="688"/>
                    </a:cubicBezTo>
                    <a:cubicBezTo>
                      <a:pt x="3561" y="1007"/>
                      <a:pt x="3173" y="1099"/>
                      <a:pt x="2876" y="1281"/>
                    </a:cubicBezTo>
                    <a:cubicBezTo>
                      <a:pt x="2511" y="1487"/>
                      <a:pt x="2237" y="1783"/>
                      <a:pt x="1803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18" y="1774"/>
                      <a:pt x="1598" y="1692"/>
                    </a:cubicBezTo>
                    <a:cubicBezTo>
                      <a:pt x="1529" y="893"/>
                      <a:pt x="2945" y="551"/>
                      <a:pt x="3492" y="323"/>
                    </a:cubicBezTo>
                    <a:cubicBezTo>
                      <a:pt x="3517" y="313"/>
                      <a:pt x="3541" y="308"/>
                      <a:pt x="3564" y="308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8" y="2494"/>
                      <a:pt x="2514" y="1960"/>
                      <a:pt x="2853" y="1692"/>
                    </a:cubicBezTo>
                    <a:cubicBezTo>
                      <a:pt x="3264" y="1395"/>
                      <a:pt x="4246" y="893"/>
                      <a:pt x="4132" y="277"/>
                    </a:cubicBezTo>
                    <a:cubicBezTo>
                      <a:pt x="4109" y="186"/>
                      <a:pt x="4017" y="117"/>
                      <a:pt x="3926" y="71"/>
                    </a:cubicBezTo>
                    <a:cubicBezTo>
                      <a:pt x="3903" y="49"/>
                      <a:pt x="3858" y="3"/>
                      <a:pt x="3789" y="3"/>
                    </a:cubicBezTo>
                    <a:cubicBezTo>
                      <a:pt x="3775" y="2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25"/>
              <p:cNvSpPr/>
              <p:nvPr/>
            </p:nvSpPr>
            <p:spPr>
              <a:xfrm flipH="1">
                <a:off x="901099" y="3041805"/>
                <a:ext cx="168924" cy="99205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2494" extrusionOk="0">
                    <a:moveTo>
                      <a:pt x="3554" y="287"/>
                    </a:moveTo>
                    <a:cubicBezTo>
                      <a:pt x="3639" y="287"/>
                      <a:pt x="3703" y="358"/>
                      <a:pt x="3721" y="414"/>
                    </a:cubicBezTo>
                    <a:cubicBezTo>
                      <a:pt x="3790" y="482"/>
                      <a:pt x="3812" y="596"/>
                      <a:pt x="3767" y="688"/>
                    </a:cubicBezTo>
                    <a:cubicBezTo>
                      <a:pt x="3561" y="984"/>
                      <a:pt x="3173" y="1098"/>
                      <a:pt x="2877" y="1281"/>
                    </a:cubicBezTo>
                    <a:cubicBezTo>
                      <a:pt x="2534" y="1487"/>
                      <a:pt x="2237" y="1760"/>
                      <a:pt x="1804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21" y="1774"/>
                      <a:pt x="1621" y="1692"/>
                    </a:cubicBezTo>
                    <a:cubicBezTo>
                      <a:pt x="1553" y="870"/>
                      <a:pt x="2945" y="551"/>
                      <a:pt x="3493" y="300"/>
                    </a:cubicBezTo>
                    <a:cubicBezTo>
                      <a:pt x="3514" y="291"/>
                      <a:pt x="3535" y="287"/>
                      <a:pt x="3554" y="287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9" y="2494"/>
                      <a:pt x="2514" y="1960"/>
                      <a:pt x="2854" y="1692"/>
                    </a:cubicBezTo>
                    <a:cubicBezTo>
                      <a:pt x="3265" y="1395"/>
                      <a:pt x="4246" y="893"/>
                      <a:pt x="4132" y="277"/>
                    </a:cubicBezTo>
                    <a:cubicBezTo>
                      <a:pt x="4109" y="185"/>
                      <a:pt x="4018" y="117"/>
                      <a:pt x="3926" y="71"/>
                    </a:cubicBezTo>
                    <a:cubicBezTo>
                      <a:pt x="3904" y="49"/>
                      <a:pt x="3858" y="3"/>
                      <a:pt x="3790" y="3"/>
                    </a:cubicBezTo>
                    <a:cubicBezTo>
                      <a:pt x="3775" y="1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25"/>
              <p:cNvSpPr/>
              <p:nvPr/>
            </p:nvSpPr>
            <p:spPr>
              <a:xfrm flipH="1">
                <a:off x="970108" y="3058234"/>
                <a:ext cx="86312" cy="82618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77" extrusionOk="0">
                    <a:moveTo>
                      <a:pt x="2169" y="1"/>
                    </a:moveTo>
                    <a:lnTo>
                      <a:pt x="2169" y="1"/>
                    </a:lnTo>
                    <a:cubicBezTo>
                      <a:pt x="1119" y="503"/>
                      <a:pt x="1" y="1370"/>
                      <a:pt x="731" y="1941"/>
                    </a:cubicBezTo>
                    <a:cubicBezTo>
                      <a:pt x="863" y="2037"/>
                      <a:pt x="998" y="2077"/>
                      <a:pt x="1135" y="2077"/>
                    </a:cubicBezTo>
                    <a:cubicBezTo>
                      <a:pt x="1354" y="2077"/>
                      <a:pt x="1579" y="1976"/>
                      <a:pt x="1804" y="1850"/>
                    </a:cubicBezTo>
                    <a:lnTo>
                      <a:pt x="1804" y="1850"/>
                    </a:lnTo>
                    <a:cubicBezTo>
                      <a:pt x="1650" y="1869"/>
                      <a:pt x="1382" y="2002"/>
                      <a:pt x="1206" y="2002"/>
                    </a:cubicBezTo>
                    <a:cubicBezTo>
                      <a:pt x="1174" y="2002"/>
                      <a:pt x="1144" y="1997"/>
                      <a:pt x="1119" y="1987"/>
                    </a:cubicBezTo>
                    <a:cubicBezTo>
                      <a:pt x="868" y="1895"/>
                      <a:pt x="686" y="1690"/>
                      <a:pt x="686" y="1507"/>
                    </a:cubicBezTo>
                    <a:cubicBezTo>
                      <a:pt x="640" y="1279"/>
                      <a:pt x="1119" y="800"/>
                      <a:pt x="1348" y="571"/>
                    </a:cubicBezTo>
                    <a:cubicBezTo>
                      <a:pt x="1576" y="343"/>
                      <a:pt x="1873" y="160"/>
                      <a:pt x="216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25"/>
              <p:cNvSpPr/>
              <p:nvPr/>
            </p:nvSpPr>
            <p:spPr>
              <a:xfrm flipH="1">
                <a:off x="504383" y="4253985"/>
                <a:ext cx="1681409" cy="421323"/>
              </a:xfrm>
              <a:custGeom>
                <a:avLst/>
                <a:gdLst/>
                <a:ahLst/>
                <a:cxnLst/>
                <a:rect l="l" t="t" r="r" b="b"/>
                <a:pathLst>
                  <a:path w="42273" h="10592" extrusionOk="0">
                    <a:moveTo>
                      <a:pt x="21136" y="1"/>
                    </a:moveTo>
                    <a:cubicBezTo>
                      <a:pt x="9473" y="1"/>
                      <a:pt x="0" y="2374"/>
                      <a:pt x="0" y="5296"/>
                    </a:cubicBezTo>
                    <a:cubicBezTo>
                      <a:pt x="0" y="8218"/>
                      <a:pt x="9473" y="10592"/>
                      <a:pt x="21136" y="10592"/>
                    </a:cubicBezTo>
                    <a:cubicBezTo>
                      <a:pt x="32823" y="10592"/>
                      <a:pt x="42273" y="8218"/>
                      <a:pt x="42273" y="5296"/>
                    </a:cubicBezTo>
                    <a:cubicBezTo>
                      <a:pt x="42273" y="2374"/>
                      <a:pt x="32823" y="1"/>
                      <a:pt x="21136" y="1"/>
                    </a:cubicBezTo>
                    <a:close/>
                  </a:path>
                </a:pathLst>
              </a:custGeom>
              <a:solidFill>
                <a:srgbClr val="ADB7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25"/>
              <p:cNvSpPr/>
              <p:nvPr/>
            </p:nvSpPr>
            <p:spPr>
              <a:xfrm flipH="1">
                <a:off x="428094" y="4034254"/>
                <a:ext cx="1884818" cy="719495"/>
              </a:xfrm>
              <a:custGeom>
                <a:avLst/>
                <a:gdLst/>
                <a:ahLst/>
                <a:cxnLst/>
                <a:rect l="l" t="t" r="r" b="b"/>
                <a:pathLst>
                  <a:path w="47387" h="18088" extrusionOk="0">
                    <a:moveTo>
                      <a:pt x="9535" y="1"/>
                    </a:moveTo>
                    <a:cubicBezTo>
                      <a:pt x="8260" y="1"/>
                      <a:pt x="6948" y="244"/>
                      <a:pt x="5684" y="868"/>
                    </a:cubicBezTo>
                    <a:cubicBezTo>
                      <a:pt x="1" y="3653"/>
                      <a:pt x="2055" y="10295"/>
                      <a:pt x="7533" y="12212"/>
                    </a:cubicBezTo>
                    <a:cubicBezTo>
                      <a:pt x="10569" y="13262"/>
                      <a:pt x="12874" y="14541"/>
                      <a:pt x="13810" y="15088"/>
                    </a:cubicBezTo>
                    <a:cubicBezTo>
                      <a:pt x="14084" y="15271"/>
                      <a:pt x="14267" y="15568"/>
                      <a:pt x="14289" y="15910"/>
                    </a:cubicBezTo>
                    <a:lnTo>
                      <a:pt x="14335" y="17690"/>
                    </a:lnTo>
                    <a:cubicBezTo>
                      <a:pt x="14298" y="17911"/>
                      <a:pt x="14454" y="18088"/>
                      <a:pt x="14648" y="18088"/>
                    </a:cubicBezTo>
                    <a:cubicBezTo>
                      <a:pt x="14694" y="18088"/>
                      <a:pt x="14743" y="18078"/>
                      <a:pt x="14792" y="18056"/>
                    </a:cubicBezTo>
                    <a:lnTo>
                      <a:pt x="18010" y="16435"/>
                    </a:lnTo>
                    <a:cubicBezTo>
                      <a:pt x="18512" y="16184"/>
                      <a:pt x="18649" y="15499"/>
                      <a:pt x="18284" y="15066"/>
                    </a:cubicBezTo>
                    <a:cubicBezTo>
                      <a:pt x="17576" y="14198"/>
                      <a:pt x="16572" y="12988"/>
                      <a:pt x="16412" y="12783"/>
                    </a:cubicBezTo>
                    <a:cubicBezTo>
                      <a:pt x="16184" y="12418"/>
                      <a:pt x="14152" y="10752"/>
                      <a:pt x="14540" y="9747"/>
                    </a:cubicBezTo>
                    <a:cubicBezTo>
                      <a:pt x="15191" y="8134"/>
                      <a:pt x="19448" y="7568"/>
                      <a:pt x="23192" y="7568"/>
                    </a:cubicBezTo>
                    <a:cubicBezTo>
                      <a:pt x="26546" y="7568"/>
                      <a:pt x="29489" y="8022"/>
                      <a:pt x="29057" y="8583"/>
                    </a:cubicBezTo>
                    <a:cubicBezTo>
                      <a:pt x="27870" y="10112"/>
                      <a:pt x="23237" y="11048"/>
                      <a:pt x="20909" y="11482"/>
                    </a:cubicBezTo>
                    <a:cubicBezTo>
                      <a:pt x="20589" y="11528"/>
                      <a:pt x="20384" y="11802"/>
                      <a:pt x="20407" y="12121"/>
                    </a:cubicBezTo>
                    <a:lnTo>
                      <a:pt x="20726" y="16070"/>
                    </a:lnTo>
                    <a:cubicBezTo>
                      <a:pt x="20757" y="16446"/>
                      <a:pt x="21090" y="16693"/>
                      <a:pt x="21428" y="16693"/>
                    </a:cubicBezTo>
                    <a:cubicBezTo>
                      <a:pt x="21582" y="16693"/>
                      <a:pt x="21738" y="16641"/>
                      <a:pt x="21867" y="16526"/>
                    </a:cubicBezTo>
                    <a:lnTo>
                      <a:pt x="23830" y="14792"/>
                    </a:lnTo>
                    <a:cubicBezTo>
                      <a:pt x="23990" y="14655"/>
                      <a:pt x="24196" y="14563"/>
                      <a:pt x="24424" y="14563"/>
                    </a:cubicBezTo>
                    <a:cubicBezTo>
                      <a:pt x="26159" y="14563"/>
                      <a:pt x="34398" y="14267"/>
                      <a:pt x="40470" y="9656"/>
                    </a:cubicBezTo>
                    <a:cubicBezTo>
                      <a:pt x="47386" y="4406"/>
                      <a:pt x="42045" y="2261"/>
                      <a:pt x="36156" y="1781"/>
                    </a:cubicBezTo>
                    <a:cubicBezTo>
                      <a:pt x="35558" y="1734"/>
                      <a:pt x="34986" y="1714"/>
                      <a:pt x="34443" y="1714"/>
                    </a:cubicBezTo>
                    <a:cubicBezTo>
                      <a:pt x="30215" y="1714"/>
                      <a:pt x="27688" y="2968"/>
                      <a:pt x="27688" y="2968"/>
                    </a:cubicBezTo>
                    <a:lnTo>
                      <a:pt x="18010" y="2968"/>
                    </a:lnTo>
                    <a:cubicBezTo>
                      <a:pt x="18010" y="2968"/>
                      <a:pt x="13994" y="1"/>
                      <a:pt x="9535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25"/>
              <p:cNvSpPr/>
              <p:nvPr/>
            </p:nvSpPr>
            <p:spPr>
              <a:xfrm flipH="1">
                <a:off x="1277887" y="4134135"/>
                <a:ext cx="475749" cy="196143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4931" extrusionOk="0">
                    <a:moveTo>
                      <a:pt x="11048" y="1"/>
                    </a:moveTo>
                    <a:lnTo>
                      <a:pt x="0" y="4931"/>
                    </a:lnTo>
                    <a:lnTo>
                      <a:pt x="0" y="4931"/>
                    </a:lnTo>
                    <a:lnTo>
                      <a:pt x="11961" y="1507"/>
                    </a:lnTo>
                    <a:lnTo>
                      <a:pt x="11048" y="1"/>
                    </a:ln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25"/>
              <p:cNvSpPr/>
              <p:nvPr/>
            </p:nvSpPr>
            <p:spPr>
              <a:xfrm flipH="1">
                <a:off x="535248" y="4160468"/>
                <a:ext cx="912439" cy="533894"/>
              </a:xfrm>
              <a:custGeom>
                <a:avLst/>
                <a:gdLst/>
                <a:ahLst/>
                <a:cxnLst/>
                <a:rect l="l" t="t" r="r" b="b"/>
                <a:pathLst>
                  <a:path w="22940" h="13422" extrusionOk="0">
                    <a:moveTo>
                      <a:pt x="20315" y="1"/>
                    </a:moveTo>
                    <a:lnTo>
                      <a:pt x="20315" y="1"/>
                    </a:lnTo>
                    <a:cubicBezTo>
                      <a:pt x="20041" y="1119"/>
                      <a:pt x="19242" y="2991"/>
                      <a:pt x="16982" y="4840"/>
                    </a:cubicBezTo>
                    <a:cubicBezTo>
                      <a:pt x="14152" y="7145"/>
                      <a:pt x="1666" y="10865"/>
                      <a:pt x="1666" y="10865"/>
                    </a:cubicBezTo>
                    <a:lnTo>
                      <a:pt x="0" y="13422"/>
                    </a:lnTo>
                    <a:cubicBezTo>
                      <a:pt x="46" y="13399"/>
                      <a:pt x="92" y="13376"/>
                      <a:pt x="114" y="13353"/>
                    </a:cubicBezTo>
                    <a:lnTo>
                      <a:pt x="2077" y="11619"/>
                    </a:lnTo>
                    <a:cubicBezTo>
                      <a:pt x="2237" y="11482"/>
                      <a:pt x="2443" y="11390"/>
                      <a:pt x="2671" y="11390"/>
                    </a:cubicBezTo>
                    <a:cubicBezTo>
                      <a:pt x="4406" y="11390"/>
                      <a:pt x="12645" y="11094"/>
                      <a:pt x="18717" y="6483"/>
                    </a:cubicBezTo>
                    <a:cubicBezTo>
                      <a:pt x="22940" y="3265"/>
                      <a:pt x="22574" y="1233"/>
                      <a:pt x="2031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25"/>
              <p:cNvSpPr/>
              <p:nvPr/>
            </p:nvSpPr>
            <p:spPr>
              <a:xfrm flipH="1">
                <a:off x="1725475" y="4034214"/>
                <a:ext cx="587437" cy="700124"/>
              </a:xfrm>
              <a:custGeom>
                <a:avLst/>
                <a:gdLst/>
                <a:ahLst/>
                <a:cxnLst/>
                <a:rect l="l" t="t" r="r" b="b"/>
                <a:pathLst>
                  <a:path w="14769" h="17601" extrusionOk="0">
                    <a:moveTo>
                      <a:pt x="9501" y="0"/>
                    </a:moveTo>
                    <a:cubicBezTo>
                      <a:pt x="8232" y="0"/>
                      <a:pt x="6927" y="237"/>
                      <a:pt x="5684" y="869"/>
                    </a:cubicBezTo>
                    <a:cubicBezTo>
                      <a:pt x="1" y="3654"/>
                      <a:pt x="2055" y="10296"/>
                      <a:pt x="7533" y="12213"/>
                    </a:cubicBezTo>
                    <a:cubicBezTo>
                      <a:pt x="10569" y="13263"/>
                      <a:pt x="12874" y="14542"/>
                      <a:pt x="13810" y="15089"/>
                    </a:cubicBezTo>
                    <a:cubicBezTo>
                      <a:pt x="14084" y="15272"/>
                      <a:pt x="14267" y="15569"/>
                      <a:pt x="14289" y="15911"/>
                    </a:cubicBezTo>
                    <a:lnTo>
                      <a:pt x="14335" y="17600"/>
                    </a:lnTo>
                    <a:cubicBezTo>
                      <a:pt x="14358" y="17554"/>
                      <a:pt x="14381" y="17509"/>
                      <a:pt x="14403" y="17463"/>
                    </a:cubicBezTo>
                    <a:cubicBezTo>
                      <a:pt x="14472" y="17189"/>
                      <a:pt x="14632" y="15934"/>
                      <a:pt x="14655" y="15706"/>
                    </a:cubicBezTo>
                    <a:cubicBezTo>
                      <a:pt x="14769" y="14815"/>
                      <a:pt x="14221" y="13743"/>
                      <a:pt x="11094" y="11871"/>
                    </a:cubicBezTo>
                    <a:cubicBezTo>
                      <a:pt x="6643" y="9246"/>
                      <a:pt x="4497" y="5845"/>
                      <a:pt x="5616" y="3540"/>
                    </a:cubicBezTo>
                    <a:cubicBezTo>
                      <a:pt x="6711" y="1234"/>
                      <a:pt x="9861" y="458"/>
                      <a:pt x="9861" y="458"/>
                    </a:cubicBezTo>
                    <a:lnTo>
                      <a:pt x="9679" y="2"/>
                    </a:lnTo>
                    <a:cubicBezTo>
                      <a:pt x="9619" y="1"/>
                      <a:pt x="9560" y="0"/>
                      <a:pt x="950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25"/>
              <p:cNvSpPr/>
              <p:nvPr/>
            </p:nvSpPr>
            <p:spPr>
              <a:xfrm flipH="1">
                <a:off x="892030" y="4103586"/>
                <a:ext cx="287852" cy="226056"/>
              </a:xfrm>
              <a:custGeom>
                <a:avLst/>
                <a:gdLst/>
                <a:ahLst/>
                <a:cxnLst/>
                <a:rect l="l" t="t" r="r" b="b"/>
                <a:pathLst>
                  <a:path w="7237" h="5683" extrusionOk="0">
                    <a:moveTo>
                      <a:pt x="6745" y="1"/>
                    </a:moveTo>
                    <a:cubicBezTo>
                      <a:pt x="2200" y="1"/>
                      <a:pt x="1667" y="3964"/>
                      <a:pt x="1667" y="3964"/>
                    </a:cubicBezTo>
                    <a:lnTo>
                      <a:pt x="1" y="4877"/>
                    </a:lnTo>
                    <a:cubicBezTo>
                      <a:pt x="777" y="5445"/>
                      <a:pt x="1501" y="5683"/>
                      <a:pt x="2169" y="5683"/>
                    </a:cubicBezTo>
                    <a:cubicBezTo>
                      <a:pt x="4939" y="5683"/>
                      <a:pt x="6740" y="1597"/>
                      <a:pt x="7236" y="15"/>
                    </a:cubicBezTo>
                    <a:cubicBezTo>
                      <a:pt x="7068" y="5"/>
                      <a:pt x="6904" y="1"/>
                      <a:pt x="674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25"/>
              <p:cNvSpPr/>
              <p:nvPr/>
            </p:nvSpPr>
            <p:spPr>
              <a:xfrm flipH="1">
                <a:off x="1592905" y="4596032"/>
                <a:ext cx="55247" cy="73031"/>
              </a:xfrm>
              <a:custGeom>
                <a:avLst/>
                <a:gdLst/>
                <a:ahLst/>
                <a:cxnLst/>
                <a:rect l="l" t="t" r="r" b="b"/>
                <a:pathLst>
                  <a:path w="1389" h="1836" extrusionOk="0">
                    <a:moveTo>
                      <a:pt x="83" y="1"/>
                    </a:moveTo>
                    <a:cubicBezTo>
                      <a:pt x="42" y="1"/>
                      <a:pt x="0" y="38"/>
                      <a:pt x="19" y="75"/>
                    </a:cubicBezTo>
                    <a:cubicBezTo>
                      <a:pt x="178" y="349"/>
                      <a:pt x="452" y="577"/>
                      <a:pt x="635" y="828"/>
                    </a:cubicBezTo>
                    <a:cubicBezTo>
                      <a:pt x="795" y="1079"/>
                      <a:pt x="1114" y="1399"/>
                      <a:pt x="977" y="1719"/>
                    </a:cubicBezTo>
                    <a:cubicBezTo>
                      <a:pt x="948" y="1791"/>
                      <a:pt x="1011" y="1836"/>
                      <a:pt x="1078" y="1836"/>
                    </a:cubicBezTo>
                    <a:cubicBezTo>
                      <a:pt x="1117" y="1836"/>
                      <a:pt x="1158" y="1821"/>
                      <a:pt x="1183" y="1787"/>
                    </a:cubicBezTo>
                    <a:cubicBezTo>
                      <a:pt x="1388" y="1490"/>
                      <a:pt x="1251" y="1216"/>
                      <a:pt x="1046" y="965"/>
                    </a:cubicBezTo>
                    <a:cubicBezTo>
                      <a:pt x="795" y="623"/>
                      <a:pt x="475" y="212"/>
                      <a:pt x="110" y="7"/>
                    </a:cubicBezTo>
                    <a:cubicBezTo>
                      <a:pt x="102" y="3"/>
                      <a:pt x="92" y="1"/>
                      <a:pt x="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25"/>
              <p:cNvSpPr/>
              <p:nvPr/>
            </p:nvSpPr>
            <p:spPr>
              <a:xfrm flipH="1">
                <a:off x="1668160" y="4548458"/>
                <a:ext cx="18814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380" extrusionOk="0">
                    <a:moveTo>
                      <a:pt x="71" y="1"/>
                    </a:moveTo>
                    <a:cubicBezTo>
                      <a:pt x="33" y="1"/>
                      <a:pt x="1" y="49"/>
                      <a:pt x="36" y="84"/>
                    </a:cubicBezTo>
                    <a:cubicBezTo>
                      <a:pt x="127" y="176"/>
                      <a:pt x="196" y="267"/>
                      <a:pt x="287" y="358"/>
                    </a:cubicBezTo>
                    <a:cubicBezTo>
                      <a:pt x="302" y="373"/>
                      <a:pt x="320" y="379"/>
                      <a:pt x="338" y="379"/>
                    </a:cubicBezTo>
                    <a:cubicBezTo>
                      <a:pt x="404" y="379"/>
                      <a:pt x="473" y="298"/>
                      <a:pt x="401" y="244"/>
                    </a:cubicBezTo>
                    <a:cubicBezTo>
                      <a:pt x="310" y="176"/>
                      <a:pt x="219" y="84"/>
                      <a:pt x="104" y="16"/>
                    </a:cubicBezTo>
                    <a:cubicBezTo>
                      <a:pt x="94" y="5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25"/>
              <p:cNvSpPr/>
              <p:nvPr/>
            </p:nvSpPr>
            <p:spPr>
              <a:xfrm flipH="1">
                <a:off x="1701213" y="4484257"/>
                <a:ext cx="40411" cy="4109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33" extrusionOk="0">
                    <a:moveTo>
                      <a:pt x="101" y="1"/>
                    </a:moveTo>
                    <a:cubicBezTo>
                      <a:pt x="48" y="1"/>
                      <a:pt x="1" y="26"/>
                      <a:pt x="18" y="78"/>
                    </a:cubicBezTo>
                    <a:cubicBezTo>
                      <a:pt x="86" y="237"/>
                      <a:pt x="223" y="374"/>
                      <a:pt x="337" y="489"/>
                    </a:cubicBezTo>
                    <a:cubicBezTo>
                      <a:pt x="497" y="648"/>
                      <a:pt x="634" y="808"/>
                      <a:pt x="771" y="991"/>
                    </a:cubicBezTo>
                    <a:cubicBezTo>
                      <a:pt x="793" y="1020"/>
                      <a:pt x="829" y="1033"/>
                      <a:pt x="865" y="1033"/>
                    </a:cubicBezTo>
                    <a:cubicBezTo>
                      <a:pt x="941" y="1033"/>
                      <a:pt x="1015" y="977"/>
                      <a:pt x="953" y="899"/>
                    </a:cubicBezTo>
                    <a:cubicBezTo>
                      <a:pt x="748" y="580"/>
                      <a:pt x="497" y="169"/>
                      <a:pt x="155" y="9"/>
                    </a:cubicBezTo>
                    <a:cubicBezTo>
                      <a:pt x="137" y="3"/>
                      <a:pt x="119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25"/>
              <p:cNvSpPr/>
              <p:nvPr/>
            </p:nvSpPr>
            <p:spPr>
              <a:xfrm flipH="1">
                <a:off x="1739675" y="4374750"/>
                <a:ext cx="29394" cy="78919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984" extrusionOk="0">
                    <a:moveTo>
                      <a:pt x="637" y="0"/>
                    </a:moveTo>
                    <a:cubicBezTo>
                      <a:pt x="611" y="0"/>
                      <a:pt x="586" y="8"/>
                      <a:pt x="571" y="23"/>
                    </a:cubicBezTo>
                    <a:cubicBezTo>
                      <a:pt x="320" y="229"/>
                      <a:pt x="91" y="548"/>
                      <a:pt x="46" y="891"/>
                    </a:cubicBezTo>
                    <a:cubicBezTo>
                      <a:pt x="0" y="1256"/>
                      <a:pt x="251" y="1575"/>
                      <a:pt x="342" y="1918"/>
                    </a:cubicBezTo>
                    <a:cubicBezTo>
                      <a:pt x="352" y="1964"/>
                      <a:pt x="391" y="1984"/>
                      <a:pt x="432" y="1984"/>
                    </a:cubicBezTo>
                    <a:cubicBezTo>
                      <a:pt x="494" y="1984"/>
                      <a:pt x="561" y="1940"/>
                      <a:pt x="548" y="1872"/>
                    </a:cubicBezTo>
                    <a:cubicBezTo>
                      <a:pt x="479" y="1552"/>
                      <a:pt x="274" y="1233"/>
                      <a:pt x="320" y="913"/>
                    </a:cubicBezTo>
                    <a:cubicBezTo>
                      <a:pt x="365" y="617"/>
                      <a:pt x="594" y="366"/>
                      <a:pt x="708" y="92"/>
                    </a:cubicBezTo>
                    <a:cubicBezTo>
                      <a:pt x="738" y="31"/>
                      <a:pt x="687" y="0"/>
                      <a:pt x="637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25"/>
              <p:cNvSpPr/>
              <p:nvPr/>
            </p:nvSpPr>
            <p:spPr>
              <a:xfrm flipH="1">
                <a:off x="876597" y="3583018"/>
                <a:ext cx="1033195" cy="728127"/>
              </a:xfrm>
              <a:custGeom>
                <a:avLst/>
                <a:gdLst/>
                <a:ahLst/>
                <a:cxnLst/>
                <a:rect l="l" t="t" r="r" b="b"/>
                <a:pathLst>
                  <a:path w="25976" h="18305" extrusionOk="0">
                    <a:moveTo>
                      <a:pt x="19082" y="1"/>
                    </a:moveTo>
                    <a:lnTo>
                      <a:pt x="14608" y="92"/>
                    </a:lnTo>
                    <a:cubicBezTo>
                      <a:pt x="14608" y="92"/>
                      <a:pt x="13467" y="845"/>
                      <a:pt x="10340" y="5798"/>
                    </a:cubicBezTo>
                    <a:cubicBezTo>
                      <a:pt x="9023" y="7909"/>
                      <a:pt x="6964" y="8516"/>
                      <a:pt x="5028" y="8516"/>
                    </a:cubicBezTo>
                    <a:cubicBezTo>
                      <a:pt x="2400" y="8516"/>
                      <a:pt x="0" y="7396"/>
                      <a:pt x="0" y="7396"/>
                    </a:cubicBezTo>
                    <a:lnTo>
                      <a:pt x="0" y="7396"/>
                    </a:lnTo>
                    <a:cubicBezTo>
                      <a:pt x="0" y="7396"/>
                      <a:pt x="434" y="13559"/>
                      <a:pt x="457" y="13719"/>
                    </a:cubicBezTo>
                    <a:cubicBezTo>
                      <a:pt x="502" y="13856"/>
                      <a:pt x="14722" y="14312"/>
                      <a:pt x="14722" y="14312"/>
                    </a:cubicBezTo>
                    <a:cubicBezTo>
                      <a:pt x="14722" y="14312"/>
                      <a:pt x="16225" y="18304"/>
                      <a:pt x="19491" y="18304"/>
                    </a:cubicBezTo>
                    <a:cubicBezTo>
                      <a:pt x="20230" y="18304"/>
                      <a:pt x="21059" y="18100"/>
                      <a:pt x="21981" y="17599"/>
                    </a:cubicBezTo>
                    <a:cubicBezTo>
                      <a:pt x="25975" y="15431"/>
                      <a:pt x="24332" y="9062"/>
                      <a:pt x="22300" y="4041"/>
                    </a:cubicBezTo>
                    <a:cubicBezTo>
                      <a:pt x="21342" y="1690"/>
                      <a:pt x="19082" y="1"/>
                      <a:pt x="1908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25"/>
              <p:cNvSpPr/>
              <p:nvPr/>
            </p:nvSpPr>
            <p:spPr>
              <a:xfrm flipH="1">
                <a:off x="876597" y="3593917"/>
                <a:ext cx="289642" cy="690975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7371" extrusionOk="0">
                    <a:moveTo>
                      <a:pt x="708" y="1"/>
                    </a:moveTo>
                    <a:lnTo>
                      <a:pt x="0" y="343"/>
                    </a:lnTo>
                    <a:cubicBezTo>
                      <a:pt x="0" y="343"/>
                      <a:pt x="2534" y="1964"/>
                      <a:pt x="3972" y="6620"/>
                    </a:cubicBezTo>
                    <a:cubicBezTo>
                      <a:pt x="5410" y="11253"/>
                      <a:pt x="4976" y="14997"/>
                      <a:pt x="3196" y="17371"/>
                    </a:cubicBezTo>
                    <a:cubicBezTo>
                      <a:pt x="3218" y="17371"/>
                      <a:pt x="3241" y="17348"/>
                      <a:pt x="3287" y="17325"/>
                    </a:cubicBezTo>
                    <a:cubicBezTo>
                      <a:pt x="7281" y="15179"/>
                      <a:pt x="5638" y="8788"/>
                      <a:pt x="3606" y="3767"/>
                    </a:cubicBezTo>
                    <a:cubicBezTo>
                      <a:pt x="2853" y="1941"/>
                      <a:pt x="1347" y="548"/>
                      <a:pt x="70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25"/>
              <p:cNvSpPr/>
              <p:nvPr/>
            </p:nvSpPr>
            <p:spPr>
              <a:xfrm flipH="1">
                <a:off x="1126265" y="3602986"/>
                <a:ext cx="229740" cy="67184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1689" extrusionOk="0">
                    <a:moveTo>
                      <a:pt x="5707" y="1"/>
                    </a:moveTo>
                    <a:lnTo>
                      <a:pt x="1" y="252"/>
                    </a:lnTo>
                    <a:cubicBezTo>
                      <a:pt x="1" y="252"/>
                      <a:pt x="480" y="1689"/>
                      <a:pt x="2296" y="1689"/>
                    </a:cubicBezTo>
                    <a:cubicBezTo>
                      <a:pt x="2422" y="1689"/>
                      <a:pt x="2555" y="1682"/>
                      <a:pt x="2694" y="1667"/>
                    </a:cubicBezTo>
                    <a:cubicBezTo>
                      <a:pt x="5775" y="1325"/>
                      <a:pt x="5707" y="1"/>
                      <a:pt x="5707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25"/>
              <p:cNvSpPr/>
              <p:nvPr/>
            </p:nvSpPr>
            <p:spPr>
              <a:xfrm flipH="1">
                <a:off x="1038203" y="3821802"/>
                <a:ext cx="187977" cy="358395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9010" extrusionOk="0">
                    <a:moveTo>
                      <a:pt x="2968" y="1"/>
                    </a:moveTo>
                    <a:lnTo>
                      <a:pt x="2968" y="1"/>
                    </a:lnTo>
                    <a:cubicBezTo>
                      <a:pt x="2968" y="1"/>
                      <a:pt x="3082" y="1576"/>
                      <a:pt x="3287" y="3151"/>
                    </a:cubicBezTo>
                    <a:cubicBezTo>
                      <a:pt x="3493" y="4726"/>
                      <a:pt x="3630" y="7624"/>
                      <a:pt x="2831" y="8309"/>
                    </a:cubicBezTo>
                    <a:cubicBezTo>
                      <a:pt x="2712" y="8411"/>
                      <a:pt x="2571" y="8454"/>
                      <a:pt x="2416" y="8454"/>
                    </a:cubicBezTo>
                    <a:cubicBezTo>
                      <a:pt x="1530" y="8454"/>
                      <a:pt x="206" y="7031"/>
                      <a:pt x="206" y="7031"/>
                    </a:cubicBezTo>
                    <a:lnTo>
                      <a:pt x="1" y="6917"/>
                    </a:lnTo>
                    <a:lnTo>
                      <a:pt x="1" y="6917"/>
                    </a:lnTo>
                    <a:cubicBezTo>
                      <a:pt x="1" y="6917"/>
                      <a:pt x="1281" y="9009"/>
                      <a:pt x="2525" y="9009"/>
                    </a:cubicBezTo>
                    <a:cubicBezTo>
                      <a:pt x="2785" y="9009"/>
                      <a:pt x="3043" y="8918"/>
                      <a:pt x="3287" y="8697"/>
                    </a:cubicBezTo>
                    <a:cubicBezTo>
                      <a:pt x="4725" y="7419"/>
                      <a:pt x="3835" y="1325"/>
                      <a:pt x="296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25"/>
              <p:cNvSpPr/>
              <p:nvPr/>
            </p:nvSpPr>
            <p:spPr>
              <a:xfrm flipH="1">
                <a:off x="1035498" y="4144120"/>
                <a:ext cx="288727" cy="169412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4259" extrusionOk="0">
                    <a:moveTo>
                      <a:pt x="366" y="1"/>
                    </a:moveTo>
                    <a:lnTo>
                      <a:pt x="0" y="206"/>
                    </a:lnTo>
                    <a:cubicBezTo>
                      <a:pt x="0" y="206"/>
                      <a:pt x="411" y="2078"/>
                      <a:pt x="2694" y="3607"/>
                    </a:cubicBezTo>
                    <a:cubicBezTo>
                      <a:pt x="3419" y="4093"/>
                      <a:pt x="4143" y="4258"/>
                      <a:pt x="4795" y="4258"/>
                    </a:cubicBezTo>
                    <a:cubicBezTo>
                      <a:pt x="6196" y="4258"/>
                      <a:pt x="7259" y="3493"/>
                      <a:pt x="7259" y="3493"/>
                    </a:cubicBezTo>
                    <a:lnTo>
                      <a:pt x="7259" y="3493"/>
                    </a:lnTo>
                    <a:cubicBezTo>
                      <a:pt x="6634" y="3776"/>
                      <a:pt x="6042" y="3897"/>
                      <a:pt x="5487" y="3897"/>
                    </a:cubicBezTo>
                    <a:cubicBezTo>
                      <a:pt x="2330" y="3897"/>
                      <a:pt x="366" y="1"/>
                      <a:pt x="366" y="1"/>
                    </a:cubicBezTo>
                    <a:close/>
                  </a:path>
                </a:pathLst>
              </a:custGeom>
              <a:solidFill>
                <a:srgbClr val="AC8ADD">
                  <a:alpha val="5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25"/>
              <p:cNvSpPr/>
              <p:nvPr/>
            </p:nvSpPr>
            <p:spPr>
              <a:xfrm flipH="1">
                <a:off x="1008253" y="3632541"/>
                <a:ext cx="121433" cy="218259"/>
              </a:xfrm>
              <a:custGeom>
                <a:avLst/>
                <a:gdLst/>
                <a:ahLst/>
                <a:cxnLst/>
                <a:rect l="l" t="t" r="r" b="b"/>
                <a:pathLst>
                  <a:path w="3053" h="5487" extrusionOk="0">
                    <a:moveTo>
                      <a:pt x="174" y="1"/>
                    </a:moveTo>
                    <a:cubicBezTo>
                      <a:pt x="80" y="1"/>
                      <a:pt x="0" y="86"/>
                      <a:pt x="85" y="171"/>
                    </a:cubicBezTo>
                    <a:cubicBezTo>
                      <a:pt x="861" y="947"/>
                      <a:pt x="1455" y="1860"/>
                      <a:pt x="1889" y="2841"/>
                    </a:cubicBezTo>
                    <a:cubicBezTo>
                      <a:pt x="2254" y="3686"/>
                      <a:pt x="2459" y="4599"/>
                      <a:pt x="2847" y="5421"/>
                    </a:cubicBezTo>
                    <a:cubicBezTo>
                      <a:pt x="2869" y="5464"/>
                      <a:pt x="2916" y="5487"/>
                      <a:pt x="2959" y="5487"/>
                    </a:cubicBezTo>
                    <a:cubicBezTo>
                      <a:pt x="3008" y="5487"/>
                      <a:pt x="3053" y="5458"/>
                      <a:pt x="3053" y="5398"/>
                    </a:cubicBezTo>
                    <a:cubicBezTo>
                      <a:pt x="2916" y="3458"/>
                      <a:pt x="1729" y="1289"/>
                      <a:pt x="268" y="34"/>
                    </a:cubicBezTo>
                    <a:cubicBezTo>
                      <a:pt x="239" y="11"/>
                      <a:pt x="205" y="1"/>
                      <a:pt x="17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25"/>
              <p:cNvSpPr/>
              <p:nvPr/>
            </p:nvSpPr>
            <p:spPr>
              <a:xfrm flipH="1">
                <a:off x="982319" y="3871007"/>
                <a:ext cx="26530" cy="85482"/>
              </a:xfrm>
              <a:custGeom>
                <a:avLst/>
                <a:gdLst/>
                <a:ahLst/>
                <a:cxnLst/>
                <a:rect l="l" t="t" r="r" b="b"/>
                <a:pathLst>
                  <a:path w="667" h="2149" extrusionOk="0">
                    <a:moveTo>
                      <a:pt x="150" y="0"/>
                    </a:moveTo>
                    <a:cubicBezTo>
                      <a:pt x="80" y="0"/>
                      <a:pt x="1" y="50"/>
                      <a:pt x="15" y="133"/>
                    </a:cubicBezTo>
                    <a:cubicBezTo>
                      <a:pt x="152" y="772"/>
                      <a:pt x="266" y="1434"/>
                      <a:pt x="448" y="2073"/>
                    </a:cubicBezTo>
                    <a:cubicBezTo>
                      <a:pt x="459" y="2125"/>
                      <a:pt x="506" y="2148"/>
                      <a:pt x="553" y="2148"/>
                    </a:cubicBezTo>
                    <a:cubicBezTo>
                      <a:pt x="610" y="2148"/>
                      <a:pt x="666" y="2113"/>
                      <a:pt x="654" y="2051"/>
                    </a:cubicBezTo>
                    <a:cubicBezTo>
                      <a:pt x="562" y="1389"/>
                      <a:pt x="403" y="727"/>
                      <a:pt x="243" y="65"/>
                    </a:cubicBezTo>
                    <a:cubicBezTo>
                      <a:pt x="234" y="20"/>
                      <a:pt x="194" y="0"/>
                      <a:pt x="15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25"/>
              <p:cNvSpPr/>
              <p:nvPr/>
            </p:nvSpPr>
            <p:spPr>
              <a:xfrm flipH="1">
                <a:off x="964659" y="4004859"/>
                <a:ext cx="25456" cy="13934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03" extrusionOk="0">
                    <a:moveTo>
                      <a:pt x="395" y="0"/>
                    </a:moveTo>
                    <a:cubicBezTo>
                      <a:pt x="370" y="0"/>
                      <a:pt x="343" y="17"/>
                      <a:pt x="343" y="55"/>
                    </a:cubicBezTo>
                    <a:cubicBezTo>
                      <a:pt x="457" y="1242"/>
                      <a:pt x="206" y="2292"/>
                      <a:pt x="0" y="3433"/>
                    </a:cubicBezTo>
                    <a:cubicBezTo>
                      <a:pt x="0" y="3477"/>
                      <a:pt x="38" y="3503"/>
                      <a:pt x="71" y="3503"/>
                    </a:cubicBezTo>
                    <a:cubicBezTo>
                      <a:pt x="90" y="3503"/>
                      <a:pt x="106" y="3495"/>
                      <a:pt x="114" y="3479"/>
                    </a:cubicBezTo>
                    <a:cubicBezTo>
                      <a:pt x="639" y="2452"/>
                      <a:pt x="616" y="1151"/>
                      <a:pt x="434" y="32"/>
                    </a:cubicBezTo>
                    <a:cubicBezTo>
                      <a:pt x="434" y="12"/>
                      <a:pt x="415" y="0"/>
                      <a:pt x="39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25"/>
              <p:cNvSpPr/>
              <p:nvPr/>
            </p:nvSpPr>
            <p:spPr>
              <a:xfrm flipH="1">
                <a:off x="1002525" y="4191813"/>
                <a:ext cx="40014" cy="54376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367" extrusionOk="0">
                    <a:moveTo>
                      <a:pt x="908" y="0"/>
                    </a:moveTo>
                    <a:cubicBezTo>
                      <a:pt x="882" y="0"/>
                      <a:pt x="855" y="10"/>
                      <a:pt x="839" y="34"/>
                    </a:cubicBezTo>
                    <a:cubicBezTo>
                      <a:pt x="702" y="263"/>
                      <a:pt x="565" y="468"/>
                      <a:pt x="405" y="696"/>
                    </a:cubicBezTo>
                    <a:cubicBezTo>
                      <a:pt x="268" y="879"/>
                      <a:pt x="108" y="1084"/>
                      <a:pt x="17" y="1290"/>
                    </a:cubicBezTo>
                    <a:cubicBezTo>
                      <a:pt x="0" y="1341"/>
                      <a:pt x="47" y="1367"/>
                      <a:pt x="91" y="1367"/>
                    </a:cubicBezTo>
                    <a:cubicBezTo>
                      <a:pt x="106" y="1367"/>
                      <a:pt x="120" y="1364"/>
                      <a:pt x="131" y="1358"/>
                    </a:cubicBezTo>
                    <a:cubicBezTo>
                      <a:pt x="565" y="1084"/>
                      <a:pt x="793" y="514"/>
                      <a:pt x="976" y="80"/>
                    </a:cubicBezTo>
                    <a:cubicBezTo>
                      <a:pt x="1006" y="35"/>
                      <a:pt x="958" y="0"/>
                      <a:pt x="90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25"/>
              <p:cNvSpPr/>
              <p:nvPr/>
            </p:nvSpPr>
            <p:spPr>
              <a:xfrm flipH="1">
                <a:off x="1120816" y="3574824"/>
                <a:ext cx="241196" cy="87272"/>
              </a:xfrm>
              <a:custGeom>
                <a:avLst/>
                <a:gdLst/>
                <a:ahLst/>
                <a:cxnLst/>
                <a:rect l="l" t="t" r="r" b="b"/>
                <a:pathLst>
                  <a:path w="6064" h="2194" extrusionOk="0">
                    <a:moveTo>
                      <a:pt x="5468" y="1"/>
                    </a:moveTo>
                    <a:cubicBezTo>
                      <a:pt x="5455" y="1"/>
                      <a:pt x="5447" y="1"/>
                      <a:pt x="5447" y="1"/>
                    </a:cubicBezTo>
                    <a:cubicBezTo>
                      <a:pt x="5447" y="1"/>
                      <a:pt x="4625" y="1234"/>
                      <a:pt x="2640" y="1234"/>
                    </a:cubicBezTo>
                    <a:cubicBezTo>
                      <a:pt x="928" y="1234"/>
                      <a:pt x="814" y="275"/>
                      <a:pt x="814" y="275"/>
                    </a:cubicBezTo>
                    <a:lnTo>
                      <a:pt x="745" y="252"/>
                    </a:lnTo>
                    <a:cubicBezTo>
                      <a:pt x="725" y="250"/>
                      <a:pt x="705" y="249"/>
                      <a:pt x="685" y="249"/>
                    </a:cubicBezTo>
                    <a:cubicBezTo>
                      <a:pt x="302" y="249"/>
                      <a:pt x="1" y="658"/>
                      <a:pt x="174" y="1006"/>
                    </a:cubicBezTo>
                    <a:cubicBezTo>
                      <a:pt x="174" y="1006"/>
                      <a:pt x="174" y="1028"/>
                      <a:pt x="174" y="1028"/>
                    </a:cubicBezTo>
                    <a:cubicBezTo>
                      <a:pt x="399" y="1478"/>
                      <a:pt x="1266" y="2193"/>
                      <a:pt x="2534" y="2193"/>
                    </a:cubicBezTo>
                    <a:cubicBezTo>
                      <a:pt x="2554" y="2193"/>
                      <a:pt x="2574" y="2193"/>
                      <a:pt x="2594" y="2193"/>
                    </a:cubicBezTo>
                    <a:cubicBezTo>
                      <a:pt x="3918" y="2170"/>
                      <a:pt x="5698" y="1462"/>
                      <a:pt x="5881" y="709"/>
                    </a:cubicBezTo>
                    <a:cubicBezTo>
                      <a:pt x="6064" y="37"/>
                      <a:pt x="5575" y="1"/>
                      <a:pt x="546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25"/>
              <p:cNvSpPr/>
              <p:nvPr/>
            </p:nvSpPr>
            <p:spPr>
              <a:xfrm flipH="1">
                <a:off x="1322714" y="3600162"/>
                <a:ext cx="26928" cy="2239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63" extrusionOk="0">
                    <a:moveTo>
                      <a:pt x="550" y="1"/>
                    </a:moveTo>
                    <a:cubicBezTo>
                      <a:pt x="542" y="1"/>
                      <a:pt x="534" y="2"/>
                      <a:pt x="525" y="3"/>
                    </a:cubicBezTo>
                    <a:cubicBezTo>
                      <a:pt x="297" y="49"/>
                      <a:pt x="0" y="254"/>
                      <a:pt x="69" y="528"/>
                    </a:cubicBezTo>
                    <a:cubicBezTo>
                      <a:pt x="80" y="551"/>
                      <a:pt x="103" y="563"/>
                      <a:pt x="126" y="563"/>
                    </a:cubicBezTo>
                    <a:cubicBezTo>
                      <a:pt x="149" y="563"/>
                      <a:pt x="172" y="551"/>
                      <a:pt x="183" y="528"/>
                    </a:cubicBezTo>
                    <a:cubicBezTo>
                      <a:pt x="320" y="391"/>
                      <a:pt x="388" y="232"/>
                      <a:pt x="571" y="163"/>
                    </a:cubicBezTo>
                    <a:cubicBezTo>
                      <a:pt x="676" y="121"/>
                      <a:pt x="645" y="1"/>
                      <a:pt x="550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25"/>
              <p:cNvSpPr/>
              <p:nvPr/>
            </p:nvSpPr>
            <p:spPr>
              <a:xfrm flipH="1">
                <a:off x="1296542" y="3621881"/>
                <a:ext cx="20405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874" extrusionOk="0">
                    <a:moveTo>
                      <a:pt x="379" y="0"/>
                    </a:moveTo>
                    <a:cubicBezTo>
                      <a:pt x="355" y="0"/>
                      <a:pt x="333" y="9"/>
                      <a:pt x="320" y="28"/>
                    </a:cubicBezTo>
                    <a:cubicBezTo>
                      <a:pt x="137" y="233"/>
                      <a:pt x="0" y="667"/>
                      <a:pt x="251" y="850"/>
                    </a:cubicBezTo>
                    <a:cubicBezTo>
                      <a:pt x="267" y="866"/>
                      <a:pt x="289" y="873"/>
                      <a:pt x="312" y="873"/>
                    </a:cubicBezTo>
                    <a:cubicBezTo>
                      <a:pt x="353" y="873"/>
                      <a:pt x="396" y="848"/>
                      <a:pt x="411" y="804"/>
                    </a:cubicBezTo>
                    <a:cubicBezTo>
                      <a:pt x="411" y="690"/>
                      <a:pt x="365" y="599"/>
                      <a:pt x="365" y="485"/>
                    </a:cubicBezTo>
                    <a:cubicBezTo>
                      <a:pt x="365" y="348"/>
                      <a:pt x="388" y="233"/>
                      <a:pt x="479" y="119"/>
                    </a:cubicBezTo>
                    <a:cubicBezTo>
                      <a:pt x="512" y="54"/>
                      <a:pt x="439" y="0"/>
                      <a:pt x="37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25"/>
              <p:cNvSpPr/>
              <p:nvPr/>
            </p:nvSpPr>
            <p:spPr>
              <a:xfrm flipH="1">
                <a:off x="1258835" y="3628842"/>
                <a:ext cx="13643" cy="2450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616" extrusionOk="0">
                    <a:moveTo>
                      <a:pt x="206" y="0"/>
                    </a:moveTo>
                    <a:cubicBezTo>
                      <a:pt x="172" y="0"/>
                      <a:pt x="135" y="18"/>
                      <a:pt x="115" y="58"/>
                    </a:cubicBezTo>
                    <a:cubicBezTo>
                      <a:pt x="23" y="241"/>
                      <a:pt x="1" y="515"/>
                      <a:pt x="206" y="606"/>
                    </a:cubicBezTo>
                    <a:cubicBezTo>
                      <a:pt x="218" y="612"/>
                      <a:pt x="232" y="615"/>
                      <a:pt x="246" y="615"/>
                    </a:cubicBezTo>
                    <a:cubicBezTo>
                      <a:pt x="283" y="615"/>
                      <a:pt x="320" y="594"/>
                      <a:pt x="320" y="561"/>
                    </a:cubicBezTo>
                    <a:cubicBezTo>
                      <a:pt x="343" y="401"/>
                      <a:pt x="252" y="264"/>
                      <a:pt x="274" y="81"/>
                    </a:cubicBezTo>
                    <a:cubicBezTo>
                      <a:pt x="287" y="30"/>
                      <a:pt x="250" y="0"/>
                      <a:pt x="206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25"/>
              <p:cNvSpPr/>
              <p:nvPr/>
            </p:nvSpPr>
            <p:spPr>
              <a:xfrm flipH="1">
                <a:off x="1210707" y="3625302"/>
                <a:ext cx="15472" cy="2804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05" extrusionOk="0">
                    <a:moveTo>
                      <a:pt x="133" y="0"/>
                    </a:moveTo>
                    <a:cubicBezTo>
                      <a:pt x="74" y="0"/>
                      <a:pt x="8" y="41"/>
                      <a:pt x="23" y="102"/>
                    </a:cubicBezTo>
                    <a:cubicBezTo>
                      <a:pt x="92" y="284"/>
                      <a:pt x="1" y="467"/>
                      <a:pt x="46" y="650"/>
                    </a:cubicBezTo>
                    <a:cubicBezTo>
                      <a:pt x="46" y="687"/>
                      <a:pt x="81" y="704"/>
                      <a:pt x="116" y="704"/>
                    </a:cubicBezTo>
                    <a:cubicBezTo>
                      <a:pt x="144" y="704"/>
                      <a:pt x="173" y="693"/>
                      <a:pt x="183" y="672"/>
                    </a:cubicBezTo>
                    <a:cubicBezTo>
                      <a:pt x="389" y="513"/>
                      <a:pt x="297" y="216"/>
                      <a:pt x="206" y="33"/>
                    </a:cubicBezTo>
                    <a:cubicBezTo>
                      <a:pt x="191" y="11"/>
                      <a:pt x="163" y="0"/>
                      <a:pt x="133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25"/>
              <p:cNvSpPr/>
              <p:nvPr/>
            </p:nvSpPr>
            <p:spPr>
              <a:xfrm flipH="1">
                <a:off x="1160432" y="3611976"/>
                <a:ext cx="24899" cy="20485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15" extrusionOk="0">
                    <a:moveTo>
                      <a:pt x="158" y="1"/>
                    </a:moveTo>
                    <a:cubicBezTo>
                      <a:pt x="119" y="1"/>
                      <a:pt x="81" y="9"/>
                      <a:pt x="46" y="26"/>
                    </a:cubicBezTo>
                    <a:cubicBezTo>
                      <a:pt x="1" y="26"/>
                      <a:pt x="1" y="72"/>
                      <a:pt x="24" y="94"/>
                    </a:cubicBezTo>
                    <a:cubicBezTo>
                      <a:pt x="92" y="163"/>
                      <a:pt x="183" y="186"/>
                      <a:pt x="229" y="231"/>
                    </a:cubicBezTo>
                    <a:cubicBezTo>
                      <a:pt x="297" y="300"/>
                      <a:pt x="320" y="391"/>
                      <a:pt x="389" y="482"/>
                    </a:cubicBezTo>
                    <a:cubicBezTo>
                      <a:pt x="409" y="503"/>
                      <a:pt x="439" y="514"/>
                      <a:pt x="468" y="514"/>
                    </a:cubicBezTo>
                    <a:cubicBezTo>
                      <a:pt x="503" y="514"/>
                      <a:pt x="536" y="497"/>
                      <a:pt x="549" y="460"/>
                    </a:cubicBezTo>
                    <a:cubicBezTo>
                      <a:pt x="626" y="247"/>
                      <a:pt x="375" y="1"/>
                      <a:pt x="15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25"/>
              <p:cNvSpPr/>
              <p:nvPr/>
            </p:nvSpPr>
            <p:spPr>
              <a:xfrm flipH="1">
                <a:off x="1128095" y="3588468"/>
                <a:ext cx="26371" cy="2601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54" extrusionOk="0">
                    <a:moveTo>
                      <a:pt x="138" y="1"/>
                    </a:moveTo>
                    <a:cubicBezTo>
                      <a:pt x="92" y="1"/>
                      <a:pt x="1" y="23"/>
                      <a:pt x="46" y="92"/>
                    </a:cubicBezTo>
                    <a:cubicBezTo>
                      <a:pt x="92" y="183"/>
                      <a:pt x="161" y="252"/>
                      <a:pt x="229" y="343"/>
                    </a:cubicBezTo>
                    <a:cubicBezTo>
                      <a:pt x="275" y="457"/>
                      <a:pt x="320" y="571"/>
                      <a:pt x="412" y="640"/>
                    </a:cubicBezTo>
                    <a:cubicBezTo>
                      <a:pt x="437" y="648"/>
                      <a:pt x="465" y="653"/>
                      <a:pt x="492" y="653"/>
                    </a:cubicBezTo>
                    <a:cubicBezTo>
                      <a:pt x="538" y="653"/>
                      <a:pt x="580" y="638"/>
                      <a:pt x="594" y="594"/>
                    </a:cubicBezTo>
                    <a:cubicBezTo>
                      <a:pt x="663" y="366"/>
                      <a:pt x="343" y="46"/>
                      <a:pt x="13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25"/>
              <p:cNvSpPr/>
              <p:nvPr/>
            </p:nvSpPr>
            <p:spPr>
              <a:xfrm flipH="1">
                <a:off x="1253863" y="4150046"/>
                <a:ext cx="51429" cy="56086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410" extrusionOk="0">
                    <a:moveTo>
                      <a:pt x="107" y="1"/>
                    </a:moveTo>
                    <a:cubicBezTo>
                      <a:pt x="51" y="1"/>
                      <a:pt x="0" y="36"/>
                      <a:pt x="27" y="103"/>
                    </a:cubicBezTo>
                    <a:cubicBezTo>
                      <a:pt x="232" y="582"/>
                      <a:pt x="597" y="1221"/>
                      <a:pt x="1122" y="1404"/>
                    </a:cubicBezTo>
                    <a:cubicBezTo>
                      <a:pt x="1130" y="1408"/>
                      <a:pt x="1141" y="1410"/>
                      <a:pt x="1153" y="1410"/>
                    </a:cubicBezTo>
                    <a:cubicBezTo>
                      <a:pt x="1210" y="1410"/>
                      <a:pt x="1293" y="1369"/>
                      <a:pt x="1236" y="1313"/>
                    </a:cubicBezTo>
                    <a:cubicBezTo>
                      <a:pt x="1077" y="1107"/>
                      <a:pt x="848" y="947"/>
                      <a:pt x="689" y="765"/>
                    </a:cubicBezTo>
                    <a:cubicBezTo>
                      <a:pt x="506" y="536"/>
                      <a:pt x="346" y="308"/>
                      <a:pt x="209" y="57"/>
                    </a:cubicBezTo>
                    <a:cubicBezTo>
                      <a:pt x="190" y="19"/>
                      <a:pt x="147" y="1"/>
                      <a:pt x="107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25"/>
              <p:cNvSpPr/>
              <p:nvPr/>
            </p:nvSpPr>
            <p:spPr>
              <a:xfrm flipH="1">
                <a:off x="1215361" y="4139147"/>
                <a:ext cx="68214" cy="6603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60" extrusionOk="0">
                    <a:moveTo>
                      <a:pt x="164" y="1"/>
                    </a:moveTo>
                    <a:cubicBezTo>
                      <a:pt x="87" y="1"/>
                      <a:pt x="1" y="81"/>
                      <a:pt x="51" y="149"/>
                    </a:cubicBezTo>
                    <a:cubicBezTo>
                      <a:pt x="280" y="422"/>
                      <a:pt x="531" y="719"/>
                      <a:pt x="782" y="993"/>
                    </a:cubicBezTo>
                    <a:cubicBezTo>
                      <a:pt x="1010" y="1221"/>
                      <a:pt x="1261" y="1541"/>
                      <a:pt x="1581" y="1655"/>
                    </a:cubicBezTo>
                    <a:cubicBezTo>
                      <a:pt x="1590" y="1658"/>
                      <a:pt x="1599" y="1660"/>
                      <a:pt x="1608" y="1660"/>
                    </a:cubicBezTo>
                    <a:cubicBezTo>
                      <a:pt x="1666" y="1660"/>
                      <a:pt x="1714" y="1603"/>
                      <a:pt x="1695" y="1564"/>
                    </a:cubicBezTo>
                    <a:cubicBezTo>
                      <a:pt x="1581" y="1267"/>
                      <a:pt x="1261" y="1062"/>
                      <a:pt x="1033" y="856"/>
                    </a:cubicBezTo>
                    <a:cubicBezTo>
                      <a:pt x="759" y="582"/>
                      <a:pt x="485" y="308"/>
                      <a:pt x="234" y="34"/>
                    </a:cubicBezTo>
                    <a:cubicBezTo>
                      <a:pt x="216" y="11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25"/>
              <p:cNvSpPr/>
              <p:nvPr/>
            </p:nvSpPr>
            <p:spPr>
              <a:xfrm flipH="1">
                <a:off x="1211145" y="4124111"/>
                <a:ext cx="50673" cy="49443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43" extrusionOk="0">
                    <a:moveTo>
                      <a:pt x="169" y="0"/>
                    </a:moveTo>
                    <a:cubicBezTo>
                      <a:pt x="92" y="0"/>
                      <a:pt x="0" y="70"/>
                      <a:pt x="52" y="139"/>
                    </a:cubicBezTo>
                    <a:cubicBezTo>
                      <a:pt x="235" y="344"/>
                      <a:pt x="417" y="549"/>
                      <a:pt x="600" y="755"/>
                    </a:cubicBezTo>
                    <a:cubicBezTo>
                      <a:pt x="760" y="937"/>
                      <a:pt x="897" y="1120"/>
                      <a:pt x="1102" y="1234"/>
                    </a:cubicBezTo>
                    <a:cubicBezTo>
                      <a:pt x="1118" y="1240"/>
                      <a:pt x="1137" y="1242"/>
                      <a:pt x="1155" y="1242"/>
                    </a:cubicBezTo>
                    <a:cubicBezTo>
                      <a:pt x="1215" y="1242"/>
                      <a:pt x="1274" y="1213"/>
                      <a:pt x="1239" y="1143"/>
                    </a:cubicBezTo>
                    <a:cubicBezTo>
                      <a:pt x="1170" y="937"/>
                      <a:pt x="965" y="778"/>
                      <a:pt x="805" y="618"/>
                    </a:cubicBezTo>
                    <a:cubicBezTo>
                      <a:pt x="623" y="412"/>
                      <a:pt x="417" y="230"/>
                      <a:pt x="235" y="24"/>
                    </a:cubicBezTo>
                    <a:cubicBezTo>
                      <a:pt x="218" y="8"/>
                      <a:pt x="194" y="0"/>
                      <a:pt x="16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25"/>
              <p:cNvSpPr/>
              <p:nvPr/>
            </p:nvSpPr>
            <p:spPr>
              <a:xfrm flipH="1">
                <a:off x="1188513" y="4113809"/>
                <a:ext cx="48565" cy="49006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232" extrusionOk="0">
                    <a:moveTo>
                      <a:pt x="101" y="1"/>
                    </a:moveTo>
                    <a:cubicBezTo>
                      <a:pt x="62" y="1"/>
                      <a:pt x="24" y="27"/>
                      <a:pt x="24" y="78"/>
                    </a:cubicBezTo>
                    <a:cubicBezTo>
                      <a:pt x="1" y="306"/>
                      <a:pt x="252" y="580"/>
                      <a:pt x="412" y="740"/>
                    </a:cubicBezTo>
                    <a:cubicBezTo>
                      <a:pt x="571" y="923"/>
                      <a:pt x="777" y="1151"/>
                      <a:pt x="1028" y="1219"/>
                    </a:cubicBezTo>
                    <a:cubicBezTo>
                      <a:pt x="1045" y="1228"/>
                      <a:pt x="1062" y="1231"/>
                      <a:pt x="1079" y="1231"/>
                    </a:cubicBezTo>
                    <a:cubicBezTo>
                      <a:pt x="1155" y="1231"/>
                      <a:pt x="1221" y="1157"/>
                      <a:pt x="1165" y="1082"/>
                    </a:cubicBezTo>
                    <a:cubicBezTo>
                      <a:pt x="1051" y="877"/>
                      <a:pt x="822" y="717"/>
                      <a:pt x="663" y="534"/>
                    </a:cubicBezTo>
                    <a:cubicBezTo>
                      <a:pt x="503" y="375"/>
                      <a:pt x="343" y="101"/>
                      <a:pt x="138" y="9"/>
                    </a:cubicBezTo>
                    <a:cubicBezTo>
                      <a:pt x="126" y="4"/>
                      <a:pt x="113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25"/>
              <p:cNvSpPr/>
              <p:nvPr/>
            </p:nvSpPr>
            <p:spPr>
              <a:xfrm flipH="1">
                <a:off x="1213412" y="3785685"/>
                <a:ext cx="34167" cy="7144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796" extrusionOk="0">
                    <a:moveTo>
                      <a:pt x="82" y="0"/>
                    </a:moveTo>
                    <a:cubicBezTo>
                      <a:pt x="41" y="0"/>
                      <a:pt x="0" y="24"/>
                      <a:pt x="14" y="64"/>
                    </a:cubicBezTo>
                    <a:cubicBezTo>
                      <a:pt x="82" y="315"/>
                      <a:pt x="173" y="566"/>
                      <a:pt x="242" y="817"/>
                    </a:cubicBezTo>
                    <a:cubicBezTo>
                      <a:pt x="288" y="1000"/>
                      <a:pt x="333" y="1228"/>
                      <a:pt x="447" y="1411"/>
                    </a:cubicBezTo>
                    <a:cubicBezTo>
                      <a:pt x="356" y="1434"/>
                      <a:pt x="310" y="1479"/>
                      <a:pt x="310" y="1594"/>
                    </a:cubicBezTo>
                    <a:cubicBezTo>
                      <a:pt x="310" y="1743"/>
                      <a:pt x="431" y="1796"/>
                      <a:pt x="550" y="1796"/>
                    </a:cubicBezTo>
                    <a:cubicBezTo>
                      <a:pt x="594" y="1796"/>
                      <a:pt x="638" y="1789"/>
                      <a:pt x="676" y="1776"/>
                    </a:cubicBezTo>
                    <a:lnTo>
                      <a:pt x="698" y="1776"/>
                    </a:lnTo>
                    <a:cubicBezTo>
                      <a:pt x="858" y="1708"/>
                      <a:pt x="858" y="1479"/>
                      <a:pt x="698" y="1411"/>
                    </a:cubicBezTo>
                    <a:lnTo>
                      <a:pt x="676" y="1411"/>
                    </a:lnTo>
                    <a:cubicBezTo>
                      <a:pt x="653" y="1388"/>
                      <a:pt x="630" y="1388"/>
                      <a:pt x="607" y="1388"/>
                    </a:cubicBezTo>
                    <a:cubicBezTo>
                      <a:pt x="607" y="1183"/>
                      <a:pt x="493" y="954"/>
                      <a:pt x="424" y="772"/>
                    </a:cubicBezTo>
                    <a:cubicBezTo>
                      <a:pt x="333" y="521"/>
                      <a:pt x="242" y="270"/>
                      <a:pt x="151" y="41"/>
                    </a:cubicBezTo>
                    <a:cubicBezTo>
                      <a:pt x="141" y="13"/>
                      <a:pt x="111" y="0"/>
                      <a:pt x="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25"/>
              <p:cNvSpPr/>
              <p:nvPr/>
            </p:nvSpPr>
            <p:spPr>
              <a:xfrm flipH="1">
                <a:off x="1105383" y="3730115"/>
                <a:ext cx="286937" cy="110303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2773" extrusionOk="0">
                    <a:moveTo>
                      <a:pt x="5159" y="0"/>
                    </a:moveTo>
                    <a:cubicBezTo>
                      <a:pt x="5068" y="0"/>
                      <a:pt x="4999" y="46"/>
                      <a:pt x="4976" y="115"/>
                    </a:cubicBezTo>
                    <a:cubicBezTo>
                      <a:pt x="4794" y="206"/>
                      <a:pt x="4634" y="297"/>
                      <a:pt x="4474" y="388"/>
                    </a:cubicBezTo>
                    <a:cubicBezTo>
                      <a:pt x="4200" y="548"/>
                      <a:pt x="3949" y="708"/>
                      <a:pt x="3698" y="868"/>
                    </a:cubicBezTo>
                    <a:cubicBezTo>
                      <a:pt x="3675" y="891"/>
                      <a:pt x="3675" y="891"/>
                      <a:pt x="3675" y="913"/>
                    </a:cubicBezTo>
                    <a:cubicBezTo>
                      <a:pt x="3649" y="896"/>
                      <a:pt x="3620" y="889"/>
                      <a:pt x="3591" y="889"/>
                    </a:cubicBezTo>
                    <a:cubicBezTo>
                      <a:pt x="3544" y="889"/>
                      <a:pt x="3498" y="908"/>
                      <a:pt x="3470" y="936"/>
                    </a:cubicBezTo>
                    <a:cubicBezTo>
                      <a:pt x="3470" y="959"/>
                      <a:pt x="3470" y="959"/>
                      <a:pt x="3470" y="959"/>
                    </a:cubicBezTo>
                    <a:cubicBezTo>
                      <a:pt x="3424" y="1005"/>
                      <a:pt x="3424" y="1050"/>
                      <a:pt x="3424" y="1073"/>
                    </a:cubicBezTo>
                    <a:cubicBezTo>
                      <a:pt x="3219" y="1005"/>
                      <a:pt x="2945" y="959"/>
                      <a:pt x="2694" y="936"/>
                    </a:cubicBezTo>
                    <a:cubicBezTo>
                      <a:pt x="2648" y="891"/>
                      <a:pt x="2603" y="845"/>
                      <a:pt x="2511" y="845"/>
                    </a:cubicBezTo>
                    <a:cubicBezTo>
                      <a:pt x="2420" y="845"/>
                      <a:pt x="2374" y="868"/>
                      <a:pt x="2352" y="913"/>
                    </a:cubicBezTo>
                    <a:cubicBezTo>
                      <a:pt x="1964" y="913"/>
                      <a:pt x="1576" y="936"/>
                      <a:pt x="1279" y="1050"/>
                    </a:cubicBezTo>
                    <a:cubicBezTo>
                      <a:pt x="1256" y="1050"/>
                      <a:pt x="1256" y="1050"/>
                      <a:pt x="1233" y="1073"/>
                    </a:cubicBezTo>
                    <a:cubicBezTo>
                      <a:pt x="1210" y="1005"/>
                      <a:pt x="1165" y="959"/>
                      <a:pt x="1051" y="959"/>
                    </a:cubicBezTo>
                    <a:cubicBezTo>
                      <a:pt x="868" y="959"/>
                      <a:pt x="845" y="1142"/>
                      <a:pt x="936" y="1233"/>
                    </a:cubicBezTo>
                    <a:cubicBezTo>
                      <a:pt x="777" y="1347"/>
                      <a:pt x="617" y="1484"/>
                      <a:pt x="457" y="1598"/>
                    </a:cubicBezTo>
                    <a:cubicBezTo>
                      <a:pt x="320" y="1735"/>
                      <a:pt x="115" y="1849"/>
                      <a:pt x="23" y="2032"/>
                    </a:cubicBezTo>
                    <a:cubicBezTo>
                      <a:pt x="1" y="2078"/>
                      <a:pt x="23" y="2100"/>
                      <a:pt x="69" y="2100"/>
                    </a:cubicBezTo>
                    <a:cubicBezTo>
                      <a:pt x="69" y="2100"/>
                      <a:pt x="69" y="2123"/>
                      <a:pt x="69" y="2123"/>
                    </a:cubicBezTo>
                    <a:lnTo>
                      <a:pt x="92" y="2146"/>
                    </a:lnTo>
                    <a:cubicBezTo>
                      <a:pt x="114" y="2168"/>
                      <a:pt x="145" y="2178"/>
                      <a:pt x="178" y="2178"/>
                    </a:cubicBezTo>
                    <a:cubicBezTo>
                      <a:pt x="246" y="2178"/>
                      <a:pt x="320" y="2132"/>
                      <a:pt x="320" y="2055"/>
                    </a:cubicBezTo>
                    <a:cubicBezTo>
                      <a:pt x="320" y="2032"/>
                      <a:pt x="320" y="2009"/>
                      <a:pt x="297" y="1986"/>
                    </a:cubicBezTo>
                    <a:cubicBezTo>
                      <a:pt x="411" y="1895"/>
                      <a:pt x="503" y="1804"/>
                      <a:pt x="617" y="1712"/>
                    </a:cubicBezTo>
                    <a:cubicBezTo>
                      <a:pt x="777" y="1575"/>
                      <a:pt x="936" y="1416"/>
                      <a:pt x="1096" y="1279"/>
                    </a:cubicBezTo>
                    <a:cubicBezTo>
                      <a:pt x="1165" y="1256"/>
                      <a:pt x="1210" y="1233"/>
                      <a:pt x="1233" y="1187"/>
                    </a:cubicBezTo>
                    <a:cubicBezTo>
                      <a:pt x="1233" y="1187"/>
                      <a:pt x="1256" y="1210"/>
                      <a:pt x="1279" y="1210"/>
                    </a:cubicBezTo>
                    <a:cubicBezTo>
                      <a:pt x="1364" y="1222"/>
                      <a:pt x="1450" y="1226"/>
                      <a:pt x="1536" y="1226"/>
                    </a:cubicBezTo>
                    <a:cubicBezTo>
                      <a:pt x="1794" y="1226"/>
                      <a:pt x="2055" y="1187"/>
                      <a:pt x="2329" y="1187"/>
                    </a:cubicBezTo>
                    <a:cubicBezTo>
                      <a:pt x="2352" y="1187"/>
                      <a:pt x="2397" y="1210"/>
                      <a:pt x="2443" y="1210"/>
                    </a:cubicBezTo>
                    <a:lnTo>
                      <a:pt x="2557" y="1210"/>
                    </a:lnTo>
                    <a:cubicBezTo>
                      <a:pt x="2877" y="1210"/>
                      <a:pt x="3173" y="1256"/>
                      <a:pt x="3493" y="1256"/>
                    </a:cubicBezTo>
                    <a:cubicBezTo>
                      <a:pt x="3561" y="1256"/>
                      <a:pt x="3607" y="1187"/>
                      <a:pt x="3584" y="1142"/>
                    </a:cubicBezTo>
                    <a:cubicBezTo>
                      <a:pt x="3698" y="1142"/>
                      <a:pt x="3790" y="1096"/>
                      <a:pt x="3721" y="1005"/>
                    </a:cubicBezTo>
                    <a:lnTo>
                      <a:pt x="3812" y="1005"/>
                    </a:lnTo>
                    <a:cubicBezTo>
                      <a:pt x="4063" y="822"/>
                      <a:pt x="4337" y="685"/>
                      <a:pt x="4634" y="525"/>
                    </a:cubicBezTo>
                    <a:cubicBezTo>
                      <a:pt x="4771" y="457"/>
                      <a:pt x="4954" y="388"/>
                      <a:pt x="5091" y="297"/>
                    </a:cubicBezTo>
                    <a:cubicBezTo>
                      <a:pt x="5113" y="320"/>
                      <a:pt x="5136" y="320"/>
                      <a:pt x="5159" y="320"/>
                    </a:cubicBezTo>
                    <a:cubicBezTo>
                      <a:pt x="5205" y="320"/>
                      <a:pt x="5228" y="297"/>
                      <a:pt x="5250" y="274"/>
                    </a:cubicBezTo>
                    <a:cubicBezTo>
                      <a:pt x="5273" y="297"/>
                      <a:pt x="5250" y="297"/>
                      <a:pt x="5273" y="320"/>
                    </a:cubicBezTo>
                    <a:cubicBezTo>
                      <a:pt x="5638" y="822"/>
                      <a:pt x="6072" y="1416"/>
                      <a:pt x="6597" y="1804"/>
                    </a:cubicBezTo>
                    <a:cubicBezTo>
                      <a:pt x="5912" y="1963"/>
                      <a:pt x="5205" y="2351"/>
                      <a:pt x="4588" y="2648"/>
                    </a:cubicBezTo>
                    <a:cubicBezTo>
                      <a:pt x="4493" y="2686"/>
                      <a:pt x="4558" y="2773"/>
                      <a:pt x="4621" y="2773"/>
                    </a:cubicBezTo>
                    <a:cubicBezTo>
                      <a:pt x="4634" y="2773"/>
                      <a:pt x="4646" y="2770"/>
                      <a:pt x="4657" y="2762"/>
                    </a:cubicBezTo>
                    <a:cubicBezTo>
                      <a:pt x="5045" y="2602"/>
                      <a:pt x="5456" y="2466"/>
                      <a:pt x="5844" y="2306"/>
                    </a:cubicBezTo>
                    <a:cubicBezTo>
                      <a:pt x="6186" y="2192"/>
                      <a:pt x="6574" y="2100"/>
                      <a:pt x="6894" y="1918"/>
                    </a:cubicBezTo>
                    <a:cubicBezTo>
                      <a:pt x="6917" y="1918"/>
                      <a:pt x="6962" y="1941"/>
                      <a:pt x="6985" y="1941"/>
                    </a:cubicBezTo>
                    <a:cubicBezTo>
                      <a:pt x="7213" y="1941"/>
                      <a:pt x="7213" y="1644"/>
                      <a:pt x="6985" y="1644"/>
                    </a:cubicBezTo>
                    <a:cubicBezTo>
                      <a:pt x="6894" y="1644"/>
                      <a:pt x="6848" y="1689"/>
                      <a:pt x="6825" y="1758"/>
                    </a:cubicBezTo>
                    <a:cubicBezTo>
                      <a:pt x="6620" y="1530"/>
                      <a:pt x="6392" y="1324"/>
                      <a:pt x="6186" y="1096"/>
                    </a:cubicBezTo>
                    <a:cubicBezTo>
                      <a:pt x="5912" y="822"/>
                      <a:pt x="5661" y="525"/>
                      <a:pt x="5410" y="229"/>
                    </a:cubicBezTo>
                    <a:cubicBezTo>
                      <a:pt x="5387" y="206"/>
                      <a:pt x="5365" y="206"/>
                      <a:pt x="5319" y="206"/>
                    </a:cubicBezTo>
                    <a:cubicBezTo>
                      <a:pt x="5319" y="206"/>
                      <a:pt x="5319" y="183"/>
                      <a:pt x="5319" y="160"/>
                    </a:cubicBezTo>
                    <a:cubicBezTo>
                      <a:pt x="5342" y="160"/>
                      <a:pt x="5365" y="137"/>
                      <a:pt x="5365" y="137"/>
                    </a:cubicBezTo>
                    <a:cubicBezTo>
                      <a:pt x="5433" y="69"/>
                      <a:pt x="5365" y="23"/>
                      <a:pt x="5296" y="23"/>
                    </a:cubicBezTo>
                    <a:lnTo>
                      <a:pt x="5250" y="23"/>
                    </a:lnTo>
                    <a:cubicBezTo>
                      <a:pt x="5228" y="23"/>
                      <a:pt x="5205" y="0"/>
                      <a:pt x="51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25"/>
              <p:cNvSpPr/>
              <p:nvPr/>
            </p:nvSpPr>
            <p:spPr>
              <a:xfrm flipH="1">
                <a:off x="1183461" y="3977054"/>
                <a:ext cx="1185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84" extrusionOk="0">
                    <a:moveTo>
                      <a:pt x="138" y="1"/>
                    </a:moveTo>
                    <a:cubicBezTo>
                      <a:pt x="1" y="1"/>
                      <a:pt x="1" y="183"/>
                      <a:pt x="138" y="183"/>
                    </a:cubicBezTo>
                    <a:cubicBezTo>
                      <a:pt x="297" y="183"/>
                      <a:pt x="29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25"/>
              <p:cNvSpPr/>
              <p:nvPr/>
            </p:nvSpPr>
            <p:spPr>
              <a:xfrm flipH="1">
                <a:off x="1155341" y="3894436"/>
                <a:ext cx="9108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1" extrusionOk="0">
                    <a:moveTo>
                      <a:pt x="115" y="1"/>
                    </a:moveTo>
                    <a:cubicBezTo>
                      <a:pt x="1" y="1"/>
                      <a:pt x="1" y="161"/>
                      <a:pt x="115" y="161"/>
                    </a:cubicBezTo>
                    <a:cubicBezTo>
                      <a:pt x="229" y="161"/>
                      <a:pt x="229" y="1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25"/>
              <p:cNvSpPr/>
              <p:nvPr/>
            </p:nvSpPr>
            <p:spPr>
              <a:xfrm flipH="1">
                <a:off x="1266989" y="3896266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25"/>
              <p:cNvSpPr/>
              <p:nvPr/>
            </p:nvSpPr>
            <p:spPr>
              <a:xfrm flipH="1">
                <a:off x="1299684" y="3816313"/>
                <a:ext cx="7279" cy="5569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40" extrusionOk="0">
                    <a:moveTo>
                      <a:pt x="88" y="1"/>
                    </a:moveTo>
                    <a:cubicBezTo>
                      <a:pt x="48" y="1"/>
                      <a:pt x="0" y="26"/>
                      <a:pt x="0" y="70"/>
                    </a:cubicBezTo>
                    <a:cubicBezTo>
                      <a:pt x="0" y="115"/>
                      <a:pt x="48" y="140"/>
                      <a:pt x="88" y="140"/>
                    </a:cubicBezTo>
                    <a:cubicBezTo>
                      <a:pt x="109" y="140"/>
                      <a:pt x="129" y="132"/>
                      <a:pt x="137" y="116"/>
                    </a:cubicBezTo>
                    <a:lnTo>
                      <a:pt x="160" y="93"/>
                    </a:lnTo>
                    <a:cubicBezTo>
                      <a:pt x="183" y="70"/>
                      <a:pt x="183" y="47"/>
                      <a:pt x="160" y="25"/>
                    </a:cubicBezTo>
                    <a:lnTo>
                      <a:pt x="137" y="25"/>
                    </a:lnTo>
                    <a:cubicBezTo>
                      <a:pt x="129" y="8"/>
                      <a:pt x="109" y="1"/>
                      <a:pt x="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25"/>
              <p:cNvSpPr/>
              <p:nvPr/>
            </p:nvSpPr>
            <p:spPr>
              <a:xfrm flipH="1">
                <a:off x="1339618" y="3887197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25"/>
              <p:cNvSpPr/>
              <p:nvPr/>
            </p:nvSpPr>
            <p:spPr>
              <a:xfrm flipH="1">
                <a:off x="1410418" y="3716591"/>
                <a:ext cx="10978" cy="8313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09" extrusionOk="0">
                    <a:moveTo>
                      <a:pt x="117" y="1"/>
                    </a:moveTo>
                    <a:cubicBezTo>
                      <a:pt x="4" y="1"/>
                      <a:pt x="1" y="209"/>
                      <a:pt x="107" y="209"/>
                    </a:cubicBezTo>
                    <a:cubicBezTo>
                      <a:pt x="128" y="209"/>
                      <a:pt x="154" y="201"/>
                      <a:pt x="184" y="181"/>
                    </a:cubicBezTo>
                    <a:lnTo>
                      <a:pt x="207" y="181"/>
                    </a:lnTo>
                    <a:cubicBezTo>
                      <a:pt x="275" y="135"/>
                      <a:pt x="275" y="67"/>
                      <a:pt x="207" y="44"/>
                    </a:cubicBezTo>
                    <a:cubicBezTo>
                      <a:pt x="207" y="21"/>
                      <a:pt x="207" y="21"/>
                      <a:pt x="184" y="21"/>
                    </a:cubicBezTo>
                    <a:cubicBezTo>
                      <a:pt x="158" y="7"/>
                      <a:pt x="136" y="1"/>
                      <a:pt x="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25"/>
              <p:cNvSpPr/>
              <p:nvPr/>
            </p:nvSpPr>
            <p:spPr>
              <a:xfrm flipH="1">
                <a:off x="1366864" y="36520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8" y="206"/>
                      <a:pt x="298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25"/>
              <p:cNvSpPr/>
              <p:nvPr/>
            </p:nvSpPr>
            <p:spPr>
              <a:xfrm flipH="1">
                <a:off x="1282422" y="3730115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1" y="0"/>
                      <a:pt x="1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25"/>
              <p:cNvSpPr/>
              <p:nvPr/>
            </p:nvSpPr>
            <p:spPr>
              <a:xfrm flipH="1">
                <a:off x="1132629" y="4101438"/>
                <a:ext cx="13643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53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43" y="252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25"/>
              <p:cNvSpPr/>
              <p:nvPr/>
            </p:nvSpPr>
            <p:spPr>
              <a:xfrm flipH="1">
                <a:off x="1127180" y="4007046"/>
                <a:ext cx="1455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29" extrusionOk="0">
                    <a:moveTo>
                      <a:pt x="183" y="0"/>
                    </a:moveTo>
                    <a:cubicBezTo>
                      <a:pt x="0" y="0"/>
                      <a:pt x="0" y="228"/>
                      <a:pt x="183" y="228"/>
                    </a:cubicBezTo>
                    <a:cubicBezTo>
                      <a:pt x="366" y="228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25"/>
              <p:cNvSpPr/>
              <p:nvPr/>
            </p:nvSpPr>
            <p:spPr>
              <a:xfrm flipH="1">
                <a:off x="1217946" y="4035169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25"/>
              <p:cNvSpPr/>
              <p:nvPr/>
            </p:nvSpPr>
            <p:spPr>
              <a:xfrm flipH="1">
                <a:off x="1907048" y="4121446"/>
                <a:ext cx="177993" cy="219731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5524" extrusionOk="0">
                    <a:moveTo>
                      <a:pt x="2009" y="0"/>
                    </a:moveTo>
                    <a:cubicBezTo>
                      <a:pt x="1758" y="0"/>
                      <a:pt x="1758" y="342"/>
                      <a:pt x="2009" y="342"/>
                    </a:cubicBezTo>
                    <a:cubicBezTo>
                      <a:pt x="2055" y="342"/>
                      <a:pt x="2078" y="320"/>
                      <a:pt x="2124" y="320"/>
                    </a:cubicBezTo>
                    <a:cubicBezTo>
                      <a:pt x="2215" y="434"/>
                      <a:pt x="2329" y="548"/>
                      <a:pt x="2420" y="662"/>
                    </a:cubicBezTo>
                    <a:cubicBezTo>
                      <a:pt x="2489" y="776"/>
                      <a:pt x="2557" y="890"/>
                      <a:pt x="2649" y="982"/>
                    </a:cubicBezTo>
                    <a:cubicBezTo>
                      <a:pt x="2466" y="1073"/>
                      <a:pt x="2512" y="1324"/>
                      <a:pt x="2740" y="1347"/>
                    </a:cubicBezTo>
                    <a:cubicBezTo>
                      <a:pt x="2671" y="1529"/>
                      <a:pt x="2626" y="1689"/>
                      <a:pt x="2534" y="1849"/>
                    </a:cubicBezTo>
                    <a:cubicBezTo>
                      <a:pt x="2443" y="2077"/>
                      <a:pt x="2283" y="2648"/>
                      <a:pt x="2101" y="2785"/>
                    </a:cubicBezTo>
                    <a:lnTo>
                      <a:pt x="2078" y="2785"/>
                    </a:lnTo>
                    <a:cubicBezTo>
                      <a:pt x="2055" y="2785"/>
                      <a:pt x="2032" y="2762"/>
                      <a:pt x="2009" y="2762"/>
                    </a:cubicBezTo>
                    <a:cubicBezTo>
                      <a:pt x="1941" y="2762"/>
                      <a:pt x="1873" y="2808"/>
                      <a:pt x="1850" y="2830"/>
                    </a:cubicBezTo>
                    <a:cubicBezTo>
                      <a:pt x="1667" y="2808"/>
                      <a:pt x="1484" y="2739"/>
                      <a:pt x="1325" y="2693"/>
                    </a:cubicBezTo>
                    <a:cubicBezTo>
                      <a:pt x="1005" y="2648"/>
                      <a:pt x="640" y="2625"/>
                      <a:pt x="366" y="2465"/>
                    </a:cubicBezTo>
                    <a:cubicBezTo>
                      <a:pt x="348" y="2412"/>
                      <a:pt x="303" y="2359"/>
                      <a:pt x="231" y="2359"/>
                    </a:cubicBezTo>
                    <a:cubicBezTo>
                      <a:pt x="210" y="2359"/>
                      <a:pt x="186" y="2364"/>
                      <a:pt x="161" y="2374"/>
                    </a:cubicBezTo>
                    <a:lnTo>
                      <a:pt x="138" y="2374"/>
                    </a:lnTo>
                    <a:cubicBezTo>
                      <a:pt x="1" y="2420"/>
                      <a:pt x="1" y="2602"/>
                      <a:pt x="138" y="2625"/>
                    </a:cubicBezTo>
                    <a:cubicBezTo>
                      <a:pt x="138" y="2648"/>
                      <a:pt x="161" y="2648"/>
                      <a:pt x="161" y="2648"/>
                    </a:cubicBezTo>
                    <a:cubicBezTo>
                      <a:pt x="177" y="2652"/>
                      <a:pt x="193" y="2654"/>
                      <a:pt x="208" y="2654"/>
                    </a:cubicBezTo>
                    <a:cubicBezTo>
                      <a:pt x="276" y="2654"/>
                      <a:pt x="325" y="2617"/>
                      <a:pt x="343" y="2579"/>
                    </a:cubicBezTo>
                    <a:cubicBezTo>
                      <a:pt x="594" y="2716"/>
                      <a:pt x="891" y="2785"/>
                      <a:pt x="1188" y="2830"/>
                    </a:cubicBezTo>
                    <a:cubicBezTo>
                      <a:pt x="1325" y="2876"/>
                      <a:pt x="1553" y="2967"/>
                      <a:pt x="1781" y="3013"/>
                    </a:cubicBezTo>
                    <a:cubicBezTo>
                      <a:pt x="1781" y="3104"/>
                      <a:pt x="1873" y="3196"/>
                      <a:pt x="2009" y="3196"/>
                    </a:cubicBezTo>
                    <a:cubicBezTo>
                      <a:pt x="2055" y="3196"/>
                      <a:pt x="2078" y="3196"/>
                      <a:pt x="2101" y="3173"/>
                    </a:cubicBezTo>
                    <a:cubicBezTo>
                      <a:pt x="2329" y="3698"/>
                      <a:pt x="2557" y="4291"/>
                      <a:pt x="2922" y="4725"/>
                    </a:cubicBezTo>
                    <a:cubicBezTo>
                      <a:pt x="2786" y="4839"/>
                      <a:pt x="2831" y="5090"/>
                      <a:pt x="3059" y="5090"/>
                    </a:cubicBezTo>
                    <a:cubicBezTo>
                      <a:pt x="3151" y="5090"/>
                      <a:pt x="3219" y="5067"/>
                      <a:pt x="3265" y="4999"/>
                    </a:cubicBezTo>
                    <a:cubicBezTo>
                      <a:pt x="3493" y="5136"/>
                      <a:pt x="3767" y="5181"/>
                      <a:pt x="4041" y="5273"/>
                    </a:cubicBezTo>
                    <a:cubicBezTo>
                      <a:pt x="3995" y="5364"/>
                      <a:pt x="4041" y="5524"/>
                      <a:pt x="4201" y="5524"/>
                    </a:cubicBezTo>
                    <a:cubicBezTo>
                      <a:pt x="4475" y="5524"/>
                      <a:pt x="4475" y="5159"/>
                      <a:pt x="4201" y="5159"/>
                    </a:cubicBezTo>
                    <a:lnTo>
                      <a:pt x="4178" y="5159"/>
                    </a:lnTo>
                    <a:cubicBezTo>
                      <a:pt x="3881" y="5022"/>
                      <a:pt x="3562" y="4999"/>
                      <a:pt x="3288" y="4839"/>
                    </a:cubicBezTo>
                    <a:cubicBezTo>
                      <a:pt x="3265" y="4771"/>
                      <a:pt x="3219" y="4702"/>
                      <a:pt x="3128" y="4679"/>
                    </a:cubicBezTo>
                    <a:cubicBezTo>
                      <a:pt x="3082" y="4634"/>
                      <a:pt x="3059" y="4588"/>
                      <a:pt x="3014" y="4519"/>
                    </a:cubicBezTo>
                    <a:cubicBezTo>
                      <a:pt x="2763" y="4063"/>
                      <a:pt x="2534" y="3584"/>
                      <a:pt x="2261" y="3104"/>
                    </a:cubicBezTo>
                    <a:cubicBezTo>
                      <a:pt x="2261" y="3104"/>
                      <a:pt x="2238" y="3082"/>
                      <a:pt x="2215" y="3082"/>
                    </a:cubicBezTo>
                    <a:cubicBezTo>
                      <a:pt x="2261" y="3013"/>
                      <a:pt x="2261" y="2945"/>
                      <a:pt x="2215" y="2899"/>
                    </a:cubicBezTo>
                    <a:cubicBezTo>
                      <a:pt x="2398" y="2693"/>
                      <a:pt x="2534" y="2351"/>
                      <a:pt x="2626" y="2168"/>
                    </a:cubicBezTo>
                    <a:cubicBezTo>
                      <a:pt x="2763" y="1872"/>
                      <a:pt x="2968" y="1552"/>
                      <a:pt x="2991" y="1233"/>
                    </a:cubicBezTo>
                    <a:cubicBezTo>
                      <a:pt x="3037" y="1119"/>
                      <a:pt x="2968" y="982"/>
                      <a:pt x="2831" y="959"/>
                    </a:cubicBezTo>
                    <a:cubicBezTo>
                      <a:pt x="2717" y="662"/>
                      <a:pt x="2420" y="411"/>
                      <a:pt x="2192" y="206"/>
                    </a:cubicBezTo>
                    <a:cubicBezTo>
                      <a:pt x="2215" y="91"/>
                      <a:pt x="2169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25"/>
              <p:cNvSpPr/>
              <p:nvPr/>
            </p:nvSpPr>
            <p:spPr>
              <a:xfrm flipH="1">
                <a:off x="1936999" y="42349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25"/>
              <p:cNvSpPr/>
              <p:nvPr/>
            </p:nvSpPr>
            <p:spPr>
              <a:xfrm flipH="1">
                <a:off x="1910350" y="4188511"/>
                <a:ext cx="12927" cy="783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7" extrusionOk="0">
                    <a:moveTo>
                      <a:pt x="188" y="1"/>
                    </a:moveTo>
                    <a:cubicBezTo>
                      <a:pt x="98" y="1"/>
                      <a:pt x="0" y="131"/>
                      <a:pt x="111" y="186"/>
                    </a:cubicBezTo>
                    <a:cubicBezTo>
                      <a:pt x="125" y="193"/>
                      <a:pt x="141" y="196"/>
                      <a:pt x="156" y="196"/>
                    </a:cubicBezTo>
                    <a:cubicBezTo>
                      <a:pt x="240" y="196"/>
                      <a:pt x="325" y="103"/>
                      <a:pt x="248" y="26"/>
                    </a:cubicBezTo>
                    <a:cubicBezTo>
                      <a:pt x="230" y="8"/>
                      <a:pt x="209" y="1"/>
                      <a:pt x="1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25"/>
              <p:cNvSpPr/>
              <p:nvPr/>
            </p:nvSpPr>
            <p:spPr>
              <a:xfrm flipH="1">
                <a:off x="1943363" y="4105575"/>
                <a:ext cx="10938" cy="859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16" extrusionOk="0">
                    <a:moveTo>
                      <a:pt x="136" y="1"/>
                    </a:moveTo>
                    <a:cubicBezTo>
                      <a:pt x="102" y="1"/>
                      <a:pt x="69" y="11"/>
                      <a:pt x="46" y="34"/>
                    </a:cubicBezTo>
                    <a:cubicBezTo>
                      <a:pt x="1" y="80"/>
                      <a:pt x="1" y="148"/>
                      <a:pt x="46" y="171"/>
                    </a:cubicBezTo>
                    <a:cubicBezTo>
                      <a:pt x="46" y="171"/>
                      <a:pt x="46" y="171"/>
                      <a:pt x="46" y="194"/>
                    </a:cubicBezTo>
                    <a:cubicBezTo>
                      <a:pt x="68" y="208"/>
                      <a:pt x="99" y="216"/>
                      <a:pt x="131" y="216"/>
                    </a:cubicBezTo>
                    <a:cubicBezTo>
                      <a:pt x="200" y="216"/>
                      <a:pt x="275" y="180"/>
                      <a:pt x="275" y="102"/>
                    </a:cubicBezTo>
                    <a:cubicBezTo>
                      <a:pt x="275" y="41"/>
                      <a:pt x="204" y="1"/>
                      <a:pt x="1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25"/>
              <p:cNvSpPr/>
              <p:nvPr/>
            </p:nvSpPr>
            <p:spPr>
              <a:xfrm flipH="1">
                <a:off x="2002389" y="4351122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25"/>
              <p:cNvSpPr/>
              <p:nvPr/>
            </p:nvSpPr>
            <p:spPr>
              <a:xfrm flipH="1">
                <a:off x="2096775" y="4375664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115" y="0"/>
                    </a:moveTo>
                    <a:cubicBezTo>
                      <a:pt x="1" y="0"/>
                      <a:pt x="1" y="137"/>
                      <a:pt x="115" y="137"/>
                    </a:cubicBezTo>
                    <a:cubicBezTo>
                      <a:pt x="206" y="137"/>
                      <a:pt x="206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25"/>
              <p:cNvSpPr/>
              <p:nvPr/>
            </p:nvSpPr>
            <p:spPr>
              <a:xfrm flipH="1">
                <a:off x="2050477" y="4313930"/>
                <a:ext cx="10023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0" extrusionOk="0">
                    <a:moveTo>
                      <a:pt x="137" y="0"/>
                    </a:moveTo>
                    <a:cubicBezTo>
                      <a:pt x="0" y="0"/>
                      <a:pt x="0" y="160"/>
                      <a:pt x="137" y="160"/>
                    </a:cubicBezTo>
                    <a:cubicBezTo>
                      <a:pt x="251" y="160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25"/>
              <p:cNvSpPr/>
              <p:nvPr/>
            </p:nvSpPr>
            <p:spPr>
              <a:xfrm flipH="1">
                <a:off x="2166580" y="4251598"/>
                <a:ext cx="12847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86" extrusionOk="0">
                    <a:moveTo>
                      <a:pt x="169" y="0"/>
                    </a:moveTo>
                    <a:cubicBezTo>
                      <a:pt x="149" y="0"/>
                      <a:pt x="129" y="5"/>
                      <a:pt x="114" y="15"/>
                    </a:cubicBezTo>
                    <a:cubicBezTo>
                      <a:pt x="91" y="38"/>
                      <a:pt x="91" y="38"/>
                      <a:pt x="68" y="38"/>
                    </a:cubicBezTo>
                    <a:cubicBezTo>
                      <a:pt x="1" y="105"/>
                      <a:pt x="71" y="185"/>
                      <a:pt x="149" y="185"/>
                    </a:cubicBezTo>
                    <a:cubicBezTo>
                      <a:pt x="176" y="185"/>
                      <a:pt x="205" y="176"/>
                      <a:pt x="228" y="152"/>
                    </a:cubicBezTo>
                    <a:lnTo>
                      <a:pt x="251" y="129"/>
                    </a:lnTo>
                    <a:cubicBezTo>
                      <a:pt x="322" y="58"/>
                      <a:pt x="241" y="0"/>
                      <a:pt x="1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25"/>
              <p:cNvSpPr/>
              <p:nvPr/>
            </p:nvSpPr>
            <p:spPr>
              <a:xfrm flipH="1">
                <a:off x="2174853" y="4342052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3"/>
                      <a:pt x="137" y="183"/>
                    </a:cubicBezTo>
                    <a:cubicBezTo>
                      <a:pt x="251" y="183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25"/>
              <p:cNvSpPr/>
              <p:nvPr/>
            </p:nvSpPr>
            <p:spPr>
              <a:xfrm flipH="1">
                <a:off x="2135834" y="4142330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8" y="0"/>
                    </a:moveTo>
                    <a:cubicBezTo>
                      <a:pt x="1" y="0"/>
                      <a:pt x="1" y="183"/>
                      <a:pt x="138" y="183"/>
                    </a:cubicBezTo>
                    <a:cubicBezTo>
                      <a:pt x="275" y="183"/>
                      <a:pt x="275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25"/>
              <p:cNvSpPr/>
              <p:nvPr/>
            </p:nvSpPr>
            <p:spPr>
              <a:xfrm flipH="1">
                <a:off x="2013248" y="4084732"/>
                <a:ext cx="15472" cy="176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44" extrusionOk="0">
                    <a:moveTo>
                      <a:pt x="155" y="1"/>
                    </a:moveTo>
                    <a:cubicBezTo>
                      <a:pt x="85" y="1"/>
                      <a:pt x="14" y="42"/>
                      <a:pt x="0" y="124"/>
                    </a:cubicBezTo>
                    <a:cubicBezTo>
                      <a:pt x="0" y="193"/>
                      <a:pt x="68" y="216"/>
                      <a:pt x="137" y="238"/>
                    </a:cubicBezTo>
                    <a:cubicBezTo>
                      <a:pt x="23" y="284"/>
                      <a:pt x="46" y="444"/>
                      <a:pt x="205" y="444"/>
                    </a:cubicBezTo>
                    <a:cubicBezTo>
                      <a:pt x="388" y="444"/>
                      <a:pt x="388" y="216"/>
                      <a:pt x="228" y="216"/>
                    </a:cubicBezTo>
                    <a:cubicBezTo>
                      <a:pt x="228" y="193"/>
                      <a:pt x="251" y="193"/>
                      <a:pt x="274" y="170"/>
                    </a:cubicBezTo>
                    <a:cubicBezTo>
                      <a:pt x="297" y="147"/>
                      <a:pt x="297" y="101"/>
                      <a:pt x="274" y="79"/>
                    </a:cubicBezTo>
                    <a:cubicBezTo>
                      <a:pt x="274" y="79"/>
                      <a:pt x="274" y="56"/>
                      <a:pt x="274" y="56"/>
                    </a:cubicBezTo>
                    <a:cubicBezTo>
                      <a:pt x="247" y="19"/>
                      <a:pt x="201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25"/>
              <p:cNvSpPr/>
              <p:nvPr/>
            </p:nvSpPr>
            <p:spPr>
              <a:xfrm flipH="1">
                <a:off x="2042323" y="41622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298" y="206"/>
                      <a:pt x="298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25"/>
              <p:cNvSpPr/>
              <p:nvPr/>
            </p:nvSpPr>
            <p:spPr>
              <a:xfrm flipH="1">
                <a:off x="1839868" y="4406532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25"/>
              <p:cNvSpPr/>
              <p:nvPr/>
            </p:nvSpPr>
            <p:spPr>
              <a:xfrm flipH="1">
                <a:off x="1835334" y="4345672"/>
                <a:ext cx="10938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4" extrusionOk="0">
                    <a:moveTo>
                      <a:pt x="138" y="1"/>
                    </a:moveTo>
                    <a:cubicBezTo>
                      <a:pt x="1" y="1"/>
                      <a:pt x="1" y="184"/>
                      <a:pt x="138" y="184"/>
                    </a:cubicBezTo>
                    <a:cubicBezTo>
                      <a:pt x="275" y="184"/>
                      <a:pt x="275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25"/>
              <p:cNvSpPr/>
              <p:nvPr/>
            </p:nvSpPr>
            <p:spPr>
              <a:xfrm flipH="1">
                <a:off x="1915202" y="4412896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25"/>
              <p:cNvSpPr/>
              <p:nvPr/>
            </p:nvSpPr>
            <p:spPr>
              <a:xfrm flipH="1">
                <a:off x="1918861" y="4506413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5" y="0"/>
                    </a:moveTo>
                    <a:cubicBezTo>
                      <a:pt x="1" y="0"/>
                      <a:pt x="1" y="160"/>
                      <a:pt x="115" y="160"/>
                    </a:cubicBezTo>
                    <a:cubicBezTo>
                      <a:pt x="229" y="160"/>
                      <a:pt x="229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25"/>
              <p:cNvSpPr/>
              <p:nvPr/>
            </p:nvSpPr>
            <p:spPr>
              <a:xfrm flipH="1">
                <a:off x="1999644" y="4466437"/>
                <a:ext cx="8194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38" extrusionOk="0">
                    <a:moveTo>
                      <a:pt x="114" y="1"/>
                    </a:moveTo>
                    <a:cubicBezTo>
                      <a:pt x="0" y="1"/>
                      <a:pt x="0" y="138"/>
                      <a:pt x="114" y="138"/>
                    </a:cubicBezTo>
                    <a:cubicBezTo>
                      <a:pt x="205" y="138"/>
                      <a:pt x="205" y="1"/>
                      <a:pt x="1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25"/>
              <p:cNvSpPr/>
              <p:nvPr/>
            </p:nvSpPr>
            <p:spPr>
              <a:xfrm flipH="1">
                <a:off x="1779927" y="457268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25"/>
              <p:cNvSpPr/>
              <p:nvPr/>
            </p:nvSpPr>
            <p:spPr>
              <a:xfrm flipH="1">
                <a:off x="1773603" y="4486405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25"/>
              <p:cNvSpPr/>
              <p:nvPr/>
            </p:nvSpPr>
            <p:spPr>
              <a:xfrm flipH="1">
                <a:off x="1682558" y="4577058"/>
                <a:ext cx="16507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90" extrusionOk="0">
                    <a:moveTo>
                      <a:pt x="229" y="1"/>
                    </a:moveTo>
                    <a:cubicBezTo>
                      <a:pt x="176" y="1"/>
                      <a:pt x="122" y="23"/>
                      <a:pt x="89" y="73"/>
                    </a:cubicBezTo>
                    <a:cubicBezTo>
                      <a:pt x="0" y="191"/>
                      <a:pt x="131" y="290"/>
                      <a:pt x="247" y="290"/>
                    </a:cubicBezTo>
                    <a:cubicBezTo>
                      <a:pt x="310" y="290"/>
                      <a:pt x="369" y="260"/>
                      <a:pt x="386" y="187"/>
                    </a:cubicBezTo>
                    <a:cubicBezTo>
                      <a:pt x="415" y="71"/>
                      <a:pt x="323" y="1"/>
                      <a:pt x="2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25"/>
              <p:cNvSpPr/>
              <p:nvPr/>
            </p:nvSpPr>
            <p:spPr>
              <a:xfrm flipH="1">
                <a:off x="1697315" y="4656215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25"/>
              <p:cNvSpPr/>
              <p:nvPr/>
            </p:nvSpPr>
            <p:spPr>
              <a:xfrm flipH="1">
                <a:off x="1742738" y="4619898"/>
                <a:ext cx="4574" cy="2745"/>
              </a:xfrm>
              <a:custGeom>
                <a:avLst/>
                <a:gdLst/>
                <a:ahLst/>
                <a:cxnLst/>
                <a:rect l="l" t="t" r="r" b="b"/>
                <a:pathLst>
                  <a:path w="115" h="69" extrusionOk="0">
                    <a:moveTo>
                      <a:pt x="47" y="0"/>
                    </a:moveTo>
                    <a:cubicBezTo>
                      <a:pt x="1" y="0"/>
                      <a:pt x="1" y="69"/>
                      <a:pt x="47" y="69"/>
                    </a:cubicBezTo>
                    <a:cubicBezTo>
                      <a:pt x="115" y="69"/>
                      <a:pt x="115" y="0"/>
                      <a:pt x="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25"/>
              <p:cNvSpPr/>
              <p:nvPr/>
            </p:nvSpPr>
            <p:spPr>
              <a:xfrm flipH="1">
                <a:off x="1654636" y="4632587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92" y="1"/>
                    </a:moveTo>
                    <a:cubicBezTo>
                      <a:pt x="1" y="1"/>
                      <a:pt x="1" y="138"/>
                      <a:pt x="92" y="138"/>
                    </a:cubicBezTo>
                    <a:cubicBezTo>
                      <a:pt x="206" y="138"/>
                      <a:pt x="206" y="1"/>
                      <a:pt x="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25"/>
              <p:cNvSpPr/>
              <p:nvPr/>
            </p:nvSpPr>
            <p:spPr>
              <a:xfrm flipH="1">
                <a:off x="1654199" y="4326181"/>
                <a:ext cx="14558" cy="978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46" extrusionOk="0">
                    <a:moveTo>
                      <a:pt x="183" y="0"/>
                    </a:moveTo>
                    <a:cubicBezTo>
                      <a:pt x="92" y="0"/>
                      <a:pt x="0" y="57"/>
                      <a:pt x="57" y="171"/>
                    </a:cubicBezTo>
                    <a:cubicBezTo>
                      <a:pt x="80" y="171"/>
                      <a:pt x="80" y="171"/>
                      <a:pt x="80" y="194"/>
                    </a:cubicBezTo>
                    <a:cubicBezTo>
                      <a:pt x="103" y="228"/>
                      <a:pt x="149" y="246"/>
                      <a:pt x="191" y="246"/>
                    </a:cubicBezTo>
                    <a:cubicBezTo>
                      <a:pt x="234" y="246"/>
                      <a:pt x="274" y="228"/>
                      <a:pt x="286" y="194"/>
                    </a:cubicBezTo>
                    <a:cubicBezTo>
                      <a:pt x="308" y="171"/>
                      <a:pt x="308" y="171"/>
                      <a:pt x="308" y="171"/>
                    </a:cubicBezTo>
                    <a:cubicBezTo>
                      <a:pt x="365" y="57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25"/>
              <p:cNvSpPr/>
              <p:nvPr/>
            </p:nvSpPr>
            <p:spPr>
              <a:xfrm flipH="1">
                <a:off x="1721856" y="4338433"/>
                <a:ext cx="1089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4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25"/>
              <p:cNvSpPr/>
              <p:nvPr/>
            </p:nvSpPr>
            <p:spPr>
              <a:xfrm flipH="1">
                <a:off x="1500309" y="4277613"/>
                <a:ext cx="17063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47" extrusionOk="0">
                    <a:moveTo>
                      <a:pt x="177" y="0"/>
                    </a:moveTo>
                    <a:cubicBezTo>
                      <a:pt x="1" y="39"/>
                      <a:pt x="60" y="247"/>
                      <a:pt x="196" y="247"/>
                    </a:cubicBezTo>
                    <a:cubicBezTo>
                      <a:pt x="218" y="247"/>
                      <a:pt x="243" y="241"/>
                      <a:pt x="269" y="228"/>
                    </a:cubicBezTo>
                    <a:cubicBezTo>
                      <a:pt x="314" y="205"/>
                      <a:pt x="337" y="183"/>
                      <a:pt x="360" y="160"/>
                    </a:cubicBezTo>
                    <a:cubicBezTo>
                      <a:pt x="428" y="114"/>
                      <a:pt x="406" y="23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25"/>
              <p:cNvSpPr/>
              <p:nvPr/>
            </p:nvSpPr>
            <p:spPr>
              <a:xfrm flipH="1">
                <a:off x="1330549" y="422673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25"/>
              <p:cNvSpPr/>
              <p:nvPr/>
            </p:nvSpPr>
            <p:spPr>
              <a:xfrm flipH="1">
                <a:off x="1285166" y="429304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25"/>
              <p:cNvSpPr/>
              <p:nvPr/>
            </p:nvSpPr>
            <p:spPr>
              <a:xfrm flipH="1">
                <a:off x="1168029" y="4472801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51" y="183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25"/>
              <p:cNvSpPr/>
              <p:nvPr/>
            </p:nvSpPr>
            <p:spPr>
              <a:xfrm flipH="1">
                <a:off x="1147147" y="4397423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1" y="1"/>
                    </a:moveTo>
                    <a:cubicBezTo>
                      <a:pt x="1" y="1"/>
                      <a:pt x="1" y="229"/>
                      <a:pt x="161" y="229"/>
                    </a:cubicBezTo>
                    <a:cubicBezTo>
                      <a:pt x="320" y="229"/>
                      <a:pt x="320" y="1"/>
                      <a:pt x="1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25"/>
              <p:cNvSpPr/>
              <p:nvPr/>
            </p:nvSpPr>
            <p:spPr>
              <a:xfrm flipH="1">
                <a:off x="1071813" y="4427415"/>
                <a:ext cx="15472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89" y="228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25"/>
              <p:cNvSpPr/>
              <p:nvPr/>
            </p:nvSpPr>
            <p:spPr>
              <a:xfrm flipH="1">
                <a:off x="1369569" y="4493684"/>
                <a:ext cx="1869" cy="95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46" y="23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25"/>
              <p:cNvSpPr/>
              <p:nvPr/>
            </p:nvSpPr>
            <p:spPr>
              <a:xfrm flipH="1">
                <a:off x="1284251" y="4475506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25"/>
              <p:cNvSpPr/>
              <p:nvPr/>
            </p:nvSpPr>
            <p:spPr>
              <a:xfrm flipH="1">
                <a:off x="1276972" y="4539070"/>
                <a:ext cx="14558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0" y="1"/>
                      <a:pt x="0" y="275"/>
                      <a:pt x="183" y="275"/>
                    </a:cubicBezTo>
                    <a:cubicBezTo>
                      <a:pt x="365" y="275"/>
                      <a:pt x="365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25"/>
              <p:cNvSpPr/>
              <p:nvPr/>
            </p:nvSpPr>
            <p:spPr>
              <a:xfrm flipH="1">
                <a:off x="1410418" y="4532706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25"/>
              <p:cNvSpPr/>
              <p:nvPr/>
            </p:nvSpPr>
            <p:spPr>
              <a:xfrm flipH="1">
                <a:off x="1438578" y="45835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7" y="206"/>
                      <a:pt x="297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25"/>
              <p:cNvSpPr/>
              <p:nvPr/>
            </p:nvSpPr>
            <p:spPr>
              <a:xfrm flipH="1">
                <a:off x="1452659" y="4518664"/>
                <a:ext cx="12728" cy="775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195" extrusionOk="0">
                    <a:moveTo>
                      <a:pt x="160" y="0"/>
                    </a:moveTo>
                    <a:cubicBezTo>
                      <a:pt x="131" y="0"/>
                      <a:pt x="103" y="12"/>
                      <a:pt x="80" y="34"/>
                    </a:cubicBezTo>
                    <a:lnTo>
                      <a:pt x="57" y="57"/>
                    </a:lnTo>
                    <a:cubicBezTo>
                      <a:pt x="0" y="149"/>
                      <a:pt x="80" y="194"/>
                      <a:pt x="160" y="194"/>
                    </a:cubicBezTo>
                    <a:cubicBezTo>
                      <a:pt x="240" y="194"/>
                      <a:pt x="320" y="149"/>
                      <a:pt x="263" y="57"/>
                    </a:cubicBezTo>
                    <a:lnTo>
                      <a:pt x="240" y="34"/>
                    </a:lnTo>
                    <a:cubicBezTo>
                      <a:pt x="217" y="12"/>
                      <a:pt x="188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25"/>
              <p:cNvSpPr/>
              <p:nvPr/>
            </p:nvSpPr>
            <p:spPr>
              <a:xfrm flipH="1">
                <a:off x="644192" y="4217668"/>
                <a:ext cx="336854" cy="184369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4635" extrusionOk="0">
                    <a:moveTo>
                      <a:pt x="7259" y="320"/>
                    </a:moveTo>
                    <a:cubicBezTo>
                      <a:pt x="7282" y="411"/>
                      <a:pt x="7373" y="480"/>
                      <a:pt x="7510" y="480"/>
                    </a:cubicBezTo>
                    <a:cubicBezTo>
                      <a:pt x="7578" y="480"/>
                      <a:pt x="7647" y="457"/>
                      <a:pt x="7670" y="434"/>
                    </a:cubicBezTo>
                    <a:cubicBezTo>
                      <a:pt x="7807" y="1119"/>
                      <a:pt x="7921" y="1849"/>
                      <a:pt x="8218" y="2466"/>
                    </a:cubicBezTo>
                    <a:lnTo>
                      <a:pt x="8149" y="2466"/>
                    </a:lnTo>
                    <a:cubicBezTo>
                      <a:pt x="8012" y="2466"/>
                      <a:pt x="7944" y="2534"/>
                      <a:pt x="7944" y="2625"/>
                    </a:cubicBezTo>
                    <a:cubicBezTo>
                      <a:pt x="7008" y="2968"/>
                      <a:pt x="6163" y="3493"/>
                      <a:pt x="5227" y="3790"/>
                    </a:cubicBezTo>
                    <a:cubicBezTo>
                      <a:pt x="4451" y="4041"/>
                      <a:pt x="3652" y="4223"/>
                      <a:pt x="2854" y="4360"/>
                    </a:cubicBezTo>
                    <a:cubicBezTo>
                      <a:pt x="2831" y="4315"/>
                      <a:pt x="2808" y="4292"/>
                      <a:pt x="2762" y="4292"/>
                    </a:cubicBezTo>
                    <a:cubicBezTo>
                      <a:pt x="2762" y="4246"/>
                      <a:pt x="2762" y="4223"/>
                      <a:pt x="2717" y="4200"/>
                    </a:cubicBezTo>
                    <a:cubicBezTo>
                      <a:pt x="2009" y="3767"/>
                      <a:pt x="1233" y="3379"/>
                      <a:pt x="480" y="2968"/>
                    </a:cubicBezTo>
                    <a:cubicBezTo>
                      <a:pt x="503" y="2922"/>
                      <a:pt x="503" y="2899"/>
                      <a:pt x="503" y="2854"/>
                    </a:cubicBezTo>
                    <a:cubicBezTo>
                      <a:pt x="799" y="2580"/>
                      <a:pt x="1028" y="2146"/>
                      <a:pt x="1165" y="1781"/>
                    </a:cubicBezTo>
                    <a:cubicBezTo>
                      <a:pt x="1279" y="1781"/>
                      <a:pt x="1324" y="1690"/>
                      <a:pt x="1324" y="1621"/>
                    </a:cubicBezTo>
                    <a:cubicBezTo>
                      <a:pt x="1644" y="1690"/>
                      <a:pt x="2009" y="1667"/>
                      <a:pt x="2351" y="1712"/>
                    </a:cubicBezTo>
                    <a:cubicBezTo>
                      <a:pt x="2694" y="1758"/>
                      <a:pt x="3036" y="1849"/>
                      <a:pt x="3356" y="1941"/>
                    </a:cubicBezTo>
                    <a:cubicBezTo>
                      <a:pt x="3333" y="2055"/>
                      <a:pt x="3401" y="2192"/>
                      <a:pt x="3584" y="2192"/>
                    </a:cubicBezTo>
                    <a:cubicBezTo>
                      <a:pt x="3630" y="2192"/>
                      <a:pt x="3698" y="2169"/>
                      <a:pt x="3721" y="2123"/>
                    </a:cubicBezTo>
                    <a:cubicBezTo>
                      <a:pt x="3732" y="2135"/>
                      <a:pt x="3744" y="2140"/>
                      <a:pt x="3755" y="2140"/>
                    </a:cubicBezTo>
                    <a:cubicBezTo>
                      <a:pt x="3767" y="2140"/>
                      <a:pt x="3778" y="2135"/>
                      <a:pt x="3789" y="2123"/>
                    </a:cubicBezTo>
                    <a:cubicBezTo>
                      <a:pt x="4954" y="1576"/>
                      <a:pt x="6026" y="868"/>
                      <a:pt x="7213" y="343"/>
                    </a:cubicBezTo>
                    <a:cubicBezTo>
                      <a:pt x="7236" y="343"/>
                      <a:pt x="7259" y="320"/>
                      <a:pt x="7259" y="320"/>
                    </a:cubicBezTo>
                    <a:close/>
                    <a:moveTo>
                      <a:pt x="7510" y="1"/>
                    </a:moveTo>
                    <a:cubicBezTo>
                      <a:pt x="7327" y="1"/>
                      <a:pt x="7236" y="115"/>
                      <a:pt x="7236" y="229"/>
                    </a:cubicBezTo>
                    <a:cubicBezTo>
                      <a:pt x="7220" y="213"/>
                      <a:pt x="7192" y="197"/>
                      <a:pt x="7161" y="197"/>
                    </a:cubicBezTo>
                    <a:cubicBezTo>
                      <a:pt x="7149" y="197"/>
                      <a:pt x="7135" y="199"/>
                      <a:pt x="7122" y="206"/>
                    </a:cubicBezTo>
                    <a:cubicBezTo>
                      <a:pt x="6003" y="663"/>
                      <a:pt x="4771" y="1165"/>
                      <a:pt x="3789" y="1918"/>
                    </a:cubicBezTo>
                    <a:cubicBezTo>
                      <a:pt x="3767" y="1849"/>
                      <a:pt x="3698" y="1781"/>
                      <a:pt x="3584" y="1781"/>
                    </a:cubicBezTo>
                    <a:cubicBezTo>
                      <a:pt x="3516" y="1781"/>
                      <a:pt x="3493" y="1804"/>
                      <a:pt x="3447" y="1804"/>
                    </a:cubicBezTo>
                    <a:cubicBezTo>
                      <a:pt x="3059" y="1690"/>
                      <a:pt x="2648" y="1598"/>
                      <a:pt x="2237" y="1553"/>
                    </a:cubicBezTo>
                    <a:cubicBezTo>
                      <a:pt x="1999" y="1521"/>
                      <a:pt x="1761" y="1478"/>
                      <a:pt x="1530" y="1478"/>
                    </a:cubicBezTo>
                    <a:cubicBezTo>
                      <a:pt x="1429" y="1478"/>
                      <a:pt x="1330" y="1486"/>
                      <a:pt x="1233" y="1507"/>
                    </a:cubicBezTo>
                    <a:cubicBezTo>
                      <a:pt x="1187" y="1484"/>
                      <a:pt x="1142" y="1461"/>
                      <a:pt x="1073" y="1461"/>
                    </a:cubicBezTo>
                    <a:lnTo>
                      <a:pt x="1050" y="1484"/>
                    </a:lnTo>
                    <a:cubicBezTo>
                      <a:pt x="959" y="1484"/>
                      <a:pt x="891" y="1576"/>
                      <a:pt x="913" y="1667"/>
                    </a:cubicBezTo>
                    <a:cubicBezTo>
                      <a:pt x="913" y="1690"/>
                      <a:pt x="913" y="1690"/>
                      <a:pt x="913" y="1712"/>
                    </a:cubicBezTo>
                    <a:cubicBezTo>
                      <a:pt x="936" y="1735"/>
                      <a:pt x="959" y="1758"/>
                      <a:pt x="959" y="1758"/>
                    </a:cubicBezTo>
                    <a:cubicBezTo>
                      <a:pt x="868" y="1964"/>
                      <a:pt x="754" y="2169"/>
                      <a:pt x="617" y="2374"/>
                    </a:cubicBezTo>
                    <a:cubicBezTo>
                      <a:pt x="525" y="2466"/>
                      <a:pt x="434" y="2580"/>
                      <a:pt x="343" y="2671"/>
                    </a:cubicBezTo>
                    <a:lnTo>
                      <a:pt x="297" y="2671"/>
                    </a:lnTo>
                    <a:cubicBezTo>
                      <a:pt x="0" y="2671"/>
                      <a:pt x="0" y="3059"/>
                      <a:pt x="297" y="3059"/>
                    </a:cubicBezTo>
                    <a:cubicBezTo>
                      <a:pt x="320" y="3059"/>
                      <a:pt x="366" y="3036"/>
                      <a:pt x="388" y="3036"/>
                    </a:cubicBezTo>
                    <a:cubicBezTo>
                      <a:pt x="1096" y="3493"/>
                      <a:pt x="1804" y="3927"/>
                      <a:pt x="2557" y="4292"/>
                    </a:cubicBezTo>
                    <a:cubicBezTo>
                      <a:pt x="2397" y="4360"/>
                      <a:pt x="2420" y="4634"/>
                      <a:pt x="2671" y="4634"/>
                    </a:cubicBezTo>
                    <a:cubicBezTo>
                      <a:pt x="2785" y="4634"/>
                      <a:pt x="2831" y="4588"/>
                      <a:pt x="2876" y="4520"/>
                    </a:cubicBezTo>
                    <a:cubicBezTo>
                      <a:pt x="4543" y="4292"/>
                      <a:pt x="6620" y="3812"/>
                      <a:pt x="7989" y="2785"/>
                    </a:cubicBezTo>
                    <a:cubicBezTo>
                      <a:pt x="8035" y="2808"/>
                      <a:pt x="8081" y="2831"/>
                      <a:pt x="8149" y="2831"/>
                    </a:cubicBezTo>
                    <a:cubicBezTo>
                      <a:pt x="8309" y="2831"/>
                      <a:pt x="8377" y="2694"/>
                      <a:pt x="8354" y="2580"/>
                    </a:cubicBezTo>
                    <a:cubicBezTo>
                      <a:pt x="8400" y="2580"/>
                      <a:pt x="8469" y="2534"/>
                      <a:pt x="8446" y="2466"/>
                    </a:cubicBezTo>
                    <a:cubicBezTo>
                      <a:pt x="8149" y="1804"/>
                      <a:pt x="8195" y="982"/>
                      <a:pt x="7852" y="343"/>
                    </a:cubicBezTo>
                    <a:cubicBezTo>
                      <a:pt x="7830" y="320"/>
                      <a:pt x="7807" y="297"/>
                      <a:pt x="7784" y="297"/>
                    </a:cubicBezTo>
                    <a:cubicBezTo>
                      <a:pt x="7807" y="160"/>
                      <a:pt x="7738" y="1"/>
                      <a:pt x="75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25"/>
              <p:cNvSpPr/>
              <p:nvPr/>
            </p:nvSpPr>
            <p:spPr>
              <a:xfrm flipH="1">
                <a:off x="772625" y="4194001"/>
                <a:ext cx="12569" cy="887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23" extrusionOk="0">
                    <a:moveTo>
                      <a:pt x="161" y="0"/>
                    </a:moveTo>
                    <a:cubicBezTo>
                      <a:pt x="85" y="0"/>
                      <a:pt x="0" y="51"/>
                      <a:pt x="30" y="139"/>
                    </a:cubicBezTo>
                    <a:cubicBezTo>
                      <a:pt x="46" y="198"/>
                      <a:pt x="94" y="223"/>
                      <a:pt x="143" y="223"/>
                    </a:cubicBezTo>
                    <a:cubicBezTo>
                      <a:pt x="227" y="223"/>
                      <a:pt x="316" y="149"/>
                      <a:pt x="258" y="48"/>
                    </a:cubicBezTo>
                    <a:cubicBezTo>
                      <a:pt x="242" y="15"/>
                      <a:pt x="203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25"/>
              <p:cNvSpPr/>
              <p:nvPr/>
            </p:nvSpPr>
            <p:spPr>
              <a:xfrm flipH="1">
                <a:off x="841198" y="4140500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2"/>
                      <a:pt x="183" y="252"/>
                    </a:cubicBezTo>
                    <a:cubicBezTo>
                      <a:pt x="366" y="252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25"/>
              <p:cNvSpPr/>
              <p:nvPr/>
            </p:nvSpPr>
            <p:spPr>
              <a:xfrm flipH="1">
                <a:off x="730424" y="4161383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9"/>
                      <a:pt x="183" y="229"/>
                    </a:cubicBezTo>
                    <a:cubicBezTo>
                      <a:pt x="343" y="229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25"/>
              <p:cNvSpPr/>
              <p:nvPr/>
            </p:nvSpPr>
            <p:spPr>
              <a:xfrm flipH="1">
                <a:off x="907463" y="42194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25"/>
              <p:cNvSpPr/>
              <p:nvPr/>
            </p:nvSpPr>
            <p:spPr>
              <a:xfrm flipH="1">
                <a:off x="918361" y="4464647"/>
                <a:ext cx="1869" cy="183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25"/>
              <p:cNvSpPr/>
              <p:nvPr/>
            </p:nvSpPr>
            <p:spPr>
              <a:xfrm flipH="1">
                <a:off x="957977" y="4401798"/>
                <a:ext cx="15791" cy="10223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7" extrusionOk="0">
                    <a:moveTo>
                      <a:pt x="201" y="0"/>
                    </a:moveTo>
                    <a:cubicBezTo>
                      <a:pt x="188" y="0"/>
                      <a:pt x="174" y="2"/>
                      <a:pt x="160" y="5"/>
                    </a:cubicBezTo>
                    <a:cubicBezTo>
                      <a:pt x="0" y="28"/>
                      <a:pt x="46" y="256"/>
                      <a:pt x="205" y="256"/>
                    </a:cubicBezTo>
                    <a:cubicBezTo>
                      <a:pt x="396" y="256"/>
                      <a:pt x="370" y="0"/>
                      <a:pt x="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25"/>
              <p:cNvSpPr/>
              <p:nvPr/>
            </p:nvSpPr>
            <p:spPr>
              <a:xfrm flipH="1">
                <a:off x="999184" y="4528171"/>
                <a:ext cx="1547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389" y="275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25"/>
              <p:cNvSpPr/>
              <p:nvPr/>
            </p:nvSpPr>
            <p:spPr>
              <a:xfrm flipH="1">
                <a:off x="843027" y="4475983"/>
                <a:ext cx="18177" cy="1137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6" extrusionOk="0">
                    <a:moveTo>
                      <a:pt x="229" y="0"/>
                    </a:moveTo>
                    <a:cubicBezTo>
                      <a:pt x="194" y="0"/>
                      <a:pt x="160" y="12"/>
                      <a:pt x="137" y="35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0" y="149"/>
                      <a:pt x="114" y="286"/>
                      <a:pt x="229" y="286"/>
                    </a:cubicBezTo>
                    <a:cubicBezTo>
                      <a:pt x="343" y="286"/>
                      <a:pt x="457" y="149"/>
                      <a:pt x="343" y="57"/>
                    </a:cubicBezTo>
                    <a:cubicBezTo>
                      <a:pt x="343" y="57"/>
                      <a:pt x="343" y="57"/>
                      <a:pt x="320" y="35"/>
                    </a:cubicBezTo>
                    <a:cubicBezTo>
                      <a:pt x="297" y="12"/>
                      <a:pt x="263" y="0"/>
                      <a:pt x="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25"/>
              <p:cNvSpPr/>
              <p:nvPr/>
            </p:nvSpPr>
            <p:spPr>
              <a:xfrm flipH="1">
                <a:off x="971938" y="4460987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12" y="275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25"/>
              <p:cNvSpPr/>
              <p:nvPr/>
            </p:nvSpPr>
            <p:spPr>
              <a:xfrm flipH="1">
                <a:off x="1137004" y="4542690"/>
                <a:ext cx="18376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253" extrusionOk="0">
                    <a:moveTo>
                      <a:pt x="206" y="0"/>
                    </a:moveTo>
                    <a:cubicBezTo>
                      <a:pt x="167" y="0"/>
                      <a:pt x="127" y="20"/>
                      <a:pt x="92" y="69"/>
                    </a:cubicBezTo>
                    <a:cubicBezTo>
                      <a:pt x="69" y="92"/>
                      <a:pt x="69" y="92"/>
                      <a:pt x="69" y="115"/>
                    </a:cubicBezTo>
                    <a:cubicBezTo>
                      <a:pt x="1" y="184"/>
                      <a:pt x="92" y="252"/>
                      <a:pt x="161" y="252"/>
                    </a:cubicBezTo>
                    <a:lnTo>
                      <a:pt x="229" y="252"/>
                    </a:lnTo>
                    <a:cubicBezTo>
                      <a:pt x="461" y="252"/>
                      <a:pt x="344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25"/>
              <p:cNvSpPr/>
              <p:nvPr/>
            </p:nvSpPr>
            <p:spPr>
              <a:xfrm flipH="1">
                <a:off x="606048" y="4266714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43" y="228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25"/>
              <p:cNvSpPr/>
              <p:nvPr/>
            </p:nvSpPr>
            <p:spPr>
              <a:xfrm flipH="1">
                <a:off x="743152" y="4327534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2"/>
                      <a:pt x="206" y="252"/>
                    </a:cubicBezTo>
                    <a:cubicBezTo>
                      <a:pt x="412" y="252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25"/>
              <p:cNvSpPr/>
              <p:nvPr/>
            </p:nvSpPr>
            <p:spPr>
              <a:xfrm flipH="1">
                <a:off x="656880" y="4190898"/>
                <a:ext cx="17302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63" extrusionOk="0">
                    <a:moveTo>
                      <a:pt x="217" y="0"/>
                    </a:moveTo>
                    <a:cubicBezTo>
                      <a:pt x="189" y="0"/>
                      <a:pt x="160" y="12"/>
                      <a:pt x="137" y="34"/>
                    </a:cubicBezTo>
                    <a:lnTo>
                      <a:pt x="115" y="34"/>
                    </a:lnTo>
                    <a:cubicBezTo>
                      <a:pt x="0" y="126"/>
                      <a:pt x="115" y="263"/>
                      <a:pt x="229" y="263"/>
                    </a:cubicBezTo>
                    <a:cubicBezTo>
                      <a:pt x="320" y="263"/>
                      <a:pt x="434" y="126"/>
                      <a:pt x="320" y="34"/>
                    </a:cubicBezTo>
                    <a:lnTo>
                      <a:pt x="297" y="34"/>
                    </a:lnTo>
                    <a:cubicBezTo>
                      <a:pt x="274" y="12"/>
                      <a:pt x="246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25"/>
              <p:cNvSpPr/>
              <p:nvPr/>
            </p:nvSpPr>
            <p:spPr>
              <a:xfrm flipH="1">
                <a:off x="580632" y="4196785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4"/>
                      <a:pt x="206" y="274"/>
                    </a:cubicBezTo>
                    <a:cubicBezTo>
                      <a:pt x="411" y="274"/>
                      <a:pt x="411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25"/>
              <p:cNvSpPr/>
              <p:nvPr/>
            </p:nvSpPr>
            <p:spPr>
              <a:xfrm flipH="1">
                <a:off x="1163494" y="4199530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1"/>
                      <a:pt x="206" y="251"/>
                    </a:cubicBezTo>
                    <a:cubicBezTo>
                      <a:pt x="412" y="251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25"/>
              <p:cNvSpPr/>
              <p:nvPr/>
            </p:nvSpPr>
            <p:spPr>
              <a:xfrm flipH="1">
                <a:off x="1117196" y="4254900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25"/>
              <p:cNvSpPr/>
              <p:nvPr/>
            </p:nvSpPr>
            <p:spPr>
              <a:xfrm flipH="1">
                <a:off x="1211622" y="4255815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25"/>
              <p:cNvSpPr/>
              <p:nvPr/>
            </p:nvSpPr>
            <p:spPr>
              <a:xfrm flipH="1">
                <a:off x="1223396" y="4195870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25"/>
              <p:cNvSpPr/>
              <p:nvPr/>
            </p:nvSpPr>
            <p:spPr>
              <a:xfrm flipH="1">
                <a:off x="1223396" y="41259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25"/>
              <p:cNvSpPr/>
              <p:nvPr/>
            </p:nvSpPr>
            <p:spPr>
              <a:xfrm flipH="1">
                <a:off x="1060000" y="4172282"/>
                <a:ext cx="1272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29" extrusionOk="0">
                    <a:moveTo>
                      <a:pt x="160" y="0"/>
                    </a:moveTo>
                    <a:cubicBezTo>
                      <a:pt x="0" y="0"/>
                      <a:pt x="0" y="229"/>
                      <a:pt x="160" y="229"/>
                    </a:cubicBezTo>
                    <a:cubicBezTo>
                      <a:pt x="320" y="229"/>
                      <a:pt x="320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25"/>
              <p:cNvSpPr/>
              <p:nvPr/>
            </p:nvSpPr>
            <p:spPr>
              <a:xfrm flipH="1">
                <a:off x="982836" y="4234932"/>
                <a:ext cx="1181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25"/>
              <p:cNvSpPr/>
              <p:nvPr/>
            </p:nvSpPr>
            <p:spPr>
              <a:xfrm flipH="1">
                <a:off x="949226" y="4130516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0"/>
                    </a:moveTo>
                    <a:cubicBezTo>
                      <a:pt x="0" y="0"/>
                      <a:pt x="0" y="274"/>
                      <a:pt x="206" y="274"/>
                    </a:cubicBezTo>
                    <a:cubicBezTo>
                      <a:pt x="411" y="274"/>
                      <a:pt x="411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25"/>
              <p:cNvSpPr/>
              <p:nvPr/>
            </p:nvSpPr>
            <p:spPr>
              <a:xfrm flipH="1">
                <a:off x="1033669" y="4087834"/>
                <a:ext cx="1272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6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25"/>
              <p:cNvSpPr/>
              <p:nvPr/>
            </p:nvSpPr>
            <p:spPr>
              <a:xfrm flipH="1">
                <a:off x="1053636" y="3839981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25"/>
              <p:cNvSpPr/>
              <p:nvPr/>
            </p:nvSpPr>
            <p:spPr>
              <a:xfrm flipH="1">
                <a:off x="1018236" y="3946187"/>
                <a:ext cx="1730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35" y="275"/>
                      <a:pt x="435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25"/>
              <p:cNvSpPr/>
              <p:nvPr/>
            </p:nvSpPr>
            <p:spPr>
              <a:xfrm flipH="1">
                <a:off x="1089036" y="3698333"/>
                <a:ext cx="1276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29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25"/>
              <p:cNvSpPr/>
              <p:nvPr/>
            </p:nvSpPr>
            <p:spPr>
              <a:xfrm flipH="1">
                <a:off x="1171648" y="3706488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4"/>
                      <a:pt x="137" y="184"/>
                    </a:cubicBezTo>
                    <a:cubicBezTo>
                      <a:pt x="251" y="184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25"/>
              <p:cNvSpPr/>
              <p:nvPr/>
            </p:nvSpPr>
            <p:spPr>
              <a:xfrm flipH="1">
                <a:off x="1184376" y="3655652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25"/>
              <p:cNvSpPr/>
              <p:nvPr/>
            </p:nvSpPr>
            <p:spPr>
              <a:xfrm flipH="1">
                <a:off x="1297854" y="3692645"/>
                <a:ext cx="16069" cy="10859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73" extrusionOk="0">
                    <a:moveTo>
                      <a:pt x="116" y="1"/>
                    </a:moveTo>
                    <a:cubicBezTo>
                      <a:pt x="62" y="1"/>
                      <a:pt x="15" y="42"/>
                      <a:pt x="15" y="98"/>
                    </a:cubicBezTo>
                    <a:cubicBezTo>
                      <a:pt x="15" y="121"/>
                      <a:pt x="15" y="121"/>
                      <a:pt x="15" y="144"/>
                    </a:cubicBezTo>
                    <a:cubicBezTo>
                      <a:pt x="1" y="231"/>
                      <a:pt x="89" y="272"/>
                      <a:pt x="173" y="272"/>
                    </a:cubicBezTo>
                    <a:cubicBezTo>
                      <a:pt x="220" y="272"/>
                      <a:pt x="265" y="259"/>
                      <a:pt x="289" y="235"/>
                    </a:cubicBezTo>
                    <a:cubicBezTo>
                      <a:pt x="403" y="144"/>
                      <a:pt x="289" y="7"/>
                      <a:pt x="175" y="7"/>
                    </a:cubicBezTo>
                    <a:lnTo>
                      <a:pt x="152" y="7"/>
                    </a:lnTo>
                    <a:cubicBezTo>
                      <a:pt x="140" y="3"/>
                      <a:pt x="128" y="1"/>
                      <a:pt x="1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25"/>
              <p:cNvSpPr/>
              <p:nvPr/>
            </p:nvSpPr>
            <p:spPr>
              <a:xfrm flipH="1">
                <a:off x="1799019" y="3602986"/>
                <a:ext cx="176163" cy="55298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3902" extrusionOk="0">
                    <a:moveTo>
                      <a:pt x="1188" y="1"/>
                    </a:moveTo>
                    <a:lnTo>
                      <a:pt x="1" y="1256"/>
                    </a:lnTo>
                    <a:lnTo>
                      <a:pt x="3014" y="13901"/>
                    </a:lnTo>
                    <a:lnTo>
                      <a:pt x="4429" y="12532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25"/>
              <p:cNvSpPr/>
              <p:nvPr/>
            </p:nvSpPr>
            <p:spPr>
              <a:xfrm flipH="1">
                <a:off x="1455841" y="3711937"/>
                <a:ext cx="464850" cy="196700"/>
              </a:xfrm>
              <a:custGeom>
                <a:avLst/>
                <a:gdLst/>
                <a:ahLst/>
                <a:cxnLst/>
                <a:rect l="l" t="t" r="r" b="b"/>
                <a:pathLst>
                  <a:path w="11687" h="4945" extrusionOk="0">
                    <a:moveTo>
                      <a:pt x="10089" y="1"/>
                    </a:moveTo>
                    <a:cubicBezTo>
                      <a:pt x="10089" y="1"/>
                      <a:pt x="7373" y="1667"/>
                      <a:pt x="3721" y="2763"/>
                    </a:cubicBezTo>
                    <a:cubicBezTo>
                      <a:pt x="46" y="3858"/>
                      <a:pt x="0" y="4886"/>
                      <a:pt x="0" y="4886"/>
                    </a:cubicBezTo>
                    <a:cubicBezTo>
                      <a:pt x="130" y="4926"/>
                      <a:pt x="291" y="4945"/>
                      <a:pt x="477" y="4945"/>
                    </a:cubicBezTo>
                    <a:cubicBezTo>
                      <a:pt x="3236" y="4945"/>
                      <a:pt x="11687" y="800"/>
                      <a:pt x="11687" y="800"/>
                    </a:cubicBezTo>
                    <a:lnTo>
                      <a:pt x="10089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25"/>
              <p:cNvSpPr/>
              <p:nvPr/>
            </p:nvSpPr>
            <p:spPr>
              <a:xfrm flipH="1">
                <a:off x="1864370" y="3602986"/>
                <a:ext cx="125331" cy="300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7557" extrusionOk="0">
                    <a:moveTo>
                      <a:pt x="1553" y="1"/>
                    </a:moveTo>
                    <a:cubicBezTo>
                      <a:pt x="1553" y="1"/>
                      <a:pt x="1233" y="412"/>
                      <a:pt x="662" y="594"/>
                    </a:cubicBezTo>
                    <a:cubicBezTo>
                      <a:pt x="385" y="669"/>
                      <a:pt x="223" y="689"/>
                      <a:pt x="128" y="689"/>
                    </a:cubicBezTo>
                    <a:cubicBezTo>
                      <a:pt x="20" y="689"/>
                      <a:pt x="1" y="663"/>
                      <a:pt x="1" y="663"/>
                    </a:cubicBezTo>
                    <a:lnTo>
                      <a:pt x="1" y="663"/>
                    </a:lnTo>
                    <a:cubicBezTo>
                      <a:pt x="1" y="663"/>
                      <a:pt x="297" y="3585"/>
                      <a:pt x="662" y="5730"/>
                    </a:cubicBezTo>
                    <a:cubicBezTo>
                      <a:pt x="936" y="7351"/>
                      <a:pt x="1895" y="7556"/>
                      <a:pt x="1895" y="7556"/>
                    </a:cubicBezTo>
                    <a:cubicBezTo>
                      <a:pt x="3150" y="5935"/>
                      <a:pt x="1553" y="1"/>
                      <a:pt x="155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25"/>
              <p:cNvSpPr/>
              <p:nvPr/>
            </p:nvSpPr>
            <p:spPr>
              <a:xfrm flipH="1">
                <a:off x="1319651" y="3615715"/>
                <a:ext cx="700000" cy="720291"/>
              </a:xfrm>
              <a:custGeom>
                <a:avLst/>
                <a:gdLst/>
                <a:ahLst/>
                <a:cxnLst/>
                <a:rect l="l" t="t" r="r" b="b"/>
                <a:pathLst>
                  <a:path w="17599" h="18108" extrusionOk="0">
                    <a:moveTo>
                      <a:pt x="685" y="0"/>
                    </a:moveTo>
                    <a:lnTo>
                      <a:pt x="0" y="160"/>
                    </a:lnTo>
                    <a:lnTo>
                      <a:pt x="1027" y="6163"/>
                    </a:lnTo>
                    <a:cubicBezTo>
                      <a:pt x="1142" y="6871"/>
                      <a:pt x="1324" y="7601"/>
                      <a:pt x="1552" y="8286"/>
                    </a:cubicBezTo>
                    <a:cubicBezTo>
                      <a:pt x="2306" y="10683"/>
                      <a:pt x="4154" y="16435"/>
                      <a:pt x="4360" y="16937"/>
                    </a:cubicBezTo>
                    <a:cubicBezTo>
                      <a:pt x="4575" y="17505"/>
                      <a:pt x="5582" y="18107"/>
                      <a:pt x="6194" y="18107"/>
                    </a:cubicBezTo>
                    <a:cubicBezTo>
                      <a:pt x="6295" y="18107"/>
                      <a:pt x="6386" y="18091"/>
                      <a:pt x="6460" y="18055"/>
                    </a:cubicBezTo>
                    <a:cubicBezTo>
                      <a:pt x="6939" y="17827"/>
                      <a:pt x="15499" y="14882"/>
                      <a:pt x="17370" y="14243"/>
                    </a:cubicBezTo>
                    <a:cubicBezTo>
                      <a:pt x="17599" y="14175"/>
                      <a:pt x="17576" y="13490"/>
                      <a:pt x="17576" y="13490"/>
                    </a:cubicBezTo>
                    <a:lnTo>
                      <a:pt x="15133" y="3287"/>
                    </a:lnTo>
                    <a:cubicBezTo>
                      <a:pt x="15133" y="3287"/>
                      <a:pt x="14823" y="3107"/>
                      <a:pt x="14575" y="3107"/>
                    </a:cubicBezTo>
                    <a:cubicBezTo>
                      <a:pt x="14530" y="3107"/>
                      <a:pt x="14487" y="3113"/>
                      <a:pt x="14449" y="3127"/>
                    </a:cubicBezTo>
                    <a:cubicBezTo>
                      <a:pt x="12531" y="3789"/>
                      <a:pt x="4565" y="6643"/>
                      <a:pt x="3356" y="7122"/>
                    </a:cubicBezTo>
                    <a:cubicBezTo>
                      <a:pt x="3127" y="7212"/>
                      <a:pt x="2929" y="7250"/>
                      <a:pt x="2759" y="7250"/>
                    </a:cubicBezTo>
                    <a:cubicBezTo>
                      <a:pt x="1894" y="7250"/>
                      <a:pt x="1735" y="6277"/>
                      <a:pt x="1735" y="6277"/>
                    </a:cubicBezTo>
                    <a:lnTo>
                      <a:pt x="685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25"/>
              <p:cNvSpPr/>
              <p:nvPr/>
            </p:nvSpPr>
            <p:spPr>
              <a:xfrm flipH="1">
                <a:off x="1320566" y="3956171"/>
                <a:ext cx="139809" cy="223390"/>
              </a:xfrm>
              <a:custGeom>
                <a:avLst/>
                <a:gdLst/>
                <a:ahLst/>
                <a:cxnLst/>
                <a:rect l="l" t="t" r="r" b="b"/>
                <a:pathLst>
                  <a:path w="3515" h="5616" extrusionOk="0">
                    <a:moveTo>
                      <a:pt x="2277" y="0"/>
                    </a:moveTo>
                    <a:cubicBezTo>
                      <a:pt x="957" y="0"/>
                      <a:pt x="1" y="873"/>
                      <a:pt x="68" y="1279"/>
                    </a:cubicBezTo>
                    <a:cubicBezTo>
                      <a:pt x="95" y="1421"/>
                      <a:pt x="232" y="1471"/>
                      <a:pt x="411" y="1471"/>
                    </a:cubicBezTo>
                    <a:cubicBezTo>
                      <a:pt x="838" y="1471"/>
                      <a:pt x="1506" y="1188"/>
                      <a:pt x="1506" y="1188"/>
                    </a:cubicBezTo>
                    <a:lnTo>
                      <a:pt x="1506" y="1188"/>
                    </a:lnTo>
                    <a:cubicBezTo>
                      <a:pt x="1506" y="1188"/>
                      <a:pt x="365" y="1713"/>
                      <a:pt x="456" y="2238"/>
                    </a:cubicBezTo>
                    <a:cubicBezTo>
                      <a:pt x="479" y="2378"/>
                      <a:pt x="579" y="2430"/>
                      <a:pt x="713" y="2430"/>
                    </a:cubicBezTo>
                    <a:cubicBezTo>
                      <a:pt x="1107" y="2430"/>
                      <a:pt x="1802" y="1987"/>
                      <a:pt x="1803" y="1987"/>
                    </a:cubicBezTo>
                    <a:lnTo>
                      <a:pt x="1803" y="1987"/>
                    </a:lnTo>
                    <a:cubicBezTo>
                      <a:pt x="1802" y="1987"/>
                      <a:pt x="730" y="2717"/>
                      <a:pt x="867" y="3128"/>
                    </a:cubicBezTo>
                    <a:cubicBezTo>
                      <a:pt x="890" y="3196"/>
                      <a:pt x="934" y="3224"/>
                      <a:pt x="992" y="3224"/>
                    </a:cubicBezTo>
                    <a:cubicBezTo>
                      <a:pt x="1251" y="3224"/>
                      <a:pt x="1800" y="2684"/>
                      <a:pt x="2135" y="2684"/>
                    </a:cubicBezTo>
                    <a:cubicBezTo>
                      <a:pt x="2181" y="2684"/>
                      <a:pt x="2223" y="2694"/>
                      <a:pt x="2259" y="2717"/>
                    </a:cubicBezTo>
                    <a:cubicBezTo>
                      <a:pt x="2625" y="2945"/>
                      <a:pt x="3378" y="5616"/>
                      <a:pt x="3378" y="5616"/>
                    </a:cubicBezTo>
                    <a:cubicBezTo>
                      <a:pt x="3515" y="5433"/>
                      <a:pt x="3515" y="4931"/>
                      <a:pt x="3515" y="4931"/>
                    </a:cubicBezTo>
                    <a:lnTo>
                      <a:pt x="2328" y="1"/>
                    </a:lnTo>
                    <a:cubicBezTo>
                      <a:pt x="2311" y="1"/>
                      <a:pt x="2294" y="0"/>
                      <a:pt x="227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25"/>
              <p:cNvSpPr/>
              <p:nvPr/>
            </p:nvSpPr>
            <p:spPr>
              <a:xfrm flipH="1">
                <a:off x="1319651" y="3747379"/>
                <a:ext cx="612853" cy="588787"/>
              </a:xfrm>
              <a:custGeom>
                <a:avLst/>
                <a:gdLst/>
                <a:ahLst/>
                <a:cxnLst/>
                <a:rect l="l" t="t" r="r" b="b"/>
                <a:pathLst>
                  <a:path w="15408" h="14802" extrusionOk="0">
                    <a:moveTo>
                      <a:pt x="12942" y="0"/>
                    </a:moveTo>
                    <a:cubicBezTo>
                      <a:pt x="11048" y="776"/>
                      <a:pt x="1941" y="4474"/>
                      <a:pt x="936" y="4474"/>
                    </a:cubicBezTo>
                    <a:cubicBezTo>
                      <a:pt x="1" y="4474"/>
                      <a:pt x="2511" y="12212"/>
                      <a:pt x="3310" y="14631"/>
                    </a:cubicBezTo>
                    <a:cubicBezTo>
                      <a:pt x="3551" y="14736"/>
                      <a:pt x="3791" y="14802"/>
                      <a:pt x="3992" y="14802"/>
                    </a:cubicBezTo>
                    <a:cubicBezTo>
                      <a:pt x="4097" y="14802"/>
                      <a:pt x="4191" y="14784"/>
                      <a:pt x="4269" y="14745"/>
                    </a:cubicBezTo>
                    <a:cubicBezTo>
                      <a:pt x="4748" y="14517"/>
                      <a:pt x="13308" y="11572"/>
                      <a:pt x="15179" y="10933"/>
                    </a:cubicBezTo>
                    <a:cubicBezTo>
                      <a:pt x="15408" y="10865"/>
                      <a:pt x="15385" y="10180"/>
                      <a:pt x="15385" y="10180"/>
                    </a:cubicBezTo>
                    <a:lnTo>
                      <a:pt x="12942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25"/>
              <p:cNvSpPr/>
              <p:nvPr/>
            </p:nvSpPr>
            <p:spPr>
              <a:xfrm flipH="1">
                <a:off x="1226140" y="3936919"/>
                <a:ext cx="228269" cy="215435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5416" extrusionOk="0">
                    <a:moveTo>
                      <a:pt x="2266" y="0"/>
                    </a:moveTo>
                    <a:cubicBezTo>
                      <a:pt x="951" y="0"/>
                      <a:pt x="1" y="875"/>
                      <a:pt x="78" y="1261"/>
                    </a:cubicBezTo>
                    <a:cubicBezTo>
                      <a:pt x="106" y="1407"/>
                      <a:pt x="248" y="1458"/>
                      <a:pt x="432" y="1458"/>
                    </a:cubicBezTo>
                    <a:cubicBezTo>
                      <a:pt x="852" y="1458"/>
                      <a:pt x="1493" y="1193"/>
                      <a:pt x="1493" y="1192"/>
                    </a:cubicBezTo>
                    <a:lnTo>
                      <a:pt x="1493" y="1192"/>
                    </a:lnTo>
                    <a:cubicBezTo>
                      <a:pt x="1493" y="1193"/>
                      <a:pt x="375" y="1718"/>
                      <a:pt x="466" y="2242"/>
                    </a:cubicBezTo>
                    <a:cubicBezTo>
                      <a:pt x="489" y="2372"/>
                      <a:pt x="582" y="2421"/>
                      <a:pt x="711" y="2421"/>
                    </a:cubicBezTo>
                    <a:cubicBezTo>
                      <a:pt x="1101" y="2421"/>
                      <a:pt x="1812" y="1969"/>
                      <a:pt x="1813" y="1969"/>
                    </a:cubicBezTo>
                    <a:lnTo>
                      <a:pt x="1813" y="1969"/>
                    </a:lnTo>
                    <a:cubicBezTo>
                      <a:pt x="1812" y="1969"/>
                      <a:pt x="717" y="2699"/>
                      <a:pt x="877" y="3110"/>
                    </a:cubicBezTo>
                    <a:cubicBezTo>
                      <a:pt x="900" y="3184"/>
                      <a:pt x="945" y="3214"/>
                      <a:pt x="1005" y="3214"/>
                    </a:cubicBezTo>
                    <a:cubicBezTo>
                      <a:pt x="1262" y="3214"/>
                      <a:pt x="1799" y="2667"/>
                      <a:pt x="2142" y="2667"/>
                    </a:cubicBezTo>
                    <a:cubicBezTo>
                      <a:pt x="2188" y="2667"/>
                      <a:pt x="2231" y="2677"/>
                      <a:pt x="2269" y="2699"/>
                    </a:cubicBezTo>
                    <a:cubicBezTo>
                      <a:pt x="2634" y="2950"/>
                      <a:pt x="3273" y="5415"/>
                      <a:pt x="3273" y="5415"/>
                    </a:cubicBezTo>
                    <a:lnTo>
                      <a:pt x="5739" y="4023"/>
                    </a:lnTo>
                    <a:cubicBezTo>
                      <a:pt x="5739" y="4023"/>
                      <a:pt x="4711" y="531"/>
                      <a:pt x="3022" y="97"/>
                    </a:cubicBezTo>
                    <a:cubicBezTo>
                      <a:pt x="2761" y="30"/>
                      <a:pt x="2507" y="0"/>
                      <a:pt x="2266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25"/>
              <p:cNvSpPr/>
              <p:nvPr/>
            </p:nvSpPr>
            <p:spPr>
              <a:xfrm flipH="1">
                <a:off x="1226140" y="3936799"/>
                <a:ext cx="144383" cy="185562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4665" extrusionOk="0">
                    <a:moveTo>
                      <a:pt x="201" y="0"/>
                    </a:moveTo>
                    <a:cubicBezTo>
                      <a:pt x="132" y="0"/>
                      <a:pt x="65" y="3"/>
                      <a:pt x="0" y="9"/>
                    </a:cubicBezTo>
                    <a:cubicBezTo>
                      <a:pt x="457" y="305"/>
                      <a:pt x="1210" y="853"/>
                      <a:pt x="1758" y="1606"/>
                    </a:cubicBezTo>
                    <a:cubicBezTo>
                      <a:pt x="2602" y="2770"/>
                      <a:pt x="2922" y="3569"/>
                      <a:pt x="2899" y="4003"/>
                    </a:cubicBezTo>
                    <a:cubicBezTo>
                      <a:pt x="2876" y="4208"/>
                      <a:pt x="2717" y="4459"/>
                      <a:pt x="2511" y="4665"/>
                    </a:cubicBezTo>
                    <a:lnTo>
                      <a:pt x="3630" y="4026"/>
                    </a:lnTo>
                    <a:cubicBezTo>
                      <a:pt x="3630" y="4026"/>
                      <a:pt x="2602" y="534"/>
                      <a:pt x="913" y="100"/>
                    </a:cubicBezTo>
                    <a:cubicBezTo>
                      <a:pt x="669" y="30"/>
                      <a:pt x="425" y="0"/>
                      <a:pt x="20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25"/>
              <p:cNvSpPr/>
              <p:nvPr/>
            </p:nvSpPr>
            <p:spPr>
              <a:xfrm flipH="1">
                <a:off x="1309668" y="4035805"/>
                <a:ext cx="109898" cy="11654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930" extrusionOk="0">
                    <a:moveTo>
                      <a:pt x="1249" y="1"/>
                    </a:moveTo>
                    <a:cubicBezTo>
                      <a:pt x="919" y="1"/>
                      <a:pt x="486" y="316"/>
                      <a:pt x="252" y="533"/>
                    </a:cubicBezTo>
                    <a:cubicBezTo>
                      <a:pt x="161" y="624"/>
                      <a:pt x="69" y="647"/>
                      <a:pt x="1" y="647"/>
                    </a:cubicBezTo>
                    <a:cubicBezTo>
                      <a:pt x="25" y="703"/>
                      <a:pt x="67" y="726"/>
                      <a:pt x="120" y="726"/>
                    </a:cubicBezTo>
                    <a:cubicBezTo>
                      <a:pt x="380" y="726"/>
                      <a:pt x="928" y="179"/>
                      <a:pt x="1267" y="179"/>
                    </a:cubicBezTo>
                    <a:cubicBezTo>
                      <a:pt x="1314" y="179"/>
                      <a:pt x="1356" y="190"/>
                      <a:pt x="1393" y="213"/>
                    </a:cubicBezTo>
                    <a:cubicBezTo>
                      <a:pt x="1758" y="464"/>
                      <a:pt x="2397" y="2929"/>
                      <a:pt x="2397" y="2929"/>
                    </a:cubicBezTo>
                    <a:lnTo>
                      <a:pt x="2763" y="2724"/>
                    </a:lnTo>
                    <a:cubicBezTo>
                      <a:pt x="2557" y="2199"/>
                      <a:pt x="1758" y="259"/>
                      <a:pt x="1484" y="76"/>
                    </a:cubicBezTo>
                    <a:cubicBezTo>
                      <a:pt x="1417" y="23"/>
                      <a:pt x="1337" y="1"/>
                      <a:pt x="124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25"/>
              <p:cNvSpPr/>
              <p:nvPr/>
            </p:nvSpPr>
            <p:spPr>
              <a:xfrm flipH="1">
                <a:off x="1382297" y="4015201"/>
                <a:ext cx="53617" cy="1797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452" extrusionOk="0">
                    <a:moveTo>
                      <a:pt x="1348" y="1"/>
                    </a:moveTo>
                    <a:lnTo>
                      <a:pt x="1306" y="23"/>
                    </a:lnTo>
                    <a:lnTo>
                      <a:pt x="1306" y="23"/>
                    </a:lnTo>
                    <a:cubicBezTo>
                      <a:pt x="1327" y="21"/>
                      <a:pt x="1348" y="1"/>
                      <a:pt x="1348" y="1"/>
                    </a:cubicBezTo>
                    <a:close/>
                    <a:moveTo>
                      <a:pt x="1306" y="23"/>
                    </a:moveTo>
                    <a:cubicBezTo>
                      <a:pt x="1304" y="23"/>
                      <a:pt x="1303" y="23"/>
                      <a:pt x="1302" y="23"/>
                    </a:cubicBezTo>
                    <a:cubicBezTo>
                      <a:pt x="1141" y="84"/>
                      <a:pt x="518" y="286"/>
                      <a:pt x="139" y="286"/>
                    </a:cubicBezTo>
                    <a:cubicBezTo>
                      <a:pt x="88" y="286"/>
                      <a:pt x="41" y="283"/>
                      <a:pt x="1" y="274"/>
                    </a:cubicBezTo>
                    <a:lnTo>
                      <a:pt x="1" y="274"/>
                    </a:lnTo>
                    <a:cubicBezTo>
                      <a:pt x="23" y="404"/>
                      <a:pt x="116" y="452"/>
                      <a:pt x="244" y="452"/>
                    </a:cubicBezTo>
                    <a:cubicBezTo>
                      <a:pt x="387" y="452"/>
                      <a:pt x="574" y="392"/>
                      <a:pt x="754" y="320"/>
                    </a:cubicBezTo>
                    <a:lnTo>
                      <a:pt x="1306" y="23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25"/>
              <p:cNvSpPr/>
              <p:nvPr/>
            </p:nvSpPr>
            <p:spPr>
              <a:xfrm flipH="1">
                <a:off x="1394985" y="3979799"/>
                <a:ext cx="56361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380" extrusionOk="0">
                    <a:moveTo>
                      <a:pt x="24" y="0"/>
                    </a:moveTo>
                    <a:cubicBezTo>
                      <a:pt x="1" y="69"/>
                      <a:pt x="1" y="137"/>
                      <a:pt x="1" y="183"/>
                    </a:cubicBezTo>
                    <a:cubicBezTo>
                      <a:pt x="29" y="329"/>
                      <a:pt x="171" y="380"/>
                      <a:pt x="355" y="380"/>
                    </a:cubicBezTo>
                    <a:cubicBezTo>
                      <a:pt x="775" y="380"/>
                      <a:pt x="1416" y="115"/>
                      <a:pt x="1416" y="114"/>
                    </a:cubicBezTo>
                    <a:lnTo>
                      <a:pt x="1416" y="114"/>
                    </a:lnTo>
                    <a:cubicBezTo>
                      <a:pt x="1416" y="115"/>
                      <a:pt x="1017" y="208"/>
                      <a:pt x="641" y="208"/>
                    </a:cubicBezTo>
                    <a:cubicBezTo>
                      <a:pt x="374" y="208"/>
                      <a:pt x="118" y="161"/>
                      <a:pt x="24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25"/>
              <p:cNvSpPr/>
              <p:nvPr/>
            </p:nvSpPr>
            <p:spPr>
              <a:xfrm flipH="1">
                <a:off x="1394985" y="3984333"/>
                <a:ext cx="1821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52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457" y="1"/>
                      <a:pt x="252" y="92"/>
                      <a:pt x="1" y="252"/>
                    </a:cubicBezTo>
                    <a:cubicBezTo>
                      <a:pt x="274" y="115"/>
                      <a:pt x="457" y="1"/>
                      <a:pt x="45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25"/>
              <p:cNvSpPr/>
              <p:nvPr/>
            </p:nvSpPr>
            <p:spPr>
              <a:xfrm flipH="1">
                <a:off x="1412247" y="2547968"/>
                <a:ext cx="656447" cy="596583"/>
              </a:xfrm>
              <a:custGeom>
                <a:avLst/>
                <a:gdLst/>
                <a:ahLst/>
                <a:cxnLst/>
                <a:rect l="l" t="t" r="r" b="b"/>
                <a:pathLst>
                  <a:path w="16504" h="14998" extrusionOk="0">
                    <a:moveTo>
                      <a:pt x="8656" y="1"/>
                    </a:moveTo>
                    <a:cubicBezTo>
                      <a:pt x="6039" y="1"/>
                      <a:pt x="5045" y="2146"/>
                      <a:pt x="5045" y="2146"/>
                    </a:cubicBezTo>
                    <a:cubicBezTo>
                      <a:pt x="5045" y="2146"/>
                      <a:pt x="4457" y="1731"/>
                      <a:pt x="3578" y="1731"/>
                    </a:cubicBezTo>
                    <a:cubicBezTo>
                      <a:pt x="3138" y="1731"/>
                      <a:pt x="2626" y="1835"/>
                      <a:pt x="2078" y="2146"/>
                    </a:cubicBezTo>
                    <a:cubicBezTo>
                      <a:pt x="412" y="3082"/>
                      <a:pt x="2078" y="5388"/>
                      <a:pt x="2078" y="5388"/>
                    </a:cubicBezTo>
                    <a:cubicBezTo>
                      <a:pt x="2078" y="5388"/>
                      <a:pt x="1" y="6848"/>
                      <a:pt x="1005" y="9405"/>
                    </a:cubicBezTo>
                    <a:cubicBezTo>
                      <a:pt x="1585" y="10881"/>
                      <a:pt x="2842" y="11193"/>
                      <a:pt x="3801" y="11193"/>
                    </a:cubicBezTo>
                    <a:cubicBezTo>
                      <a:pt x="4503" y="11193"/>
                      <a:pt x="5045" y="11026"/>
                      <a:pt x="5045" y="11026"/>
                    </a:cubicBezTo>
                    <a:lnTo>
                      <a:pt x="5045" y="11026"/>
                    </a:lnTo>
                    <a:cubicBezTo>
                      <a:pt x="5045" y="11026"/>
                      <a:pt x="4680" y="12304"/>
                      <a:pt x="6209" y="14061"/>
                    </a:cubicBezTo>
                    <a:cubicBezTo>
                      <a:pt x="6839" y="14785"/>
                      <a:pt x="7639" y="14998"/>
                      <a:pt x="8362" y="14998"/>
                    </a:cubicBezTo>
                    <a:cubicBezTo>
                      <a:pt x="9395" y="14998"/>
                      <a:pt x="10272" y="14563"/>
                      <a:pt x="10272" y="14563"/>
                    </a:cubicBezTo>
                    <a:lnTo>
                      <a:pt x="16321" y="8469"/>
                    </a:lnTo>
                    <a:cubicBezTo>
                      <a:pt x="16321" y="8469"/>
                      <a:pt x="16503" y="3014"/>
                      <a:pt x="14632" y="1964"/>
                    </a:cubicBezTo>
                    <a:cubicBezTo>
                      <a:pt x="14161" y="1694"/>
                      <a:pt x="13733" y="1593"/>
                      <a:pt x="13355" y="1593"/>
                    </a:cubicBezTo>
                    <a:cubicBezTo>
                      <a:pt x="12228" y="1593"/>
                      <a:pt x="11550" y="2489"/>
                      <a:pt x="11550" y="2489"/>
                    </a:cubicBezTo>
                    <a:cubicBezTo>
                      <a:pt x="11550" y="2489"/>
                      <a:pt x="11345" y="24"/>
                      <a:pt x="8697" y="1"/>
                    </a:cubicBezTo>
                    <a:cubicBezTo>
                      <a:pt x="8683" y="1"/>
                      <a:pt x="8669" y="1"/>
                      <a:pt x="8656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25"/>
              <p:cNvSpPr/>
              <p:nvPr/>
            </p:nvSpPr>
            <p:spPr>
              <a:xfrm flipH="1">
                <a:off x="1583837" y="2628796"/>
                <a:ext cx="484857" cy="515755"/>
              </a:xfrm>
              <a:custGeom>
                <a:avLst/>
                <a:gdLst/>
                <a:ahLst/>
                <a:cxnLst/>
                <a:rect l="l" t="t" r="r" b="b"/>
                <a:pathLst>
                  <a:path w="12190" h="12966" extrusionOk="0">
                    <a:moveTo>
                      <a:pt x="2306" y="0"/>
                    </a:moveTo>
                    <a:lnTo>
                      <a:pt x="2306" y="0"/>
                    </a:lnTo>
                    <a:cubicBezTo>
                      <a:pt x="2238" y="23"/>
                      <a:pt x="2146" y="69"/>
                      <a:pt x="2078" y="114"/>
                    </a:cubicBezTo>
                    <a:cubicBezTo>
                      <a:pt x="412" y="1050"/>
                      <a:pt x="2078" y="3356"/>
                      <a:pt x="2078" y="3356"/>
                    </a:cubicBezTo>
                    <a:cubicBezTo>
                      <a:pt x="2078" y="3356"/>
                      <a:pt x="1" y="4816"/>
                      <a:pt x="1005" y="7373"/>
                    </a:cubicBezTo>
                    <a:cubicBezTo>
                      <a:pt x="1585" y="8849"/>
                      <a:pt x="2842" y="9161"/>
                      <a:pt x="3801" y="9161"/>
                    </a:cubicBezTo>
                    <a:cubicBezTo>
                      <a:pt x="4503" y="9161"/>
                      <a:pt x="5045" y="8994"/>
                      <a:pt x="5045" y="8994"/>
                    </a:cubicBezTo>
                    <a:lnTo>
                      <a:pt x="5045" y="8994"/>
                    </a:lnTo>
                    <a:cubicBezTo>
                      <a:pt x="5045" y="8994"/>
                      <a:pt x="4680" y="10272"/>
                      <a:pt x="6209" y="12029"/>
                    </a:cubicBezTo>
                    <a:cubicBezTo>
                      <a:pt x="6839" y="12753"/>
                      <a:pt x="7639" y="12966"/>
                      <a:pt x="8362" y="12966"/>
                    </a:cubicBezTo>
                    <a:cubicBezTo>
                      <a:pt x="9395" y="12966"/>
                      <a:pt x="10272" y="12531"/>
                      <a:pt x="10272" y="12531"/>
                    </a:cubicBezTo>
                    <a:lnTo>
                      <a:pt x="12189" y="10591"/>
                    </a:lnTo>
                    <a:lnTo>
                      <a:pt x="12189" y="10591"/>
                    </a:lnTo>
                    <a:cubicBezTo>
                      <a:pt x="12062" y="10650"/>
                      <a:pt x="11696" y="10780"/>
                      <a:pt x="11206" y="10780"/>
                    </a:cubicBezTo>
                    <a:cubicBezTo>
                      <a:pt x="10553" y="10780"/>
                      <a:pt x="9679" y="10549"/>
                      <a:pt x="8857" y="9610"/>
                    </a:cubicBezTo>
                    <a:cubicBezTo>
                      <a:pt x="7305" y="7852"/>
                      <a:pt x="7008" y="7053"/>
                      <a:pt x="7008" y="7053"/>
                    </a:cubicBezTo>
                    <a:cubicBezTo>
                      <a:pt x="7008" y="7053"/>
                      <a:pt x="6471" y="7219"/>
                      <a:pt x="5774" y="7219"/>
                    </a:cubicBezTo>
                    <a:cubicBezTo>
                      <a:pt x="4814" y="7219"/>
                      <a:pt x="3550" y="6905"/>
                      <a:pt x="2968" y="5410"/>
                    </a:cubicBezTo>
                    <a:cubicBezTo>
                      <a:pt x="2443" y="4086"/>
                      <a:pt x="2763" y="3059"/>
                      <a:pt x="3173" y="2374"/>
                    </a:cubicBezTo>
                    <a:cubicBezTo>
                      <a:pt x="2831" y="2032"/>
                      <a:pt x="2534" y="1598"/>
                      <a:pt x="2375" y="1187"/>
                    </a:cubicBezTo>
                    <a:cubicBezTo>
                      <a:pt x="2215" y="845"/>
                      <a:pt x="2192" y="366"/>
                      <a:pt x="230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25"/>
              <p:cNvSpPr/>
              <p:nvPr/>
            </p:nvSpPr>
            <p:spPr>
              <a:xfrm flipH="1">
                <a:off x="362466" y="2611532"/>
                <a:ext cx="1500114" cy="850324"/>
              </a:xfrm>
              <a:custGeom>
                <a:avLst/>
                <a:gdLst/>
                <a:ahLst/>
                <a:cxnLst/>
                <a:rect l="l" t="t" r="r" b="b"/>
                <a:pathLst>
                  <a:path w="37715" h="21377" extrusionOk="0">
                    <a:moveTo>
                      <a:pt x="11199" y="0"/>
                    </a:moveTo>
                    <a:cubicBezTo>
                      <a:pt x="11172" y="0"/>
                      <a:pt x="11144" y="0"/>
                      <a:pt x="11116" y="1"/>
                    </a:cubicBezTo>
                    <a:cubicBezTo>
                      <a:pt x="7487" y="46"/>
                      <a:pt x="7487" y="3333"/>
                      <a:pt x="7487" y="3333"/>
                    </a:cubicBezTo>
                    <a:cubicBezTo>
                      <a:pt x="7375" y="3315"/>
                      <a:pt x="7272" y="3307"/>
                      <a:pt x="7179" y="3307"/>
                    </a:cubicBezTo>
                    <a:cubicBezTo>
                      <a:pt x="6334" y="3307"/>
                      <a:pt x="6186" y="3972"/>
                      <a:pt x="6186" y="3972"/>
                    </a:cubicBezTo>
                    <a:cubicBezTo>
                      <a:pt x="6186" y="3972"/>
                      <a:pt x="5331" y="2367"/>
                      <a:pt x="3779" y="2367"/>
                    </a:cubicBezTo>
                    <a:cubicBezTo>
                      <a:pt x="3417" y="2367"/>
                      <a:pt x="3016" y="2455"/>
                      <a:pt x="2579" y="2671"/>
                    </a:cubicBezTo>
                    <a:cubicBezTo>
                      <a:pt x="274" y="3790"/>
                      <a:pt x="2123" y="6095"/>
                      <a:pt x="2123" y="6095"/>
                    </a:cubicBezTo>
                    <a:cubicBezTo>
                      <a:pt x="0" y="9473"/>
                      <a:pt x="3127" y="11094"/>
                      <a:pt x="4611" y="11276"/>
                    </a:cubicBezTo>
                    <a:cubicBezTo>
                      <a:pt x="4611" y="11276"/>
                      <a:pt x="14859" y="19128"/>
                      <a:pt x="18877" y="20772"/>
                    </a:cubicBezTo>
                    <a:cubicBezTo>
                      <a:pt x="19928" y="21196"/>
                      <a:pt x="20772" y="21376"/>
                      <a:pt x="21493" y="21376"/>
                    </a:cubicBezTo>
                    <a:cubicBezTo>
                      <a:pt x="23524" y="21376"/>
                      <a:pt x="24575" y="19944"/>
                      <a:pt x="26546" y="18512"/>
                    </a:cubicBezTo>
                    <a:cubicBezTo>
                      <a:pt x="29216" y="16572"/>
                      <a:pt x="28440" y="13764"/>
                      <a:pt x="28440" y="13764"/>
                    </a:cubicBezTo>
                    <a:lnTo>
                      <a:pt x="28440" y="13764"/>
                    </a:lnTo>
                    <a:cubicBezTo>
                      <a:pt x="29200" y="13987"/>
                      <a:pt x="29834" y="14083"/>
                      <a:pt x="30362" y="14083"/>
                    </a:cubicBezTo>
                    <a:cubicBezTo>
                      <a:pt x="33558" y="14083"/>
                      <a:pt x="32869" y="10569"/>
                      <a:pt x="32868" y="10569"/>
                    </a:cubicBezTo>
                    <a:lnTo>
                      <a:pt x="32868" y="10569"/>
                    </a:lnTo>
                    <a:cubicBezTo>
                      <a:pt x="33409" y="10754"/>
                      <a:pt x="33898" y="10837"/>
                      <a:pt x="34336" y="10837"/>
                    </a:cubicBezTo>
                    <a:cubicBezTo>
                      <a:pt x="36967" y="10837"/>
                      <a:pt x="37714" y="7837"/>
                      <a:pt x="36247" y="6095"/>
                    </a:cubicBezTo>
                    <a:cubicBezTo>
                      <a:pt x="35640" y="5375"/>
                      <a:pt x="35027" y="5142"/>
                      <a:pt x="34489" y="5142"/>
                    </a:cubicBezTo>
                    <a:cubicBezTo>
                      <a:pt x="33509" y="5142"/>
                      <a:pt x="32777" y="5912"/>
                      <a:pt x="32777" y="5912"/>
                    </a:cubicBezTo>
                    <a:cubicBezTo>
                      <a:pt x="32777" y="5912"/>
                      <a:pt x="32914" y="3151"/>
                      <a:pt x="30244" y="2740"/>
                    </a:cubicBezTo>
                    <a:cubicBezTo>
                      <a:pt x="30057" y="2712"/>
                      <a:pt x="29878" y="2700"/>
                      <a:pt x="29708" y="2700"/>
                    </a:cubicBezTo>
                    <a:cubicBezTo>
                      <a:pt x="27465" y="2700"/>
                      <a:pt x="26637" y="4908"/>
                      <a:pt x="26637" y="4908"/>
                    </a:cubicBezTo>
                    <a:cubicBezTo>
                      <a:pt x="26637" y="4908"/>
                      <a:pt x="26330" y="3834"/>
                      <a:pt x="24836" y="3834"/>
                    </a:cubicBezTo>
                    <a:cubicBezTo>
                      <a:pt x="24805" y="3834"/>
                      <a:pt x="24774" y="3834"/>
                      <a:pt x="24743" y="3835"/>
                    </a:cubicBezTo>
                    <a:cubicBezTo>
                      <a:pt x="23567" y="3869"/>
                      <a:pt x="23142" y="4857"/>
                      <a:pt x="23002" y="5356"/>
                    </a:cubicBezTo>
                    <a:lnTo>
                      <a:pt x="23002" y="5356"/>
                    </a:lnTo>
                    <a:cubicBezTo>
                      <a:pt x="23112" y="4654"/>
                      <a:pt x="23120" y="2824"/>
                      <a:pt x="20497" y="1895"/>
                    </a:cubicBezTo>
                    <a:cubicBezTo>
                      <a:pt x="19791" y="1640"/>
                      <a:pt x="19124" y="1540"/>
                      <a:pt x="18511" y="1540"/>
                    </a:cubicBezTo>
                    <a:cubicBezTo>
                      <a:pt x="16274" y="1540"/>
                      <a:pt x="14768" y="2877"/>
                      <a:pt x="14768" y="2877"/>
                    </a:cubicBezTo>
                    <a:cubicBezTo>
                      <a:pt x="14768" y="2877"/>
                      <a:pt x="14723" y="0"/>
                      <a:pt x="1119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25"/>
              <p:cNvSpPr/>
              <p:nvPr/>
            </p:nvSpPr>
            <p:spPr>
              <a:xfrm flipH="1">
                <a:off x="358051" y="2718892"/>
                <a:ext cx="741008" cy="742288"/>
              </a:xfrm>
              <a:custGeom>
                <a:avLst/>
                <a:gdLst/>
                <a:ahLst/>
                <a:cxnLst/>
                <a:rect l="l" t="t" r="r" b="b"/>
                <a:pathLst>
                  <a:path w="18630" h="18661" extrusionOk="0">
                    <a:moveTo>
                      <a:pt x="10593" y="1"/>
                    </a:moveTo>
                    <a:cubicBezTo>
                      <a:pt x="10325" y="1"/>
                      <a:pt x="10073" y="31"/>
                      <a:pt x="9838" y="86"/>
                    </a:cubicBezTo>
                    <a:cubicBezTo>
                      <a:pt x="10545" y="566"/>
                      <a:pt x="11116" y="1296"/>
                      <a:pt x="11253" y="2506"/>
                    </a:cubicBezTo>
                    <a:cubicBezTo>
                      <a:pt x="11527" y="5405"/>
                      <a:pt x="9153" y="6455"/>
                      <a:pt x="9153" y="6455"/>
                    </a:cubicBezTo>
                    <a:cubicBezTo>
                      <a:pt x="9153" y="6455"/>
                      <a:pt x="9929" y="9468"/>
                      <a:pt x="7806" y="10152"/>
                    </a:cubicBezTo>
                    <a:cubicBezTo>
                      <a:pt x="4930" y="11088"/>
                      <a:pt x="1666" y="16658"/>
                      <a:pt x="0" y="18141"/>
                    </a:cubicBezTo>
                    <a:cubicBezTo>
                      <a:pt x="948" y="18504"/>
                      <a:pt x="1723" y="18660"/>
                      <a:pt x="2394" y="18660"/>
                    </a:cubicBezTo>
                    <a:cubicBezTo>
                      <a:pt x="4420" y="18660"/>
                      <a:pt x="5486" y="17237"/>
                      <a:pt x="7441" y="15813"/>
                    </a:cubicBezTo>
                    <a:cubicBezTo>
                      <a:pt x="10112" y="13873"/>
                      <a:pt x="9336" y="11065"/>
                      <a:pt x="9336" y="11065"/>
                    </a:cubicBezTo>
                    <a:lnTo>
                      <a:pt x="9336" y="11065"/>
                    </a:lnTo>
                    <a:cubicBezTo>
                      <a:pt x="10099" y="11288"/>
                      <a:pt x="10735" y="11384"/>
                      <a:pt x="11264" y="11384"/>
                    </a:cubicBezTo>
                    <a:cubicBezTo>
                      <a:pt x="14470" y="11384"/>
                      <a:pt x="13764" y="7870"/>
                      <a:pt x="13764" y="7870"/>
                    </a:cubicBezTo>
                    <a:lnTo>
                      <a:pt x="13764" y="7870"/>
                    </a:lnTo>
                    <a:cubicBezTo>
                      <a:pt x="14304" y="8055"/>
                      <a:pt x="14794" y="8138"/>
                      <a:pt x="15232" y="8138"/>
                    </a:cubicBezTo>
                    <a:cubicBezTo>
                      <a:pt x="17868" y="8138"/>
                      <a:pt x="18629" y="5138"/>
                      <a:pt x="17142" y="3396"/>
                    </a:cubicBezTo>
                    <a:cubicBezTo>
                      <a:pt x="16535" y="2676"/>
                      <a:pt x="15922" y="2443"/>
                      <a:pt x="15384" y="2443"/>
                    </a:cubicBezTo>
                    <a:cubicBezTo>
                      <a:pt x="14405" y="2443"/>
                      <a:pt x="13672" y="3213"/>
                      <a:pt x="13672" y="3213"/>
                    </a:cubicBezTo>
                    <a:cubicBezTo>
                      <a:pt x="13672" y="3213"/>
                      <a:pt x="13809" y="452"/>
                      <a:pt x="11139" y="41"/>
                    </a:cubicBezTo>
                    <a:cubicBezTo>
                      <a:pt x="10950" y="14"/>
                      <a:pt x="10768" y="1"/>
                      <a:pt x="10593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25"/>
              <p:cNvSpPr/>
              <p:nvPr/>
            </p:nvSpPr>
            <p:spPr>
              <a:xfrm flipH="1">
                <a:off x="992820" y="2705686"/>
                <a:ext cx="866140" cy="562335"/>
              </a:xfrm>
              <a:custGeom>
                <a:avLst/>
                <a:gdLst/>
                <a:ahLst/>
                <a:cxnLst/>
                <a:rect l="l" t="t" r="r" b="b"/>
                <a:pathLst>
                  <a:path w="21776" h="14137" extrusionOk="0">
                    <a:moveTo>
                      <a:pt x="3780" y="1"/>
                    </a:moveTo>
                    <a:cubicBezTo>
                      <a:pt x="3417" y="1"/>
                      <a:pt x="3016" y="88"/>
                      <a:pt x="2580" y="304"/>
                    </a:cubicBezTo>
                    <a:cubicBezTo>
                      <a:pt x="274" y="1423"/>
                      <a:pt x="2123" y="3728"/>
                      <a:pt x="2123" y="3728"/>
                    </a:cubicBezTo>
                    <a:cubicBezTo>
                      <a:pt x="0" y="7106"/>
                      <a:pt x="3127" y="8727"/>
                      <a:pt x="4611" y="8909"/>
                    </a:cubicBezTo>
                    <a:cubicBezTo>
                      <a:pt x="4611" y="8909"/>
                      <a:pt x="8103" y="11603"/>
                      <a:pt x="11801" y="14136"/>
                    </a:cubicBezTo>
                    <a:cubicBezTo>
                      <a:pt x="16823" y="14091"/>
                      <a:pt x="21547" y="13109"/>
                      <a:pt x="21616" y="11991"/>
                    </a:cubicBezTo>
                    <a:cubicBezTo>
                      <a:pt x="21776" y="10005"/>
                      <a:pt x="21410" y="9092"/>
                      <a:pt x="19881" y="8818"/>
                    </a:cubicBezTo>
                    <a:cubicBezTo>
                      <a:pt x="18329" y="8544"/>
                      <a:pt x="17507" y="6490"/>
                      <a:pt x="17507" y="6490"/>
                    </a:cubicBezTo>
                    <a:cubicBezTo>
                      <a:pt x="17507" y="6490"/>
                      <a:pt x="16891" y="7129"/>
                      <a:pt x="13536" y="7791"/>
                    </a:cubicBezTo>
                    <a:cubicBezTo>
                      <a:pt x="13191" y="7861"/>
                      <a:pt x="12877" y="7893"/>
                      <a:pt x="12592" y="7893"/>
                    </a:cubicBezTo>
                    <a:cubicBezTo>
                      <a:pt x="10100" y="7893"/>
                      <a:pt x="9770" y="5486"/>
                      <a:pt x="9770" y="5486"/>
                    </a:cubicBezTo>
                    <a:lnTo>
                      <a:pt x="7373" y="6490"/>
                    </a:lnTo>
                    <a:cubicBezTo>
                      <a:pt x="7373" y="6490"/>
                      <a:pt x="5790" y="6865"/>
                      <a:pt x="4512" y="6865"/>
                    </a:cubicBezTo>
                    <a:cubicBezTo>
                      <a:pt x="3873" y="6865"/>
                      <a:pt x="3310" y="6771"/>
                      <a:pt x="3059" y="6490"/>
                    </a:cubicBezTo>
                    <a:cubicBezTo>
                      <a:pt x="2283" y="5623"/>
                      <a:pt x="4018" y="4641"/>
                      <a:pt x="4018" y="4641"/>
                    </a:cubicBezTo>
                    <a:cubicBezTo>
                      <a:pt x="4018" y="4641"/>
                      <a:pt x="2739" y="2632"/>
                      <a:pt x="3972" y="2062"/>
                    </a:cubicBezTo>
                    <a:cubicBezTo>
                      <a:pt x="4146" y="1979"/>
                      <a:pt x="4313" y="1944"/>
                      <a:pt x="4472" y="1944"/>
                    </a:cubicBezTo>
                    <a:cubicBezTo>
                      <a:pt x="5059" y="1944"/>
                      <a:pt x="5523" y="2428"/>
                      <a:pt x="5775" y="2769"/>
                    </a:cubicBezTo>
                    <a:cubicBezTo>
                      <a:pt x="5798" y="2359"/>
                      <a:pt x="5935" y="1925"/>
                      <a:pt x="6163" y="1560"/>
                    </a:cubicBezTo>
                    <a:cubicBezTo>
                      <a:pt x="6018" y="1306"/>
                      <a:pt x="5182" y="1"/>
                      <a:pt x="3780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25"/>
              <p:cNvSpPr/>
              <p:nvPr/>
            </p:nvSpPr>
            <p:spPr>
              <a:xfrm flipH="1">
                <a:off x="1262176" y="2739019"/>
                <a:ext cx="219120" cy="189699"/>
              </a:xfrm>
              <a:custGeom>
                <a:avLst/>
                <a:gdLst/>
                <a:ahLst/>
                <a:cxnLst/>
                <a:rect l="l" t="t" r="r" b="b"/>
                <a:pathLst>
                  <a:path w="5509" h="4769" extrusionOk="0">
                    <a:moveTo>
                      <a:pt x="643" y="0"/>
                    </a:moveTo>
                    <a:cubicBezTo>
                      <a:pt x="608" y="0"/>
                      <a:pt x="574" y="11"/>
                      <a:pt x="548" y="37"/>
                    </a:cubicBezTo>
                    <a:cubicBezTo>
                      <a:pt x="1" y="608"/>
                      <a:pt x="1" y="1498"/>
                      <a:pt x="571" y="2068"/>
                    </a:cubicBezTo>
                    <a:cubicBezTo>
                      <a:pt x="921" y="2434"/>
                      <a:pt x="1370" y="2578"/>
                      <a:pt x="1826" y="2578"/>
                    </a:cubicBezTo>
                    <a:cubicBezTo>
                      <a:pt x="2025" y="2578"/>
                      <a:pt x="2226" y="2551"/>
                      <a:pt x="2420" y="2502"/>
                    </a:cubicBezTo>
                    <a:lnTo>
                      <a:pt x="2420" y="2502"/>
                    </a:lnTo>
                    <a:cubicBezTo>
                      <a:pt x="2352" y="2981"/>
                      <a:pt x="2123" y="3483"/>
                      <a:pt x="2375" y="3940"/>
                    </a:cubicBezTo>
                    <a:cubicBezTo>
                      <a:pt x="2534" y="4282"/>
                      <a:pt x="2877" y="4465"/>
                      <a:pt x="3219" y="4579"/>
                    </a:cubicBezTo>
                    <a:cubicBezTo>
                      <a:pt x="3514" y="4681"/>
                      <a:pt x="3903" y="4769"/>
                      <a:pt x="4279" y="4769"/>
                    </a:cubicBezTo>
                    <a:cubicBezTo>
                      <a:pt x="4748" y="4769"/>
                      <a:pt x="5195" y="4632"/>
                      <a:pt x="5410" y="4214"/>
                    </a:cubicBezTo>
                    <a:cubicBezTo>
                      <a:pt x="5509" y="4017"/>
                      <a:pt x="5356" y="3890"/>
                      <a:pt x="5193" y="3890"/>
                    </a:cubicBezTo>
                    <a:cubicBezTo>
                      <a:pt x="5091" y="3890"/>
                      <a:pt x="4984" y="3940"/>
                      <a:pt x="4931" y="4054"/>
                    </a:cubicBezTo>
                    <a:cubicBezTo>
                      <a:pt x="4818" y="4266"/>
                      <a:pt x="4548" y="4321"/>
                      <a:pt x="4288" y="4321"/>
                    </a:cubicBezTo>
                    <a:cubicBezTo>
                      <a:pt x="4128" y="4321"/>
                      <a:pt x="3971" y="4300"/>
                      <a:pt x="3858" y="4282"/>
                    </a:cubicBezTo>
                    <a:cubicBezTo>
                      <a:pt x="3447" y="4214"/>
                      <a:pt x="3265" y="4145"/>
                      <a:pt x="2991" y="3780"/>
                    </a:cubicBezTo>
                    <a:cubicBezTo>
                      <a:pt x="2671" y="3324"/>
                      <a:pt x="2808" y="3255"/>
                      <a:pt x="2899" y="2753"/>
                    </a:cubicBezTo>
                    <a:cubicBezTo>
                      <a:pt x="2922" y="2548"/>
                      <a:pt x="2945" y="2388"/>
                      <a:pt x="2945" y="2182"/>
                    </a:cubicBezTo>
                    <a:cubicBezTo>
                      <a:pt x="2929" y="2053"/>
                      <a:pt x="2821" y="1992"/>
                      <a:pt x="2711" y="1992"/>
                    </a:cubicBezTo>
                    <a:cubicBezTo>
                      <a:pt x="2666" y="1992"/>
                      <a:pt x="2620" y="2003"/>
                      <a:pt x="2580" y="2023"/>
                    </a:cubicBezTo>
                    <a:cubicBezTo>
                      <a:pt x="2358" y="2114"/>
                      <a:pt x="2136" y="2155"/>
                      <a:pt x="1923" y="2155"/>
                    </a:cubicBezTo>
                    <a:cubicBezTo>
                      <a:pt x="913" y="2155"/>
                      <a:pt x="135" y="1211"/>
                      <a:pt x="777" y="174"/>
                    </a:cubicBezTo>
                    <a:cubicBezTo>
                      <a:pt x="826" y="75"/>
                      <a:pt x="733" y="0"/>
                      <a:pt x="64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25"/>
              <p:cNvSpPr/>
              <p:nvPr/>
            </p:nvSpPr>
            <p:spPr>
              <a:xfrm flipH="1">
                <a:off x="861682" y="2893913"/>
                <a:ext cx="179306" cy="157877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3969" extrusionOk="0">
                    <a:moveTo>
                      <a:pt x="229" y="0"/>
                    </a:moveTo>
                    <a:cubicBezTo>
                      <a:pt x="115" y="0"/>
                      <a:pt x="1" y="114"/>
                      <a:pt x="138" y="183"/>
                    </a:cubicBezTo>
                    <a:cubicBezTo>
                      <a:pt x="823" y="480"/>
                      <a:pt x="1462" y="1119"/>
                      <a:pt x="1302" y="1940"/>
                    </a:cubicBezTo>
                    <a:cubicBezTo>
                      <a:pt x="1266" y="2100"/>
                      <a:pt x="1397" y="2191"/>
                      <a:pt x="1543" y="2191"/>
                    </a:cubicBezTo>
                    <a:cubicBezTo>
                      <a:pt x="1584" y="2191"/>
                      <a:pt x="1627" y="2184"/>
                      <a:pt x="1667" y="2169"/>
                    </a:cubicBezTo>
                    <a:cubicBezTo>
                      <a:pt x="1859" y="2092"/>
                      <a:pt x="2067" y="2051"/>
                      <a:pt x="2273" y="2051"/>
                    </a:cubicBezTo>
                    <a:cubicBezTo>
                      <a:pt x="2678" y="2051"/>
                      <a:pt x="3076" y="2209"/>
                      <a:pt x="3333" y="2557"/>
                    </a:cubicBezTo>
                    <a:cubicBezTo>
                      <a:pt x="3607" y="2922"/>
                      <a:pt x="3630" y="3333"/>
                      <a:pt x="3653" y="3789"/>
                    </a:cubicBezTo>
                    <a:cubicBezTo>
                      <a:pt x="3653" y="3903"/>
                      <a:pt x="3758" y="3968"/>
                      <a:pt x="3864" y="3968"/>
                    </a:cubicBezTo>
                    <a:cubicBezTo>
                      <a:pt x="3949" y="3968"/>
                      <a:pt x="4033" y="3926"/>
                      <a:pt x="4064" y="3835"/>
                    </a:cubicBezTo>
                    <a:cubicBezTo>
                      <a:pt x="4507" y="2545"/>
                      <a:pt x="3331" y="1665"/>
                      <a:pt x="2202" y="1665"/>
                    </a:cubicBezTo>
                    <a:cubicBezTo>
                      <a:pt x="2052" y="1665"/>
                      <a:pt x="1903" y="1680"/>
                      <a:pt x="1759" y="1712"/>
                    </a:cubicBezTo>
                    <a:cubicBezTo>
                      <a:pt x="1622" y="868"/>
                      <a:pt x="1142" y="137"/>
                      <a:pt x="22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25"/>
              <p:cNvSpPr/>
              <p:nvPr/>
            </p:nvSpPr>
            <p:spPr>
              <a:xfrm flipH="1">
                <a:off x="668097" y="3006483"/>
                <a:ext cx="1091903" cy="624944"/>
              </a:xfrm>
              <a:custGeom>
                <a:avLst/>
                <a:gdLst/>
                <a:ahLst/>
                <a:cxnLst/>
                <a:rect l="l" t="t" r="r" b="b"/>
                <a:pathLst>
                  <a:path w="27452" h="15711" extrusionOk="0">
                    <a:moveTo>
                      <a:pt x="7122" y="1"/>
                    </a:moveTo>
                    <a:cubicBezTo>
                      <a:pt x="7122" y="1"/>
                      <a:pt x="5792" y="1370"/>
                      <a:pt x="2800" y="1370"/>
                    </a:cubicBezTo>
                    <a:cubicBezTo>
                      <a:pt x="2583" y="1370"/>
                      <a:pt x="2357" y="1363"/>
                      <a:pt x="2123" y="1347"/>
                    </a:cubicBezTo>
                    <a:lnTo>
                      <a:pt x="2123" y="1347"/>
                    </a:lnTo>
                    <a:cubicBezTo>
                      <a:pt x="2123" y="1347"/>
                      <a:pt x="0" y="10021"/>
                      <a:pt x="3424" y="12189"/>
                    </a:cubicBezTo>
                    <a:cubicBezTo>
                      <a:pt x="6871" y="14358"/>
                      <a:pt x="10660" y="13856"/>
                      <a:pt x="10842" y="14586"/>
                    </a:cubicBezTo>
                    <a:cubicBezTo>
                      <a:pt x="10842" y="14586"/>
                      <a:pt x="10842" y="15659"/>
                      <a:pt x="12372" y="15704"/>
                    </a:cubicBezTo>
                    <a:cubicBezTo>
                      <a:pt x="12497" y="15708"/>
                      <a:pt x="12618" y="15710"/>
                      <a:pt x="12735" y="15710"/>
                    </a:cubicBezTo>
                    <a:cubicBezTo>
                      <a:pt x="14047" y="15710"/>
                      <a:pt x="14840" y="15471"/>
                      <a:pt x="15133" y="14906"/>
                    </a:cubicBezTo>
                    <a:cubicBezTo>
                      <a:pt x="15430" y="14266"/>
                      <a:pt x="15567" y="13719"/>
                      <a:pt x="16937" y="13445"/>
                    </a:cubicBezTo>
                    <a:cubicBezTo>
                      <a:pt x="18283" y="13171"/>
                      <a:pt x="20863" y="12555"/>
                      <a:pt x="20863" y="12555"/>
                    </a:cubicBezTo>
                    <a:cubicBezTo>
                      <a:pt x="20863" y="12555"/>
                      <a:pt x="21622" y="13022"/>
                      <a:pt x="22650" y="13022"/>
                    </a:cubicBezTo>
                    <a:cubicBezTo>
                      <a:pt x="23549" y="13022"/>
                      <a:pt x="24653" y="12664"/>
                      <a:pt x="25633" y="11322"/>
                    </a:cubicBezTo>
                    <a:cubicBezTo>
                      <a:pt x="27452" y="8839"/>
                      <a:pt x="25736" y="6908"/>
                      <a:pt x="23786" y="6908"/>
                    </a:cubicBezTo>
                    <a:cubicBezTo>
                      <a:pt x="23459" y="6908"/>
                      <a:pt x="23127" y="6962"/>
                      <a:pt x="22803" y="7077"/>
                    </a:cubicBezTo>
                    <a:cubicBezTo>
                      <a:pt x="20543" y="7898"/>
                      <a:pt x="20041" y="9838"/>
                      <a:pt x="20041" y="9838"/>
                    </a:cubicBezTo>
                    <a:cubicBezTo>
                      <a:pt x="20041" y="9838"/>
                      <a:pt x="19979" y="9857"/>
                      <a:pt x="19893" y="9857"/>
                    </a:cubicBezTo>
                    <a:cubicBezTo>
                      <a:pt x="19646" y="9857"/>
                      <a:pt x="19205" y="9706"/>
                      <a:pt x="19493" y="8537"/>
                    </a:cubicBezTo>
                    <a:cubicBezTo>
                      <a:pt x="19904" y="6962"/>
                      <a:pt x="20132" y="2032"/>
                      <a:pt x="17553" y="1713"/>
                    </a:cubicBezTo>
                    <a:cubicBezTo>
                      <a:pt x="14997" y="1393"/>
                      <a:pt x="14723" y="731"/>
                      <a:pt x="14997" y="1"/>
                    </a:cubicBezTo>
                    <a:lnTo>
                      <a:pt x="14997" y="1"/>
                    </a:lnTo>
                    <a:cubicBezTo>
                      <a:pt x="14996" y="1"/>
                      <a:pt x="14205" y="1770"/>
                      <a:pt x="11351" y="1770"/>
                    </a:cubicBezTo>
                    <a:cubicBezTo>
                      <a:pt x="11216" y="1770"/>
                      <a:pt x="11077" y="1766"/>
                      <a:pt x="10934" y="1758"/>
                    </a:cubicBezTo>
                    <a:cubicBezTo>
                      <a:pt x="7715" y="1576"/>
                      <a:pt x="7122" y="1"/>
                      <a:pt x="7122" y="1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25"/>
              <p:cNvSpPr/>
              <p:nvPr/>
            </p:nvSpPr>
            <p:spPr>
              <a:xfrm flipH="1">
                <a:off x="1572938" y="3060063"/>
                <a:ext cx="187062" cy="457640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1505" extrusionOk="0">
                    <a:moveTo>
                      <a:pt x="2123" y="0"/>
                    </a:moveTo>
                    <a:lnTo>
                      <a:pt x="2123" y="0"/>
                    </a:lnTo>
                    <a:cubicBezTo>
                      <a:pt x="2123" y="1"/>
                      <a:pt x="0" y="8674"/>
                      <a:pt x="3424" y="10842"/>
                    </a:cubicBezTo>
                    <a:cubicBezTo>
                      <a:pt x="3858" y="11116"/>
                      <a:pt x="4269" y="11322"/>
                      <a:pt x="4702" y="11504"/>
                    </a:cubicBezTo>
                    <a:cubicBezTo>
                      <a:pt x="3333" y="10888"/>
                      <a:pt x="2511" y="9450"/>
                      <a:pt x="2123" y="7692"/>
                    </a:cubicBezTo>
                    <a:cubicBezTo>
                      <a:pt x="1804" y="6209"/>
                      <a:pt x="1804" y="183"/>
                      <a:pt x="3515" y="0"/>
                    </a:cubicBezTo>
                    <a:lnTo>
                      <a:pt x="3515" y="0"/>
                    </a:lnTo>
                    <a:cubicBezTo>
                      <a:pt x="3278" y="14"/>
                      <a:pt x="3018" y="27"/>
                      <a:pt x="2744" y="27"/>
                    </a:cubicBezTo>
                    <a:cubicBezTo>
                      <a:pt x="2543" y="27"/>
                      <a:pt x="2335" y="20"/>
                      <a:pt x="2123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25"/>
              <p:cNvSpPr/>
              <p:nvPr/>
            </p:nvSpPr>
            <p:spPr>
              <a:xfrm flipH="1">
                <a:off x="997354" y="3006483"/>
                <a:ext cx="624666" cy="119929"/>
              </a:xfrm>
              <a:custGeom>
                <a:avLst/>
                <a:gdLst/>
                <a:ahLst/>
                <a:cxnLst/>
                <a:rect l="l" t="t" r="r" b="b"/>
                <a:pathLst>
                  <a:path w="15705" h="3015" extrusionOk="0">
                    <a:moveTo>
                      <a:pt x="3653" y="1"/>
                    </a:moveTo>
                    <a:cubicBezTo>
                      <a:pt x="3653" y="1"/>
                      <a:pt x="2534" y="1165"/>
                      <a:pt x="1" y="1347"/>
                    </a:cubicBezTo>
                    <a:cubicBezTo>
                      <a:pt x="317" y="1552"/>
                      <a:pt x="800" y="1772"/>
                      <a:pt x="1475" y="1772"/>
                    </a:cubicBezTo>
                    <a:cubicBezTo>
                      <a:pt x="1628" y="1772"/>
                      <a:pt x="1791" y="1761"/>
                      <a:pt x="1964" y="1735"/>
                    </a:cubicBezTo>
                    <a:cubicBezTo>
                      <a:pt x="3562" y="1530"/>
                      <a:pt x="3972" y="1256"/>
                      <a:pt x="3972" y="1256"/>
                    </a:cubicBezTo>
                    <a:cubicBezTo>
                      <a:pt x="3972" y="1256"/>
                      <a:pt x="4716" y="2923"/>
                      <a:pt x="7522" y="2923"/>
                    </a:cubicBezTo>
                    <a:cubicBezTo>
                      <a:pt x="7541" y="2923"/>
                      <a:pt x="7560" y="2922"/>
                      <a:pt x="7579" y="2922"/>
                    </a:cubicBezTo>
                    <a:cubicBezTo>
                      <a:pt x="10432" y="2922"/>
                      <a:pt x="11550" y="1735"/>
                      <a:pt x="11550" y="1735"/>
                    </a:cubicBezTo>
                    <a:cubicBezTo>
                      <a:pt x="11550" y="1735"/>
                      <a:pt x="13844" y="3015"/>
                      <a:pt x="15614" y="3015"/>
                    </a:cubicBezTo>
                    <a:cubicBezTo>
                      <a:pt x="15644" y="3015"/>
                      <a:pt x="15674" y="3014"/>
                      <a:pt x="15705" y="3014"/>
                    </a:cubicBezTo>
                    <a:cubicBezTo>
                      <a:pt x="15362" y="2306"/>
                      <a:pt x="14860" y="1804"/>
                      <a:pt x="14084" y="1713"/>
                    </a:cubicBezTo>
                    <a:cubicBezTo>
                      <a:pt x="11528" y="1393"/>
                      <a:pt x="11254" y="731"/>
                      <a:pt x="11528" y="1"/>
                    </a:cubicBezTo>
                    <a:lnTo>
                      <a:pt x="11528" y="1"/>
                    </a:lnTo>
                    <a:cubicBezTo>
                      <a:pt x="11527" y="1"/>
                      <a:pt x="10736" y="1770"/>
                      <a:pt x="7882" y="1770"/>
                    </a:cubicBezTo>
                    <a:cubicBezTo>
                      <a:pt x="7747" y="1770"/>
                      <a:pt x="7608" y="1766"/>
                      <a:pt x="7465" y="1758"/>
                    </a:cubicBezTo>
                    <a:cubicBezTo>
                      <a:pt x="4246" y="1576"/>
                      <a:pt x="3653" y="1"/>
                      <a:pt x="365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25"/>
              <p:cNvSpPr/>
              <p:nvPr/>
            </p:nvSpPr>
            <p:spPr>
              <a:xfrm flipH="1">
                <a:off x="987371" y="3357877"/>
                <a:ext cx="86272" cy="19093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480" extrusionOk="0">
                    <a:moveTo>
                      <a:pt x="0" y="0"/>
                    </a:moveTo>
                    <a:lnTo>
                      <a:pt x="0" y="479"/>
                    </a:lnTo>
                    <a:lnTo>
                      <a:pt x="2146" y="479"/>
                    </a:lnTo>
                    <a:lnTo>
                      <a:pt x="2169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25"/>
              <p:cNvSpPr/>
              <p:nvPr/>
            </p:nvSpPr>
            <p:spPr>
              <a:xfrm flipH="1">
                <a:off x="692320" y="3305212"/>
                <a:ext cx="175249" cy="219214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5511" extrusionOk="0">
                    <a:moveTo>
                      <a:pt x="3105" y="0"/>
                    </a:moveTo>
                    <a:lnTo>
                      <a:pt x="3105" y="0"/>
                    </a:lnTo>
                    <a:cubicBezTo>
                      <a:pt x="3356" y="388"/>
                      <a:pt x="3653" y="1347"/>
                      <a:pt x="3493" y="1986"/>
                    </a:cubicBezTo>
                    <a:cubicBezTo>
                      <a:pt x="3150" y="3470"/>
                      <a:pt x="2146" y="5113"/>
                      <a:pt x="1" y="5501"/>
                    </a:cubicBezTo>
                    <a:cubicBezTo>
                      <a:pt x="81" y="5507"/>
                      <a:pt x="163" y="5510"/>
                      <a:pt x="247" y="5510"/>
                    </a:cubicBezTo>
                    <a:cubicBezTo>
                      <a:pt x="1143" y="5510"/>
                      <a:pt x="2236" y="5148"/>
                      <a:pt x="3196" y="3812"/>
                    </a:cubicBezTo>
                    <a:cubicBezTo>
                      <a:pt x="4406" y="2169"/>
                      <a:pt x="4063" y="776"/>
                      <a:pt x="3105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25"/>
              <p:cNvSpPr/>
              <p:nvPr/>
            </p:nvSpPr>
            <p:spPr>
              <a:xfrm flipH="1">
                <a:off x="930174" y="3503463"/>
                <a:ext cx="262396" cy="120446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3028" extrusionOk="0">
                    <a:moveTo>
                      <a:pt x="6174" y="1"/>
                    </a:moveTo>
                    <a:cubicBezTo>
                      <a:pt x="5869" y="1"/>
                      <a:pt x="5366" y="55"/>
                      <a:pt x="4565" y="266"/>
                    </a:cubicBezTo>
                    <a:cubicBezTo>
                      <a:pt x="3150" y="631"/>
                      <a:pt x="1392" y="791"/>
                      <a:pt x="1119" y="1316"/>
                    </a:cubicBezTo>
                    <a:cubicBezTo>
                      <a:pt x="982" y="1567"/>
                      <a:pt x="959" y="2412"/>
                      <a:pt x="0" y="3028"/>
                    </a:cubicBezTo>
                    <a:cubicBezTo>
                      <a:pt x="434" y="2914"/>
                      <a:pt x="708" y="2708"/>
                      <a:pt x="867" y="2412"/>
                    </a:cubicBezTo>
                    <a:cubicBezTo>
                      <a:pt x="1164" y="1772"/>
                      <a:pt x="1301" y="1225"/>
                      <a:pt x="2671" y="951"/>
                    </a:cubicBezTo>
                    <a:cubicBezTo>
                      <a:pt x="4017" y="677"/>
                      <a:pt x="6597" y="61"/>
                      <a:pt x="6597" y="61"/>
                    </a:cubicBezTo>
                    <a:cubicBezTo>
                      <a:pt x="6597" y="61"/>
                      <a:pt x="6495" y="1"/>
                      <a:pt x="617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25"/>
              <p:cNvSpPr/>
              <p:nvPr/>
            </p:nvSpPr>
            <p:spPr>
              <a:xfrm flipH="1">
                <a:off x="1293320" y="3539462"/>
                <a:ext cx="225206" cy="39062"/>
              </a:xfrm>
              <a:custGeom>
                <a:avLst/>
                <a:gdLst/>
                <a:ahLst/>
                <a:cxnLst/>
                <a:rect l="l" t="t" r="r" b="b"/>
                <a:pathLst>
                  <a:path w="5662" h="98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01" y="662"/>
                      <a:pt x="3950" y="662"/>
                      <a:pt x="4543" y="982"/>
                    </a:cubicBezTo>
                    <a:cubicBezTo>
                      <a:pt x="4703" y="913"/>
                      <a:pt x="4885" y="867"/>
                      <a:pt x="5045" y="845"/>
                    </a:cubicBezTo>
                    <a:cubicBezTo>
                      <a:pt x="5205" y="731"/>
                      <a:pt x="5410" y="662"/>
                      <a:pt x="5570" y="548"/>
                    </a:cubicBezTo>
                    <a:cubicBezTo>
                      <a:pt x="5593" y="525"/>
                      <a:pt x="5639" y="479"/>
                      <a:pt x="5662" y="434"/>
                    </a:cubicBezTo>
                    <a:lnTo>
                      <a:pt x="5662" y="434"/>
                    </a:lnTo>
                    <a:cubicBezTo>
                      <a:pt x="5456" y="444"/>
                      <a:pt x="5239" y="449"/>
                      <a:pt x="5014" y="449"/>
                    </a:cubicBezTo>
                    <a:cubicBezTo>
                      <a:pt x="3272" y="449"/>
                      <a:pt x="1072" y="162"/>
                      <a:pt x="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25"/>
              <p:cNvSpPr/>
              <p:nvPr/>
            </p:nvSpPr>
            <p:spPr>
              <a:xfrm flipH="1">
                <a:off x="760415" y="3357957"/>
                <a:ext cx="143508" cy="107001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2690" extrusionOk="0">
                    <a:moveTo>
                      <a:pt x="2123" y="1"/>
                    </a:moveTo>
                    <a:cubicBezTo>
                      <a:pt x="1145" y="1"/>
                      <a:pt x="1" y="686"/>
                      <a:pt x="504" y="1641"/>
                    </a:cubicBezTo>
                    <a:cubicBezTo>
                      <a:pt x="542" y="1693"/>
                      <a:pt x="617" y="1722"/>
                      <a:pt x="687" y="1722"/>
                    </a:cubicBezTo>
                    <a:cubicBezTo>
                      <a:pt x="741" y="1722"/>
                      <a:pt x="793" y="1704"/>
                      <a:pt x="823" y="1664"/>
                    </a:cubicBezTo>
                    <a:cubicBezTo>
                      <a:pt x="942" y="1546"/>
                      <a:pt x="1060" y="1427"/>
                      <a:pt x="1238" y="1427"/>
                    </a:cubicBezTo>
                    <a:cubicBezTo>
                      <a:pt x="1266" y="1427"/>
                      <a:pt x="1295" y="1430"/>
                      <a:pt x="1325" y="1436"/>
                    </a:cubicBezTo>
                    <a:cubicBezTo>
                      <a:pt x="1358" y="1427"/>
                      <a:pt x="1387" y="1422"/>
                      <a:pt x="1412" y="1422"/>
                    </a:cubicBezTo>
                    <a:cubicBezTo>
                      <a:pt x="1510" y="1422"/>
                      <a:pt x="1554" y="1491"/>
                      <a:pt x="1554" y="1619"/>
                    </a:cubicBezTo>
                    <a:cubicBezTo>
                      <a:pt x="1622" y="1733"/>
                      <a:pt x="1622" y="1847"/>
                      <a:pt x="1577" y="1984"/>
                    </a:cubicBezTo>
                    <a:cubicBezTo>
                      <a:pt x="1440" y="2395"/>
                      <a:pt x="1097" y="2281"/>
                      <a:pt x="778" y="2326"/>
                    </a:cubicBezTo>
                    <a:cubicBezTo>
                      <a:pt x="732" y="2326"/>
                      <a:pt x="641" y="2372"/>
                      <a:pt x="664" y="2440"/>
                    </a:cubicBezTo>
                    <a:cubicBezTo>
                      <a:pt x="737" y="2630"/>
                      <a:pt x="912" y="2689"/>
                      <a:pt x="1095" y="2689"/>
                    </a:cubicBezTo>
                    <a:cubicBezTo>
                      <a:pt x="1198" y="2689"/>
                      <a:pt x="1303" y="2670"/>
                      <a:pt x="1394" y="2646"/>
                    </a:cubicBezTo>
                    <a:cubicBezTo>
                      <a:pt x="1736" y="2532"/>
                      <a:pt x="1942" y="2235"/>
                      <a:pt x="1965" y="1893"/>
                    </a:cubicBezTo>
                    <a:cubicBezTo>
                      <a:pt x="2010" y="1573"/>
                      <a:pt x="1850" y="1162"/>
                      <a:pt x="1531" y="1071"/>
                    </a:cubicBezTo>
                    <a:cubicBezTo>
                      <a:pt x="1465" y="1041"/>
                      <a:pt x="1396" y="1029"/>
                      <a:pt x="1327" y="1029"/>
                    </a:cubicBezTo>
                    <a:cubicBezTo>
                      <a:pt x="1183" y="1029"/>
                      <a:pt x="1038" y="1085"/>
                      <a:pt x="915" y="1162"/>
                    </a:cubicBezTo>
                    <a:cubicBezTo>
                      <a:pt x="1029" y="728"/>
                      <a:pt x="1440" y="477"/>
                      <a:pt x="1942" y="409"/>
                    </a:cubicBezTo>
                    <a:cubicBezTo>
                      <a:pt x="1982" y="405"/>
                      <a:pt x="2021" y="403"/>
                      <a:pt x="2060" y="403"/>
                    </a:cubicBezTo>
                    <a:cubicBezTo>
                      <a:pt x="2665" y="403"/>
                      <a:pt x="2961" y="903"/>
                      <a:pt x="2832" y="1505"/>
                    </a:cubicBezTo>
                    <a:cubicBezTo>
                      <a:pt x="2792" y="1637"/>
                      <a:pt x="2899" y="1708"/>
                      <a:pt x="3009" y="1708"/>
                    </a:cubicBezTo>
                    <a:cubicBezTo>
                      <a:pt x="3088" y="1708"/>
                      <a:pt x="3169" y="1672"/>
                      <a:pt x="3197" y="1596"/>
                    </a:cubicBezTo>
                    <a:cubicBezTo>
                      <a:pt x="3607" y="457"/>
                      <a:pt x="2921" y="1"/>
                      <a:pt x="2123" y="1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25"/>
              <p:cNvSpPr/>
              <p:nvPr/>
            </p:nvSpPr>
            <p:spPr>
              <a:xfrm flipH="1">
                <a:off x="1073603" y="3355133"/>
                <a:ext cx="177078" cy="17708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4452" extrusionOk="0">
                    <a:moveTo>
                      <a:pt x="2214" y="1"/>
                    </a:moveTo>
                    <a:cubicBezTo>
                      <a:pt x="982" y="1"/>
                      <a:pt x="0" y="982"/>
                      <a:pt x="0" y="2215"/>
                    </a:cubicBezTo>
                    <a:cubicBezTo>
                      <a:pt x="0" y="3447"/>
                      <a:pt x="982" y="4452"/>
                      <a:pt x="2214" y="4452"/>
                    </a:cubicBezTo>
                    <a:cubicBezTo>
                      <a:pt x="3447" y="4452"/>
                      <a:pt x="4451" y="3447"/>
                      <a:pt x="4451" y="2215"/>
                    </a:cubicBezTo>
                    <a:cubicBezTo>
                      <a:pt x="4451" y="982"/>
                      <a:pt x="3447" y="1"/>
                      <a:pt x="2214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25"/>
              <p:cNvSpPr/>
              <p:nvPr/>
            </p:nvSpPr>
            <p:spPr>
              <a:xfrm flipH="1">
                <a:off x="1579302" y="3349683"/>
                <a:ext cx="116262" cy="15167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3813" extrusionOk="0">
                    <a:moveTo>
                      <a:pt x="708" y="1"/>
                    </a:moveTo>
                    <a:cubicBezTo>
                      <a:pt x="457" y="1"/>
                      <a:pt x="206" y="23"/>
                      <a:pt x="1" y="115"/>
                    </a:cubicBezTo>
                    <a:cubicBezTo>
                      <a:pt x="206" y="1576"/>
                      <a:pt x="754" y="2877"/>
                      <a:pt x="1804" y="3561"/>
                    </a:cubicBezTo>
                    <a:cubicBezTo>
                      <a:pt x="1964" y="3653"/>
                      <a:pt x="2101" y="3744"/>
                      <a:pt x="2261" y="3812"/>
                    </a:cubicBezTo>
                    <a:cubicBezTo>
                      <a:pt x="2671" y="3424"/>
                      <a:pt x="2923" y="2854"/>
                      <a:pt x="2923" y="2215"/>
                    </a:cubicBezTo>
                    <a:cubicBezTo>
                      <a:pt x="2923" y="982"/>
                      <a:pt x="1941" y="1"/>
                      <a:pt x="708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25"/>
              <p:cNvSpPr/>
              <p:nvPr/>
            </p:nvSpPr>
            <p:spPr>
              <a:xfrm flipH="1">
                <a:off x="1387706" y="3407560"/>
                <a:ext cx="77879" cy="49165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1236" extrusionOk="0">
                    <a:moveTo>
                      <a:pt x="1799" y="0"/>
                    </a:moveTo>
                    <a:cubicBezTo>
                      <a:pt x="1763" y="0"/>
                      <a:pt x="1727" y="16"/>
                      <a:pt x="1706" y="52"/>
                    </a:cubicBezTo>
                    <a:cubicBezTo>
                      <a:pt x="1546" y="326"/>
                      <a:pt x="1363" y="577"/>
                      <a:pt x="1112" y="760"/>
                    </a:cubicBezTo>
                    <a:cubicBezTo>
                      <a:pt x="1008" y="834"/>
                      <a:pt x="914" y="865"/>
                      <a:pt x="827" y="865"/>
                    </a:cubicBezTo>
                    <a:cubicBezTo>
                      <a:pt x="644" y="865"/>
                      <a:pt x="490" y="731"/>
                      <a:pt x="336" y="577"/>
                    </a:cubicBezTo>
                    <a:cubicBezTo>
                      <a:pt x="306" y="547"/>
                      <a:pt x="267" y="535"/>
                      <a:pt x="227" y="535"/>
                    </a:cubicBezTo>
                    <a:cubicBezTo>
                      <a:pt x="116" y="535"/>
                      <a:pt x="1" y="636"/>
                      <a:pt x="85" y="737"/>
                    </a:cubicBezTo>
                    <a:cubicBezTo>
                      <a:pt x="271" y="979"/>
                      <a:pt x="518" y="1236"/>
                      <a:pt x="826" y="1236"/>
                    </a:cubicBezTo>
                    <a:cubicBezTo>
                      <a:pt x="895" y="1236"/>
                      <a:pt x="968" y="1223"/>
                      <a:pt x="1044" y="1193"/>
                    </a:cubicBezTo>
                    <a:cubicBezTo>
                      <a:pt x="1203" y="1148"/>
                      <a:pt x="1318" y="1034"/>
                      <a:pt x="1409" y="897"/>
                    </a:cubicBezTo>
                    <a:cubicBezTo>
                      <a:pt x="1591" y="668"/>
                      <a:pt x="1774" y="417"/>
                      <a:pt x="1911" y="166"/>
                    </a:cubicBezTo>
                    <a:cubicBezTo>
                      <a:pt x="1958" y="73"/>
                      <a:pt x="1877" y="0"/>
                      <a:pt x="1799" y="0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25"/>
              <p:cNvSpPr/>
              <p:nvPr/>
            </p:nvSpPr>
            <p:spPr>
              <a:xfrm flipH="1">
                <a:off x="1410855" y="3463447"/>
                <a:ext cx="25933" cy="17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8" extrusionOk="0">
                    <a:moveTo>
                      <a:pt x="532" y="0"/>
                    </a:moveTo>
                    <a:cubicBezTo>
                      <a:pt x="519" y="0"/>
                      <a:pt x="502" y="5"/>
                      <a:pt x="479" y="17"/>
                    </a:cubicBezTo>
                    <a:cubicBezTo>
                      <a:pt x="274" y="131"/>
                      <a:pt x="0" y="199"/>
                      <a:pt x="0" y="199"/>
                    </a:cubicBezTo>
                    <a:cubicBezTo>
                      <a:pt x="0" y="199"/>
                      <a:pt x="228" y="427"/>
                      <a:pt x="320" y="427"/>
                    </a:cubicBezTo>
                    <a:cubicBezTo>
                      <a:pt x="402" y="427"/>
                      <a:pt x="651" y="0"/>
                      <a:pt x="532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25"/>
              <p:cNvSpPr/>
              <p:nvPr/>
            </p:nvSpPr>
            <p:spPr>
              <a:xfrm flipH="1">
                <a:off x="1154426" y="3196500"/>
                <a:ext cx="124018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1350" extrusionOk="0">
                    <a:moveTo>
                      <a:pt x="1095" y="0"/>
                    </a:moveTo>
                    <a:cubicBezTo>
                      <a:pt x="695" y="0"/>
                      <a:pt x="304" y="109"/>
                      <a:pt x="82" y="428"/>
                    </a:cubicBezTo>
                    <a:cubicBezTo>
                      <a:pt x="0" y="551"/>
                      <a:pt x="120" y="637"/>
                      <a:pt x="228" y="637"/>
                    </a:cubicBezTo>
                    <a:cubicBezTo>
                      <a:pt x="241" y="637"/>
                      <a:pt x="253" y="636"/>
                      <a:pt x="265" y="633"/>
                    </a:cubicBezTo>
                    <a:cubicBezTo>
                      <a:pt x="548" y="593"/>
                      <a:pt x="815" y="544"/>
                      <a:pt x="1084" y="544"/>
                    </a:cubicBezTo>
                    <a:cubicBezTo>
                      <a:pt x="1272" y="544"/>
                      <a:pt x="1461" y="568"/>
                      <a:pt x="1657" y="633"/>
                    </a:cubicBezTo>
                    <a:cubicBezTo>
                      <a:pt x="2091" y="770"/>
                      <a:pt x="2182" y="1135"/>
                      <a:pt x="2524" y="1318"/>
                    </a:cubicBezTo>
                    <a:cubicBezTo>
                      <a:pt x="2567" y="1339"/>
                      <a:pt x="2611" y="1349"/>
                      <a:pt x="2654" y="1349"/>
                    </a:cubicBezTo>
                    <a:cubicBezTo>
                      <a:pt x="2749" y="1349"/>
                      <a:pt x="2835" y="1298"/>
                      <a:pt x="2867" y="1204"/>
                    </a:cubicBezTo>
                    <a:cubicBezTo>
                      <a:pt x="3118" y="679"/>
                      <a:pt x="2228" y="200"/>
                      <a:pt x="1840" y="108"/>
                    </a:cubicBezTo>
                    <a:cubicBezTo>
                      <a:pt x="1616" y="46"/>
                      <a:pt x="1353" y="0"/>
                      <a:pt x="1095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25"/>
              <p:cNvSpPr/>
              <p:nvPr/>
            </p:nvSpPr>
            <p:spPr>
              <a:xfrm flipH="1">
                <a:off x="1578387" y="3207161"/>
                <a:ext cx="84204" cy="32578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819" extrusionOk="0">
                    <a:moveTo>
                      <a:pt x="1277" y="1"/>
                    </a:moveTo>
                    <a:cubicBezTo>
                      <a:pt x="821" y="1"/>
                      <a:pt x="355" y="246"/>
                      <a:pt x="85" y="616"/>
                    </a:cubicBezTo>
                    <a:cubicBezTo>
                      <a:pt x="1" y="717"/>
                      <a:pt x="128" y="819"/>
                      <a:pt x="237" y="819"/>
                    </a:cubicBezTo>
                    <a:cubicBezTo>
                      <a:pt x="276" y="819"/>
                      <a:pt x="312" y="806"/>
                      <a:pt x="336" y="776"/>
                    </a:cubicBezTo>
                    <a:cubicBezTo>
                      <a:pt x="573" y="539"/>
                      <a:pt x="849" y="417"/>
                      <a:pt x="1138" y="417"/>
                    </a:cubicBezTo>
                    <a:cubicBezTo>
                      <a:pt x="1294" y="417"/>
                      <a:pt x="1454" y="453"/>
                      <a:pt x="1614" y="525"/>
                    </a:cubicBezTo>
                    <a:cubicBezTo>
                      <a:pt x="1703" y="563"/>
                      <a:pt x="1819" y="615"/>
                      <a:pt x="1917" y="615"/>
                    </a:cubicBezTo>
                    <a:cubicBezTo>
                      <a:pt x="1996" y="615"/>
                      <a:pt x="2063" y="581"/>
                      <a:pt x="2094" y="479"/>
                    </a:cubicBezTo>
                    <a:cubicBezTo>
                      <a:pt x="2116" y="411"/>
                      <a:pt x="2094" y="342"/>
                      <a:pt x="2048" y="297"/>
                    </a:cubicBezTo>
                    <a:cubicBezTo>
                      <a:pt x="1824" y="90"/>
                      <a:pt x="1552" y="1"/>
                      <a:pt x="1277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25"/>
              <p:cNvSpPr/>
              <p:nvPr/>
            </p:nvSpPr>
            <p:spPr>
              <a:xfrm flipH="1">
                <a:off x="1579302" y="3288864"/>
                <a:ext cx="59941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30" extrusionOk="0">
                    <a:moveTo>
                      <a:pt x="753" y="0"/>
                    </a:moveTo>
                    <a:cubicBezTo>
                      <a:pt x="342" y="0"/>
                      <a:pt x="0" y="343"/>
                      <a:pt x="0" y="754"/>
                    </a:cubicBezTo>
                    <a:cubicBezTo>
                      <a:pt x="0" y="1187"/>
                      <a:pt x="342" y="1530"/>
                      <a:pt x="753" y="1530"/>
                    </a:cubicBezTo>
                    <a:cubicBezTo>
                      <a:pt x="1164" y="1530"/>
                      <a:pt x="1507" y="1187"/>
                      <a:pt x="1507" y="754"/>
                    </a:cubicBezTo>
                    <a:cubicBezTo>
                      <a:pt x="1507" y="343"/>
                      <a:pt x="1164" y="0"/>
                      <a:pt x="75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25"/>
              <p:cNvSpPr/>
              <p:nvPr/>
            </p:nvSpPr>
            <p:spPr>
              <a:xfrm flipH="1">
                <a:off x="1619236" y="3299763"/>
                <a:ext cx="15472" cy="1455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183" y="0"/>
                    </a:moveTo>
                    <a:cubicBezTo>
                      <a:pt x="69" y="0"/>
                      <a:pt x="0" y="69"/>
                      <a:pt x="0" y="183"/>
                    </a:cubicBezTo>
                    <a:cubicBezTo>
                      <a:pt x="0" y="297"/>
                      <a:pt x="69" y="365"/>
                      <a:pt x="183" y="365"/>
                    </a:cubicBezTo>
                    <a:cubicBezTo>
                      <a:pt x="297" y="365"/>
                      <a:pt x="388" y="297"/>
                      <a:pt x="388" y="183"/>
                    </a:cubicBezTo>
                    <a:cubicBezTo>
                      <a:pt x="388" y="69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25"/>
              <p:cNvSpPr/>
              <p:nvPr/>
            </p:nvSpPr>
            <p:spPr>
              <a:xfrm flipH="1">
                <a:off x="1184376" y="3305212"/>
                <a:ext cx="60856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30" extrusionOk="0">
                    <a:moveTo>
                      <a:pt x="776" y="0"/>
                    </a:moveTo>
                    <a:cubicBezTo>
                      <a:pt x="343" y="0"/>
                      <a:pt x="0" y="343"/>
                      <a:pt x="0" y="776"/>
                    </a:cubicBezTo>
                    <a:cubicBezTo>
                      <a:pt x="0" y="1187"/>
                      <a:pt x="343" y="1529"/>
                      <a:pt x="776" y="1529"/>
                    </a:cubicBezTo>
                    <a:cubicBezTo>
                      <a:pt x="1187" y="1529"/>
                      <a:pt x="1530" y="1187"/>
                      <a:pt x="1530" y="776"/>
                    </a:cubicBezTo>
                    <a:cubicBezTo>
                      <a:pt x="1530" y="343"/>
                      <a:pt x="1187" y="0"/>
                      <a:pt x="77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25"/>
              <p:cNvSpPr/>
              <p:nvPr/>
            </p:nvSpPr>
            <p:spPr>
              <a:xfrm flipH="1">
                <a:off x="1229760" y="3318816"/>
                <a:ext cx="15472" cy="1547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1"/>
                    </a:moveTo>
                    <a:cubicBezTo>
                      <a:pt x="92" y="1"/>
                      <a:pt x="0" y="92"/>
                      <a:pt x="0" y="206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297" y="389"/>
                      <a:pt x="388" y="297"/>
                      <a:pt x="388" y="206"/>
                    </a:cubicBezTo>
                    <a:cubicBezTo>
                      <a:pt x="388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25"/>
              <p:cNvSpPr/>
              <p:nvPr/>
            </p:nvSpPr>
            <p:spPr>
              <a:xfrm flipH="1">
                <a:off x="919276" y="3324266"/>
                <a:ext cx="136229" cy="29992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754" extrusionOk="0">
                    <a:moveTo>
                      <a:pt x="1" y="1"/>
                    </a:moveTo>
                    <a:lnTo>
                      <a:pt x="161" y="640"/>
                    </a:lnTo>
                    <a:lnTo>
                      <a:pt x="2877" y="754"/>
                    </a:lnTo>
                    <a:lnTo>
                      <a:pt x="3151" y="411"/>
                    </a:lnTo>
                    <a:lnTo>
                      <a:pt x="3425" y="1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25"/>
              <p:cNvSpPr/>
              <p:nvPr/>
            </p:nvSpPr>
            <p:spPr>
              <a:xfrm flipH="1">
                <a:off x="1030924" y="314904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71"/>
                    </a:moveTo>
                    <a:cubicBezTo>
                      <a:pt x="6072" y="571"/>
                      <a:pt x="7647" y="2169"/>
                      <a:pt x="7647" y="4109"/>
                    </a:cubicBezTo>
                    <a:cubicBezTo>
                      <a:pt x="7647" y="6072"/>
                      <a:pt x="6072" y="7647"/>
                      <a:pt x="4109" y="7647"/>
                    </a:cubicBezTo>
                    <a:cubicBezTo>
                      <a:pt x="2169" y="7647"/>
                      <a:pt x="594" y="6072"/>
                      <a:pt x="594" y="4109"/>
                    </a:cubicBezTo>
                    <a:cubicBezTo>
                      <a:pt x="594" y="2169"/>
                      <a:pt x="2169" y="571"/>
                      <a:pt x="4109" y="571"/>
                    </a:cubicBezTo>
                    <a:close/>
                    <a:moveTo>
                      <a:pt x="4109" y="0"/>
                    </a:moveTo>
                    <a:cubicBezTo>
                      <a:pt x="1849" y="0"/>
                      <a:pt x="0" y="1826"/>
                      <a:pt x="0" y="4109"/>
                    </a:cubicBezTo>
                    <a:cubicBezTo>
                      <a:pt x="0" y="6391"/>
                      <a:pt x="1849" y="8240"/>
                      <a:pt x="4109" y="8240"/>
                    </a:cubicBezTo>
                    <a:cubicBezTo>
                      <a:pt x="6391" y="8240"/>
                      <a:pt x="8240" y="6391"/>
                      <a:pt x="8240" y="4109"/>
                    </a:cubicBezTo>
                    <a:cubicBezTo>
                      <a:pt x="8240" y="1826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25"/>
              <p:cNvSpPr/>
              <p:nvPr/>
            </p:nvSpPr>
            <p:spPr>
              <a:xfrm flipH="1">
                <a:off x="1449477" y="3149960"/>
                <a:ext cx="327786" cy="327767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0" extrusionOk="0">
                    <a:moveTo>
                      <a:pt x="4132" y="594"/>
                    </a:moveTo>
                    <a:cubicBezTo>
                      <a:pt x="6072" y="594"/>
                      <a:pt x="7647" y="2168"/>
                      <a:pt x="7647" y="4131"/>
                    </a:cubicBezTo>
                    <a:cubicBezTo>
                      <a:pt x="7647" y="6072"/>
                      <a:pt x="6072" y="7647"/>
                      <a:pt x="4132" y="7647"/>
                    </a:cubicBezTo>
                    <a:cubicBezTo>
                      <a:pt x="2169" y="7647"/>
                      <a:pt x="594" y="6072"/>
                      <a:pt x="594" y="4131"/>
                    </a:cubicBezTo>
                    <a:cubicBezTo>
                      <a:pt x="594" y="2168"/>
                      <a:pt x="2169" y="594"/>
                      <a:pt x="4132" y="594"/>
                    </a:cubicBezTo>
                    <a:close/>
                    <a:moveTo>
                      <a:pt x="4132" y="0"/>
                    </a:moveTo>
                    <a:cubicBezTo>
                      <a:pt x="1849" y="0"/>
                      <a:pt x="1" y="1849"/>
                      <a:pt x="1" y="4131"/>
                    </a:cubicBezTo>
                    <a:cubicBezTo>
                      <a:pt x="1" y="6391"/>
                      <a:pt x="1849" y="8240"/>
                      <a:pt x="4132" y="8240"/>
                    </a:cubicBezTo>
                    <a:cubicBezTo>
                      <a:pt x="6392" y="8240"/>
                      <a:pt x="8241" y="6391"/>
                      <a:pt x="8241" y="4131"/>
                    </a:cubicBezTo>
                    <a:cubicBezTo>
                      <a:pt x="8241" y="1849"/>
                      <a:pt x="6392" y="0"/>
                      <a:pt x="4132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25"/>
              <p:cNvSpPr/>
              <p:nvPr/>
            </p:nvSpPr>
            <p:spPr>
              <a:xfrm flipH="1">
                <a:off x="1327805" y="3276891"/>
                <a:ext cx="148122" cy="55370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1392" extrusionOk="0">
                    <a:moveTo>
                      <a:pt x="1686" y="1"/>
                    </a:moveTo>
                    <a:cubicBezTo>
                      <a:pt x="1106" y="1"/>
                      <a:pt x="512" y="170"/>
                      <a:pt x="185" y="644"/>
                    </a:cubicBezTo>
                    <a:cubicBezTo>
                      <a:pt x="0" y="913"/>
                      <a:pt x="299" y="1157"/>
                      <a:pt x="569" y="1157"/>
                    </a:cubicBezTo>
                    <a:cubicBezTo>
                      <a:pt x="666" y="1157"/>
                      <a:pt x="758" y="1126"/>
                      <a:pt x="824" y="1055"/>
                    </a:cubicBezTo>
                    <a:cubicBezTo>
                      <a:pt x="1069" y="810"/>
                      <a:pt x="1383" y="717"/>
                      <a:pt x="1709" y="717"/>
                    </a:cubicBezTo>
                    <a:cubicBezTo>
                      <a:pt x="1840" y="717"/>
                      <a:pt x="1972" y="732"/>
                      <a:pt x="2103" y="758"/>
                    </a:cubicBezTo>
                    <a:cubicBezTo>
                      <a:pt x="2491" y="826"/>
                      <a:pt x="2696" y="1100"/>
                      <a:pt x="2970" y="1351"/>
                    </a:cubicBezTo>
                    <a:cubicBezTo>
                      <a:pt x="3006" y="1378"/>
                      <a:pt x="3049" y="1391"/>
                      <a:pt x="3092" y="1391"/>
                    </a:cubicBezTo>
                    <a:cubicBezTo>
                      <a:pt x="3159" y="1391"/>
                      <a:pt x="3225" y="1361"/>
                      <a:pt x="3267" y="1306"/>
                    </a:cubicBezTo>
                    <a:cubicBezTo>
                      <a:pt x="3723" y="803"/>
                      <a:pt x="2787" y="164"/>
                      <a:pt x="2354" y="73"/>
                    </a:cubicBezTo>
                    <a:cubicBezTo>
                      <a:pt x="2145" y="28"/>
                      <a:pt x="1917" y="1"/>
                      <a:pt x="168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25"/>
              <p:cNvSpPr/>
              <p:nvPr/>
            </p:nvSpPr>
            <p:spPr>
              <a:xfrm flipH="1">
                <a:off x="1044567" y="314176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94"/>
                    </a:moveTo>
                    <a:cubicBezTo>
                      <a:pt x="6049" y="594"/>
                      <a:pt x="7647" y="2169"/>
                      <a:pt x="7647" y="4109"/>
                    </a:cubicBezTo>
                    <a:cubicBezTo>
                      <a:pt x="7647" y="6072"/>
                      <a:pt x="6049" y="7647"/>
                      <a:pt x="4109" y="7647"/>
                    </a:cubicBezTo>
                    <a:cubicBezTo>
                      <a:pt x="2169" y="7647"/>
                      <a:pt x="571" y="6072"/>
                      <a:pt x="571" y="4109"/>
                    </a:cubicBezTo>
                    <a:cubicBezTo>
                      <a:pt x="571" y="2169"/>
                      <a:pt x="2169" y="594"/>
                      <a:pt x="4109" y="594"/>
                    </a:cubicBezTo>
                    <a:close/>
                    <a:moveTo>
                      <a:pt x="4109" y="1"/>
                    </a:moveTo>
                    <a:cubicBezTo>
                      <a:pt x="1827" y="1"/>
                      <a:pt x="1" y="1849"/>
                      <a:pt x="1" y="4109"/>
                    </a:cubicBezTo>
                    <a:cubicBezTo>
                      <a:pt x="1" y="6392"/>
                      <a:pt x="1827" y="8241"/>
                      <a:pt x="4109" y="8241"/>
                    </a:cubicBezTo>
                    <a:cubicBezTo>
                      <a:pt x="6392" y="8241"/>
                      <a:pt x="8241" y="6392"/>
                      <a:pt x="8241" y="4109"/>
                    </a:cubicBezTo>
                    <a:cubicBezTo>
                      <a:pt x="8241" y="1849"/>
                      <a:pt x="6392" y="1"/>
                      <a:pt x="410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25"/>
              <p:cNvSpPr/>
              <p:nvPr/>
            </p:nvSpPr>
            <p:spPr>
              <a:xfrm flipH="1">
                <a:off x="1463080" y="3142681"/>
                <a:ext cx="327786" cy="328721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64" extrusionOk="0">
                    <a:moveTo>
                      <a:pt x="4109" y="594"/>
                    </a:moveTo>
                    <a:cubicBezTo>
                      <a:pt x="6072" y="594"/>
                      <a:pt x="7647" y="2192"/>
                      <a:pt x="7647" y="4132"/>
                    </a:cubicBezTo>
                    <a:cubicBezTo>
                      <a:pt x="7647" y="6072"/>
                      <a:pt x="6072" y="7670"/>
                      <a:pt x="4109" y="7670"/>
                    </a:cubicBezTo>
                    <a:cubicBezTo>
                      <a:pt x="2169" y="7670"/>
                      <a:pt x="594" y="6072"/>
                      <a:pt x="594" y="4132"/>
                    </a:cubicBezTo>
                    <a:cubicBezTo>
                      <a:pt x="594" y="2192"/>
                      <a:pt x="2169" y="594"/>
                      <a:pt x="4109" y="594"/>
                    </a:cubicBezTo>
                    <a:close/>
                    <a:moveTo>
                      <a:pt x="4109" y="0"/>
                    </a:moveTo>
                    <a:cubicBezTo>
                      <a:pt x="1826" y="0"/>
                      <a:pt x="0" y="1849"/>
                      <a:pt x="0" y="4132"/>
                    </a:cubicBezTo>
                    <a:cubicBezTo>
                      <a:pt x="0" y="6414"/>
                      <a:pt x="1826" y="8263"/>
                      <a:pt x="4109" y="8263"/>
                    </a:cubicBezTo>
                    <a:cubicBezTo>
                      <a:pt x="6391" y="8263"/>
                      <a:pt x="8240" y="6414"/>
                      <a:pt x="8240" y="4132"/>
                    </a:cubicBezTo>
                    <a:cubicBezTo>
                      <a:pt x="8240" y="1849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25"/>
              <p:cNvSpPr/>
              <p:nvPr/>
            </p:nvSpPr>
            <p:spPr>
              <a:xfrm flipH="1">
                <a:off x="1486706" y="3166269"/>
                <a:ext cx="280573" cy="28150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7077" extrusionOk="0">
                    <a:moveTo>
                      <a:pt x="3516" y="1"/>
                    </a:moveTo>
                    <a:cubicBezTo>
                      <a:pt x="1576" y="1"/>
                      <a:pt x="1" y="1599"/>
                      <a:pt x="1" y="3539"/>
                    </a:cubicBezTo>
                    <a:cubicBezTo>
                      <a:pt x="1" y="5479"/>
                      <a:pt x="1576" y="7077"/>
                      <a:pt x="3516" y="7077"/>
                    </a:cubicBezTo>
                    <a:cubicBezTo>
                      <a:pt x="5479" y="7077"/>
                      <a:pt x="7054" y="5479"/>
                      <a:pt x="7054" y="3539"/>
                    </a:cubicBezTo>
                    <a:cubicBezTo>
                      <a:pt x="7054" y="1599"/>
                      <a:pt x="5479" y="1"/>
                      <a:pt x="3516" y="1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25"/>
              <p:cNvSpPr/>
              <p:nvPr/>
            </p:nvSpPr>
            <p:spPr>
              <a:xfrm flipH="1">
                <a:off x="1341448" y="3270367"/>
                <a:ext cx="148202" cy="54615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373" extrusionOk="0">
                    <a:moveTo>
                      <a:pt x="1654" y="0"/>
                    </a:moveTo>
                    <a:cubicBezTo>
                      <a:pt x="1085" y="0"/>
                      <a:pt x="508" y="161"/>
                      <a:pt x="188" y="625"/>
                    </a:cubicBezTo>
                    <a:cubicBezTo>
                      <a:pt x="0" y="898"/>
                      <a:pt x="297" y="1158"/>
                      <a:pt x="573" y="1158"/>
                    </a:cubicBezTo>
                    <a:cubicBezTo>
                      <a:pt x="666" y="1158"/>
                      <a:pt x="758" y="1128"/>
                      <a:pt x="827" y="1059"/>
                    </a:cubicBezTo>
                    <a:cubicBezTo>
                      <a:pt x="1067" y="802"/>
                      <a:pt x="1409" y="712"/>
                      <a:pt x="1758" y="712"/>
                    </a:cubicBezTo>
                    <a:cubicBezTo>
                      <a:pt x="1874" y="712"/>
                      <a:pt x="1991" y="722"/>
                      <a:pt x="2105" y="739"/>
                    </a:cubicBezTo>
                    <a:cubicBezTo>
                      <a:pt x="2493" y="808"/>
                      <a:pt x="2699" y="1082"/>
                      <a:pt x="2973" y="1333"/>
                    </a:cubicBezTo>
                    <a:cubicBezTo>
                      <a:pt x="3009" y="1360"/>
                      <a:pt x="3052" y="1373"/>
                      <a:pt x="3095" y="1373"/>
                    </a:cubicBezTo>
                    <a:cubicBezTo>
                      <a:pt x="3161" y="1373"/>
                      <a:pt x="3228" y="1342"/>
                      <a:pt x="3269" y="1287"/>
                    </a:cubicBezTo>
                    <a:cubicBezTo>
                      <a:pt x="3726" y="808"/>
                      <a:pt x="2767" y="169"/>
                      <a:pt x="2356" y="77"/>
                    </a:cubicBezTo>
                    <a:cubicBezTo>
                      <a:pt x="2138" y="29"/>
                      <a:pt x="1897" y="0"/>
                      <a:pt x="1654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25"/>
              <p:cNvSpPr/>
              <p:nvPr/>
            </p:nvSpPr>
            <p:spPr>
              <a:xfrm flipH="1">
                <a:off x="907463" y="3313366"/>
                <a:ext cx="142593" cy="2728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686" extrusionOk="0">
                    <a:moveTo>
                      <a:pt x="115" y="1"/>
                    </a:moveTo>
                    <a:lnTo>
                      <a:pt x="1" y="571"/>
                    </a:lnTo>
                    <a:lnTo>
                      <a:pt x="3014" y="685"/>
                    </a:lnTo>
                    <a:lnTo>
                      <a:pt x="3584" y="138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25"/>
              <p:cNvSpPr/>
              <p:nvPr/>
            </p:nvSpPr>
            <p:spPr>
              <a:xfrm flipH="1">
                <a:off x="1028220" y="3307002"/>
                <a:ext cx="30905" cy="35482"/>
              </a:xfrm>
              <a:custGeom>
                <a:avLst/>
                <a:gdLst/>
                <a:ahLst/>
                <a:cxnLst/>
                <a:rect l="l" t="t" r="r" b="b"/>
                <a:pathLst>
                  <a:path w="777" h="892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03"/>
                    </a:lnTo>
                    <a:cubicBezTo>
                      <a:pt x="0" y="708"/>
                      <a:pt x="183" y="891"/>
                      <a:pt x="388" y="891"/>
                    </a:cubicBezTo>
                    <a:cubicBezTo>
                      <a:pt x="594" y="891"/>
                      <a:pt x="777" y="708"/>
                      <a:pt x="777" y="503"/>
                    </a:cubicBezTo>
                    <a:lnTo>
                      <a:pt x="777" y="366"/>
                    </a:lnTo>
                    <a:cubicBezTo>
                      <a:pt x="777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25"/>
              <p:cNvSpPr/>
              <p:nvPr/>
            </p:nvSpPr>
            <p:spPr>
              <a:xfrm flipH="1">
                <a:off x="1776308" y="3291568"/>
                <a:ext cx="29990" cy="35442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91" extrusionOk="0">
                    <a:moveTo>
                      <a:pt x="388" y="1"/>
                    </a:moveTo>
                    <a:cubicBezTo>
                      <a:pt x="160" y="1"/>
                      <a:pt x="0" y="183"/>
                      <a:pt x="0" y="389"/>
                    </a:cubicBezTo>
                    <a:lnTo>
                      <a:pt x="0" y="503"/>
                    </a:lnTo>
                    <a:cubicBezTo>
                      <a:pt x="0" y="731"/>
                      <a:pt x="160" y="891"/>
                      <a:pt x="388" y="891"/>
                    </a:cubicBezTo>
                    <a:cubicBezTo>
                      <a:pt x="594" y="891"/>
                      <a:pt x="753" y="731"/>
                      <a:pt x="753" y="503"/>
                    </a:cubicBezTo>
                    <a:lnTo>
                      <a:pt x="753" y="389"/>
                    </a:lnTo>
                    <a:cubicBezTo>
                      <a:pt x="753" y="183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25"/>
              <p:cNvSpPr/>
              <p:nvPr/>
            </p:nvSpPr>
            <p:spPr>
              <a:xfrm flipH="1">
                <a:off x="1699144" y="3299763"/>
                <a:ext cx="73584" cy="23628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850" y="594"/>
                    </a:lnTo>
                    <a:lnTo>
                      <a:pt x="1804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25"/>
              <p:cNvSpPr/>
              <p:nvPr/>
            </p:nvSpPr>
            <p:spPr>
              <a:xfrm flipH="1">
                <a:off x="1068154" y="3165394"/>
                <a:ext cx="281488" cy="280590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54" extrusionOk="0">
                    <a:moveTo>
                      <a:pt x="3538" y="0"/>
                    </a:moveTo>
                    <a:cubicBezTo>
                      <a:pt x="1598" y="0"/>
                      <a:pt x="0" y="1575"/>
                      <a:pt x="0" y="3515"/>
                    </a:cubicBezTo>
                    <a:cubicBezTo>
                      <a:pt x="0" y="5478"/>
                      <a:pt x="1598" y="7053"/>
                      <a:pt x="3538" y="7053"/>
                    </a:cubicBezTo>
                    <a:cubicBezTo>
                      <a:pt x="5478" y="7053"/>
                      <a:pt x="7076" y="5478"/>
                      <a:pt x="7076" y="3515"/>
                    </a:cubicBezTo>
                    <a:cubicBezTo>
                      <a:pt x="7076" y="1575"/>
                      <a:pt x="5478" y="0"/>
                      <a:pt x="3538" y="0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25"/>
              <p:cNvSpPr/>
              <p:nvPr/>
            </p:nvSpPr>
            <p:spPr>
              <a:xfrm flipH="1">
                <a:off x="1687132" y="3229356"/>
                <a:ext cx="61055" cy="155411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3907" extrusionOk="0">
                    <a:moveTo>
                      <a:pt x="1433" y="0"/>
                    </a:moveTo>
                    <a:cubicBezTo>
                      <a:pt x="1419" y="0"/>
                      <a:pt x="1405" y="4"/>
                      <a:pt x="1392" y="13"/>
                    </a:cubicBezTo>
                    <a:cubicBezTo>
                      <a:pt x="730" y="332"/>
                      <a:pt x="320" y="857"/>
                      <a:pt x="160" y="1588"/>
                    </a:cubicBezTo>
                    <a:cubicBezTo>
                      <a:pt x="23" y="2272"/>
                      <a:pt x="0" y="3391"/>
                      <a:pt x="571" y="3870"/>
                    </a:cubicBezTo>
                    <a:cubicBezTo>
                      <a:pt x="602" y="3895"/>
                      <a:pt x="642" y="3906"/>
                      <a:pt x="681" y="3906"/>
                    </a:cubicBezTo>
                    <a:cubicBezTo>
                      <a:pt x="786" y="3906"/>
                      <a:pt x="888" y="3826"/>
                      <a:pt x="822" y="3710"/>
                    </a:cubicBezTo>
                    <a:cubicBezTo>
                      <a:pt x="297" y="2569"/>
                      <a:pt x="297" y="857"/>
                      <a:pt x="1461" y="104"/>
                    </a:cubicBezTo>
                    <a:cubicBezTo>
                      <a:pt x="1535" y="67"/>
                      <a:pt x="1489" y="0"/>
                      <a:pt x="1433" y="0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25"/>
              <p:cNvSpPr/>
              <p:nvPr/>
            </p:nvSpPr>
            <p:spPr>
              <a:xfrm flipH="1">
                <a:off x="1273751" y="3226970"/>
                <a:ext cx="57753" cy="156882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3944" extrusionOk="0">
                    <a:moveTo>
                      <a:pt x="1325" y="1"/>
                    </a:moveTo>
                    <a:cubicBezTo>
                      <a:pt x="1317" y="1"/>
                      <a:pt x="1309" y="2"/>
                      <a:pt x="1302" y="4"/>
                    </a:cubicBezTo>
                    <a:cubicBezTo>
                      <a:pt x="640" y="369"/>
                      <a:pt x="252" y="917"/>
                      <a:pt x="115" y="1648"/>
                    </a:cubicBezTo>
                    <a:cubicBezTo>
                      <a:pt x="1" y="2332"/>
                      <a:pt x="24" y="3451"/>
                      <a:pt x="594" y="3907"/>
                    </a:cubicBezTo>
                    <a:cubicBezTo>
                      <a:pt x="626" y="3932"/>
                      <a:pt x="665" y="3944"/>
                      <a:pt x="705" y="3944"/>
                    </a:cubicBezTo>
                    <a:cubicBezTo>
                      <a:pt x="811" y="3944"/>
                      <a:pt x="918" y="3864"/>
                      <a:pt x="868" y="3748"/>
                    </a:cubicBezTo>
                    <a:cubicBezTo>
                      <a:pt x="275" y="2629"/>
                      <a:pt x="229" y="917"/>
                      <a:pt x="1370" y="118"/>
                    </a:cubicBezTo>
                    <a:cubicBezTo>
                      <a:pt x="1452" y="78"/>
                      <a:pt x="1388" y="1"/>
                      <a:pt x="1325" y="1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25"/>
              <p:cNvSpPr/>
              <p:nvPr/>
            </p:nvSpPr>
            <p:spPr>
              <a:xfrm flipH="1">
                <a:off x="1447647" y="3341728"/>
                <a:ext cx="60896" cy="624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571" extrusionOk="0">
                    <a:moveTo>
                      <a:pt x="749" y="0"/>
                    </a:moveTo>
                    <a:cubicBezTo>
                      <a:pt x="566" y="0"/>
                      <a:pt x="397" y="33"/>
                      <a:pt x="298" y="132"/>
                    </a:cubicBezTo>
                    <a:cubicBezTo>
                      <a:pt x="1" y="452"/>
                      <a:pt x="1530" y="1570"/>
                      <a:pt x="1530" y="1570"/>
                    </a:cubicBezTo>
                    <a:lnTo>
                      <a:pt x="1530" y="132"/>
                    </a:lnTo>
                    <a:cubicBezTo>
                      <a:pt x="1530" y="132"/>
                      <a:pt x="1114" y="0"/>
                      <a:pt x="749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25"/>
              <p:cNvSpPr/>
              <p:nvPr/>
            </p:nvSpPr>
            <p:spPr>
              <a:xfrm flipH="1">
                <a:off x="1417696" y="3349405"/>
                <a:ext cx="79948" cy="54813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1378" extrusionOk="0">
                    <a:moveTo>
                      <a:pt x="104" y="1"/>
                    </a:moveTo>
                    <a:cubicBezTo>
                      <a:pt x="69" y="1"/>
                      <a:pt x="35" y="3"/>
                      <a:pt x="1" y="8"/>
                    </a:cubicBezTo>
                    <a:cubicBezTo>
                      <a:pt x="1" y="8"/>
                      <a:pt x="1" y="327"/>
                      <a:pt x="526" y="761"/>
                    </a:cubicBezTo>
                    <a:cubicBezTo>
                      <a:pt x="1051" y="1217"/>
                      <a:pt x="1325" y="1377"/>
                      <a:pt x="1325" y="1377"/>
                    </a:cubicBezTo>
                    <a:lnTo>
                      <a:pt x="2009" y="1263"/>
                    </a:lnTo>
                    <a:cubicBezTo>
                      <a:pt x="2009" y="1263"/>
                      <a:pt x="937" y="1"/>
                      <a:pt x="10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25"/>
              <p:cNvSpPr/>
              <p:nvPr/>
            </p:nvSpPr>
            <p:spPr>
              <a:xfrm flipH="1">
                <a:off x="1432214" y="3311537"/>
                <a:ext cx="15472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960" extrusionOk="0">
                    <a:moveTo>
                      <a:pt x="343" y="1"/>
                    </a:moveTo>
                    <a:lnTo>
                      <a:pt x="114" y="184"/>
                    </a:lnTo>
                    <a:lnTo>
                      <a:pt x="0" y="891"/>
                    </a:lnTo>
                    <a:lnTo>
                      <a:pt x="388" y="960"/>
                    </a:lnTo>
                    <a:lnTo>
                      <a:pt x="343" y="1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25"/>
              <p:cNvSpPr/>
              <p:nvPr/>
            </p:nvSpPr>
            <p:spPr>
              <a:xfrm flipH="1">
                <a:off x="1378677" y="4169537"/>
                <a:ext cx="157986" cy="5270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1325" fill="none" extrusionOk="0">
                    <a:moveTo>
                      <a:pt x="3972" y="1"/>
                    </a:moveTo>
                    <a:lnTo>
                      <a:pt x="0" y="1325"/>
                    </a:lnTo>
                  </a:path>
                </a:pathLst>
              </a:custGeom>
              <a:noFill/>
              <a:ln w="6850" cap="rnd" cmpd="sng">
                <a:solidFill>
                  <a:srgbClr val="EB7C9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" name="Google Shape;1788;p24">
            <a:extLst>
              <a:ext uri="{FF2B5EF4-FFF2-40B4-BE49-F238E27FC236}">
                <a16:creationId xmlns:a16="http://schemas.microsoft.com/office/drawing/2014/main" id="{AA0768EE-B893-AC47-5AF4-7A9EB94EB268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3836087" y="3119945"/>
            <a:ext cx="5460083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7200" b="1" dirty="0">
                <a:solidFill>
                  <a:srgbClr val="00B050"/>
                </a:solidFill>
                <a:effectLst/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KHÁI NIỆM</a:t>
            </a:r>
            <a:endParaRPr lang="vi-VN" sz="7200" b="1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Google Shape;1795;p24">
            <a:extLst>
              <a:ext uri="{FF2B5EF4-FFF2-40B4-BE49-F238E27FC236}">
                <a16:creationId xmlns:a16="http://schemas.microsoft.com/office/drawing/2014/main" id="{7A58277E-BD79-860C-9888-1859BCF79DCA}"/>
              </a:ext>
            </a:extLst>
          </p:cNvPr>
          <p:cNvSpPr txBox="1">
            <a:spLocks/>
          </p:cNvSpPr>
          <p:nvPr/>
        </p:nvSpPr>
        <p:spPr>
          <a:xfrm>
            <a:off x="6409819" y="1742150"/>
            <a:ext cx="1116057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115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I.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5851;p42">
            <a:extLst>
              <a:ext uri="{FF2B5EF4-FFF2-40B4-BE49-F238E27FC236}">
                <a16:creationId xmlns:a16="http://schemas.microsoft.com/office/drawing/2014/main" id="{1270EBEA-4F0A-FD3E-EA05-04FB416F652A}"/>
              </a:ext>
            </a:extLst>
          </p:cNvPr>
          <p:cNvGrpSpPr/>
          <p:nvPr/>
        </p:nvGrpSpPr>
        <p:grpSpPr>
          <a:xfrm>
            <a:off x="3704492" y="0"/>
            <a:ext cx="5263662" cy="5143499"/>
            <a:chOff x="5208300" y="1213225"/>
            <a:chExt cx="3300000" cy="3366175"/>
          </a:xfrm>
        </p:grpSpPr>
        <p:sp>
          <p:nvSpPr>
            <p:cNvPr id="12" name="Google Shape;5852;p42">
              <a:extLst>
                <a:ext uri="{FF2B5EF4-FFF2-40B4-BE49-F238E27FC236}">
                  <a16:creationId xmlns:a16="http://schemas.microsoft.com/office/drawing/2014/main" id="{96657965-E226-3625-776C-7F27500BA5ED}"/>
                </a:ext>
              </a:extLst>
            </p:cNvPr>
            <p:cNvSpPr/>
            <p:nvPr/>
          </p:nvSpPr>
          <p:spPr>
            <a:xfrm>
              <a:off x="5315000" y="1264000"/>
              <a:ext cx="137550" cy="161525"/>
            </a:xfrm>
            <a:custGeom>
              <a:avLst/>
              <a:gdLst/>
              <a:ahLst/>
              <a:cxnLst/>
              <a:rect l="l" t="t" r="r" b="b"/>
              <a:pathLst>
                <a:path w="5502" h="6461" fill="none" extrusionOk="0">
                  <a:moveTo>
                    <a:pt x="5137" y="3470"/>
                  </a:moveTo>
                  <a:cubicBezTo>
                    <a:pt x="5022" y="3653"/>
                    <a:pt x="4885" y="3812"/>
                    <a:pt x="4726" y="3926"/>
                  </a:cubicBezTo>
                  <a:cubicBezTo>
                    <a:pt x="4543" y="4041"/>
                    <a:pt x="4360" y="4155"/>
                    <a:pt x="4178" y="4223"/>
                  </a:cubicBezTo>
                  <a:cubicBezTo>
                    <a:pt x="3972" y="4292"/>
                    <a:pt x="3767" y="4337"/>
                    <a:pt x="3562" y="4383"/>
                  </a:cubicBezTo>
                  <a:cubicBezTo>
                    <a:pt x="3356" y="4429"/>
                    <a:pt x="3151" y="4429"/>
                    <a:pt x="2945" y="4451"/>
                  </a:cubicBezTo>
                  <a:lnTo>
                    <a:pt x="4018" y="5113"/>
                  </a:lnTo>
                  <a:lnTo>
                    <a:pt x="3059" y="6460"/>
                  </a:lnTo>
                  <a:lnTo>
                    <a:pt x="1" y="4383"/>
                  </a:lnTo>
                  <a:lnTo>
                    <a:pt x="754" y="3150"/>
                  </a:lnTo>
                  <a:cubicBezTo>
                    <a:pt x="914" y="3196"/>
                    <a:pt x="1051" y="3219"/>
                    <a:pt x="1233" y="3242"/>
                  </a:cubicBezTo>
                  <a:cubicBezTo>
                    <a:pt x="1393" y="3264"/>
                    <a:pt x="1553" y="3287"/>
                    <a:pt x="1736" y="3287"/>
                  </a:cubicBezTo>
                  <a:cubicBezTo>
                    <a:pt x="1895" y="3310"/>
                    <a:pt x="2078" y="3287"/>
                    <a:pt x="2238" y="3264"/>
                  </a:cubicBezTo>
                  <a:cubicBezTo>
                    <a:pt x="2420" y="3264"/>
                    <a:pt x="2580" y="3219"/>
                    <a:pt x="2740" y="3173"/>
                  </a:cubicBezTo>
                  <a:cubicBezTo>
                    <a:pt x="2877" y="3105"/>
                    <a:pt x="3037" y="3036"/>
                    <a:pt x="3151" y="2945"/>
                  </a:cubicBezTo>
                  <a:cubicBezTo>
                    <a:pt x="3288" y="2831"/>
                    <a:pt x="3402" y="2717"/>
                    <a:pt x="3493" y="2580"/>
                  </a:cubicBezTo>
                  <a:cubicBezTo>
                    <a:pt x="3539" y="2488"/>
                    <a:pt x="3584" y="2397"/>
                    <a:pt x="3584" y="2329"/>
                  </a:cubicBezTo>
                  <a:cubicBezTo>
                    <a:pt x="3584" y="2237"/>
                    <a:pt x="3584" y="2146"/>
                    <a:pt x="3562" y="2078"/>
                  </a:cubicBezTo>
                  <a:cubicBezTo>
                    <a:pt x="3539" y="2009"/>
                    <a:pt x="3493" y="1941"/>
                    <a:pt x="3447" y="1872"/>
                  </a:cubicBezTo>
                  <a:cubicBezTo>
                    <a:pt x="3379" y="1804"/>
                    <a:pt x="3311" y="1735"/>
                    <a:pt x="3242" y="1690"/>
                  </a:cubicBezTo>
                  <a:cubicBezTo>
                    <a:pt x="3174" y="1644"/>
                    <a:pt x="3082" y="1621"/>
                    <a:pt x="3014" y="1575"/>
                  </a:cubicBezTo>
                  <a:cubicBezTo>
                    <a:pt x="2945" y="1553"/>
                    <a:pt x="2854" y="1530"/>
                    <a:pt x="2763" y="1530"/>
                  </a:cubicBezTo>
                  <a:cubicBezTo>
                    <a:pt x="2694" y="1507"/>
                    <a:pt x="2603" y="1507"/>
                    <a:pt x="2512" y="1507"/>
                  </a:cubicBezTo>
                  <a:cubicBezTo>
                    <a:pt x="2443" y="1507"/>
                    <a:pt x="2352" y="1507"/>
                    <a:pt x="2283" y="1530"/>
                  </a:cubicBezTo>
                  <a:lnTo>
                    <a:pt x="2808" y="46"/>
                  </a:lnTo>
                  <a:cubicBezTo>
                    <a:pt x="2945" y="0"/>
                    <a:pt x="3082" y="0"/>
                    <a:pt x="3219" y="0"/>
                  </a:cubicBezTo>
                  <a:cubicBezTo>
                    <a:pt x="3356" y="23"/>
                    <a:pt x="3516" y="46"/>
                    <a:pt x="3653" y="92"/>
                  </a:cubicBezTo>
                  <a:cubicBezTo>
                    <a:pt x="3790" y="115"/>
                    <a:pt x="3927" y="183"/>
                    <a:pt x="4064" y="229"/>
                  </a:cubicBezTo>
                  <a:cubicBezTo>
                    <a:pt x="4178" y="297"/>
                    <a:pt x="4315" y="366"/>
                    <a:pt x="4429" y="434"/>
                  </a:cubicBezTo>
                  <a:cubicBezTo>
                    <a:pt x="4703" y="617"/>
                    <a:pt x="4908" y="799"/>
                    <a:pt x="5068" y="1050"/>
                  </a:cubicBezTo>
                  <a:cubicBezTo>
                    <a:pt x="5251" y="1279"/>
                    <a:pt x="5365" y="1530"/>
                    <a:pt x="5433" y="1804"/>
                  </a:cubicBezTo>
                  <a:cubicBezTo>
                    <a:pt x="5479" y="2078"/>
                    <a:pt x="5502" y="2351"/>
                    <a:pt x="5456" y="2648"/>
                  </a:cubicBezTo>
                  <a:cubicBezTo>
                    <a:pt x="5410" y="2945"/>
                    <a:pt x="5296" y="3219"/>
                    <a:pt x="5137" y="347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853;p42">
              <a:extLst>
                <a:ext uri="{FF2B5EF4-FFF2-40B4-BE49-F238E27FC236}">
                  <a16:creationId xmlns:a16="http://schemas.microsoft.com/office/drawing/2014/main" id="{5260B424-4BEF-A3FA-C5BE-FB1E773DF5FB}"/>
                </a:ext>
              </a:extLst>
            </p:cNvPr>
            <p:cNvSpPr/>
            <p:nvPr/>
          </p:nvSpPr>
          <p:spPr>
            <a:xfrm>
              <a:off x="7583275" y="1649750"/>
              <a:ext cx="114725" cy="134700"/>
            </a:xfrm>
            <a:custGeom>
              <a:avLst/>
              <a:gdLst/>
              <a:ahLst/>
              <a:cxnLst/>
              <a:rect l="l" t="t" r="r" b="b"/>
              <a:pathLst>
                <a:path w="4589" h="5388" fill="none" extrusionOk="0">
                  <a:moveTo>
                    <a:pt x="2100" y="0"/>
                  </a:moveTo>
                  <a:lnTo>
                    <a:pt x="2785" y="1370"/>
                  </a:lnTo>
                  <a:cubicBezTo>
                    <a:pt x="2717" y="1393"/>
                    <a:pt x="2671" y="1416"/>
                    <a:pt x="2603" y="1461"/>
                  </a:cubicBezTo>
                  <a:cubicBezTo>
                    <a:pt x="2534" y="1484"/>
                    <a:pt x="2488" y="1530"/>
                    <a:pt x="2420" y="1552"/>
                  </a:cubicBezTo>
                  <a:cubicBezTo>
                    <a:pt x="2283" y="1667"/>
                    <a:pt x="2146" y="1781"/>
                    <a:pt x="2055" y="1895"/>
                  </a:cubicBezTo>
                  <a:cubicBezTo>
                    <a:pt x="1941" y="2032"/>
                    <a:pt x="1872" y="2169"/>
                    <a:pt x="1826" y="2329"/>
                  </a:cubicBezTo>
                  <a:cubicBezTo>
                    <a:pt x="1781" y="2465"/>
                    <a:pt x="1758" y="2625"/>
                    <a:pt x="1781" y="2785"/>
                  </a:cubicBezTo>
                  <a:cubicBezTo>
                    <a:pt x="1804" y="2945"/>
                    <a:pt x="1872" y="3105"/>
                    <a:pt x="1986" y="3264"/>
                  </a:cubicBezTo>
                  <a:cubicBezTo>
                    <a:pt x="2055" y="3356"/>
                    <a:pt x="2123" y="3447"/>
                    <a:pt x="2214" y="3493"/>
                  </a:cubicBezTo>
                  <a:cubicBezTo>
                    <a:pt x="2283" y="3538"/>
                    <a:pt x="2374" y="3584"/>
                    <a:pt x="2466" y="3584"/>
                  </a:cubicBezTo>
                  <a:cubicBezTo>
                    <a:pt x="2557" y="3584"/>
                    <a:pt x="2671" y="3584"/>
                    <a:pt x="2762" y="3538"/>
                  </a:cubicBezTo>
                  <a:cubicBezTo>
                    <a:pt x="2854" y="3515"/>
                    <a:pt x="2945" y="3470"/>
                    <a:pt x="3059" y="3401"/>
                  </a:cubicBezTo>
                  <a:cubicBezTo>
                    <a:pt x="3128" y="3356"/>
                    <a:pt x="3196" y="3287"/>
                    <a:pt x="3264" y="3219"/>
                  </a:cubicBezTo>
                  <a:cubicBezTo>
                    <a:pt x="3333" y="3150"/>
                    <a:pt x="3401" y="3082"/>
                    <a:pt x="3447" y="2990"/>
                  </a:cubicBezTo>
                  <a:cubicBezTo>
                    <a:pt x="3516" y="2922"/>
                    <a:pt x="3561" y="2831"/>
                    <a:pt x="3607" y="2762"/>
                  </a:cubicBezTo>
                  <a:cubicBezTo>
                    <a:pt x="3652" y="2671"/>
                    <a:pt x="3698" y="2580"/>
                    <a:pt x="3744" y="2511"/>
                  </a:cubicBezTo>
                  <a:lnTo>
                    <a:pt x="4588" y="3972"/>
                  </a:lnTo>
                  <a:cubicBezTo>
                    <a:pt x="4543" y="4063"/>
                    <a:pt x="4474" y="4155"/>
                    <a:pt x="4406" y="4269"/>
                  </a:cubicBezTo>
                  <a:cubicBezTo>
                    <a:pt x="4337" y="4360"/>
                    <a:pt x="4269" y="4428"/>
                    <a:pt x="4177" y="4520"/>
                  </a:cubicBezTo>
                  <a:cubicBezTo>
                    <a:pt x="4109" y="4611"/>
                    <a:pt x="4018" y="4702"/>
                    <a:pt x="3926" y="4771"/>
                  </a:cubicBezTo>
                  <a:cubicBezTo>
                    <a:pt x="3858" y="4862"/>
                    <a:pt x="3767" y="4931"/>
                    <a:pt x="3675" y="4976"/>
                  </a:cubicBezTo>
                  <a:cubicBezTo>
                    <a:pt x="3424" y="5159"/>
                    <a:pt x="3150" y="5273"/>
                    <a:pt x="2876" y="5319"/>
                  </a:cubicBezTo>
                  <a:cubicBezTo>
                    <a:pt x="2603" y="5387"/>
                    <a:pt x="2329" y="5387"/>
                    <a:pt x="2055" y="5319"/>
                  </a:cubicBezTo>
                  <a:cubicBezTo>
                    <a:pt x="1781" y="5273"/>
                    <a:pt x="1530" y="5182"/>
                    <a:pt x="1279" y="5022"/>
                  </a:cubicBezTo>
                  <a:cubicBezTo>
                    <a:pt x="1050" y="4862"/>
                    <a:pt x="845" y="4657"/>
                    <a:pt x="662" y="4406"/>
                  </a:cubicBezTo>
                  <a:cubicBezTo>
                    <a:pt x="434" y="4063"/>
                    <a:pt x="252" y="3721"/>
                    <a:pt x="137" y="3356"/>
                  </a:cubicBezTo>
                  <a:cubicBezTo>
                    <a:pt x="46" y="2990"/>
                    <a:pt x="0" y="2625"/>
                    <a:pt x="23" y="2283"/>
                  </a:cubicBezTo>
                  <a:cubicBezTo>
                    <a:pt x="69" y="1918"/>
                    <a:pt x="183" y="1575"/>
                    <a:pt x="366" y="1256"/>
                  </a:cubicBezTo>
                  <a:cubicBezTo>
                    <a:pt x="548" y="936"/>
                    <a:pt x="822" y="662"/>
                    <a:pt x="1187" y="411"/>
                  </a:cubicBezTo>
                  <a:cubicBezTo>
                    <a:pt x="1324" y="320"/>
                    <a:pt x="1461" y="229"/>
                    <a:pt x="1621" y="160"/>
                  </a:cubicBezTo>
                  <a:cubicBezTo>
                    <a:pt x="1781" y="92"/>
                    <a:pt x="1941" y="23"/>
                    <a:pt x="2100" y="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854;p42">
              <a:extLst>
                <a:ext uri="{FF2B5EF4-FFF2-40B4-BE49-F238E27FC236}">
                  <a16:creationId xmlns:a16="http://schemas.microsoft.com/office/drawing/2014/main" id="{33B979E3-8CE9-C340-21E2-6E754D4BAB94}"/>
                </a:ext>
              </a:extLst>
            </p:cNvPr>
            <p:cNvSpPr/>
            <p:nvPr/>
          </p:nvSpPr>
          <p:spPr>
            <a:xfrm>
              <a:off x="8128225" y="1875725"/>
              <a:ext cx="101025" cy="146100"/>
            </a:xfrm>
            <a:custGeom>
              <a:avLst/>
              <a:gdLst/>
              <a:ahLst/>
              <a:cxnLst/>
              <a:rect l="l" t="t" r="r" b="b"/>
              <a:pathLst>
                <a:path w="4041" h="5844" fill="none" extrusionOk="0">
                  <a:moveTo>
                    <a:pt x="4041" y="822"/>
                  </a:moveTo>
                  <a:lnTo>
                    <a:pt x="1530" y="5843"/>
                  </a:lnTo>
                  <a:lnTo>
                    <a:pt x="1" y="5045"/>
                  </a:lnTo>
                  <a:lnTo>
                    <a:pt x="1621" y="1689"/>
                  </a:lnTo>
                  <a:lnTo>
                    <a:pt x="868" y="1826"/>
                  </a:lnTo>
                  <a:lnTo>
                    <a:pt x="891" y="343"/>
                  </a:lnTo>
                  <a:lnTo>
                    <a:pt x="2443" y="0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855;p42">
              <a:extLst>
                <a:ext uri="{FF2B5EF4-FFF2-40B4-BE49-F238E27FC236}">
                  <a16:creationId xmlns:a16="http://schemas.microsoft.com/office/drawing/2014/main" id="{5161D2C8-3B0A-9E7F-3511-3BB567DA8460}"/>
                </a:ext>
              </a:extLst>
            </p:cNvPr>
            <p:cNvSpPr/>
            <p:nvPr/>
          </p:nvSpPr>
          <p:spPr>
            <a:xfrm>
              <a:off x="7752175" y="4286075"/>
              <a:ext cx="133000" cy="152375"/>
            </a:xfrm>
            <a:custGeom>
              <a:avLst/>
              <a:gdLst/>
              <a:ahLst/>
              <a:cxnLst/>
              <a:rect l="l" t="t" r="r" b="b"/>
              <a:pathLst>
                <a:path w="5320" h="6095" fill="none" extrusionOk="0">
                  <a:moveTo>
                    <a:pt x="4315" y="4839"/>
                  </a:moveTo>
                  <a:cubicBezTo>
                    <a:pt x="4178" y="5159"/>
                    <a:pt x="3995" y="5432"/>
                    <a:pt x="3790" y="5615"/>
                  </a:cubicBezTo>
                  <a:cubicBezTo>
                    <a:pt x="3584" y="5798"/>
                    <a:pt x="3356" y="5935"/>
                    <a:pt x="3105" y="6003"/>
                  </a:cubicBezTo>
                  <a:cubicBezTo>
                    <a:pt x="2854" y="6072"/>
                    <a:pt x="2580" y="6094"/>
                    <a:pt x="2306" y="6072"/>
                  </a:cubicBezTo>
                  <a:cubicBezTo>
                    <a:pt x="2009" y="6026"/>
                    <a:pt x="1713" y="5935"/>
                    <a:pt x="1416" y="5798"/>
                  </a:cubicBezTo>
                  <a:cubicBezTo>
                    <a:pt x="1279" y="5752"/>
                    <a:pt x="1142" y="5661"/>
                    <a:pt x="1005" y="5569"/>
                  </a:cubicBezTo>
                  <a:cubicBezTo>
                    <a:pt x="868" y="5501"/>
                    <a:pt x="754" y="5387"/>
                    <a:pt x="617" y="5273"/>
                  </a:cubicBezTo>
                  <a:cubicBezTo>
                    <a:pt x="503" y="5181"/>
                    <a:pt x="389" y="5067"/>
                    <a:pt x="297" y="4930"/>
                  </a:cubicBezTo>
                  <a:cubicBezTo>
                    <a:pt x="183" y="4816"/>
                    <a:pt x="92" y="4702"/>
                    <a:pt x="1" y="4565"/>
                  </a:cubicBezTo>
                  <a:lnTo>
                    <a:pt x="777" y="3173"/>
                  </a:lnTo>
                  <a:cubicBezTo>
                    <a:pt x="845" y="3287"/>
                    <a:pt x="914" y="3378"/>
                    <a:pt x="1005" y="3492"/>
                  </a:cubicBezTo>
                  <a:cubicBezTo>
                    <a:pt x="1096" y="3606"/>
                    <a:pt x="1188" y="3698"/>
                    <a:pt x="1302" y="3789"/>
                  </a:cubicBezTo>
                  <a:cubicBezTo>
                    <a:pt x="1393" y="3903"/>
                    <a:pt x="1507" y="3994"/>
                    <a:pt x="1621" y="4063"/>
                  </a:cubicBezTo>
                  <a:cubicBezTo>
                    <a:pt x="1735" y="4154"/>
                    <a:pt x="1850" y="4223"/>
                    <a:pt x="1964" y="4268"/>
                  </a:cubicBezTo>
                  <a:cubicBezTo>
                    <a:pt x="2032" y="4291"/>
                    <a:pt x="2101" y="4314"/>
                    <a:pt x="2169" y="4337"/>
                  </a:cubicBezTo>
                  <a:cubicBezTo>
                    <a:pt x="2260" y="4360"/>
                    <a:pt x="2329" y="4382"/>
                    <a:pt x="2397" y="4360"/>
                  </a:cubicBezTo>
                  <a:cubicBezTo>
                    <a:pt x="2466" y="4360"/>
                    <a:pt x="2534" y="4337"/>
                    <a:pt x="2580" y="4314"/>
                  </a:cubicBezTo>
                  <a:cubicBezTo>
                    <a:pt x="2648" y="4268"/>
                    <a:pt x="2694" y="4223"/>
                    <a:pt x="2740" y="4131"/>
                  </a:cubicBezTo>
                  <a:cubicBezTo>
                    <a:pt x="2763" y="4086"/>
                    <a:pt x="2763" y="4017"/>
                    <a:pt x="2740" y="3949"/>
                  </a:cubicBezTo>
                  <a:cubicBezTo>
                    <a:pt x="2694" y="3880"/>
                    <a:pt x="2671" y="3812"/>
                    <a:pt x="2603" y="3766"/>
                  </a:cubicBezTo>
                  <a:cubicBezTo>
                    <a:pt x="2557" y="3698"/>
                    <a:pt x="2489" y="3629"/>
                    <a:pt x="2443" y="3584"/>
                  </a:cubicBezTo>
                  <a:cubicBezTo>
                    <a:pt x="2375" y="3538"/>
                    <a:pt x="2306" y="3492"/>
                    <a:pt x="2260" y="3469"/>
                  </a:cubicBezTo>
                  <a:cubicBezTo>
                    <a:pt x="2238" y="3469"/>
                    <a:pt x="2192" y="3447"/>
                    <a:pt x="2146" y="3424"/>
                  </a:cubicBezTo>
                  <a:cubicBezTo>
                    <a:pt x="2101" y="3424"/>
                    <a:pt x="2032" y="3401"/>
                    <a:pt x="1987" y="3378"/>
                  </a:cubicBezTo>
                  <a:cubicBezTo>
                    <a:pt x="1941" y="3378"/>
                    <a:pt x="1895" y="3355"/>
                    <a:pt x="1850" y="3355"/>
                  </a:cubicBezTo>
                  <a:cubicBezTo>
                    <a:pt x="1781" y="3355"/>
                    <a:pt x="1758" y="3355"/>
                    <a:pt x="1713" y="3355"/>
                  </a:cubicBezTo>
                  <a:lnTo>
                    <a:pt x="2192" y="2328"/>
                  </a:lnTo>
                  <a:cubicBezTo>
                    <a:pt x="2238" y="2351"/>
                    <a:pt x="2260" y="2374"/>
                    <a:pt x="2306" y="2397"/>
                  </a:cubicBezTo>
                  <a:cubicBezTo>
                    <a:pt x="2329" y="2420"/>
                    <a:pt x="2375" y="2442"/>
                    <a:pt x="2420" y="2442"/>
                  </a:cubicBezTo>
                  <a:cubicBezTo>
                    <a:pt x="2512" y="2488"/>
                    <a:pt x="2603" y="2511"/>
                    <a:pt x="2694" y="2556"/>
                  </a:cubicBezTo>
                  <a:cubicBezTo>
                    <a:pt x="2808" y="2579"/>
                    <a:pt x="2922" y="2579"/>
                    <a:pt x="3014" y="2579"/>
                  </a:cubicBezTo>
                  <a:cubicBezTo>
                    <a:pt x="3128" y="2579"/>
                    <a:pt x="3219" y="2556"/>
                    <a:pt x="3288" y="2511"/>
                  </a:cubicBezTo>
                  <a:cubicBezTo>
                    <a:pt x="3379" y="2465"/>
                    <a:pt x="3447" y="2397"/>
                    <a:pt x="3493" y="2283"/>
                  </a:cubicBezTo>
                  <a:cubicBezTo>
                    <a:pt x="3539" y="2214"/>
                    <a:pt x="3539" y="2123"/>
                    <a:pt x="3516" y="2054"/>
                  </a:cubicBezTo>
                  <a:cubicBezTo>
                    <a:pt x="3493" y="1986"/>
                    <a:pt x="3470" y="1940"/>
                    <a:pt x="3425" y="1872"/>
                  </a:cubicBezTo>
                  <a:cubicBezTo>
                    <a:pt x="3356" y="1826"/>
                    <a:pt x="3310" y="1780"/>
                    <a:pt x="3242" y="1735"/>
                  </a:cubicBezTo>
                  <a:cubicBezTo>
                    <a:pt x="3151" y="1689"/>
                    <a:pt x="3105" y="1643"/>
                    <a:pt x="3036" y="1621"/>
                  </a:cubicBezTo>
                  <a:cubicBezTo>
                    <a:pt x="2831" y="1529"/>
                    <a:pt x="2626" y="1484"/>
                    <a:pt x="2420" y="1484"/>
                  </a:cubicBezTo>
                  <a:cubicBezTo>
                    <a:pt x="2192" y="1461"/>
                    <a:pt x="1987" y="1484"/>
                    <a:pt x="1781" y="1552"/>
                  </a:cubicBezTo>
                  <a:lnTo>
                    <a:pt x="2055" y="91"/>
                  </a:lnTo>
                  <a:cubicBezTo>
                    <a:pt x="2375" y="23"/>
                    <a:pt x="2671" y="0"/>
                    <a:pt x="2991" y="23"/>
                  </a:cubicBezTo>
                  <a:cubicBezTo>
                    <a:pt x="3333" y="46"/>
                    <a:pt x="3630" y="137"/>
                    <a:pt x="3927" y="251"/>
                  </a:cubicBezTo>
                  <a:cubicBezTo>
                    <a:pt x="4178" y="365"/>
                    <a:pt x="4406" y="525"/>
                    <a:pt x="4611" y="708"/>
                  </a:cubicBezTo>
                  <a:cubicBezTo>
                    <a:pt x="4817" y="890"/>
                    <a:pt x="4999" y="1096"/>
                    <a:pt x="5114" y="1324"/>
                  </a:cubicBezTo>
                  <a:cubicBezTo>
                    <a:pt x="5228" y="1552"/>
                    <a:pt x="5296" y="1803"/>
                    <a:pt x="5296" y="2054"/>
                  </a:cubicBezTo>
                  <a:cubicBezTo>
                    <a:pt x="5319" y="2328"/>
                    <a:pt x="5251" y="2602"/>
                    <a:pt x="5136" y="2876"/>
                  </a:cubicBezTo>
                  <a:cubicBezTo>
                    <a:pt x="5091" y="2967"/>
                    <a:pt x="5045" y="3036"/>
                    <a:pt x="4977" y="3127"/>
                  </a:cubicBezTo>
                  <a:cubicBezTo>
                    <a:pt x="4931" y="3196"/>
                    <a:pt x="4863" y="3264"/>
                    <a:pt x="4771" y="3310"/>
                  </a:cubicBezTo>
                  <a:cubicBezTo>
                    <a:pt x="4703" y="3378"/>
                    <a:pt x="4611" y="3424"/>
                    <a:pt x="4543" y="3469"/>
                  </a:cubicBezTo>
                  <a:cubicBezTo>
                    <a:pt x="4452" y="3515"/>
                    <a:pt x="4360" y="3561"/>
                    <a:pt x="4269" y="3584"/>
                  </a:cubicBezTo>
                  <a:cubicBezTo>
                    <a:pt x="4360" y="3675"/>
                    <a:pt x="4406" y="3766"/>
                    <a:pt x="4452" y="3880"/>
                  </a:cubicBezTo>
                  <a:cubicBezTo>
                    <a:pt x="4474" y="3972"/>
                    <a:pt x="4497" y="4086"/>
                    <a:pt x="4497" y="4200"/>
                  </a:cubicBezTo>
                  <a:cubicBezTo>
                    <a:pt x="4474" y="4314"/>
                    <a:pt x="4474" y="4428"/>
                    <a:pt x="4429" y="4519"/>
                  </a:cubicBezTo>
                  <a:cubicBezTo>
                    <a:pt x="4406" y="4634"/>
                    <a:pt x="4360" y="4748"/>
                    <a:pt x="4315" y="4839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856;p42">
              <a:extLst>
                <a:ext uri="{FF2B5EF4-FFF2-40B4-BE49-F238E27FC236}">
                  <a16:creationId xmlns:a16="http://schemas.microsoft.com/office/drawing/2014/main" id="{FD10A568-A810-AD1C-EFB1-761DD5D09C5F}"/>
                </a:ext>
              </a:extLst>
            </p:cNvPr>
            <p:cNvSpPr/>
            <p:nvPr/>
          </p:nvSpPr>
          <p:spPr>
            <a:xfrm>
              <a:off x="8374175" y="3520850"/>
              <a:ext cx="134125" cy="144950"/>
            </a:xfrm>
            <a:custGeom>
              <a:avLst/>
              <a:gdLst/>
              <a:ahLst/>
              <a:cxnLst/>
              <a:rect l="l" t="t" r="r" b="b"/>
              <a:pathLst>
                <a:path w="5365" h="5798" fill="none" extrusionOk="0">
                  <a:moveTo>
                    <a:pt x="3561" y="2534"/>
                  </a:moveTo>
                  <a:cubicBezTo>
                    <a:pt x="3607" y="2488"/>
                    <a:pt x="3630" y="2420"/>
                    <a:pt x="3630" y="2374"/>
                  </a:cubicBezTo>
                  <a:cubicBezTo>
                    <a:pt x="3630" y="2306"/>
                    <a:pt x="3607" y="2260"/>
                    <a:pt x="3584" y="2214"/>
                  </a:cubicBezTo>
                  <a:cubicBezTo>
                    <a:pt x="3584" y="2169"/>
                    <a:pt x="3538" y="2123"/>
                    <a:pt x="3515" y="2077"/>
                  </a:cubicBezTo>
                  <a:cubicBezTo>
                    <a:pt x="3470" y="2055"/>
                    <a:pt x="3447" y="2009"/>
                    <a:pt x="3401" y="1986"/>
                  </a:cubicBezTo>
                  <a:cubicBezTo>
                    <a:pt x="3378" y="1963"/>
                    <a:pt x="3333" y="1963"/>
                    <a:pt x="3287" y="1941"/>
                  </a:cubicBezTo>
                  <a:cubicBezTo>
                    <a:pt x="3242" y="1941"/>
                    <a:pt x="3196" y="1918"/>
                    <a:pt x="3150" y="1918"/>
                  </a:cubicBezTo>
                  <a:lnTo>
                    <a:pt x="2717" y="2580"/>
                  </a:lnTo>
                  <a:cubicBezTo>
                    <a:pt x="2762" y="2625"/>
                    <a:pt x="2831" y="2648"/>
                    <a:pt x="2899" y="2671"/>
                  </a:cubicBezTo>
                  <a:cubicBezTo>
                    <a:pt x="2968" y="2717"/>
                    <a:pt x="3059" y="2739"/>
                    <a:pt x="3127" y="2739"/>
                  </a:cubicBezTo>
                  <a:cubicBezTo>
                    <a:pt x="3219" y="2762"/>
                    <a:pt x="3287" y="2739"/>
                    <a:pt x="3378" y="2717"/>
                  </a:cubicBezTo>
                  <a:cubicBezTo>
                    <a:pt x="3447" y="2694"/>
                    <a:pt x="3515" y="2625"/>
                    <a:pt x="3561" y="2534"/>
                  </a:cubicBezTo>
                  <a:close/>
                  <a:moveTo>
                    <a:pt x="2534" y="3287"/>
                  </a:moveTo>
                  <a:cubicBezTo>
                    <a:pt x="2465" y="3242"/>
                    <a:pt x="2420" y="3219"/>
                    <a:pt x="2351" y="3196"/>
                  </a:cubicBezTo>
                  <a:lnTo>
                    <a:pt x="1918" y="3881"/>
                  </a:lnTo>
                  <a:cubicBezTo>
                    <a:pt x="1940" y="3926"/>
                    <a:pt x="1963" y="3949"/>
                    <a:pt x="1986" y="3972"/>
                  </a:cubicBezTo>
                  <a:cubicBezTo>
                    <a:pt x="2032" y="3995"/>
                    <a:pt x="2055" y="3995"/>
                    <a:pt x="2077" y="4018"/>
                  </a:cubicBezTo>
                  <a:cubicBezTo>
                    <a:pt x="2123" y="4040"/>
                    <a:pt x="2169" y="4063"/>
                    <a:pt x="2237" y="4086"/>
                  </a:cubicBezTo>
                  <a:cubicBezTo>
                    <a:pt x="2283" y="4109"/>
                    <a:pt x="2351" y="4132"/>
                    <a:pt x="2397" y="4132"/>
                  </a:cubicBezTo>
                  <a:cubicBezTo>
                    <a:pt x="2465" y="4132"/>
                    <a:pt x="2534" y="4109"/>
                    <a:pt x="2580" y="4086"/>
                  </a:cubicBezTo>
                  <a:cubicBezTo>
                    <a:pt x="2648" y="4040"/>
                    <a:pt x="2694" y="3995"/>
                    <a:pt x="2739" y="3926"/>
                  </a:cubicBezTo>
                  <a:cubicBezTo>
                    <a:pt x="2785" y="3835"/>
                    <a:pt x="2808" y="3767"/>
                    <a:pt x="2808" y="3698"/>
                  </a:cubicBezTo>
                  <a:cubicBezTo>
                    <a:pt x="2808" y="3630"/>
                    <a:pt x="2808" y="3584"/>
                    <a:pt x="2762" y="3515"/>
                  </a:cubicBezTo>
                  <a:cubicBezTo>
                    <a:pt x="2739" y="3470"/>
                    <a:pt x="2717" y="3424"/>
                    <a:pt x="2671" y="3379"/>
                  </a:cubicBezTo>
                  <a:cubicBezTo>
                    <a:pt x="2625" y="3333"/>
                    <a:pt x="2580" y="3310"/>
                    <a:pt x="2534" y="3287"/>
                  </a:cubicBezTo>
                  <a:close/>
                  <a:moveTo>
                    <a:pt x="4086" y="5227"/>
                  </a:moveTo>
                  <a:cubicBezTo>
                    <a:pt x="3972" y="5410"/>
                    <a:pt x="3858" y="5524"/>
                    <a:pt x="3721" y="5615"/>
                  </a:cubicBezTo>
                  <a:cubicBezTo>
                    <a:pt x="3584" y="5707"/>
                    <a:pt x="3447" y="5752"/>
                    <a:pt x="3287" y="5775"/>
                  </a:cubicBezTo>
                  <a:cubicBezTo>
                    <a:pt x="3127" y="5798"/>
                    <a:pt x="2968" y="5798"/>
                    <a:pt x="2808" y="5775"/>
                  </a:cubicBezTo>
                  <a:cubicBezTo>
                    <a:pt x="2625" y="5752"/>
                    <a:pt x="2465" y="5707"/>
                    <a:pt x="2306" y="5638"/>
                  </a:cubicBezTo>
                  <a:cubicBezTo>
                    <a:pt x="2123" y="5593"/>
                    <a:pt x="1963" y="5524"/>
                    <a:pt x="1804" y="5433"/>
                  </a:cubicBezTo>
                  <a:cubicBezTo>
                    <a:pt x="1667" y="5364"/>
                    <a:pt x="1507" y="5273"/>
                    <a:pt x="1393" y="5205"/>
                  </a:cubicBezTo>
                  <a:cubicBezTo>
                    <a:pt x="1256" y="5136"/>
                    <a:pt x="1142" y="5045"/>
                    <a:pt x="1005" y="4953"/>
                  </a:cubicBezTo>
                  <a:cubicBezTo>
                    <a:pt x="868" y="4862"/>
                    <a:pt x="754" y="4771"/>
                    <a:pt x="617" y="4657"/>
                  </a:cubicBezTo>
                  <a:cubicBezTo>
                    <a:pt x="502" y="4565"/>
                    <a:pt x="388" y="4451"/>
                    <a:pt x="274" y="4337"/>
                  </a:cubicBezTo>
                  <a:cubicBezTo>
                    <a:pt x="160" y="4223"/>
                    <a:pt x="69" y="4086"/>
                    <a:pt x="0" y="3972"/>
                  </a:cubicBezTo>
                  <a:lnTo>
                    <a:pt x="2351" y="0"/>
                  </a:lnTo>
                  <a:cubicBezTo>
                    <a:pt x="2488" y="23"/>
                    <a:pt x="2648" y="46"/>
                    <a:pt x="2808" y="92"/>
                  </a:cubicBezTo>
                  <a:cubicBezTo>
                    <a:pt x="2945" y="137"/>
                    <a:pt x="3105" y="183"/>
                    <a:pt x="3242" y="229"/>
                  </a:cubicBezTo>
                  <a:cubicBezTo>
                    <a:pt x="3401" y="297"/>
                    <a:pt x="3538" y="343"/>
                    <a:pt x="3698" y="411"/>
                  </a:cubicBezTo>
                  <a:cubicBezTo>
                    <a:pt x="3835" y="480"/>
                    <a:pt x="3972" y="548"/>
                    <a:pt x="4086" y="639"/>
                  </a:cubicBezTo>
                  <a:cubicBezTo>
                    <a:pt x="4223" y="708"/>
                    <a:pt x="4383" y="822"/>
                    <a:pt x="4520" y="913"/>
                  </a:cubicBezTo>
                  <a:cubicBezTo>
                    <a:pt x="4657" y="1028"/>
                    <a:pt x="4771" y="1142"/>
                    <a:pt x="4885" y="1279"/>
                  </a:cubicBezTo>
                  <a:cubicBezTo>
                    <a:pt x="4999" y="1393"/>
                    <a:pt x="5090" y="1530"/>
                    <a:pt x="5159" y="1667"/>
                  </a:cubicBezTo>
                  <a:cubicBezTo>
                    <a:pt x="5250" y="1804"/>
                    <a:pt x="5296" y="1963"/>
                    <a:pt x="5319" y="2100"/>
                  </a:cubicBezTo>
                  <a:cubicBezTo>
                    <a:pt x="5364" y="2260"/>
                    <a:pt x="5364" y="2420"/>
                    <a:pt x="5319" y="2580"/>
                  </a:cubicBezTo>
                  <a:cubicBezTo>
                    <a:pt x="5296" y="2739"/>
                    <a:pt x="5227" y="2922"/>
                    <a:pt x="5136" y="3082"/>
                  </a:cubicBezTo>
                  <a:cubicBezTo>
                    <a:pt x="5068" y="3196"/>
                    <a:pt x="4976" y="3310"/>
                    <a:pt x="4885" y="3379"/>
                  </a:cubicBezTo>
                  <a:cubicBezTo>
                    <a:pt x="4794" y="3470"/>
                    <a:pt x="4680" y="3515"/>
                    <a:pt x="4588" y="3561"/>
                  </a:cubicBezTo>
                  <a:cubicBezTo>
                    <a:pt x="4474" y="3607"/>
                    <a:pt x="4360" y="3630"/>
                    <a:pt x="4246" y="3630"/>
                  </a:cubicBezTo>
                  <a:cubicBezTo>
                    <a:pt x="4109" y="3652"/>
                    <a:pt x="3995" y="3630"/>
                    <a:pt x="3858" y="3584"/>
                  </a:cubicBezTo>
                  <a:cubicBezTo>
                    <a:pt x="3972" y="3698"/>
                    <a:pt x="4063" y="3835"/>
                    <a:pt x="4132" y="3949"/>
                  </a:cubicBezTo>
                  <a:cubicBezTo>
                    <a:pt x="4200" y="4086"/>
                    <a:pt x="4246" y="4223"/>
                    <a:pt x="4269" y="4360"/>
                  </a:cubicBezTo>
                  <a:cubicBezTo>
                    <a:pt x="4291" y="4520"/>
                    <a:pt x="4269" y="4657"/>
                    <a:pt x="4246" y="4794"/>
                  </a:cubicBezTo>
                  <a:cubicBezTo>
                    <a:pt x="4223" y="4953"/>
                    <a:pt x="4155" y="5090"/>
                    <a:pt x="4086" y="5227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857;p42">
              <a:extLst>
                <a:ext uri="{FF2B5EF4-FFF2-40B4-BE49-F238E27FC236}">
                  <a16:creationId xmlns:a16="http://schemas.microsoft.com/office/drawing/2014/main" id="{52EEB2EB-300A-EBB7-A366-882C187C7709}"/>
                </a:ext>
              </a:extLst>
            </p:cNvPr>
            <p:cNvSpPr/>
            <p:nvPr/>
          </p:nvSpPr>
          <p:spPr>
            <a:xfrm>
              <a:off x="5408600" y="1873425"/>
              <a:ext cx="103300" cy="109600"/>
            </a:xfrm>
            <a:custGeom>
              <a:avLst/>
              <a:gdLst/>
              <a:ahLst/>
              <a:cxnLst/>
              <a:rect l="l" t="t" r="r" b="b"/>
              <a:pathLst>
                <a:path w="4132" h="4384" fill="none" extrusionOk="0">
                  <a:moveTo>
                    <a:pt x="2237" y="2717"/>
                  </a:moveTo>
                  <a:lnTo>
                    <a:pt x="1963" y="1667"/>
                  </a:lnTo>
                  <a:lnTo>
                    <a:pt x="1781" y="2740"/>
                  </a:lnTo>
                  <a:close/>
                  <a:moveTo>
                    <a:pt x="4132" y="4087"/>
                  </a:moveTo>
                  <a:lnTo>
                    <a:pt x="2602" y="4338"/>
                  </a:lnTo>
                  <a:lnTo>
                    <a:pt x="2397" y="3653"/>
                  </a:lnTo>
                  <a:lnTo>
                    <a:pt x="1689" y="3699"/>
                  </a:lnTo>
                  <a:lnTo>
                    <a:pt x="1575" y="4383"/>
                  </a:lnTo>
                  <a:lnTo>
                    <a:pt x="0" y="4315"/>
                  </a:lnTo>
                  <a:lnTo>
                    <a:pt x="1027" y="161"/>
                  </a:lnTo>
                  <a:lnTo>
                    <a:pt x="2739" y="1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858;p42">
              <a:extLst>
                <a:ext uri="{FF2B5EF4-FFF2-40B4-BE49-F238E27FC236}">
                  <a16:creationId xmlns:a16="http://schemas.microsoft.com/office/drawing/2014/main" id="{E9D8D67A-DFCB-F5A2-CE04-FB34C91676EE}"/>
                </a:ext>
              </a:extLst>
            </p:cNvPr>
            <p:cNvSpPr/>
            <p:nvPr/>
          </p:nvSpPr>
          <p:spPr>
            <a:xfrm>
              <a:off x="5507875" y="1857450"/>
              <a:ext cx="64525" cy="65650"/>
            </a:xfrm>
            <a:custGeom>
              <a:avLst/>
              <a:gdLst/>
              <a:ahLst/>
              <a:cxnLst/>
              <a:rect l="l" t="t" r="r" b="b"/>
              <a:pathLst>
                <a:path w="2581" h="2626" fill="none" extrusionOk="0">
                  <a:moveTo>
                    <a:pt x="845" y="2626"/>
                  </a:moveTo>
                  <a:lnTo>
                    <a:pt x="823" y="1827"/>
                  </a:lnTo>
                  <a:lnTo>
                    <a:pt x="46" y="1850"/>
                  </a:lnTo>
                  <a:lnTo>
                    <a:pt x="1" y="937"/>
                  </a:lnTo>
                  <a:lnTo>
                    <a:pt x="754" y="868"/>
                  </a:lnTo>
                  <a:lnTo>
                    <a:pt x="731" y="161"/>
                  </a:lnTo>
                  <a:lnTo>
                    <a:pt x="1667" y="1"/>
                  </a:lnTo>
                  <a:lnTo>
                    <a:pt x="1713" y="800"/>
                  </a:lnTo>
                  <a:lnTo>
                    <a:pt x="2534" y="731"/>
                  </a:lnTo>
                  <a:lnTo>
                    <a:pt x="2580" y="1781"/>
                  </a:lnTo>
                  <a:lnTo>
                    <a:pt x="1781" y="1804"/>
                  </a:lnTo>
                  <a:lnTo>
                    <a:pt x="1827" y="2603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859;p42">
              <a:extLst>
                <a:ext uri="{FF2B5EF4-FFF2-40B4-BE49-F238E27FC236}">
                  <a16:creationId xmlns:a16="http://schemas.microsoft.com/office/drawing/2014/main" id="{B6E46033-839C-703E-7C8D-BF52A768B428}"/>
                </a:ext>
              </a:extLst>
            </p:cNvPr>
            <p:cNvSpPr/>
            <p:nvPr/>
          </p:nvSpPr>
          <p:spPr>
            <a:xfrm>
              <a:off x="6307350" y="1750750"/>
              <a:ext cx="87900" cy="106150"/>
            </a:xfrm>
            <a:custGeom>
              <a:avLst/>
              <a:gdLst/>
              <a:ahLst/>
              <a:cxnLst/>
              <a:rect l="l" t="t" r="r" b="b"/>
              <a:pathLst>
                <a:path w="3516" h="4246" fill="none" extrusionOk="0">
                  <a:moveTo>
                    <a:pt x="3150" y="1119"/>
                  </a:moveTo>
                  <a:cubicBezTo>
                    <a:pt x="3104" y="1210"/>
                    <a:pt x="3036" y="1279"/>
                    <a:pt x="2967" y="1347"/>
                  </a:cubicBezTo>
                  <a:cubicBezTo>
                    <a:pt x="2876" y="1393"/>
                    <a:pt x="2785" y="1438"/>
                    <a:pt x="2693" y="1461"/>
                  </a:cubicBezTo>
                  <a:cubicBezTo>
                    <a:pt x="2602" y="1484"/>
                    <a:pt x="2511" y="1484"/>
                    <a:pt x="2420" y="1484"/>
                  </a:cubicBezTo>
                  <a:cubicBezTo>
                    <a:pt x="2328" y="1461"/>
                    <a:pt x="2237" y="1438"/>
                    <a:pt x="2146" y="1393"/>
                  </a:cubicBezTo>
                  <a:cubicBezTo>
                    <a:pt x="2054" y="1347"/>
                    <a:pt x="1986" y="1279"/>
                    <a:pt x="1917" y="1187"/>
                  </a:cubicBezTo>
                  <a:cubicBezTo>
                    <a:pt x="1872" y="1119"/>
                    <a:pt x="1826" y="1028"/>
                    <a:pt x="1803" y="936"/>
                  </a:cubicBezTo>
                  <a:cubicBezTo>
                    <a:pt x="1780" y="845"/>
                    <a:pt x="1780" y="754"/>
                    <a:pt x="1780" y="662"/>
                  </a:cubicBezTo>
                  <a:cubicBezTo>
                    <a:pt x="1803" y="571"/>
                    <a:pt x="1826" y="480"/>
                    <a:pt x="1872" y="388"/>
                  </a:cubicBezTo>
                  <a:cubicBezTo>
                    <a:pt x="1917" y="297"/>
                    <a:pt x="1986" y="229"/>
                    <a:pt x="2077" y="160"/>
                  </a:cubicBezTo>
                  <a:cubicBezTo>
                    <a:pt x="2146" y="92"/>
                    <a:pt x="2237" y="69"/>
                    <a:pt x="2328" y="23"/>
                  </a:cubicBezTo>
                  <a:cubicBezTo>
                    <a:pt x="2420" y="0"/>
                    <a:pt x="2511" y="0"/>
                    <a:pt x="2602" y="0"/>
                  </a:cubicBezTo>
                  <a:cubicBezTo>
                    <a:pt x="2716" y="23"/>
                    <a:pt x="2808" y="46"/>
                    <a:pt x="2876" y="115"/>
                  </a:cubicBezTo>
                  <a:cubicBezTo>
                    <a:pt x="2967" y="160"/>
                    <a:pt x="3036" y="206"/>
                    <a:pt x="3104" y="297"/>
                  </a:cubicBezTo>
                  <a:cubicBezTo>
                    <a:pt x="3150" y="366"/>
                    <a:pt x="3196" y="457"/>
                    <a:pt x="3218" y="548"/>
                  </a:cubicBezTo>
                  <a:cubicBezTo>
                    <a:pt x="3241" y="640"/>
                    <a:pt x="3264" y="731"/>
                    <a:pt x="3241" y="845"/>
                  </a:cubicBezTo>
                  <a:cubicBezTo>
                    <a:pt x="3241" y="936"/>
                    <a:pt x="3196" y="1028"/>
                    <a:pt x="3150" y="1119"/>
                  </a:cubicBezTo>
                  <a:close/>
                  <a:moveTo>
                    <a:pt x="1552" y="3881"/>
                  </a:moveTo>
                  <a:cubicBezTo>
                    <a:pt x="1484" y="3972"/>
                    <a:pt x="1438" y="4040"/>
                    <a:pt x="1347" y="4109"/>
                  </a:cubicBezTo>
                  <a:cubicBezTo>
                    <a:pt x="1278" y="4155"/>
                    <a:pt x="1187" y="4200"/>
                    <a:pt x="1096" y="4223"/>
                  </a:cubicBezTo>
                  <a:cubicBezTo>
                    <a:pt x="1004" y="4246"/>
                    <a:pt x="913" y="4246"/>
                    <a:pt x="822" y="4246"/>
                  </a:cubicBezTo>
                  <a:cubicBezTo>
                    <a:pt x="708" y="4223"/>
                    <a:pt x="616" y="4200"/>
                    <a:pt x="548" y="4155"/>
                  </a:cubicBezTo>
                  <a:cubicBezTo>
                    <a:pt x="457" y="4109"/>
                    <a:pt x="365" y="4040"/>
                    <a:pt x="320" y="3949"/>
                  </a:cubicBezTo>
                  <a:cubicBezTo>
                    <a:pt x="251" y="3881"/>
                    <a:pt x="228" y="3789"/>
                    <a:pt x="183" y="3698"/>
                  </a:cubicBezTo>
                  <a:cubicBezTo>
                    <a:pt x="160" y="3607"/>
                    <a:pt x="160" y="3516"/>
                    <a:pt x="183" y="3424"/>
                  </a:cubicBezTo>
                  <a:cubicBezTo>
                    <a:pt x="183" y="3333"/>
                    <a:pt x="205" y="3242"/>
                    <a:pt x="274" y="3150"/>
                  </a:cubicBezTo>
                  <a:cubicBezTo>
                    <a:pt x="320" y="3059"/>
                    <a:pt x="388" y="2991"/>
                    <a:pt x="457" y="2922"/>
                  </a:cubicBezTo>
                  <a:cubicBezTo>
                    <a:pt x="548" y="2854"/>
                    <a:pt x="616" y="2831"/>
                    <a:pt x="708" y="2785"/>
                  </a:cubicBezTo>
                  <a:cubicBezTo>
                    <a:pt x="799" y="2762"/>
                    <a:pt x="913" y="2762"/>
                    <a:pt x="1004" y="2762"/>
                  </a:cubicBezTo>
                  <a:cubicBezTo>
                    <a:pt x="1096" y="2785"/>
                    <a:pt x="1187" y="2808"/>
                    <a:pt x="1278" y="2876"/>
                  </a:cubicBezTo>
                  <a:cubicBezTo>
                    <a:pt x="1370" y="2922"/>
                    <a:pt x="1438" y="2968"/>
                    <a:pt x="1484" y="3059"/>
                  </a:cubicBezTo>
                  <a:cubicBezTo>
                    <a:pt x="1552" y="3127"/>
                    <a:pt x="1598" y="3219"/>
                    <a:pt x="1621" y="3310"/>
                  </a:cubicBezTo>
                  <a:cubicBezTo>
                    <a:pt x="1643" y="3401"/>
                    <a:pt x="1643" y="3493"/>
                    <a:pt x="1643" y="3607"/>
                  </a:cubicBezTo>
                  <a:cubicBezTo>
                    <a:pt x="1621" y="3698"/>
                    <a:pt x="1598" y="3789"/>
                    <a:pt x="1552" y="3881"/>
                  </a:cubicBezTo>
                  <a:close/>
                  <a:moveTo>
                    <a:pt x="0" y="1849"/>
                  </a:moveTo>
                  <a:lnTo>
                    <a:pt x="594" y="799"/>
                  </a:lnTo>
                  <a:lnTo>
                    <a:pt x="3515" y="2351"/>
                  </a:lnTo>
                  <a:lnTo>
                    <a:pt x="2853" y="3561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860;p42">
              <a:extLst>
                <a:ext uri="{FF2B5EF4-FFF2-40B4-BE49-F238E27FC236}">
                  <a16:creationId xmlns:a16="http://schemas.microsoft.com/office/drawing/2014/main" id="{2B0A40B1-1299-C247-903B-036B7648B73D}"/>
                </a:ext>
              </a:extLst>
            </p:cNvPr>
            <p:cNvSpPr/>
            <p:nvPr/>
          </p:nvSpPr>
          <p:spPr>
            <a:xfrm>
              <a:off x="7656325" y="3314275"/>
              <a:ext cx="82750" cy="84475"/>
            </a:xfrm>
            <a:custGeom>
              <a:avLst/>
              <a:gdLst/>
              <a:ahLst/>
              <a:cxnLst/>
              <a:rect l="l" t="t" r="r" b="b"/>
              <a:pathLst>
                <a:path w="3310" h="3379" fill="none" extrusionOk="0">
                  <a:moveTo>
                    <a:pt x="1027" y="3356"/>
                  </a:moveTo>
                  <a:lnTo>
                    <a:pt x="1004" y="2306"/>
                  </a:lnTo>
                  <a:lnTo>
                    <a:pt x="23" y="2306"/>
                  </a:lnTo>
                  <a:lnTo>
                    <a:pt x="0" y="1096"/>
                  </a:lnTo>
                  <a:lnTo>
                    <a:pt x="1004" y="1073"/>
                  </a:lnTo>
                  <a:lnTo>
                    <a:pt x="1004" y="115"/>
                  </a:lnTo>
                  <a:lnTo>
                    <a:pt x="2237" y="1"/>
                  </a:lnTo>
                  <a:lnTo>
                    <a:pt x="2260" y="1005"/>
                  </a:lnTo>
                  <a:lnTo>
                    <a:pt x="3310" y="982"/>
                  </a:lnTo>
                  <a:lnTo>
                    <a:pt x="3310" y="2352"/>
                  </a:lnTo>
                  <a:lnTo>
                    <a:pt x="2283" y="2329"/>
                  </a:lnTo>
                  <a:lnTo>
                    <a:pt x="2283" y="3379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861;p42">
              <a:extLst>
                <a:ext uri="{FF2B5EF4-FFF2-40B4-BE49-F238E27FC236}">
                  <a16:creationId xmlns:a16="http://schemas.microsoft.com/office/drawing/2014/main" id="{7D1153CA-B6CA-608A-3F70-31E9E7EC52DE}"/>
                </a:ext>
              </a:extLst>
            </p:cNvPr>
            <p:cNvSpPr/>
            <p:nvPr/>
          </p:nvSpPr>
          <p:spPr>
            <a:xfrm>
              <a:off x="6174375" y="1213225"/>
              <a:ext cx="82775" cy="81050"/>
            </a:xfrm>
            <a:custGeom>
              <a:avLst/>
              <a:gdLst/>
              <a:ahLst/>
              <a:cxnLst/>
              <a:rect l="l" t="t" r="r" b="b"/>
              <a:pathLst>
                <a:path w="3311" h="3242" fill="none" extrusionOk="0">
                  <a:moveTo>
                    <a:pt x="1" y="2328"/>
                  </a:moveTo>
                  <a:lnTo>
                    <a:pt x="731" y="1575"/>
                  </a:lnTo>
                  <a:lnTo>
                    <a:pt x="24" y="867"/>
                  </a:lnTo>
                  <a:lnTo>
                    <a:pt x="868" y="0"/>
                  </a:lnTo>
                  <a:lnTo>
                    <a:pt x="1599" y="685"/>
                  </a:lnTo>
                  <a:lnTo>
                    <a:pt x="2283" y="23"/>
                  </a:lnTo>
                  <a:lnTo>
                    <a:pt x="3242" y="799"/>
                  </a:lnTo>
                  <a:lnTo>
                    <a:pt x="2534" y="1529"/>
                  </a:lnTo>
                  <a:lnTo>
                    <a:pt x="3310" y="2260"/>
                  </a:lnTo>
                  <a:lnTo>
                    <a:pt x="2329" y="3241"/>
                  </a:lnTo>
                  <a:lnTo>
                    <a:pt x="1621" y="2488"/>
                  </a:lnTo>
                  <a:lnTo>
                    <a:pt x="891" y="3241"/>
                  </a:lnTo>
                  <a:close/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" name="Google Shape;5862;p42">
              <a:extLst>
                <a:ext uri="{FF2B5EF4-FFF2-40B4-BE49-F238E27FC236}">
                  <a16:creationId xmlns:a16="http://schemas.microsoft.com/office/drawing/2014/main" id="{2273A6EF-4D8B-6364-5830-946D8419C813}"/>
                </a:ext>
              </a:extLst>
            </p:cNvPr>
            <p:cNvGrpSpPr/>
            <p:nvPr/>
          </p:nvGrpSpPr>
          <p:grpSpPr>
            <a:xfrm>
              <a:off x="8152775" y="3174475"/>
              <a:ext cx="207725" cy="233775"/>
              <a:chOff x="8152775" y="3174475"/>
              <a:chExt cx="207725" cy="233775"/>
            </a:xfrm>
          </p:grpSpPr>
          <p:sp>
            <p:nvSpPr>
              <p:cNvPr id="218" name="Google Shape;5863;p42">
                <a:extLst>
                  <a:ext uri="{FF2B5EF4-FFF2-40B4-BE49-F238E27FC236}">
                    <a16:creationId xmlns:a16="http://schemas.microsoft.com/office/drawing/2014/main" id="{30AE79AA-871E-169A-9624-6B8344BCC5F5}"/>
                  </a:ext>
                </a:extLst>
              </p:cNvPr>
              <p:cNvSpPr/>
              <p:nvPr/>
            </p:nvSpPr>
            <p:spPr>
              <a:xfrm>
                <a:off x="8152775" y="3340525"/>
                <a:ext cx="821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2709" extrusionOk="0">
                    <a:moveTo>
                      <a:pt x="2442" y="1"/>
                    </a:moveTo>
                    <a:cubicBezTo>
                      <a:pt x="2442" y="1"/>
                      <a:pt x="0" y="252"/>
                      <a:pt x="0" y="1644"/>
                    </a:cubicBezTo>
                    <a:cubicBezTo>
                      <a:pt x="0" y="2343"/>
                      <a:pt x="519" y="2708"/>
                      <a:pt x="1184" y="2708"/>
                    </a:cubicBezTo>
                    <a:cubicBezTo>
                      <a:pt x="1864" y="2708"/>
                      <a:pt x="2698" y="2326"/>
                      <a:pt x="3287" y="1530"/>
                    </a:cubicBezTo>
                    <a:lnTo>
                      <a:pt x="244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864;p42">
                <a:extLst>
                  <a:ext uri="{FF2B5EF4-FFF2-40B4-BE49-F238E27FC236}">
                    <a16:creationId xmlns:a16="http://schemas.microsoft.com/office/drawing/2014/main" id="{31830BD5-C075-C4F4-8F41-185BEBF864FE}"/>
                  </a:ext>
                </a:extLst>
              </p:cNvPr>
              <p:cNvSpPr/>
              <p:nvPr/>
            </p:nvSpPr>
            <p:spPr>
              <a:xfrm>
                <a:off x="8278600" y="3272625"/>
                <a:ext cx="819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2712" extrusionOk="0">
                    <a:moveTo>
                      <a:pt x="2454" y="0"/>
                    </a:moveTo>
                    <a:cubicBezTo>
                      <a:pt x="2454" y="0"/>
                      <a:pt x="11" y="251"/>
                      <a:pt x="11" y="1667"/>
                    </a:cubicBezTo>
                    <a:cubicBezTo>
                      <a:pt x="0" y="2352"/>
                      <a:pt x="509" y="2711"/>
                      <a:pt x="1167" y="2711"/>
                    </a:cubicBezTo>
                    <a:cubicBezTo>
                      <a:pt x="1846" y="2711"/>
                      <a:pt x="2684" y="2329"/>
                      <a:pt x="3276" y="1530"/>
                    </a:cubicBezTo>
                    <a:lnTo>
                      <a:pt x="245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865;p42">
                <a:extLst>
                  <a:ext uri="{FF2B5EF4-FFF2-40B4-BE49-F238E27FC236}">
                    <a16:creationId xmlns:a16="http://schemas.microsoft.com/office/drawing/2014/main" id="{55EC6BEB-493A-7777-6901-DE7E734218EC}"/>
                  </a:ext>
                </a:extLst>
              </p:cNvPr>
              <p:cNvSpPr/>
              <p:nvPr/>
            </p:nvSpPr>
            <p:spPr>
              <a:xfrm>
                <a:off x="8161325" y="3174475"/>
                <a:ext cx="199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8172" fill="none" extrusionOk="0">
                    <a:moveTo>
                      <a:pt x="2945" y="8172"/>
                    </a:moveTo>
                    <a:lnTo>
                      <a:pt x="0" y="2717"/>
                    </a:lnTo>
                    <a:lnTo>
                      <a:pt x="5022" y="0"/>
                    </a:lnTo>
                    <a:lnTo>
                      <a:pt x="7967" y="5456"/>
                    </a:lnTo>
                  </a:path>
                </a:pathLst>
              </a:custGeom>
              <a:noFill/>
              <a:ln w="970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" name="Google Shape;5866;p42">
              <a:extLst>
                <a:ext uri="{FF2B5EF4-FFF2-40B4-BE49-F238E27FC236}">
                  <a16:creationId xmlns:a16="http://schemas.microsoft.com/office/drawing/2014/main" id="{31673743-9E62-B59C-85BB-F22B7BC4A836}"/>
                </a:ext>
              </a:extLst>
            </p:cNvPr>
            <p:cNvGrpSpPr/>
            <p:nvPr/>
          </p:nvGrpSpPr>
          <p:grpSpPr>
            <a:xfrm>
              <a:off x="7712225" y="2833225"/>
              <a:ext cx="135275" cy="144975"/>
              <a:chOff x="7712225" y="2833225"/>
              <a:chExt cx="135275" cy="144975"/>
            </a:xfrm>
          </p:grpSpPr>
          <p:sp>
            <p:nvSpPr>
              <p:cNvPr id="216" name="Google Shape;5867;p42">
                <a:extLst>
                  <a:ext uri="{FF2B5EF4-FFF2-40B4-BE49-F238E27FC236}">
                    <a16:creationId xmlns:a16="http://schemas.microsoft.com/office/drawing/2014/main" id="{3553C6B9-ECB8-4C2B-9064-96D9E5310057}"/>
                  </a:ext>
                </a:extLst>
              </p:cNvPr>
              <p:cNvSpPr/>
              <p:nvPr/>
            </p:nvSpPr>
            <p:spPr>
              <a:xfrm>
                <a:off x="7712225" y="2918500"/>
                <a:ext cx="839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2388" extrusionOk="0">
                    <a:moveTo>
                      <a:pt x="1546" y="1"/>
                    </a:moveTo>
                    <a:cubicBezTo>
                      <a:pt x="1342" y="1"/>
                      <a:pt x="1142" y="57"/>
                      <a:pt x="960" y="196"/>
                    </a:cubicBezTo>
                    <a:cubicBezTo>
                      <a:pt x="1" y="904"/>
                      <a:pt x="1051" y="2388"/>
                      <a:pt x="2717" y="2388"/>
                    </a:cubicBezTo>
                    <a:lnTo>
                      <a:pt x="3356" y="1018"/>
                    </a:lnTo>
                    <a:cubicBezTo>
                      <a:pt x="3356" y="1018"/>
                      <a:pt x="2414" y="1"/>
                      <a:pt x="15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868;p42">
                <a:extLst>
                  <a:ext uri="{FF2B5EF4-FFF2-40B4-BE49-F238E27FC236}">
                    <a16:creationId xmlns:a16="http://schemas.microsoft.com/office/drawing/2014/main" id="{5518B0F5-9A2E-F0ED-1006-CCD6369C3C53}"/>
                  </a:ext>
                </a:extLst>
              </p:cNvPr>
              <p:cNvSpPr/>
              <p:nvPr/>
            </p:nvSpPr>
            <p:spPr>
              <a:xfrm>
                <a:off x="7782425" y="2833225"/>
                <a:ext cx="65075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5616" fill="none" extrusionOk="0">
                    <a:moveTo>
                      <a:pt x="2603" y="1"/>
                    </a:moveTo>
                    <a:lnTo>
                      <a:pt x="0" y="5616"/>
                    </a:lnTo>
                  </a:path>
                </a:pathLst>
              </a:custGeom>
              <a:noFill/>
              <a:ln w="97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" name="Google Shape;5869;p42">
              <a:extLst>
                <a:ext uri="{FF2B5EF4-FFF2-40B4-BE49-F238E27FC236}">
                  <a16:creationId xmlns:a16="http://schemas.microsoft.com/office/drawing/2014/main" id="{331C6D05-4488-D95B-4BC9-4D9D2680FAF3}"/>
                </a:ext>
              </a:extLst>
            </p:cNvPr>
            <p:cNvGrpSpPr/>
            <p:nvPr/>
          </p:nvGrpSpPr>
          <p:grpSpPr>
            <a:xfrm>
              <a:off x="7095325" y="2409250"/>
              <a:ext cx="84525" cy="167100"/>
              <a:chOff x="7095325" y="2409250"/>
              <a:chExt cx="84525" cy="167100"/>
            </a:xfrm>
          </p:grpSpPr>
          <p:sp>
            <p:nvSpPr>
              <p:cNvPr id="214" name="Google Shape;5870;p42">
                <a:extLst>
                  <a:ext uri="{FF2B5EF4-FFF2-40B4-BE49-F238E27FC236}">
                    <a16:creationId xmlns:a16="http://schemas.microsoft.com/office/drawing/2014/main" id="{B1F17E40-D110-F009-5C19-3B0835AD9575}"/>
                  </a:ext>
                </a:extLst>
              </p:cNvPr>
              <p:cNvSpPr/>
              <p:nvPr/>
            </p:nvSpPr>
            <p:spPr>
              <a:xfrm>
                <a:off x="7095325" y="2513625"/>
                <a:ext cx="845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3381" h="2509" extrusionOk="0">
                    <a:moveTo>
                      <a:pt x="2654" y="1"/>
                    </a:moveTo>
                    <a:cubicBezTo>
                      <a:pt x="2138" y="1"/>
                      <a:pt x="293" y="85"/>
                      <a:pt x="117" y="1281"/>
                    </a:cubicBezTo>
                    <a:cubicBezTo>
                      <a:pt x="1" y="2055"/>
                      <a:pt x="622" y="2509"/>
                      <a:pt x="1431" y="2509"/>
                    </a:cubicBezTo>
                    <a:cubicBezTo>
                      <a:pt x="2053" y="2509"/>
                      <a:pt x="2786" y="2241"/>
                      <a:pt x="3381" y="1646"/>
                    </a:cubicBezTo>
                    <a:lnTo>
                      <a:pt x="2787" y="3"/>
                    </a:lnTo>
                    <a:cubicBezTo>
                      <a:pt x="2787" y="3"/>
                      <a:pt x="2739" y="1"/>
                      <a:pt x="26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871;p42">
                <a:extLst>
                  <a:ext uri="{FF2B5EF4-FFF2-40B4-BE49-F238E27FC236}">
                    <a16:creationId xmlns:a16="http://schemas.microsoft.com/office/drawing/2014/main" id="{AE493A64-BBC0-A46D-9C2B-9468FB692F65}"/>
                  </a:ext>
                </a:extLst>
              </p:cNvPr>
              <p:cNvSpPr/>
              <p:nvPr/>
            </p:nvSpPr>
            <p:spPr>
              <a:xfrm>
                <a:off x="7126775" y="2409250"/>
                <a:ext cx="53075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5822" fill="none" extrusionOk="0">
                    <a:moveTo>
                      <a:pt x="2123" y="5821"/>
                    </a:moveTo>
                    <a:lnTo>
                      <a:pt x="0" y="1"/>
                    </a:lnTo>
                    <a:lnTo>
                      <a:pt x="1005" y="92"/>
                    </a:lnTo>
                  </a:path>
                </a:pathLst>
              </a:custGeom>
              <a:solidFill>
                <a:schemeClr val="accent2"/>
              </a:solidFill>
              <a:ln w="970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" name="Google Shape;5872;p42">
              <a:extLst>
                <a:ext uri="{FF2B5EF4-FFF2-40B4-BE49-F238E27FC236}">
                  <a16:creationId xmlns:a16="http://schemas.microsoft.com/office/drawing/2014/main" id="{1D794CBC-042A-EB82-228A-2DC0484C4527}"/>
                </a:ext>
              </a:extLst>
            </p:cNvPr>
            <p:cNvSpPr/>
            <p:nvPr/>
          </p:nvSpPr>
          <p:spPr>
            <a:xfrm>
              <a:off x="7216925" y="2822975"/>
              <a:ext cx="141550" cy="152375"/>
            </a:xfrm>
            <a:custGeom>
              <a:avLst/>
              <a:gdLst/>
              <a:ahLst/>
              <a:cxnLst/>
              <a:rect l="l" t="t" r="r" b="b"/>
              <a:pathLst>
                <a:path w="5662" h="6095" fill="none" extrusionOk="0">
                  <a:moveTo>
                    <a:pt x="2991" y="3766"/>
                  </a:moveTo>
                  <a:lnTo>
                    <a:pt x="2534" y="2328"/>
                  </a:lnTo>
                  <a:lnTo>
                    <a:pt x="2352" y="3835"/>
                  </a:lnTo>
                  <a:close/>
                  <a:moveTo>
                    <a:pt x="5661" y="5501"/>
                  </a:moveTo>
                  <a:lnTo>
                    <a:pt x="3584" y="5957"/>
                  </a:lnTo>
                  <a:lnTo>
                    <a:pt x="3265" y="5044"/>
                  </a:lnTo>
                  <a:lnTo>
                    <a:pt x="2306" y="5136"/>
                  </a:lnTo>
                  <a:lnTo>
                    <a:pt x="2169" y="6094"/>
                  </a:lnTo>
                  <a:lnTo>
                    <a:pt x="1" y="6072"/>
                  </a:lnTo>
                  <a:lnTo>
                    <a:pt x="1165" y="342"/>
                  </a:lnTo>
                  <a:lnTo>
                    <a:pt x="3493" y="0"/>
                  </a:lnTo>
                  <a:close/>
                </a:path>
              </a:pathLst>
            </a:custGeom>
            <a:solidFill>
              <a:schemeClr val="accent1"/>
            </a:solidFill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" name="Google Shape;5873;p42">
              <a:extLst>
                <a:ext uri="{FF2B5EF4-FFF2-40B4-BE49-F238E27FC236}">
                  <a16:creationId xmlns:a16="http://schemas.microsoft.com/office/drawing/2014/main" id="{96D59A5A-C52B-FAEE-0B7D-B2BD1704BAD9}"/>
                </a:ext>
              </a:extLst>
            </p:cNvPr>
            <p:cNvGrpSpPr/>
            <p:nvPr/>
          </p:nvGrpSpPr>
          <p:grpSpPr>
            <a:xfrm>
              <a:off x="7043450" y="3807875"/>
              <a:ext cx="754975" cy="523875"/>
              <a:chOff x="7043450" y="3807875"/>
              <a:chExt cx="754975" cy="523875"/>
            </a:xfrm>
          </p:grpSpPr>
          <p:sp>
            <p:nvSpPr>
              <p:cNvPr id="200" name="Google Shape;5874;p42">
                <a:extLst>
                  <a:ext uri="{FF2B5EF4-FFF2-40B4-BE49-F238E27FC236}">
                    <a16:creationId xmlns:a16="http://schemas.microsoft.com/office/drawing/2014/main" id="{68744DE1-B141-8CEC-D42F-4C0C1760517B}"/>
                  </a:ext>
                </a:extLst>
              </p:cNvPr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5342" y="5159"/>
                    </a:moveTo>
                    <a:lnTo>
                      <a:pt x="22666" y="11961"/>
                    </a:lnTo>
                    <a:lnTo>
                      <a:pt x="10523" y="17188"/>
                    </a:lnTo>
                    <a:lnTo>
                      <a:pt x="5342" y="5159"/>
                    </a:lnTo>
                    <a:close/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875;p42">
                <a:extLst>
                  <a:ext uri="{FF2B5EF4-FFF2-40B4-BE49-F238E27FC236}">
                    <a16:creationId xmlns:a16="http://schemas.microsoft.com/office/drawing/2014/main" id="{DA4F065A-6836-5249-ADCA-7C7A6E4062BA}"/>
                  </a:ext>
                </a:extLst>
              </p:cNvPr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28715" y="11253"/>
                    </a:lnTo>
                    <a:lnTo>
                      <a:pt x="9861" y="19356"/>
                    </a:lnTo>
                    <a:lnTo>
                      <a:pt x="1850" y="70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876;p42">
                <a:extLst>
                  <a:ext uri="{FF2B5EF4-FFF2-40B4-BE49-F238E27FC236}">
                    <a16:creationId xmlns:a16="http://schemas.microsoft.com/office/drawing/2014/main" id="{B11426BF-896D-F30D-25AD-D97DC974C0BA}"/>
                  </a:ext>
                </a:extLst>
              </p:cNvPr>
              <p:cNvSpPr/>
              <p:nvPr/>
            </p:nvSpPr>
            <p:spPr>
              <a:xfrm>
                <a:off x="7295675" y="428550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3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5877;p42">
                <a:extLst>
                  <a:ext uri="{FF2B5EF4-FFF2-40B4-BE49-F238E27FC236}">
                    <a16:creationId xmlns:a16="http://schemas.microsoft.com/office/drawing/2014/main" id="{AB394CAF-2707-90A3-D217-D0CEF64096B9}"/>
                  </a:ext>
                </a:extLst>
              </p:cNvPr>
              <p:cNvSpPr/>
              <p:nvPr/>
            </p:nvSpPr>
            <p:spPr>
              <a:xfrm>
                <a:off x="7328200" y="4260375"/>
                <a:ext cx="165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4" fill="none" extrusionOk="0">
                    <a:moveTo>
                      <a:pt x="1" y="1"/>
                    </a:moveTo>
                    <a:lnTo>
                      <a:pt x="662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878;p42">
                <a:extLst>
                  <a:ext uri="{FF2B5EF4-FFF2-40B4-BE49-F238E27FC236}">
                    <a16:creationId xmlns:a16="http://schemas.microsoft.com/office/drawing/2014/main" id="{2C012F30-F1A1-031E-FE48-355B968A4B5B}"/>
                  </a:ext>
                </a:extLst>
              </p:cNvPr>
              <p:cNvSpPr/>
              <p:nvPr/>
            </p:nvSpPr>
            <p:spPr>
              <a:xfrm>
                <a:off x="7368725" y="42541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1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879;p42">
                <a:extLst>
                  <a:ext uri="{FF2B5EF4-FFF2-40B4-BE49-F238E27FC236}">
                    <a16:creationId xmlns:a16="http://schemas.microsoft.com/office/drawing/2014/main" id="{A6ADCF85-4C2F-0315-6E78-6FE7E010F1AF}"/>
                  </a:ext>
                </a:extLst>
              </p:cNvPr>
              <p:cNvSpPr/>
              <p:nvPr/>
            </p:nvSpPr>
            <p:spPr>
              <a:xfrm>
                <a:off x="7401800" y="4229000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880;p42">
                <a:extLst>
                  <a:ext uri="{FF2B5EF4-FFF2-40B4-BE49-F238E27FC236}">
                    <a16:creationId xmlns:a16="http://schemas.microsoft.com/office/drawing/2014/main" id="{120F23EE-F6D3-08D4-66ED-8969176CE565}"/>
                  </a:ext>
                </a:extLst>
              </p:cNvPr>
              <p:cNvSpPr/>
              <p:nvPr/>
            </p:nvSpPr>
            <p:spPr>
              <a:xfrm>
                <a:off x="7442325" y="422215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1" y="1"/>
                    </a:moveTo>
                    <a:lnTo>
                      <a:pt x="503" y="1188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881;p42">
                <a:extLst>
                  <a:ext uri="{FF2B5EF4-FFF2-40B4-BE49-F238E27FC236}">
                    <a16:creationId xmlns:a16="http://schemas.microsoft.com/office/drawing/2014/main" id="{05E13256-BBE2-40C7-3E98-0E72A852535B}"/>
                  </a:ext>
                </a:extLst>
              </p:cNvPr>
              <p:cNvSpPr/>
              <p:nvPr/>
            </p:nvSpPr>
            <p:spPr>
              <a:xfrm>
                <a:off x="7474850" y="4197625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1" y="0"/>
                    </a:moveTo>
                    <a:lnTo>
                      <a:pt x="663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882;p42">
                <a:extLst>
                  <a:ext uri="{FF2B5EF4-FFF2-40B4-BE49-F238E27FC236}">
                    <a16:creationId xmlns:a16="http://schemas.microsoft.com/office/drawing/2014/main" id="{0485AD1B-E171-E402-164D-085EAC56AAE5}"/>
                  </a:ext>
                </a:extLst>
              </p:cNvPr>
              <p:cNvSpPr/>
              <p:nvPr/>
            </p:nvSpPr>
            <p:spPr>
              <a:xfrm>
                <a:off x="7515375" y="4190775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2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5883;p42">
                <a:extLst>
                  <a:ext uri="{FF2B5EF4-FFF2-40B4-BE49-F238E27FC236}">
                    <a16:creationId xmlns:a16="http://schemas.microsoft.com/office/drawing/2014/main" id="{897DAD88-6914-7C8E-18EE-BDFBF90C3AB6}"/>
                  </a:ext>
                </a:extLst>
              </p:cNvPr>
              <p:cNvSpPr/>
              <p:nvPr/>
            </p:nvSpPr>
            <p:spPr>
              <a:xfrm>
                <a:off x="7548475" y="4166225"/>
                <a:ext cx="165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1" fill="none" extrusionOk="0">
                    <a:moveTo>
                      <a:pt x="0" y="1"/>
                    </a:moveTo>
                    <a:lnTo>
                      <a:pt x="662" y="153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884;p42">
                <a:extLst>
                  <a:ext uri="{FF2B5EF4-FFF2-40B4-BE49-F238E27FC236}">
                    <a16:creationId xmlns:a16="http://schemas.microsoft.com/office/drawing/2014/main" id="{54CDFDE0-B9AB-153A-B8D2-23E5C1753D02}"/>
                  </a:ext>
                </a:extLst>
              </p:cNvPr>
              <p:cNvSpPr/>
              <p:nvPr/>
            </p:nvSpPr>
            <p:spPr>
              <a:xfrm>
                <a:off x="7588975" y="4159375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1" y="1"/>
                    </a:moveTo>
                    <a:lnTo>
                      <a:pt x="503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885;p42">
                <a:extLst>
                  <a:ext uri="{FF2B5EF4-FFF2-40B4-BE49-F238E27FC236}">
                    <a16:creationId xmlns:a16="http://schemas.microsoft.com/office/drawing/2014/main" id="{13A33AF5-FFE1-936B-5D8A-BC2CD7923646}"/>
                  </a:ext>
                </a:extLst>
              </p:cNvPr>
              <p:cNvSpPr/>
              <p:nvPr/>
            </p:nvSpPr>
            <p:spPr>
              <a:xfrm>
                <a:off x="7621500" y="4134275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886;p42">
                <a:extLst>
                  <a:ext uri="{FF2B5EF4-FFF2-40B4-BE49-F238E27FC236}">
                    <a16:creationId xmlns:a16="http://schemas.microsoft.com/office/drawing/2014/main" id="{01FC828A-BE1C-34A5-8374-7E2570CD6C2A}"/>
                  </a:ext>
                </a:extLst>
              </p:cNvPr>
              <p:cNvSpPr/>
              <p:nvPr/>
            </p:nvSpPr>
            <p:spPr>
              <a:xfrm>
                <a:off x="7662600" y="41280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0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887;p42">
                <a:extLst>
                  <a:ext uri="{FF2B5EF4-FFF2-40B4-BE49-F238E27FC236}">
                    <a16:creationId xmlns:a16="http://schemas.microsoft.com/office/drawing/2014/main" id="{ED3DDE0F-4BF8-B6DA-9D60-4C56E0723EE1}"/>
                  </a:ext>
                </a:extLst>
              </p:cNvPr>
              <p:cNvSpPr/>
              <p:nvPr/>
            </p:nvSpPr>
            <p:spPr>
              <a:xfrm>
                <a:off x="7695125" y="4102900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0" y="0"/>
                    </a:moveTo>
                    <a:lnTo>
                      <a:pt x="662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" name="Google Shape;5888;p42">
              <a:extLst>
                <a:ext uri="{FF2B5EF4-FFF2-40B4-BE49-F238E27FC236}">
                  <a16:creationId xmlns:a16="http://schemas.microsoft.com/office/drawing/2014/main" id="{B55864BE-B04D-F6A1-51D1-2CD503D3F19F}"/>
                </a:ext>
              </a:extLst>
            </p:cNvPr>
            <p:cNvGrpSpPr/>
            <p:nvPr/>
          </p:nvGrpSpPr>
          <p:grpSpPr>
            <a:xfrm>
              <a:off x="7810375" y="3586475"/>
              <a:ext cx="274500" cy="274500"/>
              <a:chOff x="7810375" y="3586475"/>
              <a:chExt cx="274500" cy="274500"/>
            </a:xfrm>
          </p:grpSpPr>
          <p:sp>
            <p:nvSpPr>
              <p:cNvPr id="194" name="Google Shape;5889;p42">
                <a:extLst>
                  <a:ext uri="{FF2B5EF4-FFF2-40B4-BE49-F238E27FC236}">
                    <a16:creationId xmlns:a16="http://schemas.microsoft.com/office/drawing/2014/main" id="{9726E1FF-D50E-263D-9B55-0C6F8B0A5869}"/>
                  </a:ext>
                </a:extLst>
              </p:cNvPr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890;p42">
                <a:extLst>
                  <a:ext uri="{FF2B5EF4-FFF2-40B4-BE49-F238E27FC236}">
                    <a16:creationId xmlns:a16="http://schemas.microsoft.com/office/drawing/2014/main" id="{78490168-A9D4-3329-A172-5D8A9F4A5121}"/>
                  </a:ext>
                </a:extLst>
              </p:cNvPr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891;p42">
                <a:extLst>
                  <a:ext uri="{FF2B5EF4-FFF2-40B4-BE49-F238E27FC236}">
                    <a16:creationId xmlns:a16="http://schemas.microsoft.com/office/drawing/2014/main" id="{A32070E1-E844-613D-5224-7D47C2EDFF6C}"/>
                  </a:ext>
                </a:extLst>
              </p:cNvPr>
              <p:cNvSpPr/>
              <p:nvPr/>
            </p:nvSpPr>
            <p:spPr>
              <a:xfrm>
                <a:off x="7848050" y="3600175"/>
                <a:ext cx="199750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7990" h="3307" extrusionOk="0">
                    <a:moveTo>
                      <a:pt x="3995" y="0"/>
                    </a:moveTo>
                    <a:cubicBezTo>
                      <a:pt x="1781" y="0"/>
                      <a:pt x="0" y="1438"/>
                      <a:pt x="0" y="2762"/>
                    </a:cubicBezTo>
                    <a:cubicBezTo>
                      <a:pt x="0" y="3166"/>
                      <a:pt x="166" y="3306"/>
                      <a:pt x="460" y="3306"/>
                    </a:cubicBezTo>
                    <a:cubicBezTo>
                      <a:pt x="1128" y="3306"/>
                      <a:pt x="2457" y="2579"/>
                      <a:pt x="3995" y="2579"/>
                    </a:cubicBezTo>
                    <a:cubicBezTo>
                      <a:pt x="5517" y="2579"/>
                      <a:pt x="6852" y="3306"/>
                      <a:pt x="7525" y="3306"/>
                    </a:cubicBezTo>
                    <a:cubicBezTo>
                      <a:pt x="7821" y="3306"/>
                      <a:pt x="7989" y="3166"/>
                      <a:pt x="7989" y="2762"/>
                    </a:cubicBezTo>
                    <a:cubicBezTo>
                      <a:pt x="7989" y="1438"/>
                      <a:pt x="6186" y="0"/>
                      <a:pt x="3995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5892;p42">
                <a:extLst>
                  <a:ext uri="{FF2B5EF4-FFF2-40B4-BE49-F238E27FC236}">
                    <a16:creationId xmlns:a16="http://schemas.microsoft.com/office/drawing/2014/main" id="{3C2826E4-6F53-C97E-46ED-6970D993A281}"/>
                  </a:ext>
                </a:extLst>
              </p:cNvPr>
              <p:cNvSpPr/>
              <p:nvPr/>
            </p:nvSpPr>
            <p:spPr>
              <a:xfrm>
                <a:off x="7868025" y="3612150"/>
                <a:ext cx="37675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892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5" y="685"/>
                      <a:pt x="639" y="1438"/>
                      <a:pt x="822" y="2169"/>
                    </a:cubicBezTo>
                    <a:cubicBezTo>
                      <a:pt x="1027" y="2922"/>
                      <a:pt x="1119" y="3698"/>
                      <a:pt x="1119" y="4451"/>
                    </a:cubicBezTo>
                    <a:cubicBezTo>
                      <a:pt x="1119" y="5227"/>
                      <a:pt x="1027" y="6003"/>
                      <a:pt x="822" y="6734"/>
                    </a:cubicBezTo>
                    <a:cubicBezTo>
                      <a:pt x="731" y="7122"/>
                      <a:pt x="571" y="7464"/>
                      <a:pt x="457" y="7852"/>
                    </a:cubicBezTo>
                    <a:cubicBezTo>
                      <a:pt x="320" y="8218"/>
                      <a:pt x="137" y="8560"/>
                      <a:pt x="0" y="8925"/>
                    </a:cubicBezTo>
                    <a:cubicBezTo>
                      <a:pt x="206" y="8606"/>
                      <a:pt x="434" y="8263"/>
                      <a:pt x="617" y="7921"/>
                    </a:cubicBezTo>
                    <a:cubicBezTo>
                      <a:pt x="799" y="7556"/>
                      <a:pt x="982" y="7213"/>
                      <a:pt x="1096" y="6825"/>
                    </a:cubicBezTo>
                    <a:cubicBezTo>
                      <a:pt x="1370" y="6072"/>
                      <a:pt x="1484" y="5250"/>
                      <a:pt x="1507" y="4451"/>
                    </a:cubicBezTo>
                    <a:cubicBezTo>
                      <a:pt x="1507" y="3652"/>
                      <a:pt x="1370" y="2854"/>
                      <a:pt x="1119" y="2100"/>
                    </a:cubicBezTo>
                    <a:cubicBezTo>
                      <a:pt x="868" y="1324"/>
                      <a:pt x="502" y="6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893;p42">
                <a:extLst>
                  <a:ext uri="{FF2B5EF4-FFF2-40B4-BE49-F238E27FC236}">
                    <a16:creationId xmlns:a16="http://schemas.microsoft.com/office/drawing/2014/main" id="{6105660E-C398-040A-277E-4B17A2E2A492}"/>
                  </a:ext>
                </a:extLst>
              </p:cNvPr>
              <p:cNvSpPr/>
              <p:nvPr/>
            </p:nvSpPr>
            <p:spPr>
              <a:xfrm>
                <a:off x="7984425" y="3612150"/>
                <a:ext cx="37700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8926" extrusionOk="0">
                    <a:moveTo>
                      <a:pt x="1507" y="0"/>
                    </a:moveTo>
                    <a:lnTo>
                      <a:pt x="1507" y="0"/>
                    </a:lnTo>
                    <a:cubicBezTo>
                      <a:pt x="1005" y="617"/>
                      <a:pt x="640" y="1324"/>
                      <a:pt x="389" y="2100"/>
                    </a:cubicBezTo>
                    <a:cubicBezTo>
                      <a:pt x="138" y="2854"/>
                      <a:pt x="1" y="3652"/>
                      <a:pt x="1" y="4451"/>
                    </a:cubicBezTo>
                    <a:cubicBezTo>
                      <a:pt x="23" y="5250"/>
                      <a:pt x="115" y="6072"/>
                      <a:pt x="411" y="6825"/>
                    </a:cubicBezTo>
                    <a:cubicBezTo>
                      <a:pt x="503" y="7213"/>
                      <a:pt x="708" y="7556"/>
                      <a:pt x="868" y="7921"/>
                    </a:cubicBezTo>
                    <a:cubicBezTo>
                      <a:pt x="1051" y="8263"/>
                      <a:pt x="1279" y="8606"/>
                      <a:pt x="1507" y="8925"/>
                    </a:cubicBezTo>
                    <a:cubicBezTo>
                      <a:pt x="1370" y="8560"/>
                      <a:pt x="1165" y="8218"/>
                      <a:pt x="1051" y="7852"/>
                    </a:cubicBezTo>
                    <a:cubicBezTo>
                      <a:pt x="914" y="7464"/>
                      <a:pt x="777" y="7122"/>
                      <a:pt x="685" y="6734"/>
                    </a:cubicBezTo>
                    <a:cubicBezTo>
                      <a:pt x="480" y="6003"/>
                      <a:pt x="389" y="5227"/>
                      <a:pt x="389" y="4451"/>
                    </a:cubicBezTo>
                    <a:cubicBezTo>
                      <a:pt x="366" y="3698"/>
                      <a:pt x="480" y="2922"/>
                      <a:pt x="663" y="2169"/>
                    </a:cubicBezTo>
                    <a:cubicBezTo>
                      <a:pt x="868" y="1438"/>
                      <a:pt x="1119" y="685"/>
                      <a:pt x="15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894;p42">
                <a:extLst>
                  <a:ext uri="{FF2B5EF4-FFF2-40B4-BE49-F238E27FC236}">
                    <a16:creationId xmlns:a16="http://schemas.microsoft.com/office/drawing/2014/main" id="{9D862689-7301-02A1-8C59-6139FBA0D879}"/>
                  </a:ext>
                </a:extLst>
              </p:cNvPr>
              <p:cNvSpPr/>
              <p:nvPr/>
            </p:nvSpPr>
            <p:spPr>
              <a:xfrm>
                <a:off x="7810375" y="3696600"/>
                <a:ext cx="274500" cy="164375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6575" extrusionOk="0">
                    <a:moveTo>
                      <a:pt x="115" y="1"/>
                    </a:moveTo>
                    <a:cubicBezTo>
                      <a:pt x="47" y="343"/>
                      <a:pt x="1" y="708"/>
                      <a:pt x="1" y="1096"/>
                    </a:cubicBezTo>
                    <a:cubicBezTo>
                      <a:pt x="1" y="4109"/>
                      <a:pt x="2466" y="6574"/>
                      <a:pt x="5502" y="6574"/>
                    </a:cubicBezTo>
                    <a:cubicBezTo>
                      <a:pt x="8538" y="6574"/>
                      <a:pt x="10980" y="4109"/>
                      <a:pt x="10980" y="1096"/>
                    </a:cubicBezTo>
                    <a:cubicBezTo>
                      <a:pt x="10980" y="708"/>
                      <a:pt x="10957" y="343"/>
                      <a:pt x="10889" y="1"/>
                    </a:cubicBezTo>
                    <a:cubicBezTo>
                      <a:pt x="10364" y="2511"/>
                      <a:pt x="8150" y="4406"/>
                      <a:pt x="5502" y="4406"/>
                    </a:cubicBezTo>
                    <a:cubicBezTo>
                      <a:pt x="2831" y="4406"/>
                      <a:pt x="617" y="2511"/>
                      <a:pt x="1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" name="Google Shape;5895;p42">
              <a:extLst>
                <a:ext uri="{FF2B5EF4-FFF2-40B4-BE49-F238E27FC236}">
                  <a16:creationId xmlns:a16="http://schemas.microsoft.com/office/drawing/2014/main" id="{5A350463-A5B5-8210-D4FC-AC8B51711819}"/>
                </a:ext>
              </a:extLst>
            </p:cNvPr>
            <p:cNvGrpSpPr/>
            <p:nvPr/>
          </p:nvGrpSpPr>
          <p:grpSpPr>
            <a:xfrm>
              <a:off x="6881400" y="3156950"/>
              <a:ext cx="433700" cy="355675"/>
              <a:chOff x="6881400" y="3156950"/>
              <a:chExt cx="433700" cy="355675"/>
            </a:xfrm>
          </p:grpSpPr>
          <p:sp>
            <p:nvSpPr>
              <p:cNvPr id="188" name="Google Shape;5896;p42">
                <a:extLst>
                  <a:ext uri="{FF2B5EF4-FFF2-40B4-BE49-F238E27FC236}">
                    <a16:creationId xmlns:a16="http://schemas.microsoft.com/office/drawing/2014/main" id="{0FFBC5F3-4E78-C884-D9C3-E36562E85B30}"/>
                  </a:ext>
                </a:extLst>
              </p:cNvPr>
              <p:cNvSpPr/>
              <p:nvPr/>
            </p:nvSpPr>
            <p:spPr>
              <a:xfrm>
                <a:off x="6881400" y="3156950"/>
                <a:ext cx="128400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17" extrusionOk="0">
                    <a:moveTo>
                      <a:pt x="1787" y="0"/>
                    </a:moveTo>
                    <a:cubicBezTo>
                      <a:pt x="804" y="0"/>
                      <a:pt x="0" y="245"/>
                      <a:pt x="0" y="245"/>
                    </a:cubicBezTo>
                    <a:cubicBezTo>
                      <a:pt x="1393" y="1181"/>
                      <a:pt x="913" y="2002"/>
                      <a:pt x="1644" y="3144"/>
                    </a:cubicBezTo>
                    <a:cubicBezTo>
                      <a:pt x="2306" y="4217"/>
                      <a:pt x="3493" y="4217"/>
                      <a:pt x="3493" y="4217"/>
                    </a:cubicBezTo>
                    <a:lnTo>
                      <a:pt x="5136" y="2254"/>
                    </a:lnTo>
                    <a:cubicBezTo>
                      <a:pt x="4610" y="405"/>
                      <a:pt x="3050" y="0"/>
                      <a:pt x="17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897;p42">
                <a:extLst>
                  <a:ext uri="{FF2B5EF4-FFF2-40B4-BE49-F238E27FC236}">
                    <a16:creationId xmlns:a16="http://schemas.microsoft.com/office/drawing/2014/main" id="{8C30D047-673B-8AB9-CA94-722A679CC856}"/>
                  </a:ext>
                </a:extLst>
              </p:cNvPr>
              <p:cNvSpPr/>
              <p:nvPr/>
            </p:nvSpPr>
            <p:spPr>
              <a:xfrm>
                <a:off x="6881400" y="3163050"/>
                <a:ext cx="12840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3973" extrusionOk="0">
                    <a:moveTo>
                      <a:pt x="14" y="1"/>
                    </a:moveTo>
                    <a:cubicBezTo>
                      <a:pt x="5" y="1"/>
                      <a:pt x="0" y="1"/>
                      <a:pt x="0" y="1"/>
                    </a:cubicBezTo>
                    <a:cubicBezTo>
                      <a:pt x="1393" y="937"/>
                      <a:pt x="913" y="1758"/>
                      <a:pt x="1644" y="2900"/>
                    </a:cubicBezTo>
                    <a:cubicBezTo>
                      <a:pt x="2306" y="3973"/>
                      <a:pt x="3493" y="3973"/>
                      <a:pt x="3493" y="3973"/>
                    </a:cubicBezTo>
                    <a:lnTo>
                      <a:pt x="5136" y="2010"/>
                    </a:lnTo>
                    <a:cubicBezTo>
                      <a:pt x="5068" y="1827"/>
                      <a:pt x="4999" y="1667"/>
                      <a:pt x="4931" y="1507"/>
                    </a:cubicBezTo>
                    <a:lnTo>
                      <a:pt x="3378" y="3242"/>
                    </a:lnTo>
                    <a:cubicBezTo>
                      <a:pt x="3378" y="3242"/>
                      <a:pt x="2146" y="2808"/>
                      <a:pt x="1667" y="1325"/>
                    </a:cubicBezTo>
                    <a:cubicBezTo>
                      <a:pt x="1260" y="41"/>
                      <a:pt x="151" y="1"/>
                      <a:pt x="1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898;p42">
                <a:extLst>
                  <a:ext uri="{FF2B5EF4-FFF2-40B4-BE49-F238E27FC236}">
                    <a16:creationId xmlns:a16="http://schemas.microsoft.com/office/drawing/2014/main" id="{67E7FF47-6811-4BC0-D804-F0B02EA3A0C4}"/>
                  </a:ext>
                </a:extLst>
              </p:cNvPr>
              <p:cNvSpPr/>
              <p:nvPr/>
            </p:nvSpPr>
            <p:spPr>
              <a:xfrm>
                <a:off x="6968700" y="3213275"/>
                <a:ext cx="346400" cy="299350"/>
              </a:xfrm>
              <a:custGeom>
                <a:avLst/>
                <a:gdLst/>
                <a:ahLst/>
                <a:cxnLst/>
                <a:rect l="l" t="t" r="r" b="b"/>
                <a:pathLst>
                  <a:path w="13856" h="11974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10569" y="11504"/>
                    </a:lnTo>
                    <a:cubicBezTo>
                      <a:pt x="10913" y="11818"/>
                      <a:pt x="11354" y="11974"/>
                      <a:pt x="11794" y="11974"/>
                    </a:cubicBezTo>
                    <a:cubicBezTo>
                      <a:pt x="12315" y="11974"/>
                      <a:pt x="12835" y="11755"/>
                      <a:pt x="13194" y="11322"/>
                    </a:cubicBezTo>
                    <a:cubicBezTo>
                      <a:pt x="13856" y="10523"/>
                      <a:pt x="13719" y="9336"/>
                      <a:pt x="12897" y="8697"/>
                    </a:cubicBez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899;p42">
                <a:extLst>
                  <a:ext uri="{FF2B5EF4-FFF2-40B4-BE49-F238E27FC236}">
                    <a16:creationId xmlns:a16="http://schemas.microsoft.com/office/drawing/2014/main" id="{CD0DACB4-B198-2BDA-D323-88A38781B530}"/>
                  </a:ext>
                </a:extLst>
              </p:cNvPr>
              <p:cNvSpPr/>
              <p:nvPr/>
            </p:nvSpPr>
            <p:spPr>
              <a:xfrm>
                <a:off x="6968700" y="3213275"/>
                <a:ext cx="599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626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708" y="2625"/>
                    </a:lnTo>
                    <a:lnTo>
                      <a:pt x="2397" y="594"/>
                    </a:ln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900;p42">
                <a:extLst>
                  <a:ext uri="{FF2B5EF4-FFF2-40B4-BE49-F238E27FC236}">
                    <a16:creationId xmlns:a16="http://schemas.microsoft.com/office/drawing/2014/main" id="{3885D82C-1DF4-1B18-BC09-A03FDDF674A5}"/>
                  </a:ext>
                </a:extLst>
              </p:cNvPr>
              <p:cNvSpPr/>
              <p:nvPr/>
            </p:nvSpPr>
            <p:spPr>
              <a:xfrm>
                <a:off x="7054300" y="3291275"/>
                <a:ext cx="218575" cy="184775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7391" extrusionOk="0">
                    <a:moveTo>
                      <a:pt x="766" y="0"/>
                    </a:moveTo>
                    <a:cubicBezTo>
                      <a:pt x="575" y="0"/>
                      <a:pt x="383" y="88"/>
                      <a:pt x="251" y="259"/>
                    </a:cubicBezTo>
                    <a:cubicBezTo>
                      <a:pt x="0" y="533"/>
                      <a:pt x="46" y="943"/>
                      <a:pt x="320" y="1172"/>
                    </a:cubicBezTo>
                    <a:lnTo>
                      <a:pt x="7076" y="7152"/>
                    </a:lnTo>
                    <a:cubicBezTo>
                      <a:pt x="7256" y="7310"/>
                      <a:pt x="7479" y="7390"/>
                      <a:pt x="7701" y="7390"/>
                    </a:cubicBezTo>
                    <a:cubicBezTo>
                      <a:pt x="7959" y="7390"/>
                      <a:pt x="8216" y="7282"/>
                      <a:pt x="8400" y="7061"/>
                    </a:cubicBezTo>
                    <a:cubicBezTo>
                      <a:pt x="8742" y="6650"/>
                      <a:pt x="8674" y="6056"/>
                      <a:pt x="8263" y="5737"/>
                    </a:cubicBezTo>
                    <a:lnTo>
                      <a:pt x="1164" y="145"/>
                    </a:lnTo>
                    <a:cubicBezTo>
                      <a:pt x="1048" y="48"/>
                      <a:pt x="907" y="0"/>
                      <a:pt x="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901;p42">
                <a:extLst>
                  <a:ext uri="{FF2B5EF4-FFF2-40B4-BE49-F238E27FC236}">
                    <a16:creationId xmlns:a16="http://schemas.microsoft.com/office/drawing/2014/main" id="{340F5D5C-B167-B225-3137-7AFE49BFE7FF}"/>
                  </a:ext>
                </a:extLst>
              </p:cNvPr>
              <p:cNvSpPr/>
              <p:nvPr/>
            </p:nvSpPr>
            <p:spPr>
              <a:xfrm>
                <a:off x="6968700" y="3254350"/>
                <a:ext cx="343550" cy="258275"/>
              </a:xfrm>
              <a:custGeom>
                <a:avLst/>
                <a:gdLst/>
                <a:ahLst/>
                <a:cxnLst/>
                <a:rect l="l" t="t" r="r" b="b"/>
                <a:pathLst>
                  <a:path w="13742" h="10331" extrusionOk="0">
                    <a:moveTo>
                      <a:pt x="274" y="1"/>
                    </a:moveTo>
                    <a:lnTo>
                      <a:pt x="1" y="321"/>
                    </a:lnTo>
                    <a:lnTo>
                      <a:pt x="10569" y="9861"/>
                    </a:lnTo>
                    <a:cubicBezTo>
                      <a:pt x="10913" y="10175"/>
                      <a:pt x="11354" y="10331"/>
                      <a:pt x="11794" y="10331"/>
                    </a:cubicBezTo>
                    <a:cubicBezTo>
                      <a:pt x="12315" y="10331"/>
                      <a:pt x="12835" y="10112"/>
                      <a:pt x="13194" y="9679"/>
                    </a:cubicBezTo>
                    <a:cubicBezTo>
                      <a:pt x="13719" y="9040"/>
                      <a:pt x="13741" y="8150"/>
                      <a:pt x="13308" y="7488"/>
                    </a:cubicBezTo>
                    <a:lnTo>
                      <a:pt x="13308" y="7488"/>
                    </a:lnTo>
                    <a:cubicBezTo>
                      <a:pt x="13331" y="7944"/>
                      <a:pt x="13194" y="8423"/>
                      <a:pt x="12874" y="8812"/>
                    </a:cubicBezTo>
                    <a:cubicBezTo>
                      <a:pt x="12513" y="9247"/>
                      <a:pt x="11996" y="9472"/>
                      <a:pt x="11475" y="9472"/>
                    </a:cubicBezTo>
                    <a:cubicBezTo>
                      <a:pt x="11040" y="9472"/>
                      <a:pt x="10602" y="9316"/>
                      <a:pt x="10249" y="8994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" name="Google Shape;5902;p42">
              <a:extLst>
                <a:ext uri="{FF2B5EF4-FFF2-40B4-BE49-F238E27FC236}">
                  <a16:creationId xmlns:a16="http://schemas.microsoft.com/office/drawing/2014/main" id="{49350064-A77A-26FB-D8D7-7ECE54D13285}"/>
                </a:ext>
              </a:extLst>
            </p:cNvPr>
            <p:cNvGrpSpPr/>
            <p:nvPr/>
          </p:nvGrpSpPr>
          <p:grpSpPr>
            <a:xfrm>
              <a:off x="8084850" y="3970500"/>
              <a:ext cx="396050" cy="377650"/>
              <a:chOff x="8084850" y="3970500"/>
              <a:chExt cx="396050" cy="377650"/>
            </a:xfrm>
          </p:grpSpPr>
          <p:sp>
            <p:nvSpPr>
              <p:cNvPr id="175" name="Google Shape;5903;p42">
                <a:extLst>
                  <a:ext uri="{FF2B5EF4-FFF2-40B4-BE49-F238E27FC236}">
                    <a16:creationId xmlns:a16="http://schemas.microsoft.com/office/drawing/2014/main" id="{E37C5FEA-5636-72AF-1A85-2B497EC97BBF}"/>
                  </a:ext>
                </a:extLst>
              </p:cNvPr>
              <p:cNvSpPr/>
              <p:nvPr/>
            </p:nvSpPr>
            <p:spPr>
              <a:xfrm>
                <a:off x="8161325" y="4061075"/>
                <a:ext cx="247675" cy="22787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9115" extrusionOk="0">
                    <a:moveTo>
                      <a:pt x="5242" y="0"/>
                    </a:moveTo>
                    <a:cubicBezTo>
                      <a:pt x="4501" y="0"/>
                      <a:pt x="3723" y="202"/>
                      <a:pt x="2968" y="623"/>
                    </a:cubicBezTo>
                    <a:cubicBezTo>
                      <a:pt x="594" y="1970"/>
                      <a:pt x="0" y="4618"/>
                      <a:pt x="1598" y="6740"/>
                    </a:cubicBezTo>
                    <a:cubicBezTo>
                      <a:pt x="3196" y="8840"/>
                      <a:pt x="5182" y="8019"/>
                      <a:pt x="6004" y="9114"/>
                    </a:cubicBezTo>
                    <a:lnTo>
                      <a:pt x="7282" y="8407"/>
                    </a:lnTo>
                    <a:lnTo>
                      <a:pt x="8560" y="7676"/>
                    </a:lnTo>
                    <a:cubicBezTo>
                      <a:pt x="7989" y="6672"/>
                      <a:pt x="9907" y="5074"/>
                      <a:pt x="8925" y="2609"/>
                    </a:cubicBezTo>
                    <a:cubicBezTo>
                      <a:pt x="8256" y="928"/>
                      <a:pt x="6833" y="0"/>
                      <a:pt x="52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5904;p42">
                <a:extLst>
                  <a:ext uri="{FF2B5EF4-FFF2-40B4-BE49-F238E27FC236}">
                    <a16:creationId xmlns:a16="http://schemas.microsoft.com/office/drawing/2014/main" id="{56E907EC-B0E5-7530-FC7B-D2934474D95C}"/>
                  </a:ext>
                </a:extLst>
              </p:cNvPr>
              <p:cNvSpPr/>
              <p:nvPr/>
            </p:nvSpPr>
            <p:spPr>
              <a:xfrm>
                <a:off x="8192700" y="4071300"/>
                <a:ext cx="148975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4091" extrusionOk="0">
                    <a:moveTo>
                      <a:pt x="3972" y="1"/>
                    </a:moveTo>
                    <a:cubicBezTo>
                      <a:pt x="3420" y="1"/>
                      <a:pt x="2749" y="152"/>
                      <a:pt x="1918" y="557"/>
                    </a:cubicBezTo>
                    <a:cubicBezTo>
                      <a:pt x="868" y="1059"/>
                      <a:pt x="1" y="2268"/>
                      <a:pt x="1" y="3661"/>
                    </a:cubicBezTo>
                    <a:cubicBezTo>
                      <a:pt x="1" y="3966"/>
                      <a:pt x="69" y="4090"/>
                      <a:pt x="188" y="4090"/>
                    </a:cubicBezTo>
                    <a:cubicBezTo>
                      <a:pt x="611" y="4090"/>
                      <a:pt x="1676" y="2519"/>
                      <a:pt x="2603" y="1949"/>
                    </a:cubicBezTo>
                    <a:cubicBezTo>
                      <a:pt x="4178" y="967"/>
                      <a:pt x="5958" y="785"/>
                      <a:pt x="5456" y="442"/>
                    </a:cubicBezTo>
                    <a:cubicBezTo>
                      <a:pt x="5079" y="199"/>
                      <a:pt x="4603" y="1"/>
                      <a:pt x="3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5905;p42">
                <a:extLst>
                  <a:ext uri="{FF2B5EF4-FFF2-40B4-BE49-F238E27FC236}">
                    <a16:creationId xmlns:a16="http://schemas.microsoft.com/office/drawing/2014/main" id="{2AD3A41F-9F1E-C35A-DE10-61489B90B9B1}"/>
                  </a:ext>
                </a:extLst>
              </p:cNvPr>
              <p:cNvSpPr/>
              <p:nvPr/>
            </p:nvSpPr>
            <p:spPr>
              <a:xfrm>
                <a:off x="8249200" y="4141700"/>
                <a:ext cx="102750" cy="1369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5479" fill="none" extrusionOk="0">
                    <a:moveTo>
                      <a:pt x="3242" y="5478"/>
                    </a:moveTo>
                    <a:cubicBezTo>
                      <a:pt x="3242" y="5478"/>
                      <a:pt x="1142" y="1666"/>
                      <a:pt x="731" y="913"/>
                    </a:cubicBezTo>
                    <a:cubicBezTo>
                      <a:pt x="548" y="617"/>
                      <a:pt x="343" y="731"/>
                      <a:pt x="252" y="982"/>
                    </a:cubicBezTo>
                    <a:cubicBezTo>
                      <a:pt x="1" y="1644"/>
                      <a:pt x="754" y="2237"/>
                      <a:pt x="1347" y="1895"/>
                    </a:cubicBezTo>
                    <a:lnTo>
                      <a:pt x="2100" y="1461"/>
                    </a:lnTo>
                    <a:cubicBezTo>
                      <a:pt x="2717" y="1119"/>
                      <a:pt x="2580" y="183"/>
                      <a:pt x="1895" y="46"/>
                    </a:cubicBezTo>
                    <a:cubicBezTo>
                      <a:pt x="1644" y="0"/>
                      <a:pt x="1439" y="114"/>
                      <a:pt x="1598" y="434"/>
                    </a:cubicBezTo>
                    <a:cubicBezTo>
                      <a:pt x="2032" y="1164"/>
                      <a:pt x="4109" y="4976"/>
                      <a:pt x="4109" y="4976"/>
                    </a:cubicBezTo>
                  </a:path>
                </a:pathLst>
              </a:custGeom>
              <a:noFill/>
              <a:ln w="970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5906;p42">
                <a:extLst>
                  <a:ext uri="{FF2B5EF4-FFF2-40B4-BE49-F238E27FC236}">
                    <a16:creationId xmlns:a16="http://schemas.microsoft.com/office/drawing/2014/main" id="{EC8F999E-7348-9423-BB83-E5D5E4A3FDB6}"/>
                  </a:ext>
                </a:extLst>
              </p:cNvPr>
              <p:cNvSpPr/>
              <p:nvPr/>
            </p:nvSpPr>
            <p:spPr>
              <a:xfrm>
                <a:off x="8187000" y="4110875"/>
                <a:ext cx="222000" cy="1780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7123" extrusionOk="0">
                    <a:moveTo>
                      <a:pt x="7601" y="1"/>
                    </a:moveTo>
                    <a:cubicBezTo>
                      <a:pt x="7784" y="1576"/>
                      <a:pt x="7693" y="4041"/>
                      <a:pt x="5684" y="5205"/>
                    </a:cubicBezTo>
                    <a:cubicBezTo>
                      <a:pt x="5110" y="5538"/>
                      <a:pt x="4531" y="5673"/>
                      <a:pt x="3970" y="5673"/>
                    </a:cubicBezTo>
                    <a:cubicBezTo>
                      <a:pt x="2301" y="5673"/>
                      <a:pt x="786" y="4479"/>
                      <a:pt x="1" y="3744"/>
                    </a:cubicBezTo>
                    <a:lnTo>
                      <a:pt x="1" y="3744"/>
                    </a:lnTo>
                    <a:cubicBezTo>
                      <a:pt x="138" y="4086"/>
                      <a:pt x="343" y="4429"/>
                      <a:pt x="571" y="4748"/>
                    </a:cubicBezTo>
                    <a:cubicBezTo>
                      <a:pt x="2169" y="6848"/>
                      <a:pt x="4155" y="6027"/>
                      <a:pt x="4977" y="7122"/>
                    </a:cubicBezTo>
                    <a:lnTo>
                      <a:pt x="6255" y="6415"/>
                    </a:lnTo>
                    <a:lnTo>
                      <a:pt x="7533" y="5684"/>
                    </a:lnTo>
                    <a:cubicBezTo>
                      <a:pt x="6962" y="4680"/>
                      <a:pt x="8880" y="3082"/>
                      <a:pt x="7898" y="617"/>
                    </a:cubicBezTo>
                    <a:cubicBezTo>
                      <a:pt x="7807" y="389"/>
                      <a:pt x="7716" y="206"/>
                      <a:pt x="760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5907;p42">
                <a:extLst>
                  <a:ext uri="{FF2B5EF4-FFF2-40B4-BE49-F238E27FC236}">
                    <a16:creationId xmlns:a16="http://schemas.microsoft.com/office/drawing/2014/main" id="{B2FC29E1-6BAA-B595-58D1-3EF4379BA20D}"/>
                  </a:ext>
                </a:extLst>
              </p:cNvPr>
              <p:cNvSpPr/>
              <p:nvPr/>
            </p:nvSpPr>
            <p:spPr>
              <a:xfrm>
                <a:off x="8298275" y="4247825"/>
                <a:ext cx="9875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67" extrusionOk="0">
                    <a:moveTo>
                      <a:pt x="3571" y="1"/>
                    </a:moveTo>
                    <a:cubicBezTo>
                      <a:pt x="3513" y="1"/>
                      <a:pt x="3455" y="16"/>
                      <a:pt x="3402" y="46"/>
                    </a:cubicBezTo>
                    <a:lnTo>
                      <a:pt x="229" y="1827"/>
                    </a:lnTo>
                    <a:cubicBezTo>
                      <a:pt x="69" y="1918"/>
                      <a:pt x="1" y="2124"/>
                      <a:pt x="115" y="2306"/>
                    </a:cubicBezTo>
                    <a:cubicBezTo>
                      <a:pt x="175" y="2411"/>
                      <a:pt x="284" y="2467"/>
                      <a:pt x="397" y="2467"/>
                    </a:cubicBezTo>
                    <a:cubicBezTo>
                      <a:pt x="456" y="2467"/>
                      <a:pt x="516" y="2452"/>
                      <a:pt x="571" y="2420"/>
                    </a:cubicBezTo>
                    <a:lnTo>
                      <a:pt x="3744" y="640"/>
                    </a:lnTo>
                    <a:cubicBezTo>
                      <a:pt x="3904" y="549"/>
                      <a:pt x="3949" y="343"/>
                      <a:pt x="3858" y="183"/>
                    </a:cubicBezTo>
                    <a:cubicBezTo>
                      <a:pt x="3797" y="62"/>
                      <a:pt x="3686" y="1"/>
                      <a:pt x="3571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5908;p42">
                <a:extLst>
                  <a:ext uri="{FF2B5EF4-FFF2-40B4-BE49-F238E27FC236}">
                    <a16:creationId xmlns:a16="http://schemas.microsoft.com/office/drawing/2014/main" id="{61C0E6BD-29E2-8C82-C60E-6FA8E84D8BAA}"/>
                  </a:ext>
                </a:extLst>
              </p:cNvPr>
              <p:cNvSpPr/>
              <p:nvPr/>
            </p:nvSpPr>
            <p:spPr>
              <a:xfrm>
                <a:off x="8306825" y="4262775"/>
                <a:ext cx="9875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80" extrusionOk="0">
                    <a:moveTo>
                      <a:pt x="3557" y="1"/>
                    </a:moveTo>
                    <a:cubicBezTo>
                      <a:pt x="3504" y="1"/>
                      <a:pt x="3451" y="14"/>
                      <a:pt x="3402" y="42"/>
                    </a:cubicBezTo>
                    <a:lnTo>
                      <a:pt x="229" y="1822"/>
                    </a:lnTo>
                    <a:cubicBezTo>
                      <a:pt x="69" y="1914"/>
                      <a:pt x="1" y="2142"/>
                      <a:pt x="92" y="2302"/>
                    </a:cubicBezTo>
                    <a:cubicBezTo>
                      <a:pt x="156" y="2412"/>
                      <a:pt x="285" y="2479"/>
                      <a:pt x="412" y="2479"/>
                    </a:cubicBezTo>
                    <a:cubicBezTo>
                      <a:pt x="467" y="2479"/>
                      <a:pt x="523" y="2466"/>
                      <a:pt x="572" y="2439"/>
                    </a:cubicBezTo>
                    <a:lnTo>
                      <a:pt x="3721" y="635"/>
                    </a:lnTo>
                    <a:cubicBezTo>
                      <a:pt x="3904" y="544"/>
                      <a:pt x="3950" y="339"/>
                      <a:pt x="3858" y="179"/>
                    </a:cubicBezTo>
                    <a:cubicBezTo>
                      <a:pt x="3795" y="68"/>
                      <a:pt x="3677" y="1"/>
                      <a:pt x="3557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909;p42">
                <a:extLst>
                  <a:ext uri="{FF2B5EF4-FFF2-40B4-BE49-F238E27FC236}">
                    <a16:creationId xmlns:a16="http://schemas.microsoft.com/office/drawing/2014/main" id="{AE9DA21B-A51B-6CFC-B275-0D5B7CEECEFE}"/>
                  </a:ext>
                </a:extLst>
              </p:cNvPr>
              <p:cNvSpPr/>
              <p:nvPr/>
            </p:nvSpPr>
            <p:spPr>
              <a:xfrm>
                <a:off x="8315400" y="4277625"/>
                <a:ext cx="987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79" extrusionOk="0">
                    <a:moveTo>
                      <a:pt x="3548" y="0"/>
                    </a:moveTo>
                    <a:cubicBezTo>
                      <a:pt x="3492" y="0"/>
                      <a:pt x="3434" y="13"/>
                      <a:pt x="3378" y="41"/>
                    </a:cubicBezTo>
                    <a:lnTo>
                      <a:pt x="229" y="1822"/>
                    </a:lnTo>
                    <a:cubicBezTo>
                      <a:pt x="69" y="1936"/>
                      <a:pt x="0" y="2141"/>
                      <a:pt x="92" y="2301"/>
                    </a:cubicBezTo>
                    <a:cubicBezTo>
                      <a:pt x="155" y="2412"/>
                      <a:pt x="273" y="2479"/>
                      <a:pt x="401" y="2479"/>
                    </a:cubicBezTo>
                    <a:cubicBezTo>
                      <a:pt x="457" y="2479"/>
                      <a:pt x="515" y="2466"/>
                      <a:pt x="571" y="2438"/>
                    </a:cubicBezTo>
                    <a:lnTo>
                      <a:pt x="3721" y="658"/>
                    </a:lnTo>
                    <a:cubicBezTo>
                      <a:pt x="3881" y="566"/>
                      <a:pt x="3949" y="338"/>
                      <a:pt x="3858" y="178"/>
                    </a:cubicBezTo>
                    <a:cubicBezTo>
                      <a:pt x="3794" y="67"/>
                      <a:pt x="3676" y="0"/>
                      <a:pt x="3548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910;p42">
                <a:extLst>
                  <a:ext uri="{FF2B5EF4-FFF2-40B4-BE49-F238E27FC236}">
                    <a16:creationId xmlns:a16="http://schemas.microsoft.com/office/drawing/2014/main" id="{C6794CF1-AEF1-B939-4386-4618BED4E96C}"/>
                  </a:ext>
                </a:extLst>
              </p:cNvPr>
              <p:cNvSpPr/>
              <p:nvPr/>
            </p:nvSpPr>
            <p:spPr>
              <a:xfrm>
                <a:off x="8335375" y="4296900"/>
                <a:ext cx="75350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2050" extrusionOk="0">
                    <a:moveTo>
                      <a:pt x="2694" y="1"/>
                    </a:moveTo>
                    <a:lnTo>
                      <a:pt x="0" y="1530"/>
                    </a:lnTo>
                    <a:cubicBezTo>
                      <a:pt x="191" y="1871"/>
                      <a:pt x="578" y="2049"/>
                      <a:pt x="1015" y="2049"/>
                    </a:cubicBezTo>
                    <a:cubicBezTo>
                      <a:pt x="1308" y="2049"/>
                      <a:pt x="1624" y="1969"/>
                      <a:pt x="1918" y="1804"/>
                    </a:cubicBezTo>
                    <a:cubicBezTo>
                      <a:pt x="2671" y="1370"/>
                      <a:pt x="3013" y="571"/>
                      <a:pt x="26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911;p42">
                <a:extLst>
                  <a:ext uri="{FF2B5EF4-FFF2-40B4-BE49-F238E27FC236}">
                    <a16:creationId xmlns:a16="http://schemas.microsoft.com/office/drawing/2014/main" id="{0F374031-5D81-6239-547B-8F51AB8231E5}"/>
                  </a:ext>
                </a:extLst>
              </p:cNvPr>
              <p:cNvSpPr/>
              <p:nvPr/>
            </p:nvSpPr>
            <p:spPr>
              <a:xfrm>
                <a:off x="8179575" y="3975650"/>
                <a:ext cx="359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694" fill="none" extrusionOk="0">
                    <a:moveTo>
                      <a:pt x="1439" y="2693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5912;p42">
                <a:extLst>
                  <a:ext uri="{FF2B5EF4-FFF2-40B4-BE49-F238E27FC236}">
                    <a16:creationId xmlns:a16="http://schemas.microsoft.com/office/drawing/2014/main" id="{5E8A4FD9-76B4-8230-157A-D49C4FC2BECA}"/>
                  </a:ext>
                </a:extLst>
              </p:cNvPr>
              <p:cNvSpPr/>
              <p:nvPr/>
            </p:nvSpPr>
            <p:spPr>
              <a:xfrm>
                <a:off x="8084850" y="4218150"/>
                <a:ext cx="73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1257" fill="none" extrusionOk="0">
                    <a:moveTo>
                      <a:pt x="2945" y="1"/>
                    </a:moveTo>
                    <a:lnTo>
                      <a:pt x="1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913;p42">
                <a:extLst>
                  <a:ext uri="{FF2B5EF4-FFF2-40B4-BE49-F238E27FC236}">
                    <a16:creationId xmlns:a16="http://schemas.microsoft.com/office/drawing/2014/main" id="{02A2836F-9AFB-83DD-98F1-6312032B94D6}"/>
                  </a:ext>
                </a:extLst>
              </p:cNvPr>
              <p:cNvSpPr/>
              <p:nvPr/>
            </p:nvSpPr>
            <p:spPr>
              <a:xfrm>
                <a:off x="8407275" y="4069800"/>
                <a:ext cx="73625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56" fill="none" extrusionOk="0">
                    <a:moveTo>
                      <a:pt x="2945" y="0"/>
                    </a:moveTo>
                    <a:lnTo>
                      <a:pt x="0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914;p42">
                <a:extLst>
                  <a:ext uri="{FF2B5EF4-FFF2-40B4-BE49-F238E27FC236}">
                    <a16:creationId xmlns:a16="http://schemas.microsoft.com/office/drawing/2014/main" id="{B8FF7205-571B-C6EA-CF93-ED1831A5CD08}"/>
                  </a:ext>
                </a:extLst>
              </p:cNvPr>
              <p:cNvSpPr/>
              <p:nvPr/>
            </p:nvSpPr>
            <p:spPr>
              <a:xfrm>
                <a:off x="8088850" y="4100050"/>
                <a:ext cx="5937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1005" fill="none" extrusionOk="0">
                    <a:moveTo>
                      <a:pt x="2374" y="1004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915;p42">
                <a:extLst>
                  <a:ext uri="{FF2B5EF4-FFF2-40B4-BE49-F238E27FC236}">
                    <a16:creationId xmlns:a16="http://schemas.microsoft.com/office/drawing/2014/main" id="{E1DD0961-2452-6270-0671-32ED618F444D}"/>
                  </a:ext>
                </a:extLst>
              </p:cNvPr>
              <p:cNvSpPr/>
              <p:nvPr/>
            </p:nvSpPr>
            <p:spPr>
              <a:xfrm>
                <a:off x="8329100" y="3970500"/>
                <a:ext cx="2570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375" fill="none" extrusionOk="0">
                    <a:moveTo>
                      <a:pt x="0" y="2375"/>
                    </a:moveTo>
                    <a:lnTo>
                      <a:pt x="1027" y="1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" name="Google Shape;5916;p42">
              <a:extLst>
                <a:ext uri="{FF2B5EF4-FFF2-40B4-BE49-F238E27FC236}">
                  <a16:creationId xmlns:a16="http://schemas.microsoft.com/office/drawing/2014/main" id="{4EC488DC-7489-C21B-4E89-31100B23E081}"/>
                </a:ext>
              </a:extLst>
            </p:cNvPr>
            <p:cNvGrpSpPr/>
            <p:nvPr/>
          </p:nvGrpSpPr>
          <p:grpSpPr>
            <a:xfrm>
              <a:off x="6688525" y="1589275"/>
              <a:ext cx="305300" cy="431550"/>
              <a:chOff x="6688525" y="1589275"/>
              <a:chExt cx="305300" cy="431550"/>
            </a:xfrm>
          </p:grpSpPr>
          <p:sp>
            <p:nvSpPr>
              <p:cNvPr id="171" name="Google Shape;5917;p42">
                <a:extLst>
                  <a:ext uri="{FF2B5EF4-FFF2-40B4-BE49-F238E27FC236}">
                    <a16:creationId xmlns:a16="http://schemas.microsoft.com/office/drawing/2014/main" id="{21F9956E-13FC-DD3A-28BB-EAB8115FC493}"/>
                  </a:ext>
                </a:extLst>
              </p:cNvPr>
              <p:cNvSpPr/>
              <p:nvPr/>
            </p:nvSpPr>
            <p:spPr>
              <a:xfrm>
                <a:off x="6842025" y="1589275"/>
                <a:ext cx="151800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3674" extrusionOk="0">
                    <a:moveTo>
                      <a:pt x="756" y="1"/>
                    </a:moveTo>
                    <a:cubicBezTo>
                      <a:pt x="526" y="1"/>
                      <a:pt x="297" y="131"/>
                      <a:pt x="183" y="342"/>
                    </a:cubicBezTo>
                    <a:lnTo>
                      <a:pt x="160" y="411"/>
                    </a:lnTo>
                    <a:cubicBezTo>
                      <a:pt x="0" y="707"/>
                      <a:pt x="137" y="1095"/>
                      <a:pt x="434" y="1255"/>
                    </a:cubicBezTo>
                    <a:lnTo>
                      <a:pt x="5045" y="3606"/>
                    </a:lnTo>
                    <a:cubicBezTo>
                      <a:pt x="5130" y="3652"/>
                      <a:pt x="5224" y="3674"/>
                      <a:pt x="5317" y="3674"/>
                    </a:cubicBezTo>
                    <a:cubicBezTo>
                      <a:pt x="5546" y="3674"/>
                      <a:pt x="5776" y="3543"/>
                      <a:pt x="5889" y="3332"/>
                    </a:cubicBezTo>
                    <a:lnTo>
                      <a:pt x="5912" y="3264"/>
                    </a:lnTo>
                    <a:cubicBezTo>
                      <a:pt x="6072" y="2967"/>
                      <a:pt x="5958" y="2579"/>
                      <a:pt x="5638" y="2419"/>
                    </a:cubicBezTo>
                    <a:lnTo>
                      <a:pt x="1028" y="68"/>
                    </a:lnTo>
                    <a:cubicBezTo>
                      <a:pt x="942" y="22"/>
                      <a:pt x="849" y="1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5918;p42">
                <a:extLst>
                  <a:ext uri="{FF2B5EF4-FFF2-40B4-BE49-F238E27FC236}">
                    <a16:creationId xmlns:a16="http://schemas.microsoft.com/office/drawing/2014/main" id="{F2BEC1A9-623A-7B0A-8C08-9C5C850E8FD4}"/>
                  </a:ext>
                </a:extLst>
              </p:cNvPr>
              <p:cNvSpPr/>
              <p:nvPr/>
            </p:nvSpPr>
            <p:spPr>
              <a:xfrm>
                <a:off x="6688525" y="1626350"/>
                <a:ext cx="268225" cy="394475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15779" extrusionOk="0">
                    <a:moveTo>
                      <a:pt x="7031" y="1"/>
                    </a:moveTo>
                    <a:lnTo>
                      <a:pt x="457" y="12874"/>
                    </a:lnTo>
                    <a:cubicBezTo>
                      <a:pt x="0" y="13787"/>
                      <a:pt x="366" y="14928"/>
                      <a:pt x="1301" y="15408"/>
                    </a:cubicBezTo>
                    <a:lnTo>
                      <a:pt x="1644" y="15567"/>
                    </a:lnTo>
                    <a:cubicBezTo>
                      <a:pt x="1916" y="15710"/>
                      <a:pt x="2209" y="15778"/>
                      <a:pt x="2498" y="15778"/>
                    </a:cubicBezTo>
                    <a:cubicBezTo>
                      <a:pt x="3179" y="15778"/>
                      <a:pt x="3841" y="15402"/>
                      <a:pt x="4177" y="14746"/>
                    </a:cubicBezTo>
                    <a:lnTo>
                      <a:pt x="10728" y="1895"/>
                    </a:lnTo>
                    <a:lnTo>
                      <a:pt x="70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5919;p42">
                <a:extLst>
                  <a:ext uri="{FF2B5EF4-FFF2-40B4-BE49-F238E27FC236}">
                    <a16:creationId xmlns:a16="http://schemas.microsoft.com/office/drawing/2014/main" id="{C2F9FCF7-1AAE-3348-D238-F262508AFAF7}"/>
                  </a:ext>
                </a:extLst>
              </p:cNvPr>
              <p:cNvSpPr/>
              <p:nvPr/>
            </p:nvSpPr>
            <p:spPr>
              <a:xfrm>
                <a:off x="6706200" y="1754175"/>
                <a:ext cx="175800" cy="247950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9918" extrusionOk="0">
                    <a:moveTo>
                      <a:pt x="4361" y="0"/>
                    </a:moveTo>
                    <a:lnTo>
                      <a:pt x="343" y="7807"/>
                    </a:lnTo>
                    <a:cubicBezTo>
                      <a:pt x="1" y="8469"/>
                      <a:pt x="275" y="9313"/>
                      <a:pt x="937" y="9655"/>
                    </a:cubicBezTo>
                    <a:lnTo>
                      <a:pt x="1188" y="9770"/>
                    </a:lnTo>
                    <a:cubicBezTo>
                      <a:pt x="1389" y="9870"/>
                      <a:pt x="1602" y="9918"/>
                      <a:pt x="1811" y="9918"/>
                    </a:cubicBezTo>
                    <a:cubicBezTo>
                      <a:pt x="2314" y="9918"/>
                      <a:pt x="2795" y="9644"/>
                      <a:pt x="3037" y="9176"/>
                    </a:cubicBezTo>
                    <a:lnTo>
                      <a:pt x="7031" y="1370"/>
                    </a:lnTo>
                    <a:lnTo>
                      <a:pt x="7031" y="1370"/>
                    </a:lnTo>
                    <a:cubicBezTo>
                      <a:pt x="7031" y="1370"/>
                      <a:pt x="6814" y="1479"/>
                      <a:pt x="6525" y="1479"/>
                    </a:cubicBezTo>
                    <a:cubicBezTo>
                      <a:pt x="6222" y="1479"/>
                      <a:pt x="5840" y="1359"/>
                      <a:pt x="5547" y="868"/>
                    </a:cubicBezTo>
                    <a:cubicBezTo>
                      <a:pt x="5068" y="69"/>
                      <a:pt x="4361" y="0"/>
                      <a:pt x="43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5920;p42">
                <a:extLst>
                  <a:ext uri="{FF2B5EF4-FFF2-40B4-BE49-F238E27FC236}">
                    <a16:creationId xmlns:a16="http://schemas.microsoft.com/office/drawing/2014/main" id="{6D6584CE-9699-D090-0A84-6F0782557D1B}"/>
                  </a:ext>
                </a:extLst>
              </p:cNvPr>
              <p:cNvSpPr/>
              <p:nvPr/>
            </p:nvSpPr>
            <p:spPr>
              <a:xfrm>
                <a:off x="6694800" y="1662300"/>
                <a:ext cx="261950" cy="35852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14341" extrusionOk="0">
                    <a:moveTo>
                      <a:pt x="9587" y="0"/>
                    </a:moveTo>
                    <a:lnTo>
                      <a:pt x="3447" y="12029"/>
                    </a:lnTo>
                    <a:cubicBezTo>
                      <a:pt x="3111" y="12686"/>
                      <a:pt x="2459" y="13062"/>
                      <a:pt x="1778" y="13062"/>
                    </a:cubicBezTo>
                    <a:cubicBezTo>
                      <a:pt x="1488" y="13062"/>
                      <a:pt x="1193" y="12994"/>
                      <a:pt x="913" y="12851"/>
                    </a:cubicBezTo>
                    <a:lnTo>
                      <a:pt x="571" y="12691"/>
                    </a:lnTo>
                    <a:cubicBezTo>
                      <a:pt x="343" y="12577"/>
                      <a:pt x="160" y="12417"/>
                      <a:pt x="23" y="12258"/>
                    </a:cubicBezTo>
                    <a:lnTo>
                      <a:pt x="23" y="12258"/>
                    </a:lnTo>
                    <a:cubicBezTo>
                      <a:pt x="0" y="12942"/>
                      <a:pt x="388" y="13627"/>
                      <a:pt x="1050" y="13970"/>
                    </a:cubicBezTo>
                    <a:lnTo>
                      <a:pt x="1393" y="14129"/>
                    </a:lnTo>
                    <a:cubicBezTo>
                      <a:pt x="1665" y="14272"/>
                      <a:pt x="1958" y="14340"/>
                      <a:pt x="2247" y="14340"/>
                    </a:cubicBezTo>
                    <a:cubicBezTo>
                      <a:pt x="2928" y="14340"/>
                      <a:pt x="3590" y="13964"/>
                      <a:pt x="3926" y="13308"/>
                    </a:cubicBezTo>
                    <a:lnTo>
                      <a:pt x="10477" y="457"/>
                    </a:lnTo>
                    <a:lnTo>
                      <a:pt x="95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" name="Google Shape;5921;p42">
              <a:extLst>
                <a:ext uri="{FF2B5EF4-FFF2-40B4-BE49-F238E27FC236}">
                  <a16:creationId xmlns:a16="http://schemas.microsoft.com/office/drawing/2014/main" id="{9684D413-CFC8-DEDE-069E-E6291565F724}"/>
                </a:ext>
              </a:extLst>
            </p:cNvPr>
            <p:cNvGrpSpPr/>
            <p:nvPr/>
          </p:nvGrpSpPr>
          <p:grpSpPr>
            <a:xfrm>
              <a:off x="7184975" y="2012100"/>
              <a:ext cx="341250" cy="336325"/>
              <a:chOff x="7184975" y="2012100"/>
              <a:chExt cx="341250" cy="336325"/>
            </a:xfrm>
          </p:grpSpPr>
          <p:sp>
            <p:nvSpPr>
              <p:cNvPr id="159" name="Google Shape;5922;p42">
                <a:extLst>
                  <a:ext uri="{FF2B5EF4-FFF2-40B4-BE49-F238E27FC236}">
                    <a16:creationId xmlns:a16="http://schemas.microsoft.com/office/drawing/2014/main" id="{C0C13312-D58C-FFB5-6399-1806C9BE3C72}"/>
                  </a:ext>
                </a:extLst>
              </p:cNvPr>
              <p:cNvSpPr/>
              <p:nvPr/>
            </p:nvSpPr>
            <p:spPr>
              <a:xfrm>
                <a:off x="7480550" y="2012100"/>
                <a:ext cx="4567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850" extrusionOk="0">
                    <a:moveTo>
                      <a:pt x="1827" y="0"/>
                    </a:moveTo>
                    <a:lnTo>
                      <a:pt x="1" y="1028"/>
                    </a:lnTo>
                    <a:lnTo>
                      <a:pt x="845" y="1849"/>
                    </a:lnTo>
                    <a:lnTo>
                      <a:pt x="18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923;p42">
                <a:extLst>
                  <a:ext uri="{FF2B5EF4-FFF2-40B4-BE49-F238E27FC236}">
                    <a16:creationId xmlns:a16="http://schemas.microsoft.com/office/drawing/2014/main" id="{5DF8F8C8-E299-F1C2-696E-ADB7B5AB5C20}"/>
                  </a:ext>
                </a:extLst>
              </p:cNvPr>
              <p:cNvSpPr/>
              <p:nvPr/>
            </p:nvSpPr>
            <p:spPr>
              <a:xfrm>
                <a:off x="7485125" y="2076575"/>
                <a:ext cx="131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49" fill="none" extrusionOk="0">
                    <a:moveTo>
                      <a:pt x="525" y="1"/>
                    </a:moveTo>
                    <a:lnTo>
                      <a:pt x="0" y="548"/>
                    </a:lnTo>
                  </a:path>
                </a:pathLst>
              </a:custGeom>
              <a:noFill/>
              <a:ln w="9700" cap="rnd" cmpd="sng">
                <a:solidFill>
                  <a:srgbClr val="FFD2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61" name="Google Shape;5924;p42">
                <a:extLst>
                  <a:ext uri="{FF2B5EF4-FFF2-40B4-BE49-F238E27FC236}">
                    <a16:creationId xmlns:a16="http://schemas.microsoft.com/office/drawing/2014/main" id="{EFF3DCC6-D385-D94E-E12E-AFD37C9C146E}"/>
                  </a:ext>
                </a:extLst>
              </p:cNvPr>
              <p:cNvGrpSpPr/>
              <p:nvPr/>
            </p:nvGrpSpPr>
            <p:grpSpPr>
              <a:xfrm>
                <a:off x="7184975" y="2024925"/>
                <a:ext cx="332125" cy="323500"/>
                <a:chOff x="7184975" y="2024925"/>
                <a:chExt cx="332125" cy="323500"/>
              </a:xfrm>
            </p:grpSpPr>
            <p:sp>
              <p:nvSpPr>
                <p:cNvPr id="162" name="Google Shape;5925;p42">
                  <a:extLst>
                    <a:ext uri="{FF2B5EF4-FFF2-40B4-BE49-F238E27FC236}">
                      <a16:creationId xmlns:a16="http://schemas.microsoft.com/office/drawing/2014/main" id="{5CDCD48C-C3C0-EDBE-4F7A-98B57580B985}"/>
                    </a:ext>
                  </a:extLst>
                </p:cNvPr>
                <p:cNvSpPr/>
                <p:nvPr/>
              </p:nvSpPr>
              <p:spPr>
                <a:xfrm>
                  <a:off x="7433775" y="2024925"/>
                  <a:ext cx="83325" cy="8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3" h="3231" extrusionOk="0">
                      <a:moveTo>
                        <a:pt x="1016" y="1"/>
                      </a:moveTo>
                      <a:cubicBezTo>
                        <a:pt x="805" y="1"/>
                        <a:pt x="594" y="81"/>
                        <a:pt x="434" y="241"/>
                      </a:cubicBezTo>
                      <a:lnTo>
                        <a:pt x="0" y="697"/>
                      </a:lnTo>
                      <a:cubicBezTo>
                        <a:pt x="114" y="766"/>
                        <a:pt x="251" y="857"/>
                        <a:pt x="365" y="948"/>
                      </a:cubicBezTo>
                      <a:lnTo>
                        <a:pt x="1324" y="1907"/>
                      </a:lnTo>
                      <a:lnTo>
                        <a:pt x="2306" y="2866"/>
                      </a:lnTo>
                      <a:cubicBezTo>
                        <a:pt x="2420" y="2980"/>
                        <a:pt x="2488" y="3094"/>
                        <a:pt x="2579" y="3231"/>
                      </a:cubicBezTo>
                      <a:lnTo>
                        <a:pt x="3013" y="2774"/>
                      </a:lnTo>
                      <a:cubicBezTo>
                        <a:pt x="3333" y="2455"/>
                        <a:pt x="3333" y="1930"/>
                        <a:pt x="2990" y="1610"/>
                      </a:cubicBezTo>
                      <a:lnTo>
                        <a:pt x="1598" y="241"/>
                      </a:lnTo>
                      <a:cubicBezTo>
                        <a:pt x="1438" y="81"/>
                        <a:pt x="1227" y="1"/>
                        <a:pt x="101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5926;p42">
                  <a:extLst>
                    <a:ext uri="{FF2B5EF4-FFF2-40B4-BE49-F238E27FC236}">
                      <a16:creationId xmlns:a16="http://schemas.microsoft.com/office/drawing/2014/main" id="{7151DD67-5E08-9380-6ED9-51FB9E287EDF}"/>
                    </a:ext>
                  </a:extLst>
                </p:cNvPr>
                <p:cNvSpPr/>
                <p:nvPr/>
              </p:nvSpPr>
              <p:spPr>
                <a:xfrm>
                  <a:off x="7449175" y="2041200"/>
                  <a:ext cx="1372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72" fill="none" extrusionOk="0">
                      <a:moveTo>
                        <a:pt x="548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5927;p42">
                  <a:extLst>
                    <a:ext uri="{FF2B5EF4-FFF2-40B4-BE49-F238E27FC236}">
                      <a16:creationId xmlns:a16="http://schemas.microsoft.com/office/drawing/2014/main" id="{656AC43A-DF08-C3C7-E7F3-719CE84CE419}"/>
                    </a:ext>
                  </a:extLst>
                </p:cNvPr>
                <p:cNvSpPr/>
                <p:nvPr/>
              </p:nvSpPr>
              <p:spPr>
                <a:xfrm>
                  <a:off x="7461150" y="2053175"/>
                  <a:ext cx="137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49" fill="none" extrusionOk="0">
                      <a:moveTo>
                        <a:pt x="549" y="1"/>
                      </a:moveTo>
                      <a:lnTo>
                        <a:pt x="1" y="549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5928;p42">
                  <a:extLst>
                    <a:ext uri="{FF2B5EF4-FFF2-40B4-BE49-F238E27FC236}">
                      <a16:creationId xmlns:a16="http://schemas.microsoft.com/office/drawing/2014/main" id="{F9D580A7-9342-506F-507F-A0CE6D790648}"/>
                    </a:ext>
                  </a:extLst>
                </p:cNvPr>
                <p:cNvSpPr/>
                <p:nvPr/>
              </p:nvSpPr>
              <p:spPr>
                <a:xfrm>
                  <a:off x="7473150" y="2064600"/>
                  <a:ext cx="131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571" fill="none" extrusionOk="0">
                      <a:moveTo>
                        <a:pt x="525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5929;p42">
                  <a:extLst>
                    <a:ext uri="{FF2B5EF4-FFF2-40B4-BE49-F238E27FC236}">
                      <a16:creationId xmlns:a16="http://schemas.microsoft.com/office/drawing/2014/main" id="{0025DA7F-1D38-27D8-9F03-B9EFB74F3146}"/>
                    </a:ext>
                  </a:extLst>
                </p:cNvPr>
                <p:cNvSpPr/>
                <p:nvPr/>
              </p:nvSpPr>
              <p:spPr>
                <a:xfrm>
                  <a:off x="7184975" y="2036975"/>
                  <a:ext cx="322425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7" h="12458" extrusionOk="0">
                      <a:moveTo>
                        <a:pt x="9156" y="1"/>
                      </a:moveTo>
                      <a:cubicBezTo>
                        <a:pt x="8923" y="1"/>
                        <a:pt x="8688" y="49"/>
                        <a:pt x="8469" y="147"/>
                      </a:cubicBezTo>
                      <a:lnTo>
                        <a:pt x="1347" y="4689"/>
                      </a:lnTo>
                      <a:cubicBezTo>
                        <a:pt x="274" y="5168"/>
                        <a:pt x="0" y="6606"/>
                        <a:pt x="845" y="7428"/>
                      </a:cubicBezTo>
                      <a:lnTo>
                        <a:pt x="3173" y="9710"/>
                      </a:lnTo>
                      <a:lnTo>
                        <a:pt x="5501" y="11970"/>
                      </a:lnTo>
                      <a:cubicBezTo>
                        <a:pt x="5833" y="12302"/>
                        <a:pt x="6254" y="12458"/>
                        <a:pt x="6669" y="12458"/>
                      </a:cubicBezTo>
                      <a:cubicBezTo>
                        <a:pt x="7310" y="12458"/>
                        <a:pt x="7940" y="12087"/>
                        <a:pt x="8217" y="11422"/>
                      </a:cubicBezTo>
                      <a:lnTo>
                        <a:pt x="12623" y="4232"/>
                      </a:lnTo>
                      <a:cubicBezTo>
                        <a:pt x="12897" y="3593"/>
                        <a:pt x="12737" y="2863"/>
                        <a:pt x="12258" y="2384"/>
                      </a:cubicBezTo>
                      <a:lnTo>
                        <a:pt x="11276" y="1425"/>
                      </a:lnTo>
                      <a:lnTo>
                        <a:pt x="10317" y="466"/>
                      </a:lnTo>
                      <a:cubicBezTo>
                        <a:pt x="9994" y="158"/>
                        <a:pt x="9577" y="1"/>
                        <a:pt x="9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5930;p42">
                  <a:extLst>
                    <a:ext uri="{FF2B5EF4-FFF2-40B4-BE49-F238E27FC236}">
                      <a16:creationId xmlns:a16="http://schemas.microsoft.com/office/drawing/2014/main" id="{A6D016AF-15A5-B6B7-3500-EEA53BAFAEB9}"/>
                    </a:ext>
                  </a:extLst>
                </p:cNvPr>
                <p:cNvSpPr/>
                <p:nvPr/>
              </p:nvSpPr>
              <p:spPr>
                <a:xfrm>
                  <a:off x="7254600" y="2080575"/>
                  <a:ext cx="207150" cy="20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6" h="8241" extrusionOk="0">
                      <a:moveTo>
                        <a:pt x="3173" y="0"/>
                      </a:moveTo>
                      <a:lnTo>
                        <a:pt x="0" y="2032"/>
                      </a:lnTo>
                      <a:lnTo>
                        <a:pt x="6323" y="8240"/>
                      </a:lnTo>
                      <a:lnTo>
                        <a:pt x="8286" y="5022"/>
                      </a:lnTo>
                      <a:lnTo>
                        <a:pt x="3196" y="23"/>
                      </a:lnTo>
                      <a:lnTo>
                        <a:pt x="317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5931;p42">
                  <a:extLst>
                    <a:ext uri="{FF2B5EF4-FFF2-40B4-BE49-F238E27FC236}">
                      <a16:creationId xmlns:a16="http://schemas.microsoft.com/office/drawing/2014/main" id="{89E778AB-3F9E-D37C-D9D0-3D617CAD4307}"/>
                    </a:ext>
                  </a:extLst>
                </p:cNvPr>
                <p:cNvSpPr/>
                <p:nvPr/>
              </p:nvSpPr>
              <p:spPr>
                <a:xfrm>
                  <a:off x="7356725" y="2059450"/>
                  <a:ext cx="125575" cy="1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4954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4771" y="4954"/>
                      </a:lnTo>
                      <a:lnTo>
                        <a:pt x="5022" y="4520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5932;p42">
                  <a:extLst>
                    <a:ext uri="{FF2B5EF4-FFF2-40B4-BE49-F238E27FC236}">
                      <a16:creationId xmlns:a16="http://schemas.microsoft.com/office/drawing/2014/main" id="{A0411A2E-E301-7F01-22F2-D104B5A70286}"/>
                    </a:ext>
                  </a:extLst>
                </p:cNvPr>
                <p:cNvSpPr/>
                <p:nvPr/>
              </p:nvSpPr>
              <p:spPr>
                <a:xfrm>
                  <a:off x="7223200" y="2144475"/>
                  <a:ext cx="176350" cy="17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6940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6803" y="6940"/>
                      </a:lnTo>
                      <a:lnTo>
                        <a:pt x="7054" y="6506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5933;p42">
                  <a:extLst>
                    <a:ext uri="{FF2B5EF4-FFF2-40B4-BE49-F238E27FC236}">
                      <a16:creationId xmlns:a16="http://schemas.microsoft.com/office/drawing/2014/main" id="{DED8F814-AB90-6BE9-BA8D-36BEDA31EC91}"/>
                    </a:ext>
                  </a:extLst>
                </p:cNvPr>
                <p:cNvSpPr/>
                <p:nvPr/>
              </p:nvSpPr>
              <p:spPr>
                <a:xfrm>
                  <a:off x="7190675" y="2098825"/>
                  <a:ext cx="316150" cy="2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" h="9984" extrusionOk="0">
                      <a:moveTo>
                        <a:pt x="12075" y="1"/>
                      </a:moveTo>
                      <a:lnTo>
                        <a:pt x="7761" y="7031"/>
                      </a:lnTo>
                      <a:cubicBezTo>
                        <a:pt x="7484" y="7696"/>
                        <a:pt x="6854" y="8066"/>
                        <a:pt x="6213" y="8066"/>
                      </a:cubicBezTo>
                      <a:cubicBezTo>
                        <a:pt x="5797" y="8066"/>
                        <a:pt x="5377" y="7911"/>
                        <a:pt x="5045" y="7579"/>
                      </a:cubicBezTo>
                      <a:lnTo>
                        <a:pt x="2717" y="5319"/>
                      </a:lnTo>
                      <a:lnTo>
                        <a:pt x="411" y="3037"/>
                      </a:lnTo>
                      <a:cubicBezTo>
                        <a:pt x="389" y="3014"/>
                        <a:pt x="366" y="2991"/>
                        <a:pt x="343" y="2945"/>
                      </a:cubicBezTo>
                      <a:lnTo>
                        <a:pt x="343" y="2945"/>
                      </a:lnTo>
                      <a:cubicBezTo>
                        <a:pt x="1" y="3584"/>
                        <a:pt x="46" y="4406"/>
                        <a:pt x="617" y="4954"/>
                      </a:cubicBezTo>
                      <a:lnTo>
                        <a:pt x="2945" y="7236"/>
                      </a:lnTo>
                      <a:lnTo>
                        <a:pt x="5273" y="9496"/>
                      </a:lnTo>
                      <a:cubicBezTo>
                        <a:pt x="5605" y="9828"/>
                        <a:pt x="6026" y="9984"/>
                        <a:pt x="6441" y="9984"/>
                      </a:cubicBezTo>
                      <a:cubicBezTo>
                        <a:pt x="7082" y="9984"/>
                        <a:pt x="7712" y="9613"/>
                        <a:pt x="7989" y="8948"/>
                      </a:cubicBezTo>
                      <a:lnTo>
                        <a:pt x="12395" y="1758"/>
                      </a:lnTo>
                      <a:cubicBezTo>
                        <a:pt x="12646" y="1142"/>
                        <a:pt x="12509" y="480"/>
                        <a:pt x="1207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2" name="Google Shape;5934;p42">
              <a:extLst>
                <a:ext uri="{FF2B5EF4-FFF2-40B4-BE49-F238E27FC236}">
                  <a16:creationId xmlns:a16="http://schemas.microsoft.com/office/drawing/2014/main" id="{FB78908D-28A2-7CA2-C4DB-7ED503F2AD97}"/>
                </a:ext>
              </a:extLst>
            </p:cNvPr>
            <p:cNvGrpSpPr/>
            <p:nvPr/>
          </p:nvGrpSpPr>
          <p:grpSpPr>
            <a:xfrm>
              <a:off x="8269750" y="1630925"/>
              <a:ext cx="171200" cy="163225"/>
              <a:chOff x="8269750" y="1630925"/>
              <a:chExt cx="171200" cy="163225"/>
            </a:xfrm>
          </p:grpSpPr>
          <p:sp>
            <p:nvSpPr>
              <p:cNvPr id="155" name="Google Shape;5935;p42">
                <a:extLst>
                  <a:ext uri="{FF2B5EF4-FFF2-40B4-BE49-F238E27FC236}">
                    <a16:creationId xmlns:a16="http://schemas.microsoft.com/office/drawing/2014/main" id="{FF0D92E1-9DDF-4B9E-8482-6364C927CFD3}"/>
                  </a:ext>
                </a:extLst>
              </p:cNvPr>
              <p:cNvSpPr/>
              <p:nvPr/>
            </p:nvSpPr>
            <p:spPr>
              <a:xfrm>
                <a:off x="8269750" y="1630925"/>
                <a:ext cx="171200" cy="163225"/>
              </a:xfrm>
              <a:custGeom>
                <a:avLst/>
                <a:gdLst/>
                <a:ahLst/>
                <a:cxnLst/>
                <a:rect l="l" t="t" r="r" b="b"/>
                <a:pathLst>
                  <a:path w="6848" h="6529" extrusionOk="0">
                    <a:moveTo>
                      <a:pt x="2420" y="0"/>
                    </a:moveTo>
                    <a:lnTo>
                      <a:pt x="0" y="3196"/>
                    </a:lnTo>
                    <a:lnTo>
                      <a:pt x="1050" y="3972"/>
                    </a:lnTo>
                    <a:cubicBezTo>
                      <a:pt x="1050" y="3972"/>
                      <a:pt x="1215" y="3895"/>
                      <a:pt x="1489" y="3895"/>
                    </a:cubicBezTo>
                    <a:cubicBezTo>
                      <a:pt x="1773" y="3895"/>
                      <a:pt x="2172" y="3977"/>
                      <a:pt x="2625" y="4314"/>
                    </a:cubicBezTo>
                    <a:cubicBezTo>
                      <a:pt x="3538" y="4976"/>
                      <a:pt x="3424" y="5752"/>
                      <a:pt x="3424" y="5752"/>
                    </a:cubicBezTo>
                    <a:lnTo>
                      <a:pt x="4428" y="6528"/>
                    </a:lnTo>
                    <a:lnTo>
                      <a:pt x="6848" y="3310"/>
                    </a:lnTo>
                    <a:lnTo>
                      <a:pt x="5821" y="2557"/>
                    </a:lnTo>
                    <a:cubicBezTo>
                      <a:pt x="5821" y="2557"/>
                      <a:pt x="5668" y="2656"/>
                      <a:pt x="5386" y="2656"/>
                    </a:cubicBezTo>
                    <a:cubicBezTo>
                      <a:pt x="5113" y="2656"/>
                      <a:pt x="4718" y="2562"/>
                      <a:pt x="4223" y="2191"/>
                    </a:cubicBezTo>
                    <a:cubicBezTo>
                      <a:pt x="3241" y="1461"/>
                      <a:pt x="3470" y="776"/>
                      <a:pt x="3470" y="776"/>
                    </a:cubicBezTo>
                    <a:lnTo>
                      <a:pt x="24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936;p42">
                <a:extLst>
                  <a:ext uri="{FF2B5EF4-FFF2-40B4-BE49-F238E27FC236}">
                    <a16:creationId xmlns:a16="http://schemas.microsoft.com/office/drawing/2014/main" id="{B2D01AF4-8277-42FC-574B-858A63A0318E}"/>
                  </a:ext>
                </a:extLst>
              </p:cNvPr>
              <p:cNvSpPr/>
              <p:nvPr/>
            </p:nvSpPr>
            <p:spPr>
              <a:xfrm>
                <a:off x="8269750" y="1670300"/>
                <a:ext cx="1421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4954" extrusionOk="0">
                    <a:moveTo>
                      <a:pt x="1233" y="0"/>
                    </a:moveTo>
                    <a:lnTo>
                      <a:pt x="0" y="1621"/>
                    </a:lnTo>
                    <a:lnTo>
                      <a:pt x="1050" y="2397"/>
                    </a:lnTo>
                    <a:cubicBezTo>
                      <a:pt x="1050" y="2397"/>
                      <a:pt x="1215" y="2320"/>
                      <a:pt x="1489" y="2320"/>
                    </a:cubicBezTo>
                    <a:cubicBezTo>
                      <a:pt x="1773" y="2320"/>
                      <a:pt x="2172" y="2402"/>
                      <a:pt x="2625" y="2739"/>
                    </a:cubicBezTo>
                    <a:cubicBezTo>
                      <a:pt x="3538" y="3401"/>
                      <a:pt x="3424" y="4177"/>
                      <a:pt x="3424" y="4177"/>
                    </a:cubicBezTo>
                    <a:lnTo>
                      <a:pt x="4428" y="4953"/>
                    </a:lnTo>
                    <a:lnTo>
                      <a:pt x="5684" y="3310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937;p42">
                <a:extLst>
                  <a:ext uri="{FF2B5EF4-FFF2-40B4-BE49-F238E27FC236}">
                    <a16:creationId xmlns:a16="http://schemas.microsoft.com/office/drawing/2014/main" id="{ADA5913E-672F-DE95-F56D-4ADB889AF178}"/>
                  </a:ext>
                </a:extLst>
              </p:cNvPr>
              <p:cNvSpPr/>
              <p:nvPr/>
            </p:nvSpPr>
            <p:spPr>
              <a:xfrm>
                <a:off x="8338800" y="1708250"/>
                <a:ext cx="2455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8" extrusionOk="0">
                    <a:moveTo>
                      <a:pt x="491" y="0"/>
                    </a:moveTo>
                    <a:cubicBezTo>
                      <a:pt x="353" y="0"/>
                      <a:pt x="220" y="61"/>
                      <a:pt x="137" y="171"/>
                    </a:cubicBezTo>
                    <a:cubicBezTo>
                      <a:pt x="0" y="377"/>
                      <a:pt x="23" y="650"/>
                      <a:pt x="228" y="787"/>
                    </a:cubicBezTo>
                    <a:cubicBezTo>
                      <a:pt x="300" y="841"/>
                      <a:pt x="387" y="867"/>
                      <a:pt x="473" y="867"/>
                    </a:cubicBezTo>
                    <a:cubicBezTo>
                      <a:pt x="606" y="867"/>
                      <a:pt x="739" y="807"/>
                      <a:pt x="822" y="696"/>
                    </a:cubicBezTo>
                    <a:cubicBezTo>
                      <a:pt x="982" y="513"/>
                      <a:pt x="936" y="240"/>
                      <a:pt x="753" y="80"/>
                    </a:cubicBezTo>
                    <a:cubicBezTo>
                      <a:pt x="672" y="26"/>
                      <a:pt x="581" y="0"/>
                      <a:pt x="4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938;p42">
                <a:extLst>
                  <a:ext uri="{FF2B5EF4-FFF2-40B4-BE49-F238E27FC236}">
                    <a16:creationId xmlns:a16="http://schemas.microsoft.com/office/drawing/2014/main" id="{4B825CAE-40A6-0A68-B4E7-6AAA24EE9C05}"/>
                  </a:ext>
                </a:extLst>
              </p:cNvPr>
              <p:cNvSpPr/>
              <p:nvPr/>
            </p:nvSpPr>
            <p:spPr>
              <a:xfrm>
                <a:off x="8310250" y="1671425"/>
                <a:ext cx="924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3174" extrusionOk="0">
                    <a:moveTo>
                      <a:pt x="663" y="1"/>
                    </a:moveTo>
                    <a:lnTo>
                      <a:pt x="1" y="891"/>
                    </a:lnTo>
                    <a:lnTo>
                      <a:pt x="1211" y="1804"/>
                    </a:lnTo>
                    <a:cubicBezTo>
                      <a:pt x="1211" y="1758"/>
                      <a:pt x="1233" y="1690"/>
                      <a:pt x="1279" y="1644"/>
                    </a:cubicBezTo>
                    <a:cubicBezTo>
                      <a:pt x="1362" y="1534"/>
                      <a:pt x="1495" y="1473"/>
                      <a:pt x="1633" y="1473"/>
                    </a:cubicBezTo>
                    <a:cubicBezTo>
                      <a:pt x="1723" y="1473"/>
                      <a:pt x="1814" y="1499"/>
                      <a:pt x="1895" y="1553"/>
                    </a:cubicBezTo>
                    <a:cubicBezTo>
                      <a:pt x="2078" y="1713"/>
                      <a:pt x="2124" y="1986"/>
                      <a:pt x="1964" y="2169"/>
                    </a:cubicBezTo>
                    <a:cubicBezTo>
                      <a:pt x="1941" y="2215"/>
                      <a:pt x="1895" y="2260"/>
                      <a:pt x="1850" y="2283"/>
                    </a:cubicBezTo>
                    <a:lnTo>
                      <a:pt x="3037" y="3173"/>
                    </a:lnTo>
                    <a:lnTo>
                      <a:pt x="3699" y="2283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" name="Google Shape;5939;p42">
              <a:extLst>
                <a:ext uri="{FF2B5EF4-FFF2-40B4-BE49-F238E27FC236}">
                  <a16:creationId xmlns:a16="http://schemas.microsoft.com/office/drawing/2014/main" id="{A449D569-0D96-C509-B37D-468041CED2BD}"/>
                </a:ext>
              </a:extLst>
            </p:cNvPr>
            <p:cNvGrpSpPr/>
            <p:nvPr/>
          </p:nvGrpSpPr>
          <p:grpSpPr>
            <a:xfrm>
              <a:off x="5695050" y="1372425"/>
              <a:ext cx="483350" cy="535275"/>
              <a:chOff x="5695050" y="1372425"/>
              <a:chExt cx="483350" cy="535275"/>
            </a:xfrm>
          </p:grpSpPr>
          <p:sp>
            <p:nvSpPr>
              <p:cNvPr id="142" name="Google Shape;5940;p42">
                <a:extLst>
                  <a:ext uri="{FF2B5EF4-FFF2-40B4-BE49-F238E27FC236}">
                    <a16:creationId xmlns:a16="http://schemas.microsoft.com/office/drawing/2014/main" id="{A757522B-76D0-FE44-3273-044A08F5CFFC}"/>
                  </a:ext>
                </a:extLst>
              </p:cNvPr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rgbClr val="00C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941;p42">
                <a:extLst>
                  <a:ext uri="{FF2B5EF4-FFF2-40B4-BE49-F238E27FC236}">
                    <a16:creationId xmlns:a16="http://schemas.microsoft.com/office/drawing/2014/main" id="{C32B6E99-92D4-295C-CCB7-0CC13D312750}"/>
                  </a:ext>
                </a:extLst>
              </p:cNvPr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942;p42">
                <a:extLst>
                  <a:ext uri="{FF2B5EF4-FFF2-40B4-BE49-F238E27FC236}">
                    <a16:creationId xmlns:a16="http://schemas.microsoft.com/office/drawing/2014/main" id="{10B2C57C-C617-F890-7990-B455A5DA0386}"/>
                  </a:ext>
                </a:extLst>
              </p:cNvPr>
              <p:cNvSpPr/>
              <p:nvPr/>
            </p:nvSpPr>
            <p:spPr>
              <a:xfrm>
                <a:off x="5701900" y="1442025"/>
                <a:ext cx="144975" cy="465675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18627" extrusionOk="0">
                    <a:moveTo>
                      <a:pt x="1963" y="1"/>
                    </a:moveTo>
                    <a:lnTo>
                      <a:pt x="0" y="435"/>
                    </a:lnTo>
                    <a:lnTo>
                      <a:pt x="3835" y="18626"/>
                    </a:lnTo>
                    <a:lnTo>
                      <a:pt x="5798" y="18216"/>
                    </a:lnTo>
                    <a:lnTo>
                      <a:pt x="19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943;p42">
                <a:extLst>
                  <a:ext uri="{FF2B5EF4-FFF2-40B4-BE49-F238E27FC236}">
                    <a16:creationId xmlns:a16="http://schemas.microsoft.com/office/drawing/2014/main" id="{57D63F41-9C1B-3522-DBC6-42D68383CBE8}"/>
                  </a:ext>
                </a:extLst>
              </p:cNvPr>
              <p:cNvSpPr/>
              <p:nvPr/>
            </p:nvSpPr>
            <p:spPr>
              <a:xfrm>
                <a:off x="5798900" y="1432325"/>
                <a:ext cx="256250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5091" extrusionOk="0">
                    <a:moveTo>
                      <a:pt x="9587" y="1"/>
                    </a:moveTo>
                    <a:lnTo>
                      <a:pt x="1" y="2032"/>
                    </a:lnTo>
                    <a:lnTo>
                      <a:pt x="640" y="5091"/>
                    </a:lnTo>
                    <a:lnTo>
                      <a:pt x="10249" y="3082"/>
                    </a:lnTo>
                    <a:lnTo>
                      <a:pt x="95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944;p42">
                <a:extLst>
                  <a:ext uri="{FF2B5EF4-FFF2-40B4-BE49-F238E27FC236}">
                    <a16:creationId xmlns:a16="http://schemas.microsoft.com/office/drawing/2014/main" id="{1EC0DCFE-7390-86D5-7345-1051036CDF21}"/>
                  </a:ext>
                </a:extLst>
              </p:cNvPr>
              <p:cNvSpPr/>
              <p:nvPr/>
            </p:nvSpPr>
            <p:spPr>
              <a:xfrm>
                <a:off x="5695050" y="1464300"/>
                <a:ext cx="308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945;p42">
                <a:extLst>
                  <a:ext uri="{FF2B5EF4-FFF2-40B4-BE49-F238E27FC236}">
                    <a16:creationId xmlns:a16="http://schemas.microsoft.com/office/drawing/2014/main" id="{1FE981FC-725D-F9BB-53C9-582553759259}"/>
                  </a:ext>
                </a:extLst>
              </p:cNvPr>
              <p:cNvSpPr/>
              <p:nvPr/>
            </p:nvSpPr>
            <p:spPr>
              <a:xfrm>
                <a:off x="5703600" y="15025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1" y="274"/>
                    </a:moveTo>
                    <a:lnTo>
                      <a:pt x="1211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946;p42">
                <a:extLst>
                  <a:ext uri="{FF2B5EF4-FFF2-40B4-BE49-F238E27FC236}">
                    <a16:creationId xmlns:a16="http://schemas.microsoft.com/office/drawing/2014/main" id="{87263DAF-1B94-3169-3B4C-937A4D1BC29C}"/>
                  </a:ext>
                </a:extLst>
              </p:cNvPr>
              <p:cNvSpPr/>
              <p:nvPr/>
            </p:nvSpPr>
            <p:spPr>
              <a:xfrm>
                <a:off x="5711600" y="1541325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947;p42">
                <a:extLst>
                  <a:ext uri="{FF2B5EF4-FFF2-40B4-BE49-F238E27FC236}">
                    <a16:creationId xmlns:a16="http://schemas.microsoft.com/office/drawing/2014/main" id="{CD88D7F2-280B-CDD1-3A15-0A33E4F750B7}"/>
                  </a:ext>
                </a:extLst>
              </p:cNvPr>
              <p:cNvSpPr/>
              <p:nvPr/>
            </p:nvSpPr>
            <p:spPr>
              <a:xfrm>
                <a:off x="5719575" y="1579550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1" y="252"/>
                    </a:moveTo>
                    <a:lnTo>
                      <a:pt x="121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948;p42">
                <a:extLst>
                  <a:ext uri="{FF2B5EF4-FFF2-40B4-BE49-F238E27FC236}">
                    <a16:creationId xmlns:a16="http://schemas.microsoft.com/office/drawing/2014/main" id="{C352F88E-E87E-D00D-21EE-10B60AF3F25C}"/>
                  </a:ext>
                </a:extLst>
              </p:cNvPr>
              <p:cNvSpPr/>
              <p:nvPr/>
            </p:nvSpPr>
            <p:spPr>
              <a:xfrm>
                <a:off x="5727575" y="1618350"/>
                <a:ext cx="308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3" fill="none" extrusionOk="0">
                    <a:moveTo>
                      <a:pt x="1" y="252"/>
                    </a:moveTo>
                    <a:lnTo>
                      <a:pt x="1233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949;p42">
                <a:extLst>
                  <a:ext uri="{FF2B5EF4-FFF2-40B4-BE49-F238E27FC236}">
                    <a16:creationId xmlns:a16="http://schemas.microsoft.com/office/drawing/2014/main" id="{AC50282D-4A5F-0619-3B87-0EDE0FCD5B07}"/>
                  </a:ext>
                </a:extLst>
              </p:cNvPr>
              <p:cNvSpPr/>
              <p:nvPr/>
            </p:nvSpPr>
            <p:spPr>
              <a:xfrm>
                <a:off x="5735575" y="1656600"/>
                <a:ext cx="30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950;p42">
                <a:extLst>
                  <a:ext uri="{FF2B5EF4-FFF2-40B4-BE49-F238E27FC236}">
                    <a16:creationId xmlns:a16="http://schemas.microsoft.com/office/drawing/2014/main" id="{90C5F4BE-239B-6C74-9FC1-996213C02F90}"/>
                  </a:ext>
                </a:extLst>
              </p:cNvPr>
              <p:cNvSpPr/>
              <p:nvPr/>
            </p:nvSpPr>
            <p:spPr>
              <a:xfrm>
                <a:off x="5744125" y="16948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0" y="274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951;p42">
                <a:extLst>
                  <a:ext uri="{FF2B5EF4-FFF2-40B4-BE49-F238E27FC236}">
                    <a16:creationId xmlns:a16="http://schemas.microsoft.com/office/drawing/2014/main" id="{9D06AE92-F3B2-0DBF-A470-B0D2F78EA47C}"/>
                  </a:ext>
                </a:extLst>
              </p:cNvPr>
              <p:cNvSpPr/>
              <p:nvPr/>
            </p:nvSpPr>
            <p:spPr>
              <a:xfrm>
                <a:off x="5752125" y="1733625"/>
                <a:ext cx="302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952;p42">
                <a:extLst>
                  <a:ext uri="{FF2B5EF4-FFF2-40B4-BE49-F238E27FC236}">
                    <a16:creationId xmlns:a16="http://schemas.microsoft.com/office/drawing/2014/main" id="{2E32293F-E86F-B9B9-5CBB-BE206788E7B4}"/>
                  </a:ext>
                </a:extLst>
              </p:cNvPr>
              <p:cNvSpPr/>
              <p:nvPr/>
            </p:nvSpPr>
            <p:spPr>
              <a:xfrm>
                <a:off x="5760100" y="1771850"/>
                <a:ext cx="3027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3" fill="none" extrusionOk="0">
                    <a:moveTo>
                      <a:pt x="1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" name="Google Shape;5953;p42">
              <a:extLst>
                <a:ext uri="{FF2B5EF4-FFF2-40B4-BE49-F238E27FC236}">
                  <a16:creationId xmlns:a16="http://schemas.microsoft.com/office/drawing/2014/main" id="{0BB9E264-CAC0-A2F7-8508-719DA1DA7019}"/>
                </a:ext>
              </a:extLst>
            </p:cNvPr>
            <p:cNvSpPr/>
            <p:nvPr/>
          </p:nvSpPr>
          <p:spPr>
            <a:xfrm>
              <a:off x="5768100" y="1810100"/>
              <a:ext cx="30825" cy="6875"/>
            </a:xfrm>
            <a:custGeom>
              <a:avLst/>
              <a:gdLst/>
              <a:ahLst/>
              <a:cxnLst/>
              <a:rect l="l" t="t" r="r" b="b"/>
              <a:pathLst>
                <a:path w="1233" h="275" fill="none" extrusionOk="0">
                  <a:moveTo>
                    <a:pt x="0" y="274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954;p42">
              <a:extLst>
                <a:ext uri="{FF2B5EF4-FFF2-40B4-BE49-F238E27FC236}">
                  <a16:creationId xmlns:a16="http://schemas.microsoft.com/office/drawing/2014/main" id="{DC016CCD-28EC-5312-9E47-98A2E3AE8B28}"/>
                </a:ext>
              </a:extLst>
            </p:cNvPr>
            <p:cNvSpPr/>
            <p:nvPr/>
          </p:nvSpPr>
          <p:spPr>
            <a:xfrm>
              <a:off x="5776075" y="1848900"/>
              <a:ext cx="30850" cy="6300"/>
            </a:xfrm>
            <a:custGeom>
              <a:avLst/>
              <a:gdLst/>
              <a:ahLst/>
              <a:cxnLst/>
              <a:rect l="l" t="t" r="r" b="b"/>
              <a:pathLst>
                <a:path w="1234" h="252" fill="none" extrusionOk="0">
                  <a:moveTo>
                    <a:pt x="1" y="251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955;p42">
              <a:extLst>
                <a:ext uri="{FF2B5EF4-FFF2-40B4-BE49-F238E27FC236}">
                  <a16:creationId xmlns:a16="http://schemas.microsoft.com/office/drawing/2014/main" id="{69E2FAE4-0D15-7EEA-5BCF-9244EC72823D}"/>
                </a:ext>
              </a:extLst>
            </p:cNvPr>
            <p:cNvSpPr/>
            <p:nvPr/>
          </p:nvSpPr>
          <p:spPr>
            <a:xfrm>
              <a:off x="5784650" y="1887125"/>
              <a:ext cx="30250" cy="6300"/>
            </a:xfrm>
            <a:custGeom>
              <a:avLst/>
              <a:gdLst/>
              <a:ahLst/>
              <a:cxnLst/>
              <a:rect l="l" t="t" r="r" b="b"/>
              <a:pathLst>
                <a:path w="1210" h="252" fill="none" extrusionOk="0">
                  <a:moveTo>
                    <a:pt x="0" y="252"/>
                  </a:moveTo>
                  <a:lnTo>
                    <a:pt x="1210" y="1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" name="Google Shape;5956;p42">
              <a:extLst>
                <a:ext uri="{FF2B5EF4-FFF2-40B4-BE49-F238E27FC236}">
                  <a16:creationId xmlns:a16="http://schemas.microsoft.com/office/drawing/2014/main" id="{6EAD23F7-4CFF-112E-00BB-04832E122977}"/>
                </a:ext>
              </a:extLst>
            </p:cNvPr>
            <p:cNvGrpSpPr/>
            <p:nvPr/>
          </p:nvGrpSpPr>
          <p:grpSpPr>
            <a:xfrm>
              <a:off x="7734325" y="2160700"/>
              <a:ext cx="773400" cy="539375"/>
              <a:chOff x="7734325" y="2160700"/>
              <a:chExt cx="773400" cy="539375"/>
            </a:xfrm>
          </p:grpSpPr>
          <p:sp>
            <p:nvSpPr>
              <p:cNvPr id="131" name="Google Shape;5957;p42">
                <a:extLst>
                  <a:ext uri="{FF2B5EF4-FFF2-40B4-BE49-F238E27FC236}">
                    <a16:creationId xmlns:a16="http://schemas.microsoft.com/office/drawing/2014/main" id="{39D1BBFC-B85D-B4D5-CB11-EEDD6AC8B551}"/>
                  </a:ext>
                </a:extLst>
              </p:cNvPr>
              <p:cNvSpPr/>
              <p:nvPr/>
            </p:nvSpPr>
            <p:spPr>
              <a:xfrm>
                <a:off x="7734325" y="2160700"/>
                <a:ext cx="773400" cy="539375"/>
              </a:xfrm>
              <a:custGeom>
                <a:avLst/>
                <a:gdLst/>
                <a:ahLst/>
                <a:cxnLst/>
                <a:rect l="l" t="t" r="r" b="b"/>
                <a:pathLst>
                  <a:path w="30936" h="21575" extrusionOk="0">
                    <a:moveTo>
                      <a:pt x="21433" y="2167"/>
                    </a:moveTo>
                    <a:cubicBezTo>
                      <a:pt x="21891" y="2167"/>
                      <a:pt x="22349" y="2357"/>
                      <a:pt x="22673" y="2730"/>
                    </a:cubicBezTo>
                    <a:cubicBezTo>
                      <a:pt x="23266" y="3392"/>
                      <a:pt x="23198" y="4419"/>
                      <a:pt x="22513" y="5035"/>
                    </a:cubicBezTo>
                    <a:cubicBezTo>
                      <a:pt x="22211" y="5306"/>
                      <a:pt x="21829" y="5439"/>
                      <a:pt x="21447" y="5439"/>
                    </a:cubicBezTo>
                    <a:cubicBezTo>
                      <a:pt x="20989" y="5439"/>
                      <a:pt x="20531" y="5248"/>
                      <a:pt x="20208" y="4876"/>
                    </a:cubicBezTo>
                    <a:cubicBezTo>
                      <a:pt x="19614" y="4214"/>
                      <a:pt x="19683" y="3164"/>
                      <a:pt x="20367" y="2570"/>
                    </a:cubicBezTo>
                    <a:cubicBezTo>
                      <a:pt x="20669" y="2300"/>
                      <a:pt x="21051" y="2167"/>
                      <a:pt x="21433" y="2167"/>
                    </a:cubicBezTo>
                    <a:close/>
                    <a:moveTo>
                      <a:pt x="21366" y="1"/>
                    </a:moveTo>
                    <a:cubicBezTo>
                      <a:pt x="19210" y="1"/>
                      <a:pt x="16928" y="1368"/>
                      <a:pt x="15140" y="4305"/>
                    </a:cubicBezTo>
                    <a:cubicBezTo>
                      <a:pt x="14923" y="4659"/>
                      <a:pt x="14566" y="4787"/>
                      <a:pt x="14100" y="4787"/>
                    </a:cubicBezTo>
                    <a:cubicBezTo>
                      <a:pt x="12857" y="4787"/>
                      <a:pt x="10845" y="3869"/>
                      <a:pt x="8693" y="3869"/>
                    </a:cubicBezTo>
                    <a:cubicBezTo>
                      <a:pt x="6816" y="3869"/>
                      <a:pt x="4832" y="4567"/>
                      <a:pt x="3157" y="7181"/>
                    </a:cubicBezTo>
                    <a:cubicBezTo>
                      <a:pt x="1" y="12115"/>
                      <a:pt x="5623" y="21574"/>
                      <a:pt x="14124" y="21574"/>
                    </a:cubicBezTo>
                    <a:cubicBezTo>
                      <a:pt x="16321" y="21574"/>
                      <a:pt x="18710" y="20943"/>
                      <a:pt x="21189" y="19438"/>
                    </a:cubicBezTo>
                    <a:cubicBezTo>
                      <a:pt x="30935" y="13504"/>
                      <a:pt x="27854" y="4054"/>
                      <a:pt x="25024" y="1475"/>
                    </a:cubicBezTo>
                    <a:cubicBezTo>
                      <a:pt x="23944" y="507"/>
                      <a:pt x="22678" y="1"/>
                      <a:pt x="213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958;p42">
                <a:extLst>
                  <a:ext uri="{FF2B5EF4-FFF2-40B4-BE49-F238E27FC236}">
                    <a16:creationId xmlns:a16="http://schemas.microsoft.com/office/drawing/2014/main" id="{C9054BF4-8DB8-496F-1B4A-990B71F07BBD}"/>
                  </a:ext>
                </a:extLst>
              </p:cNvPr>
              <p:cNvSpPr/>
              <p:nvPr/>
            </p:nvSpPr>
            <p:spPr>
              <a:xfrm>
                <a:off x="7844050" y="2179300"/>
                <a:ext cx="416025" cy="186075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7443" extrusionOk="0">
                    <a:moveTo>
                      <a:pt x="16640" y="0"/>
                    </a:moveTo>
                    <a:lnTo>
                      <a:pt x="16640" y="0"/>
                    </a:lnTo>
                    <a:cubicBezTo>
                      <a:pt x="15682" y="46"/>
                      <a:pt x="13970" y="731"/>
                      <a:pt x="12555" y="3378"/>
                    </a:cubicBezTo>
                    <a:cubicBezTo>
                      <a:pt x="11781" y="4825"/>
                      <a:pt x="11001" y="5338"/>
                      <a:pt x="9815" y="5338"/>
                    </a:cubicBezTo>
                    <a:cubicBezTo>
                      <a:pt x="8831" y="5338"/>
                      <a:pt x="7568" y="4985"/>
                      <a:pt x="5798" y="4520"/>
                    </a:cubicBezTo>
                    <a:cubicBezTo>
                      <a:pt x="5211" y="4365"/>
                      <a:pt x="4669" y="4299"/>
                      <a:pt x="4172" y="4299"/>
                    </a:cubicBezTo>
                    <a:cubicBezTo>
                      <a:pt x="1368" y="4299"/>
                      <a:pt x="1" y="6391"/>
                      <a:pt x="1" y="6391"/>
                    </a:cubicBezTo>
                    <a:cubicBezTo>
                      <a:pt x="873" y="5813"/>
                      <a:pt x="1872" y="5520"/>
                      <a:pt x="2999" y="5520"/>
                    </a:cubicBezTo>
                    <a:cubicBezTo>
                      <a:pt x="4318" y="5520"/>
                      <a:pt x="5813" y="5921"/>
                      <a:pt x="7487" y="6734"/>
                    </a:cubicBezTo>
                    <a:cubicBezTo>
                      <a:pt x="8481" y="7212"/>
                      <a:pt x="9396" y="7442"/>
                      <a:pt x="10203" y="7442"/>
                    </a:cubicBezTo>
                    <a:cubicBezTo>
                      <a:pt x="11938" y="7442"/>
                      <a:pt x="13176" y="6382"/>
                      <a:pt x="13627" y="4451"/>
                    </a:cubicBezTo>
                    <a:cubicBezTo>
                      <a:pt x="14266" y="1598"/>
                      <a:pt x="16640" y="0"/>
                      <a:pt x="1664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959;p42">
                <a:extLst>
                  <a:ext uri="{FF2B5EF4-FFF2-40B4-BE49-F238E27FC236}">
                    <a16:creationId xmlns:a16="http://schemas.microsoft.com/office/drawing/2014/main" id="{F62D4FC5-16BA-C531-AF1A-CA9FBB92507B}"/>
                  </a:ext>
                </a:extLst>
              </p:cNvPr>
              <p:cNvSpPr/>
              <p:nvPr/>
            </p:nvSpPr>
            <p:spPr>
              <a:xfrm>
                <a:off x="7740150" y="2347625"/>
                <a:ext cx="68597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27439" h="14098" extrusionOk="0">
                    <a:moveTo>
                      <a:pt x="2764" y="1"/>
                    </a:moveTo>
                    <a:lnTo>
                      <a:pt x="2764" y="1"/>
                    </a:lnTo>
                    <a:cubicBezTo>
                      <a:pt x="0" y="5004"/>
                      <a:pt x="5557" y="14097"/>
                      <a:pt x="13890" y="14097"/>
                    </a:cubicBezTo>
                    <a:cubicBezTo>
                      <a:pt x="16087" y="14097"/>
                      <a:pt x="18476" y="13466"/>
                      <a:pt x="20956" y="11961"/>
                    </a:cubicBezTo>
                    <a:cubicBezTo>
                      <a:pt x="25110" y="9427"/>
                      <a:pt x="26936" y="6255"/>
                      <a:pt x="27438" y="3242"/>
                    </a:cubicBezTo>
                    <a:lnTo>
                      <a:pt x="27438" y="3242"/>
                    </a:lnTo>
                    <a:cubicBezTo>
                      <a:pt x="26503" y="5456"/>
                      <a:pt x="24699" y="7670"/>
                      <a:pt x="21641" y="9519"/>
                    </a:cubicBezTo>
                    <a:cubicBezTo>
                      <a:pt x="19166" y="11028"/>
                      <a:pt x="16780" y="11662"/>
                      <a:pt x="14586" y="11662"/>
                    </a:cubicBezTo>
                    <a:cubicBezTo>
                      <a:pt x="7491" y="11662"/>
                      <a:pt x="2398" y="5039"/>
                      <a:pt x="2764" y="1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960;p42">
                <a:extLst>
                  <a:ext uri="{FF2B5EF4-FFF2-40B4-BE49-F238E27FC236}">
                    <a16:creationId xmlns:a16="http://schemas.microsoft.com/office/drawing/2014/main" id="{61ADD3AA-4E6D-B0BF-52AF-1A6F7EDB8F2E}"/>
                  </a:ext>
                </a:extLst>
              </p:cNvPr>
              <p:cNvSpPr/>
              <p:nvPr/>
            </p:nvSpPr>
            <p:spPr>
              <a:xfrm>
                <a:off x="7876000" y="2322650"/>
                <a:ext cx="91325" cy="813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54" extrusionOk="0">
                    <a:moveTo>
                      <a:pt x="1822" y="1"/>
                    </a:moveTo>
                    <a:cubicBezTo>
                      <a:pt x="1439" y="1"/>
                      <a:pt x="1058" y="134"/>
                      <a:pt x="754" y="406"/>
                    </a:cubicBezTo>
                    <a:cubicBezTo>
                      <a:pt x="69" y="1000"/>
                      <a:pt x="1" y="2027"/>
                      <a:pt x="594" y="2712"/>
                    </a:cubicBezTo>
                    <a:cubicBezTo>
                      <a:pt x="915" y="3070"/>
                      <a:pt x="1363" y="3254"/>
                      <a:pt x="1815" y="3254"/>
                    </a:cubicBezTo>
                    <a:cubicBezTo>
                      <a:pt x="2199" y="3254"/>
                      <a:pt x="2585" y="3121"/>
                      <a:pt x="2900" y="2848"/>
                    </a:cubicBezTo>
                    <a:cubicBezTo>
                      <a:pt x="3584" y="2255"/>
                      <a:pt x="3653" y="1228"/>
                      <a:pt x="3059" y="543"/>
                    </a:cubicBezTo>
                    <a:cubicBezTo>
                      <a:pt x="2726" y="185"/>
                      <a:pt x="2273" y="1"/>
                      <a:pt x="1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961;p42">
                <a:extLst>
                  <a:ext uri="{FF2B5EF4-FFF2-40B4-BE49-F238E27FC236}">
                    <a16:creationId xmlns:a16="http://schemas.microsoft.com/office/drawing/2014/main" id="{A747CC91-F8CB-A3CB-4689-4243D9C8AD2E}"/>
                  </a:ext>
                </a:extLst>
              </p:cNvPr>
              <p:cNvSpPr/>
              <p:nvPr/>
            </p:nvSpPr>
            <p:spPr>
              <a:xfrm>
                <a:off x="7861175" y="2464750"/>
                <a:ext cx="91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1" extrusionOk="0">
                    <a:moveTo>
                      <a:pt x="1838" y="0"/>
                    </a:moveTo>
                    <a:cubicBezTo>
                      <a:pt x="1455" y="0"/>
                      <a:pt x="1068" y="133"/>
                      <a:pt x="754" y="406"/>
                    </a:cubicBezTo>
                    <a:cubicBezTo>
                      <a:pt x="69" y="999"/>
                      <a:pt x="0" y="2026"/>
                      <a:pt x="594" y="2711"/>
                    </a:cubicBezTo>
                    <a:cubicBezTo>
                      <a:pt x="926" y="3080"/>
                      <a:pt x="1378" y="3270"/>
                      <a:pt x="1828" y="3270"/>
                    </a:cubicBezTo>
                    <a:cubicBezTo>
                      <a:pt x="2212" y="3270"/>
                      <a:pt x="2594" y="3132"/>
                      <a:pt x="2899" y="2848"/>
                    </a:cubicBezTo>
                    <a:cubicBezTo>
                      <a:pt x="3584" y="2255"/>
                      <a:pt x="3652" y="1227"/>
                      <a:pt x="3059" y="543"/>
                    </a:cubicBezTo>
                    <a:cubicBezTo>
                      <a:pt x="2738" y="185"/>
                      <a:pt x="2290" y="0"/>
                      <a:pt x="1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962;p42">
                <a:extLst>
                  <a:ext uri="{FF2B5EF4-FFF2-40B4-BE49-F238E27FC236}">
                    <a16:creationId xmlns:a16="http://schemas.microsoft.com/office/drawing/2014/main" id="{4D917B60-F68D-1C52-3378-967F07CD8956}"/>
                  </a:ext>
                </a:extLst>
              </p:cNvPr>
              <p:cNvSpPr/>
              <p:nvPr/>
            </p:nvSpPr>
            <p:spPr>
              <a:xfrm>
                <a:off x="7974150" y="2557325"/>
                <a:ext cx="90750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3271" extrusionOk="0">
                    <a:moveTo>
                      <a:pt x="1819" y="1"/>
                    </a:moveTo>
                    <a:cubicBezTo>
                      <a:pt x="1435" y="1"/>
                      <a:pt x="1047" y="139"/>
                      <a:pt x="731" y="423"/>
                    </a:cubicBezTo>
                    <a:cubicBezTo>
                      <a:pt x="69" y="1017"/>
                      <a:pt x="1" y="2044"/>
                      <a:pt x="594" y="2729"/>
                    </a:cubicBezTo>
                    <a:cubicBezTo>
                      <a:pt x="915" y="3087"/>
                      <a:pt x="1363" y="3271"/>
                      <a:pt x="1815" y="3271"/>
                    </a:cubicBezTo>
                    <a:cubicBezTo>
                      <a:pt x="2199" y="3271"/>
                      <a:pt x="2585" y="3138"/>
                      <a:pt x="2900" y="2865"/>
                    </a:cubicBezTo>
                    <a:cubicBezTo>
                      <a:pt x="3584" y="2272"/>
                      <a:pt x="3630" y="1245"/>
                      <a:pt x="3037" y="560"/>
                    </a:cubicBezTo>
                    <a:cubicBezTo>
                      <a:pt x="2716" y="191"/>
                      <a:pt x="2270" y="1"/>
                      <a:pt x="18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963;p42">
                <a:extLst>
                  <a:ext uri="{FF2B5EF4-FFF2-40B4-BE49-F238E27FC236}">
                    <a16:creationId xmlns:a16="http://schemas.microsoft.com/office/drawing/2014/main" id="{5F0EF57C-3605-F5E7-1352-C7EC2BFB503B}"/>
                  </a:ext>
                </a:extLst>
              </p:cNvPr>
              <p:cNvSpPr/>
              <p:nvPr/>
            </p:nvSpPr>
            <p:spPr>
              <a:xfrm>
                <a:off x="8133375" y="2553250"/>
                <a:ext cx="913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2" extrusionOk="0">
                    <a:moveTo>
                      <a:pt x="1829" y="0"/>
                    </a:moveTo>
                    <a:cubicBezTo>
                      <a:pt x="1448" y="0"/>
                      <a:pt x="1065" y="133"/>
                      <a:pt x="753" y="404"/>
                    </a:cubicBezTo>
                    <a:cubicBezTo>
                      <a:pt x="69" y="997"/>
                      <a:pt x="0" y="2047"/>
                      <a:pt x="616" y="2709"/>
                    </a:cubicBezTo>
                    <a:cubicBezTo>
                      <a:pt x="939" y="3082"/>
                      <a:pt x="1391" y="3272"/>
                      <a:pt x="1846" y="3272"/>
                    </a:cubicBezTo>
                    <a:cubicBezTo>
                      <a:pt x="2227" y="3272"/>
                      <a:pt x="2610" y="3139"/>
                      <a:pt x="2922" y="2869"/>
                    </a:cubicBezTo>
                    <a:cubicBezTo>
                      <a:pt x="3584" y="2275"/>
                      <a:pt x="3652" y="1225"/>
                      <a:pt x="3059" y="563"/>
                    </a:cubicBezTo>
                    <a:cubicBezTo>
                      <a:pt x="2735" y="190"/>
                      <a:pt x="228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964;p42">
                <a:extLst>
                  <a:ext uri="{FF2B5EF4-FFF2-40B4-BE49-F238E27FC236}">
                    <a16:creationId xmlns:a16="http://schemas.microsoft.com/office/drawing/2014/main" id="{F63AF06A-AAE6-E1A0-0E36-9021D3A235DB}"/>
                  </a:ext>
                </a:extLst>
              </p:cNvPr>
              <p:cNvSpPr/>
              <p:nvPr/>
            </p:nvSpPr>
            <p:spPr>
              <a:xfrm>
                <a:off x="7878850" y="23533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65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4" y="275"/>
                      <a:pt x="115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965;p42">
                <a:extLst>
                  <a:ext uri="{FF2B5EF4-FFF2-40B4-BE49-F238E27FC236}">
                    <a16:creationId xmlns:a16="http://schemas.microsoft.com/office/drawing/2014/main" id="{216B8F30-F0C4-45E5-03E3-887287FF18CB}"/>
                  </a:ext>
                </a:extLst>
              </p:cNvPr>
              <p:cNvSpPr/>
              <p:nvPr/>
            </p:nvSpPr>
            <p:spPr>
              <a:xfrm>
                <a:off x="7864025" y="2496000"/>
                <a:ext cx="85625" cy="505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1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5" y="1050"/>
                      <a:pt x="480" y="1461"/>
                    </a:cubicBezTo>
                    <a:cubicBezTo>
                      <a:pt x="812" y="1830"/>
                      <a:pt x="1264" y="2020"/>
                      <a:pt x="1714" y="2020"/>
                    </a:cubicBezTo>
                    <a:cubicBezTo>
                      <a:pt x="2098" y="2020"/>
                      <a:pt x="2480" y="1882"/>
                      <a:pt x="2785" y="1598"/>
                    </a:cubicBezTo>
                    <a:cubicBezTo>
                      <a:pt x="3265" y="1187"/>
                      <a:pt x="3424" y="571"/>
                      <a:pt x="3310" y="23"/>
                    </a:cubicBezTo>
                    <a:lnTo>
                      <a:pt x="3310" y="23"/>
                    </a:lnTo>
                    <a:cubicBezTo>
                      <a:pt x="3219" y="320"/>
                      <a:pt x="3059" y="616"/>
                      <a:pt x="2785" y="845"/>
                    </a:cubicBezTo>
                    <a:cubicBezTo>
                      <a:pt x="2481" y="1117"/>
                      <a:pt x="2100" y="1250"/>
                      <a:pt x="1717" y="1250"/>
                    </a:cubicBezTo>
                    <a:cubicBezTo>
                      <a:pt x="1267" y="1250"/>
                      <a:pt x="813" y="1066"/>
                      <a:pt x="480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966;p42">
                <a:extLst>
                  <a:ext uri="{FF2B5EF4-FFF2-40B4-BE49-F238E27FC236}">
                    <a16:creationId xmlns:a16="http://schemas.microsoft.com/office/drawing/2014/main" id="{DB6FE934-5C0B-D478-EE19-EC993110445C}"/>
                  </a:ext>
                </a:extLst>
              </p:cNvPr>
              <p:cNvSpPr/>
              <p:nvPr/>
            </p:nvSpPr>
            <p:spPr>
              <a:xfrm>
                <a:off x="7977000" y="25884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42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3" y="252"/>
                      <a:pt x="1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967;p42">
                <a:extLst>
                  <a:ext uri="{FF2B5EF4-FFF2-40B4-BE49-F238E27FC236}">
                    <a16:creationId xmlns:a16="http://schemas.microsoft.com/office/drawing/2014/main" id="{EA0479F9-41B7-414E-7773-AD003958523F}"/>
                  </a:ext>
                </a:extLst>
              </p:cNvPr>
              <p:cNvSpPr/>
              <p:nvPr/>
            </p:nvSpPr>
            <p:spPr>
              <a:xfrm>
                <a:off x="8136225" y="2584450"/>
                <a:ext cx="856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02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4" y="1050"/>
                      <a:pt x="502" y="1461"/>
                    </a:cubicBezTo>
                    <a:cubicBezTo>
                      <a:pt x="825" y="1834"/>
                      <a:pt x="1277" y="2024"/>
                      <a:pt x="1732" y="2024"/>
                    </a:cubicBezTo>
                    <a:cubicBezTo>
                      <a:pt x="2113" y="2024"/>
                      <a:pt x="2496" y="1891"/>
                      <a:pt x="2808" y="1621"/>
                    </a:cubicBezTo>
                    <a:cubicBezTo>
                      <a:pt x="3264" y="1210"/>
                      <a:pt x="3424" y="594"/>
                      <a:pt x="3310" y="23"/>
                    </a:cubicBezTo>
                    <a:lnTo>
                      <a:pt x="3310" y="23"/>
                    </a:lnTo>
                    <a:cubicBezTo>
                      <a:pt x="3219" y="342"/>
                      <a:pt x="3059" y="639"/>
                      <a:pt x="2808" y="867"/>
                    </a:cubicBezTo>
                    <a:cubicBezTo>
                      <a:pt x="2496" y="1138"/>
                      <a:pt x="2113" y="1271"/>
                      <a:pt x="1732" y="1271"/>
                    </a:cubicBezTo>
                    <a:cubicBezTo>
                      <a:pt x="1277" y="1271"/>
                      <a:pt x="825" y="1081"/>
                      <a:pt x="502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" name="Google Shape;5968;p42">
              <a:extLst>
                <a:ext uri="{FF2B5EF4-FFF2-40B4-BE49-F238E27FC236}">
                  <a16:creationId xmlns:a16="http://schemas.microsoft.com/office/drawing/2014/main" id="{16693760-0EB6-7C1B-07E5-3A40A9318690}"/>
                </a:ext>
              </a:extLst>
            </p:cNvPr>
            <p:cNvSpPr/>
            <p:nvPr/>
          </p:nvSpPr>
          <p:spPr>
            <a:xfrm>
              <a:off x="7045725" y="1903675"/>
              <a:ext cx="80500" cy="79925"/>
            </a:xfrm>
            <a:custGeom>
              <a:avLst/>
              <a:gdLst/>
              <a:ahLst/>
              <a:cxnLst/>
              <a:rect l="l" t="t" r="r" b="b"/>
              <a:pathLst>
                <a:path w="3220" h="3197" extrusionOk="0">
                  <a:moveTo>
                    <a:pt x="1599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9" y="3196"/>
                  </a:cubicBezTo>
                  <a:cubicBezTo>
                    <a:pt x="2489" y="3196"/>
                    <a:pt x="3219" y="2466"/>
                    <a:pt x="3219" y="1598"/>
                  </a:cubicBezTo>
                  <a:cubicBezTo>
                    <a:pt x="3219" y="708"/>
                    <a:pt x="2489" y="1"/>
                    <a:pt x="15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969;p42">
              <a:extLst>
                <a:ext uri="{FF2B5EF4-FFF2-40B4-BE49-F238E27FC236}">
                  <a16:creationId xmlns:a16="http://schemas.microsoft.com/office/drawing/2014/main" id="{7BE669F2-A7AB-7500-B53E-BB4750F45083}"/>
                </a:ext>
              </a:extLst>
            </p:cNvPr>
            <p:cNvSpPr/>
            <p:nvPr/>
          </p:nvSpPr>
          <p:spPr>
            <a:xfrm>
              <a:off x="7465150" y="3627550"/>
              <a:ext cx="79925" cy="79925"/>
            </a:xfrm>
            <a:custGeom>
              <a:avLst/>
              <a:gdLst/>
              <a:ahLst/>
              <a:cxnLst/>
              <a:rect l="l" t="t" r="r" b="b"/>
              <a:pathLst>
                <a:path w="3197" h="3197" extrusionOk="0">
                  <a:moveTo>
                    <a:pt x="1598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8" y="3196"/>
                  </a:cubicBezTo>
                  <a:cubicBezTo>
                    <a:pt x="2489" y="3196"/>
                    <a:pt x="3196" y="2466"/>
                    <a:pt x="3196" y="1598"/>
                  </a:cubicBezTo>
                  <a:cubicBezTo>
                    <a:pt x="3196" y="708"/>
                    <a:pt x="2489" y="1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970;p42">
              <a:extLst>
                <a:ext uri="{FF2B5EF4-FFF2-40B4-BE49-F238E27FC236}">
                  <a16:creationId xmlns:a16="http://schemas.microsoft.com/office/drawing/2014/main" id="{3AB5331F-5F8A-08C6-6BEE-437052A4781E}"/>
                </a:ext>
              </a:extLst>
            </p:cNvPr>
            <p:cNvSpPr/>
            <p:nvPr/>
          </p:nvSpPr>
          <p:spPr>
            <a:xfrm>
              <a:off x="6368400" y="1404375"/>
              <a:ext cx="106725" cy="106725"/>
            </a:xfrm>
            <a:custGeom>
              <a:avLst/>
              <a:gdLst/>
              <a:ahLst/>
              <a:cxnLst/>
              <a:rect l="l" t="t" r="r" b="b"/>
              <a:pathLst>
                <a:path w="4269" h="4269" extrusionOk="0">
                  <a:moveTo>
                    <a:pt x="1210" y="0"/>
                  </a:moveTo>
                  <a:lnTo>
                    <a:pt x="0" y="3036"/>
                  </a:lnTo>
                  <a:lnTo>
                    <a:pt x="3036" y="4269"/>
                  </a:lnTo>
                  <a:lnTo>
                    <a:pt x="4269" y="1233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971;p42">
              <a:extLst>
                <a:ext uri="{FF2B5EF4-FFF2-40B4-BE49-F238E27FC236}">
                  <a16:creationId xmlns:a16="http://schemas.microsoft.com/office/drawing/2014/main" id="{69551751-ECA5-CB7D-4F94-09041303301F}"/>
                </a:ext>
              </a:extLst>
            </p:cNvPr>
            <p:cNvSpPr/>
            <p:nvPr/>
          </p:nvSpPr>
          <p:spPr>
            <a:xfrm>
              <a:off x="7529625" y="2557050"/>
              <a:ext cx="103325" cy="103300"/>
            </a:xfrm>
            <a:custGeom>
              <a:avLst/>
              <a:gdLst/>
              <a:ahLst/>
              <a:cxnLst/>
              <a:rect l="l" t="t" r="r" b="b"/>
              <a:pathLst>
                <a:path w="4133" h="4132" extrusionOk="0">
                  <a:moveTo>
                    <a:pt x="3128" y="1"/>
                  </a:moveTo>
                  <a:lnTo>
                    <a:pt x="1" y="1005"/>
                  </a:lnTo>
                  <a:lnTo>
                    <a:pt x="1005" y="4132"/>
                  </a:lnTo>
                  <a:lnTo>
                    <a:pt x="4132" y="3128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972;p42">
              <a:extLst>
                <a:ext uri="{FF2B5EF4-FFF2-40B4-BE49-F238E27FC236}">
                  <a16:creationId xmlns:a16="http://schemas.microsoft.com/office/drawing/2014/main" id="{E3BF9DC1-5C71-5CBF-72F6-6A0E4EC3C6A0}"/>
                </a:ext>
              </a:extLst>
            </p:cNvPr>
            <p:cNvSpPr/>
            <p:nvPr/>
          </p:nvSpPr>
          <p:spPr>
            <a:xfrm>
              <a:off x="8010100" y="1495675"/>
              <a:ext cx="87900" cy="86750"/>
            </a:xfrm>
            <a:custGeom>
              <a:avLst/>
              <a:gdLst/>
              <a:ahLst/>
              <a:cxnLst/>
              <a:rect l="l" t="t" r="r" b="b"/>
              <a:pathLst>
                <a:path w="3516" h="3470" extrusionOk="0">
                  <a:moveTo>
                    <a:pt x="3516" y="1"/>
                  </a:moveTo>
                  <a:lnTo>
                    <a:pt x="1" y="1119"/>
                  </a:lnTo>
                  <a:lnTo>
                    <a:pt x="2283" y="3470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973;p42">
              <a:extLst>
                <a:ext uri="{FF2B5EF4-FFF2-40B4-BE49-F238E27FC236}">
                  <a16:creationId xmlns:a16="http://schemas.microsoft.com/office/drawing/2014/main" id="{23386CF7-079E-B488-26B8-16126050C66E}"/>
                </a:ext>
              </a:extLst>
            </p:cNvPr>
            <p:cNvSpPr/>
            <p:nvPr/>
          </p:nvSpPr>
          <p:spPr>
            <a:xfrm>
              <a:off x="8387875" y="2809275"/>
              <a:ext cx="85600" cy="87900"/>
            </a:xfrm>
            <a:custGeom>
              <a:avLst/>
              <a:gdLst/>
              <a:ahLst/>
              <a:cxnLst/>
              <a:rect l="l" t="t" r="r" b="b"/>
              <a:pathLst>
                <a:path w="3424" h="3516" extrusionOk="0">
                  <a:moveTo>
                    <a:pt x="0" y="0"/>
                  </a:moveTo>
                  <a:lnTo>
                    <a:pt x="1027" y="3515"/>
                  </a:lnTo>
                  <a:lnTo>
                    <a:pt x="3424" y="1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974;p42">
              <a:extLst>
                <a:ext uri="{FF2B5EF4-FFF2-40B4-BE49-F238E27FC236}">
                  <a16:creationId xmlns:a16="http://schemas.microsoft.com/office/drawing/2014/main" id="{B5BEDF23-7988-1CB2-5DF5-681510B4B631}"/>
                </a:ext>
              </a:extLst>
            </p:cNvPr>
            <p:cNvSpPr/>
            <p:nvPr/>
          </p:nvSpPr>
          <p:spPr>
            <a:xfrm>
              <a:off x="7478850" y="4393350"/>
              <a:ext cx="89600" cy="82750"/>
            </a:xfrm>
            <a:custGeom>
              <a:avLst/>
              <a:gdLst/>
              <a:ahLst/>
              <a:cxnLst/>
              <a:rect l="l" t="t" r="r" b="b"/>
              <a:pathLst>
                <a:path w="3584" h="3310" extrusionOk="0">
                  <a:moveTo>
                    <a:pt x="3584" y="0"/>
                  </a:moveTo>
                  <a:lnTo>
                    <a:pt x="0" y="708"/>
                  </a:lnTo>
                  <a:lnTo>
                    <a:pt x="2009" y="3310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975;p42">
              <a:extLst>
                <a:ext uri="{FF2B5EF4-FFF2-40B4-BE49-F238E27FC236}">
                  <a16:creationId xmlns:a16="http://schemas.microsoft.com/office/drawing/2014/main" id="{6C629B84-1495-0896-79E0-7ADEC48F773A}"/>
                </a:ext>
              </a:extLst>
            </p:cNvPr>
            <p:cNvSpPr/>
            <p:nvPr/>
          </p:nvSpPr>
          <p:spPr>
            <a:xfrm>
              <a:off x="6919625" y="3662925"/>
              <a:ext cx="18850" cy="3450"/>
            </a:xfrm>
            <a:custGeom>
              <a:avLst/>
              <a:gdLst/>
              <a:ahLst/>
              <a:cxnLst/>
              <a:rect l="l" t="t" r="r" b="b"/>
              <a:pathLst>
                <a:path w="754" h="138" fill="none" extrusionOk="0">
                  <a:moveTo>
                    <a:pt x="1" y="138"/>
                  </a:moveTo>
                  <a:cubicBezTo>
                    <a:pt x="229" y="92"/>
                    <a:pt x="480" y="24"/>
                    <a:pt x="754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976;p42">
              <a:extLst>
                <a:ext uri="{FF2B5EF4-FFF2-40B4-BE49-F238E27FC236}">
                  <a16:creationId xmlns:a16="http://schemas.microsoft.com/office/drawing/2014/main" id="{0AC0E13C-13B8-9188-5D51-EF211C612D49}"/>
                </a:ext>
              </a:extLst>
            </p:cNvPr>
            <p:cNvSpPr/>
            <p:nvPr/>
          </p:nvSpPr>
          <p:spPr>
            <a:xfrm>
              <a:off x="6960725" y="3641250"/>
              <a:ext cx="110150" cy="106150"/>
            </a:xfrm>
            <a:custGeom>
              <a:avLst/>
              <a:gdLst/>
              <a:ahLst/>
              <a:cxnLst/>
              <a:rect l="l" t="t" r="r" b="b"/>
              <a:pathLst>
                <a:path w="4406" h="4246" fill="none" extrusionOk="0">
                  <a:moveTo>
                    <a:pt x="0" y="754"/>
                  </a:moveTo>
                  <a:cubicBezTo>
                    <a:pt x="845" y="708"/>
                    <a:pt x="1735" y="822"/>
                    <a:pt x="2420" y="1233"/>
                  </a:cubicBezTo>
                  <a:cubicBezTo>
                    <a:pt x="4405" y="2443"/>
                    <a:pt x="2808" y="4246"/>
                    <a:pt x="1643" y="3196"/>
                  </a:cubicBezTo>
                  <a:cubicBezTo>
                    <a:pt x="662" y="2306"/>
                    <a:pt x="2123" y="525"/>
                    <a:pt x="4360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977;p42">
              <a:extLst>
                <a:ext uri="{FF2B5EF4-FFF2-40B4-BE49-F238E27FC236}">
                  <a16:creationId xmlns:a16="http://schemas.microsoft.com/office/drawing/2014/main" id="{AAECE113-7BBA-C061-A069-8882DEBDB905}"/>
                </a:ext>
              </a:extLst>
            </p:cNvPr>
            <p:cNvSpPr/>
            <p:nvPr/>
          </p:nvSpPr>
          <p:spPr>
            <a:xfrm>
              <a:off x="7080550" y="3637250"/>
              <a:ext cx="19425" cy="1750"/>
            </a:xfrm>
            <a:custGeom>
              <a:avLst/>
              <a:gdLst/>
              <a:ahLst/>
              <a:cxnLst/>
              <a:rect l="l" t="t" r="r" b="b"/>
              <a:pathLst>
                <a:path w="777" h="70" fill="none" extrusionOk="0">
                  <a:moveTo>
                    <a:pt x="0" y="69"/>
                  </a:moveTo>
                  <a:cubicBezTo>
                    <a:pt x="251" y="24"/>
                    <a:pt x="502" y="1"/>
                    <a:pt x="776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978;p42">
              <a:extLst>
                <a:ext uri="{FF2B5EF4-FFF2-40B4-BE49-F238E27FC236}">
                  <a16:creationId xmlns:a16="http://schemas.microsoft.com/office/drawing/2014/main" id="{4A636548-FD65-2B2A-59BA-EBB79F96EFA7}"/>
                </a:ext>
              </a:extLst>
            </p:cNvPr>
            <p:cNvSpPr/>
            <p:nvPr/>
          </p:nvSpPr>
          <p:spPr>
            <a:xfrm>
              <a:off x="5459950" y="15698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fill="none" extrusionOk="0">
                  <a:moveTo>
                    <a:pt x="548" y="1"/>
                  </a:moveTo>
                  <a:cubicBezTo>
                    <a:pt x="366" y="206"/>
                    <a:pt x="206" y="389"/>
                    <a:pt x="0" y="594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979;p42">
              <a:extLst>
                <a:ext uri="{FF2B5EF4-FFF2-40B4-BE49-F238E27FC236}">
                  <a16:creationId xmlns:a16="http://schemas.microsoft.com/office/drawing/2014/main" id="{0858F582-0977-08FD-9304-90BC7554DEA6}"/>
                </a:ext>
              </a:extLst>
            </p:cNvPr>
            <p:cNvSpPr/>
            <p:nvPr/>
          </p:nvSpPr>
          <p:spPr>
            <a:xfrm>
              <a:off x="5329275" y="1568725"/>
              <a:ext cx="114150" cy="110150"/>
            </a:xfrm>
            <a:custGeom>
              <a:avLst/>
              <a:gdLst/>
              <a:ahLst/>
              <a:cxnLst/>
              <a:rect l="l" t="t" r="r" b="b"/>
              <a:pathLst>
                <a:path w="4566" h="4406" fill="none" extrusionOk="0">
                  <a:moveTo>
                    <a:pt x="4566" y="1233"/>
                  </a:moveTo>
                  <a:cubicBezTo>
                    <a:pt x="3904" y="1781"/>
                    <a:pt x="3150" y="2191"/>
                    <a:pt x="2329" y="2260"/>
                  </a:cubicBezTo>
                  <a:cubicBezTo>
                    <a:pt x="0" y="2442"/>
                    <a:pt x="183" y="0"/>
                    <a:pt x="1758" y="183"/>
                  </a:cubicBezTo>
                  <a:cubicBezTo>
                    <a:pt x="3105" y="343"/>
                    <a:pt x="2991" y="2671"/>
                    <a:pt x="1530" y="4405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980;p42">
              <a:extLst>
                <a:ext uri="{FF2B5EF4-FFF2-40B4-BE49-F238E27FC236}">
                  <a16:creationId xmlns:a16="http://schemas.microsoft.com/office/drawing/2014/main" id="{1504F9DA-64A1-2B2F-ED2D-81241DEB2EA8}"/>
                </a:ext>
              </a:extLst>
            </p:cNvPr>
            <p:cNvSpPr/>
            <p:nvPr/>
          </p:nvSpPr>
          <p:spPr>
            <a:xfrm>
              <a:off x="5345250" y="1687400"/>
              <a:ext cx="14875" cy="13150"/>
            </a:xfrm>
            <a:custGeom>
              <a:avLst/>
              <a:gdLst/>
              <a:ahLst/>
              <a:cxnLst/>
              <a:rect l="l" t="t" r="r" b="b"/>
              <a:pathLst>
                <a:path w="595" h="526" fill="none" extrusionOk="0">
                  <a:moveTo>
                    <a:pt x="594" y="1"/>
                  </a:moveTo>
                  <a:cubicBezTo>
                    <a:pt x="411" y="183"/>
                    <a:pt x="206" y="366"/>
                    <a:pt x="1" y="526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981;p42">
              <a:extLst>
                <a:ext uri="{FF2B5EF4-FFF2-40B4-BE49-F238E27FC236}">
                  <a16:creationId xmlns:a16="http://schemas.microsoft.com/office/drawing/2014/main" id="{19A83F64-FAA6-C525-77B8-1799B5B60990}"/>
                </a:ext>
              </a:extLst>
            </p:cNvPr>
            <p:cNvSpPr/>
            <p:nvPr/>
          </p:nvSpPr>
          <p:spPr>
            <a:xfrm>
              <a:off x="8238925" y="3013550"/>
              <a:ext cx="17150" cy="10300"/>
            </a:xfrm>
            <a:custGeom>
              <a:avLst/>
              <a:gdLst/>
              <a:ahLst/>
              <a:cxnLst/>
              <a:rect l="l" t="t" r="r" b="b"/>
              <a:pathLst>
                <a:path w="686" h="412" fill="none" extrusionOk="0">
                  <a:moveTo>
                    <a:pt x="685" y="412"/>
                  </a:moveTo>
                  <a:cubicBezTo>
                    <a:pt x="457" y="297"/>
                    <a:pt x="229" y="160"/>
                    <a:pt x="1" y="1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982;p42">
              <a:extLst>
                <a:ext uri="{FF2B5EF4-FFF2-40B4-BE49-F238E27FC236}">
                  <a16:creationId xmlns:a16="http://schemas.microsoft.com/office/drawing/2014/main" id="{E235380F-6DEE-4DD2-3234-83BAC96670C5}"/>
                </a:ext>
              </a:extLst>
            </p:cNvPr>
            <p:cNvSpPr/>
            <p:nvPr/>
          </p:nvSpPr>
          <p:spPr>
            <a:xfrm>
              <a:off x="8128800" y="2886875"/>
              <a:ext cx="107300" cy="113575"/>
            </a:xfrm>
            <a:custGeom>
              <a:avLst/>
              <a:gdLst/>
              <a:ahLst/>
              <a:cxnLst/>
              <a:rect l="l" t="t" r="r" b="b"/>
              <a:pathLst>
                <a:path w="4292" h="4543" fill="none" extrusionOk="0">
                  <a:moveTo>
                    <a:pt x="3698" y="4543"/>
                  </a:moveTo>
                  <a:cubicBezTo>
                    <a:pt x="3036" y="3995"/>
                    <a:pt x="2466" y="3310"/>
                    <a:pt x="2260" y="2534"/>
                  </a:cubicBezTo>
                  <a:cubicBezTo>
                    <a:pt x="1644" y="274"/>
                    <a:pt x="4063" y="1"/>
                    <a:pt x="4177" y="1575"/>
                  </a:cubicBezTo>
                  <a:cubicBezTo>
                    <a:pt x="4292" y="2922"/>
                    <a:pt x="2009" y="3265"/>
                    <a:pt x="0" y="2169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983;p42">
              <a:extLst>
                <a:ext uri="{FF2B5EF4-FFF2-40B4-BE49-F238E27FC236}">
                  <a16:creationId xmlns:a16="http://schemas.microsoft.com/office/drawing/2014/main" id="{27FBEC06-7A18-0074-9C99-98905DC3E88E}"/>
                </a:ext>
              </a:extLst>
            </p:cNvPr>
            <p:cNvSpPr/>
            <p:nvPr/>
          </p:nvSpPr>
          <p:spPr>
            <a:xfrm>
              <a:off x="8103700" y="2923400"/>
              <a:ext cx="15425" cy="12000"/>
            </a:xfrm>
            <a:custGeom>
              <a:avLst/>
              <a:gdLst/>
              <a:ahLst/>
              <a:cxnLst/>
              <a:rect l="l" t="t" r="r" b="b"/>
              <a:pathLst>
                <a:path w="617" h="480" fill="none" extrusionOk="0">
                  <a:moveTo>
                    <a:pt x="616" y="480"/>
                  </a:moveTo>
                  <a:cubicBezTo>
                    <a:pt x="388" y="343"/>
                    <a:pt x="183" y="183"/>
                    <a:pt x="0" y="0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984;p42">
              <a:extLst>
                <a:ext uri="{FF2B5EF4-FFF2-40B4-BE49-F238E27FC236}">
                  <a16:creationId xmlns:a16="http://schemas.microsoft.com/office/drawing/2014/main" id="{69F79753-A732-5243-3F2E-4DC2C691EDD4}"/>
                </a:ext>
              </a:extLst>
            </p:cNvPr>
            <p:cNvSpPr/>
            <p:nvPr/>
          </p:nvSpPr>
          <p:spPr>
            <a:xfrm>
              <a:off x="7182700" y="1553875"/>
              <a:ext cx="17700" cy="9150"/>
            </a:xfrm>
            <a:custGeom>
              <a:avLst/>
              <a:gdLst/>
              <a:ahLst/>
              <a:cxnLst/>
              <a:rect l="l" t="t" r="r" b="b"/>
              <a:pathLst>
                <a:path w="708" h="366" fill="none" extrusionOk="0">
                  <a:moveTo>
                    <a:pt x="0" y="366"/>
                  </a:moveTo>
                  <a:cubicBezTo>
                    <a:pt x="205" y="252"/>
                    <a:pt x="457" y="115"/>
                    <a:pt x="708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985;p42">
              <a:extLst>
                <a:ext uri="{FF2B5EF4-FFF2-40B4-BE49-F238E27FC236}">
                  <a16:creationId xmlns:a16="http://schemas.microsoft.com/office/drawing/2014/main" id="{0A6E0842-1BAD-BA0E-35BF-F67C0A5D6444}"/>
                </a:ext>
              </a:extLst>
            </p:cNvPr>
            <p:cNvSpPr/>
            <p:nvPr/>
          </p:nvSpPr>
          <p:spPr>
            <a:xfrm>
              <a:off x="7220925" y="1497375"/>
              <a:ext cx="117575" cy="114725"/>
            </a:xfrm>
            <a:custGeom>
              <a:avLst/>
              <a:gdLst/>
              <a:ahLst/>
              <a:cxnLst/>
              <a:rect l="l" t="t" r="r" b="b"/>
              <a:pathLst>
                <a:path w="4703" h="4589" fill="none" extrusionOk="0">
                  <a:moveTo>
                    <a:pt x="0" y="1918"/>
                  </a:moveTo>
                  <a:cubicBezTo>
                    <a:pt x="799" y="1644"/>
                    <a:pt x="1667" y="1507"/>
                    <a:pt x="2443" y="1736"/>
                  </a:cubicBezTo>
                  <a:cubicBezTo>
                    <a:pt x="4702" y="2398"/>
                    <a:pt x="3675" y="4589"/>
                    <a:pt x="2260" y="3881"/>
                  </a:cubicBezTo>
                  <a:cubicBezTo>
                    <a:pt x="1073" y="3265"/>
                    <a:pt x="1963" y="1142"/>
                    <a:pt x="3949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986;p42">
              <a:extLst>
                <a:ext uri="{FF2B5EF4-FFF2-40B4-BE49-F238E27FC236}">
                  <a16:creationId xmlns:a16="http://schemas.microsoft.com/office/drawing/2014/main" id="{F06B71AC-595B-1295-925A-882976C2366B}"/>
                </a:ext>
              </a:extLst>
            </p:cNvPr>
            <p:cNvSpPr/>
            <p:nvPr/>
          </p:nvSpPr>
          <p:spPr>
            <a:xfrm>
              <a:off x="7329350" y="1485400"/>
              <a:ext cx="18850" cy="6875"/>
            </a:xfrm>
            <a:custGeom>
              <a:avLst/>
              <a:gdLst/>
              <a:ahLst/>
              <a:cxnLst/>
              <a:rect l="l" t="t" r="r" b="b"/>
              <a:pathLst>
                <a:path w="754" h="275" fill="none" extrusionOk="0">
                  <a:moveTo>
                    <a:pt x="0" y="275"/>
                  </a:moveTo>
                  <a:cubicBezTo>
                    <a:pt x="251" y="160"/>
                    <a:pt x="480" y="69"/>
                    <a:pt x="753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" name="Google Shape;5987;p42">
              <a:extLst>
                <a:ext uri="{FF2B5EF4-FFF2-40B4-BE49-F238E27FC236}">
                  <a16:creationId xmlns:a16="http://schemas.microsoft.com/office/drawing/2014/main" id="{209E5854-F097-92F6-ACAA-AF514808FD59}"/>
                </a:ext>
              </a:extLst>
            </p:cNvPr>
            <p:cNvGrpSpPr/>
            <p:nvPr/>
          </p:nvGrpSpPr>
          <p:grpSpPr>
            <a:xfrm>
              <a:off x="5208300" y="2031000"/>
              <a:ext cx="1903650" cy="2548400"/>
              <a:chOff x="5208300" y="2031000"/>
              <a:chExt cx="1903650" cy="2548400"/>
            </a:xfrm>
          </p:grpSpPr>
          <p:sp>
            <p:nvSpPr>
              <p:cNvPr id="58" name="Google Shape;5988;p42">
                <a:extLst>
                  <a:ext uri="{FF2B5EF4-FFF2-40B4-BE49-F238E27FC236}">
                    <a16:creationId xmlns:a16="http://schemas.microsoft.com/office/drawing/2014/main" id="{A82A811D-61CF-70EB-6C51-6259D019055F}"/>
                  </a:ext>
                </a:extLst>
              </p:cNvPr>
              <p:cNvSpPr/>
              <p:nvPr/>
            </p:nvSpPr>
            <p:spPr>
              <a:xfrm>
                <a:off x="5345825" y="3499175"/>
                <a:ext cx="1627475" cy="1080225"/>
              </a:xfrm>
              <a:custGeom>
                <a:avLst/>
                <a:gdLst/>
                <a:ahLst/>
                <a:cxnLst/>
                <a:rect l="l" t="t" r="r" b="b"/>
                <a:pathLst>
                  <a:path w="65099" h="43209" extrusionOk="0">
                    <a:moveTo>
                      <a:pt x="23876" y="0"/>
                    </a:moveTo>
                    <a:cubicBezTo>
                      <a:pt x="23876" y="0"/>
                      <a:pt x="7396" y="639"/>
                      <a:pt x="0" y="19561"/>
                    </a:cubicBezTo>
                    <a:lnTo>
                      <a:pt x="8332" y="24628"/>
                    </a:lnTo>
                    <a:lnTo>
                      <a:pt x="8332" y="43208"/>
                    </a:lnTo>
                    <a:lnTo>
                      <a:pt x="56767" y="43208"/>
                    </a:lnTo>
                    <a:lnTo>
                      <a:pt x="56767" y="24628"/>
                    </a:lnTo>
                    <a:lnTo>
                      <a:pt x="65098" y="19561"/>
                    </a:lnTo>
                    <a:cubicBezTo>
                      <a:pt x="57703" y="639"/>
                      <a:pt x="41223" y="0"/>
                      <a:pt x="41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89;p42">
                <a:extLst>
                  <a:ext uri="{FF2B5EF4-FFF2-40B4-BE49-F238E27FC236}">
                    <a16:creationId xmlns:a16="http://schemas.microsoft.com/office/drawing/2014/main" id="{07AB1570-920A-71C6-83B5-0E7B140FBCEF}"/>
                  </a:ext>
                </a:extLst>
              </p:cNvPr>
              <p:cNvSpPr/>
              <p:nvPr/>
            </p:nvSpPr>
            <p:spPr>
              <a:xfrm>
                <a:off x="5554100" y="415197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990;p42">
                <a:extLst>
                  <a:ext uri="{FF2B5EF4-FFF2-40B4-BE49-F238E27FC236}">
                    <a16:creationId xmlns:a16="http://schemas.microsoft.com/office/drawing/2014/main" id="{E863D0E3-2BE4-A8E9-02DC-B75093D6E1D0}"/>
                  </a:ext>
                </a:extLst>
              </p:cNvPr>
              <p:cNvSpPr/>
              <p:nvPr/>
            </p:nvSpPr>
            <p:spPr>
              <a:xfrm>
                <a:off x="5554100" y="4252975"/>
                <a:ext cx="12109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914" extrusionOk="0">
                    <a:moveTo>
                      <a:pt x="1" y="0"/>
                    </a:moveTo>
                    <a:lnTo>
                      <a:pt x="1" y="913"/>
                    </a:lnTo>
                    <a:lnTo>
                      <a:pt x="48436" y="913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991;p42">
                <a:extLst>
                  <a:ext uri="{FF2B5EF4-FFF2-40B4-BE49-F238E27FC236}">
                    <a16:creationId xmlns:a16="http://schemas.microsoft.com/office/drawing/2014/main" id="{517C297F-D669-9916-5082-DD5828BCA1D9}"/>
                  </a:ext>
                </a:extLst>
              </p:cNvPr>
              <p:cNvSpPr/>
              <p:nvPr/>
            </p:nvSpPr>
            <p:spPr>
              <a:xfrm>
                <a:off x="5554100" y="455712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992;p42">
                <a:extLst>
                  <a:ext uri="{FF2B5EF4-FFF2-40B4-BE49-F238E27FC236}">
                    <a16:creationId xmlns:a16="http://schemas.microsoft.com/office/drawing/2014/main" id="{4D6592D9-BC30-ED29-FA65-54F50F45D0EF}"/>
                  </a:ext>
                </a:extLst>
              </p:cNvPr>
              <p:cNvSpPr/>
              <p:nvPr/>
            </p:nvSpPr>
            <p:spPr>
              <a:xfrm>
                <a:off x="5554100" y="4354550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993;p42">
                <a:extLst>
                  <a:ext uri="{FF2B5EF4-FFF2-40B4-BE49-F238E27FC236}">
                    <a16:creationId xmlns:a16="http://schemas.microsoft.com/office/drawing/2014/main" id="{037A7EE1-29D0-3086-7A22-E0189187891A}"/>
                  </a:ext>
                </a:extLst>
              </p:cNvPr>
              <p:cNvSpPr/>
              <p:nvPr/>
            </p:nvSpPr>
            <p:spPr>
              <a:xfrm>
                <a:off x="5447975" y="4050400"/>
                <a:ext cx="14231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6927" h="891" extrusionOk="0">
                    <a:moveTo>
                      <a:pt x="0" y="0"/>
                    </a:moveTo>
                    <a:lnTo>
                      <a:pt x="1484" y="890"/>
                    </a:lnTo>
                    <a:lnTo>
                      <a:pt x="55443" y="890"/>
                    </a:lnTo>
                    <a:lnTo>
                      <a:pt x="569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994;p42">
                <a:extLst>
                  <a:ext uri="{FF2B5EF4-FFF2-40B4-BE49-F238E27FC236}">
                    <a16:creationId xmlns:a16="http://schemas.microsoft.com/office/drawing/2014/main" id="{93E4A65C-BCEC-7142-ABF6-1D760FDC09F9}"/>
                  </a:ext>
                </a:extLst>
              </p:cNvPr>
              <p:cNvSpPr/>
              <p:nvPr/>
            </p:nvSpPr>
            <p:spPr>
              <a:xfrm>
                <a:off x="5554100" y="4456100"/>
                <a:ext cx="121090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2" extrusionOk="0">
                    <a:moveTo>
                      <a:pt x="1" y="1"/>
                    </a:moveTo>
                    <a:lnTo>
                      <a:pt x="1" y="891"/>
                    </a:lnTo>
                    <a:lnTo>
                      <a:pt x="48436" y="891"/>
                    </a:lnTo>
                    <a:lnTo>
                      <a:pt x="484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995;p42">
                <a:extLst>
                  <a:ext uri="{FF2B5EF4-FFF2-40B4-BE49-F238E27FC236}">
                    <a16:creationId xmlns:a16="http://schemas.microsoft.com/office/drawing/2014/main" id="{DE4B5A0C-D5EE-251A-5A89-8277027A3063}"/>
                  </a:ext>
                </a:extLst>
              </p:cNvPr>
              <p:cNvSpPr/>
              <p:nvPr/>
            </p:nvSpPr>
            <p:spPr>
              <a:xfrm>
                <a:off x="5714450" y="3543675"/>
                <a:ext cx="8902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35609" h="891" extrusionOk="0">
                    <a:moveTo>
                      <a:pt x="1986" y="0"/>
                    </a:moveTo>
                    <a:cubicBezTo>
                      <a:pt x="1347" y="251"/>
                      <a:pt x="685" y="548"/>
                      <a:pt x="1" y="891"/>
                    </a:cubicBezTo>
                    <a:lnTo>
                      <a:pt x="35608" y="891"/>
                    </a:lnTo>
                    <a:cubicBezTo>
                      <a:pt x="34923" y="548"/>
                      <a:pt x="34261" y="251"/>
                      <a:pt x="336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996;p42">
                <a:extLst>
                  <a:ext uri="{FF2B5EF4-FFF2-40B4-BE49-F238E27FC236}">
                    <a16:creationId xmlns:a16="http://schemas.microsoft.com/office/drawing/2014/main" id="{B48B4B54-55FA-113E-F79A-53095D820366}"/>
                  </a:ext>
                </a:extLst>
              </p:cNvPr>
              <p:cNvSpPr/>
              <p:nvPr/>
            </p:nvSpPr>
            <p:spPr>
              <a:xfrm>
                <a:off x="5563800" y="3644675"/>
                <a:ext cx="11915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914" extrusionOk="0">
                    <a:moveTo>
                      <a:pt x="1073" y="0"/>
                    </a:moveTo>
                    <a:cubicBezTo>
                      <a:pt x="708" y="297"/>
                      <a:pt x="366" y="594"/>
                      <a:pt x="1" y="913"/>
                    </a:cubicBezTo>
                    <a:lnTo>
                      <a:pt x="47660" y="913"/>
                    </a:lnTo>
                    <a:cubicBezTo>
                      <a:pt x="47295" y="594"/>
                      <a:pt x="46952" y="297"/>
                      <a:pt x="46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997;p42">
                <a:extLst>
                  <a:ext uri="{FF2B5EF4-FFF2-40B4-BE49-F238E27FC236}">
                    <a16:creationId xmlns:a16="http://schemas.microsoft.com/office/drawing/2014/main" id="{305FB710-BE12-2F17-1845-DDE48CED296F}"/>
                  </a:ext>
                </a:extLst>
              </p:cNvPr>
              <p:cNvSpPr/>
              <p:nvPr/>
            </p:nvSpPr>
            <p:spPr>
              <a:xfrm>
                <a:off x="5353250" y="3948825"/>
                <a:ext cx="1612625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64505" h="914" extrusionOk="0">
                    <a:moveTo>
                      <a:pt x="365" y="0"/>
                    </a:moveTo>
                    <a:cubicBezTo>
                      <a:pt x="228" y="297"/>
                      <a:pt x="114" y="594"/>
                      <a:pt x="0" y="913"/>
                    </a:cubicBezTo>
                    <a:lnTo>
                      <a:pt x="64504" y="913"/>
                    </a:lnTo>
                    <a:cubicBezTo>
                      <a:pt x="64390" y="594"/>
                      <a:pt x="64276" y="297"/>
                      <a:pt x="64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998;p42">
                <a:extLst>
                  <a:ext uri="{FF2B5EF4-FFF2-40B4-BE49-F238E27FC236}">
                    <a16:creationId xmlns:a16="http://schemas.microsoft.com/office/drawing/2014/main" id="{097FA8B8-52CF-97A2-EE41-05F860B727D7}"/>
                  </a:ext>
                </a:extLst>
              </p:cNvPr>
              <p:cNvSpPr/>
              <p:nvPr/>
            </p:nvSpPr>
            <p:spPr>
              <a:xfrm>
                <a:off x="5401750" y="3847825"/>
                <a:ext cx="15156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60625" h="891" extrusionOk="0">
                    <a:moveTo>
                      <a:pt x="525" y="0"/>
                    </a:moveTo>
                    <a:cubicBezTo>
                      <a:pt x="343" y="297"/>
                      <a:pt x="183" y="594"/>
                      <a:pt x="0" y="890"/>
                    </a:cubicBezTo>
                    <a:lnTo>
                      <a:pt x="60624" y="890"/>
                    </a:lnTo>
                    <a:cubicBezTo>
                      <a:pt x="60442" y="594"/>
                      <a:pt x="60282" y="297"/>
                      <a:pt x="600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999;p42">
                <a:extLst>
                  <a:ext uri="{FF2B5EF4-FFF2-40B4-BE49-F238E27FC236}">
                    <a16:creationId xmlns:a16="http://schemas.microsoft.com/office/drawing/2014/main" id="{7C6EBD96-D91A-2E94-CB13-49632DE734DF}"/>
                  </a:ext>
                </a:extLst>
              </p:cNvPr>
              <p:cNvSpPr/>
              <p:nvPr/>
            </p:nvSpPr>
            <p:spPr>
              <a:xfrm>
                <a:off x="5468500" y="3746250"/>
                <a:ext cx="13821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5284" h="891" extrusionOk="0">
                    <a:moveTo>
                      <a:pt x="731" y="0"/>
                    </a:moveTo>
                    <a:cubicBezTo>
                      <a:pt x="503" y="297"/>
                      <a:pt x="252" y="594"/>
                      <a:pt x="1" y="891"/>
                    </a:cubicBezTo>
                    <a:lnTo>
                      <a:pt x="55284" y="891"/>
                    </a:lnTo>
                    <a:cubicBezTo>
                      <a:pt x="55033" y="594"/>
                      <a:pt x="54782" y="297"/>
                      <a:pt x="54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6000;p42">
                <a:extLst>
                  <a:ext uri="{FF2B5EF4-FFF2-40B4-BE49-F238E27FC236}">
                    <a16:creationId xmlns:a16="http://schemas.microsoft.com/office/drawing/2014/main" id="{B64675AE-C362-7525-2956-14E7075FB542}"/>
                  </a:ext>
                </a:extLst>
              </p:cNvPr>
              <p:cNvSpPr/>
              <p:nvPr/>
            </p:nvSpPr>
            <p:spPr>
              <a:xfrm>
                <a:off x="5542125" y="3568775"/>
                <a:ext cx="1232575" cy="980950"/>
              </a:xfrm>
              <a:custGeom>
                <a:avLst/>
                <a:gdLst/>
                <a:ahLst/>
                <a:cxnLst/>
                <a:rect l="l" t="t" r="r" b="b"/>
                <a:pathLst>
                  <a:path w="49303" h="39238" extrusionOk="0">
                    <a:moveTo>
                      <a:pt x="42706" y="1"/>
                    </a:moveTo>
                    <a:cubicBezTo>
                      <a:pt x="34170" y="2991"/>
                      <a:pt x="28715" y="8104"/>
                      <a:pt x="28715" y="8104"/>
                    </a:cubicBezTo>
                    <a:cubicBezTo>
                      <a:pt x="27254" y="7571"/>
                      <a:pt x="25861" y="7394"/>
                      <a:pt x="24654" y="7394"/>
                    </a:cubicBezTo>
                    <a:cubicBezTo>
                      <a:pt x="22240" y="7394"/>
                      <a:pt x="20566" y="8104"/>
                      <a:pt x="20566" y="8104"/>
                    </a:cubicBezTo>
                    <a:cubicBezTo>
                      <a:pt x="20566" y="8104"/>
                      <a:pt x="15156" y="3014"/>
                      <a:pt x="6642" y="24"/>
                    </a:cubicBezTo>
                    <a:cubicBezTo>
                      <a:pt x="4497" y="1119"/>
                      <a:pt x="2214" y="2626"/>
                      <a:pt x="0" y="4726"/>
                    </a:cubicBezTo>
                    <a:lnTo>
                      <a:pt x="4839" y="24583"/>
                    </a:lnTo>
                    <a:lnTo>
                      <a:pt x="6574" y="25542"/>
                    </a:lnTo>
                    <a:cubicBezTo>
                      <a:pt x="6186" y="26295"/>
                      <a:pt x="5798" y="27300"/>
                      <a:pt x="5684" y="28121"/>
                    </a:cubicBezTo>
                    <a:cubicBezTo>
                      <a:pt x="5684" y="28121"/>
                      <a:pt x="4223" y="28555"/>
                      <a:pt x="480" y="29559"/>
                    </a:cubicBezTo>
                    <a:lnTo>
                      <a:pt x="480" y="39237"/>
                    </a:lnTo>
                    <a:cubicBezTo>
                      <a:pt x="3059" y="38073"/>
                      <a:pt x="6003" y="36247"/>
                      <a:pt x="9313" y="33554"/>
                    </a:cubicBezTo>
                    <a:cubicBezTo>
                      <a:pt x="9313" y="33554"/>
                      <a:pt x="10101" y="33721"/>
                      <a:pt x="10776" y="33721"/>
                    </a:cubicBezTo>
                    <a:cubicBezTo>
                      <a:pt x="10929" y="33721"/>
                      <a:pt x="11077" y="33712"/>
                      <a:pt x="11208" y="33691"/>
                    </a:cubicBezTo>
                    <a:cubicBezTo>
                      <a:pt x="13559" y="33303"/>
                      <a:pt x="16047" y="32047"/>
                      <a:pt x="16708" y="31751"/>
                    </a:cubicBezTo>
                    <a:cubicBezTo>
                      <a:pt x="16891" y="31659"/>
                      <a:pt x="17051" y="31545"/>
                      <a:pt x="17188" y="31431"/>
                    </a:cubicBezTo>
                    <a:lnTo>
                      <a:pt x="20566" y="33303"/>
                    </a:lnTo>
                    <a:cubicBezTo>
                      <a:pt x="20566" y="33303"/>
                      <a:pt x="22148" y="32542"/>
                      <a:pt x="24563" y="32542"/>
                    </a:cubicBezTo>
                    <a:cubicBezTo>
                      <a:pt x="25770" y="32542"/>
                      <a:pt x="27185" y="32732"/>
                      <a:pt x="28715" y="33303"/>
                    </a:cubicBezTo>
                    <a:lnTo>
                      <a:pt x="32161" y="31408"/>
                    </a:lnTo>
                    <a:cubicBezTo>
                      <a:pt x="32298" y="31522"/>
                      <a:pt x="32481" y="31659"/>
                      <a:pt x="32686" y="31751"/>
                    </a:cubicBezTo>
                    <a:cubicBezTo>
                      <a:pt x="33348" y="32047"/>
                      <a:pt x="35813" y="33303"/>
                      <a:pt x="38164" y="33691"/>
                    </a:cubicBezTo>
                    <a:cubicBezTo>
                      <a:pt x="38299" y="33712"/>
                      <a:pt x="38450" y="33721"/>
                      <a:pt x="38607" y="33721"/>
                    </a:cubicBezTo>
                    <a:cubicBezTo>
                      <a:pt x="39294" y="33721"/>
                      <a:pt x="40082" y="33554"/>
                      <a:pt x="40082" y="33554"/>
                    </a:cubicBezTo>
                    <a:cubicBezTo>
                      <a:pt x="43391" y="36247"/>
                      <a:pt x="46336" y="38073"/>
                      <a:pt x="48915" y="39237"/>
                    </a:cubicBezTo>
                    <a:lnTo>
                      <a:pt x="48915" y="29559"/>
                    </a:lnTo>
                    <a:cubicBezTo>
                      <a:pt x="45149" y="28555"/>
                      <a:pt x="43688" y="28121"/>
                      <a:pt x="43688" y="28121"/>
                    </a:cubicBezTo>
                    <a:cubicBezTo>
                      <a:pt x="43597" y="27300"/>
                      <a:pt x="43186" y="26295"/>
                      <a:pt x="42798" y="25542"/>
                    </a:cubicBezTo>
                    <a:cubicBezTo>
                      <a:pt x="42798" y="25542"/>
                      <a:pt x="42729" y="25565"/>
                      <a:pt x="42592" y="25611"/>
                    </a:cubicBezTo>
                    <a:lnTo>
                      <a:pt x="44441" y="24583"/>
                    </a:lnTo>
                    <a:lnTo>
                      <a:pt x="49303" y="4657"/>
                    </a:lnTo>
                    <a:cubicBezTo>
                      <a:pt x="47112" y="2580"/>
                      <a:pt x="44829" y="1073"/>
                      <a:pt x="42706" y="1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6001;p42">
                <a:extLst>
                  <a:ext uri="{FF2B5EF4-FFF2-40B4-BE49-F238E27FC236}">
                    <a16:creationId xmlns:a16="http://schemas.microsoft.com/office/drawing/2014/main" id="{BB81246D-D500-8ACA-53B5-0B3A37F89162}"/>
                  </a:ext>
                </a:extLst>
              </p:cNvPr>
              <p:cNvSpPr/>
              <p:nvPr/>
            </p:nvSpPr>
            <p:spPr>
              <a:xfrm>
                <a:off x="5345825" y="3933975"/>
                <a:ext cx="29902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8766" extrusionOk="0">
                    <a:moveTo>
                      <a:pt x="936" y="1"/>
                    </a:moveTo>
                    <a:cubicBezTo>
                      <a:pt x="617" y="708"/>
                      <a:pt x="297" y="1416"/>
                      <a:pt x="0" y="2169"/>
                    </a:cubicBezTo>
                    <a:lnTo>
                      <a:pt x="10957" y="8766"/>
                    </a:lnTo>
                    <a:lnTo>
                      <a:pt x="11961" y="6917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6002;p42">
                <a:extLst>
                  <a:ext uri="{FF2B5EF4-FFF2-40B4-BE49-F238E27FC236}">
                    <a16:creationId xmlns:a16="http://schemas.microsoft.com/office/drawing/2014/main" id="{3FAC346F-4019-B91B-7C17-09C7B7FFCDDE}"/>
                  </a:ext>
                </a:extLst>
              </p:cNvPr>
              <p:cNvSpPr/>
              <p:nvPr/>
            </p:nvSpPr>
            <p:spPr>
              <a:xfrm>
                <a:off x="6056250" y="3787925"/>
                <a:ext cx="20375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5" extrusionOk="0">
                    <a:moveTo>
                      <a:pt x="4158" y="0"/>
                    </a:moveTo>
                    <a:cubicBezTo>
                      <a:pt x="2275" y="0"/>
                      <a:pt x="847" y="366"/>
                      <a:pt x="1" y="662"/>
                    </a:cubicBezTo>
                    <a:lnTo>
                      <a:pt x="1" y="2282"/>
                    </a:lnTo>
                    <a:cubicBezTo>
                      <a:pt x="1364" y="1980"/>
                      <a:pt x="2704" y="1873"/>
                      <a:pt x="3917" y="1873"/>
                    </a:cubicBezTo>
                    <a:cubicBezTo>
                      <a:pt x="5732" y="1873"/>
                      <a:pt x="7260" y="2113"/>
                      <a:pt x="8150" y="2305"/>
                    </a:cubicBezTo>
                    <a:lnTo>
                      <a:pt x="8150" y="525"/>
                    </a:lnTo>
                    <a:cubicBezTo>
                      <a:pt x="6665" y="140"/>
                      <a:pt x="5324" y="0"/>
                      <a:pt x="4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6003;p42">
                <a:extLst>
                  <a:ext uri="{FF2B5EF4-FFF2-40B4-BE49-F238E27FC236}">
                    <a16:creationId xmlns:a16="http://schemas.microsoft.com/office/drawing/2014/main" id="{87DEAD02-D835-C43E-2055-E20DD8200D49}"/>
                  </a:ext>
                </a:extLst>
              </p:cNvPr>
              <p:cNvSpPr/>
              <p:nvPr/>
            </p:nvSpPr>
            <p:spPr>
              <a:xfrm>
                <a:off x="6056250" y="4243400"/>
                <a:ext cx="2037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1" extrusionOk="0">
                    <a:moveTo>
                      <a:pt x="4117" y="1"/>
                    </a:moveTo>
                    <a:cubicBezTo>
                      <a:pt x="2254" y="1"/>
                      <a:pt x="840" y="363"/>
                      <a:pt x="1" y="657"/>
                    </a:cubicBezTo>
                    <a:lnTo>
                      <a:pt x="1" y="2301"/>
                    </a:lnTo>
                    <a:cubicBezTo>
                      <a:pt x="1366" y="1989"/>
                      <a:pt x="2709" y="1880"/>
                      <a:pt x="3923" y="1880"/>
                    </a:cubicBezTo>
                    <a:cubicBezTo>
                      <a:pt x="5735" y="1880"/>
                      <a:pt x="7261" y="2123"/>
                      <a:pt x="8150" y="2301"/>
                    </a:cubicBezTo>
                    <a:lnTo>
                      <a:pt x="8150" y="543"/>
                    </a:lnTo>
                    <a:cubicBezTo>
                      <a:pt x="6648" y="145"/>
                      <a:pt x="5293" y="1"/>
                      <a:pt x="4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6004;p42">
                <a:extLst>
                  <a:ext uri="{FF2B5EF4-FFF2-40B4-BE49-F238E27FC236}">
                    <a16:creationId xmlns:a16="http://schemas.microsoft.com/office/drawing/2014/main" id="{29B3B284-76D2-0D17-E2E7-4AB8F231679A}"/>
                  </a:ext>
                </a:extLst>
              </p:cNvPr>
              <p:cNvSpPr/>
              <p:nvPr/>
            </p:nvSpPr>
            <p:spPr>
              <a:xfrm>
                <a:off x="6675400" y="3933975"/>
                <a:ext cx="298450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8766" extrusionOk="0">
                    <a:moveTo>
                      <a:pt x="11002" y="1"/>
                    </a:moveTo>
                    <a:lnTo>
                      <a:pt x="0" y="6917"/>
                    </a:lnTo>
                    <a:lnTo>
                      <a:pt x="982" y="8766"/>
                    </a:lnTo>
                    <a:lnTo>
                      <a:pt x="11938" y="2169"/>
                    </a:lnTo>
                    <a:cubicBezTo>
                      <a:pt x="11641" y="1416"/>
                      <a:pt x="11322" y="708"/>
                      <a:pt x="11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6005;p42">
                <a:extLst>
                  <a:ext uri="{FF2B5EF4-FFF2-40B4-BE49-F238E27FC236}">
                    <a16:creationId xmlns:a16="http://schemas.microsoft.com/office/drawing/2014/main" id="{2C9319DA-1129-D0FF-4796-408545CE4818}"/>
                  </a:ext>
                </a:extLst>
              </p:cNvPr>
              <p:cNvSpPr/>
              <p:nvPr/>
            </p:nvSpPr>
            <p:spPr>
              <a:xfrm>
                <a:off x="5893000" y="3438100"/>
                <a:ext cx="266575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3" h="8365" extrusionOk="0">
                    <a:moveTo>
                      <a:pt x="3838" y="1"/>
                    </a:moveTo>
                    <a:cubicBezTo>
                      <a:pt x="3838" y="1"/>
                      <a:pt x="1669" y="594"/>
                      <a:pt x="802" y="1484"/>
                    </a:cubicBezTo>
                    <a:cubicBezTo>
                      <a:pt x="1" y="2307"/>
                      <a:pt x="4230" y="8365"/>
                      <a:pt x="6362" y="8365"/>
                    </a:cubicBezTo>
                    <a:cubicBezTo>
                      <a:pt x="6478" y="8365"/>
                      <a:pt x="6588" y="8347"/>
                      <a:pt x="6691" y="8309"/>
                    </a:cubicBezTo>
                    <a:cubicBezTo>
                      <a:pt x="8676" y="7602"/>
                      <a:pt x="10662" y="5524"/>
                      <a:pt x="10662" y="5524"/>
                    </a:cubicBezTo>
                    <a:lnTo>
                      <a:pt x="10662" y="5524"/>
                    </a:lnTo>
                    <a:cubicBezTo>
                      <a:pt x="10662" y="5524"/>
                      <a:pt x="10599" y="5527"/>
                      <a:pt x="10483" y="5527"/>
                    </a:cubicBezTo>
                    <a:cubicBezTo>
                      <a:pt x="9814" y="5527"/>
                      <a:pt x="7384" y="5428"/>
                      <a:pt x="5070" y="4086"/>
                    </a:cubicBezTo>
                    <a:cubicBezTo>
                      <a:pt x="3860" y="3356"/>
                      <a:pt x="3838" y="1"/>
                      <a:pt x="38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6006;p42">
                <a:extLst>
                  <a:ext uri="{FF2B5EF4-FFF2-40B4-BE49-F238E27FC236}">
                    <a16:creationId xmlns:a16="http://schemas.microsoft.com/office/drawing/2014/main" id="{8AE1F6ED-FB2E-1568-AD45-71D7F42683EC}"/>
                  </a:ext>
                </a:extLst>
              </p:cNvPr>
              <p:cNvSpPr/>
              <p:nvPr/>
            </p:nvSpPr>
            <p:spPr>
              <a:xfrm>
                <a:off x="6159550" y="3438100"/>
                <a:ext cx="266550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2" h="8365" extrusionOk="0">
                    <a:moveTo>
                      <a:pt x="6802" y="1"/>
                    </a:moveTo>
                    <a:cubicBezTo>
                      <a:pt x="6802" y="1"/>
                      <a:pt x="6802" y="3356"/>
                      <a:pt x="5570" y="4086"/>
                    </a:cubicBezTo>
                    <a:cubicBezTo>
                      <a:pt x="3275" y="5428"/>
                      <a:pt x="848" y="5527"/>
                      <a:pt x="180" y="5527"/>
                    </a:cubicBezTo>
                    <a:cubicBezTo>
                      <a:pt x="63" y="5527"/>
                      <a:pt x="0" y="5524"/>
                      <a:pt x="0" y="5524"/>
                    </a:cubicBezTo>
                    <a:lnTo>
                      <a:pt x="0" y="5524"/>
                    </a:lnTo>
                    <a:cubicBezTo>
                      <a:pt x="0" y="5524"/>
                      <a:pt x="1986" y="7602"/>
                      <a:pt x="3972" y="8309"/>
                    </a:cubicBezTo>
                    <a:cubicBezTo>
                      <a:pt x="4074" y="8347"/>
                      <a:pt x="4184" y="8365"/>
                      <a:pt x="4300" y="8365"/>
                    </a:cubicBezTo>
                    <a:cubicBezTo>
                      <a:pt x="6433" y="8365"/>
                      <a:pt x="10662" y="2307"/>
                      <a:pt x="9861" y="1484"/>
                    </a:cubicBezTo>
                    <a:cubicBezTo>
                      <a:pt x="8993" y="594"/>
                      <a:pt x="6802" y="1"/>
                      <a:pt x="68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6007;p42">
                <a:extLst>
                  <a:ext uri="{FF2B5EF4-FFF2-40B4-BE49-F238E27FC236}">
                    <a16:creationId xmlns:a16="http://schemas.microsoft.com/office/drawing/2014/main" id="{78322B88-A880-0AE7-554F-89A8434759CD}"/>
                  </a:ext>
                </a:extLst>
              </p:cNvPr>
              <p:cNvSpPr/>
              <p:nvPr/>
            </p:nvSpPr>
            <p:spPr>
              <a:xfrm>
                <a:off x="5988925" y="3356500"/>
                <a:ext cx="342400" cy="219725"/>
              </a:xfrm>
              <a:custGeom>
                <a:avLst/>
                <a:gdLst/>
                <a:ahLst/>
                <a:cxnLst/>
                <a:rect l="l" t="t" r="r" b="b"/>
                <a:pathLst>
                  <a:path w="13696" h="8789" extrusionOk="0">
                    <a:moveTo>
                      <a:pt x="1" y="1"/>
                    </a:moveTo>
                    <a:lnTo>
                      <a:pt x="1" y="7054"/>
                    </a:lnTo>
                    <a:cubicBezTo>
                      <a:pt x="1" y="7054"/>
                      <a:pt x="2496" y="8788"/>
                      <a:pt x="6554" y="8788"/>
                    </a:cubicBezTo>
                    <a:cubicBezTo>
                      <a:pt x="8583" y="8788"/>
                      <a:pt x="11002" y="8355"/>
                      <a:pt x="13696" y="7054"/>
                    </a:cubicBezTo>
                    <a:lnTo>
                      <a:pt x="13696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6008;p42">
                <a:extLst>
                  <a:ext uri="{FF2B5EF4-FFF2-40B4-BE49-F238E27FC236}">
                    <a16:creationId xmlns:a16="http://schemas.microsoft.com/office/drawing/2014/main" id="{81BD7552-C50C-DEC1-4BE5-31083770D70E}"/>
                  </a:ext>
                </a:extLst>
              </p:cNvPr>
              <p:cNvSpPr/>
              <p:nvPr/>
            </p:nvSpPr>
            <p:spPr>
              <a:xfrm>
                <a:off x="5605450" y="2326375"/>
                <a:ext cx="1109350" cy="114997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4599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28560"/>
                    </a:lnTo>
                    <a:cubicBezTo>
                      <a:pt x="1" y="34723"/>
                      <a:pt x="7807" y="45999"/>
                      <a:pt x="22187" y="45999"/>
                    </a:cubicBezTo>
                    <a:cubicBezTo>
                      <a:pt x="36567" y="45999"/>
                      <a:pt x="44373" y="34723"/>
                      <a:pt x="44373" y="2856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6009;p42">
                <a:extLst>
                  <a:ext uri="{FF2B5EF4-FFF2-40B4-BE49-F238E27FC236}">
                    <a16:creationId xmlns:a16="http://schemas.microsoft.com/office/drawing/2014/main" id="{6A179343-1ECD-C2E4-A29B-6D9D4A564BE0}"/>
                  </a:ext>
                </a:extLst>
              </p:cNvPr>
              <p:cNvSpPr/>
              <p:nvPr/>
            </p:nvSpPr>
            <p:spPr>
              <a:xfrm>
                <a:off x="5605450" y="2999300"/>
                <a:ext cx="1109350" cy="4770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9082" extrusionOk="0">
                    <a:moveTo>
                      <a:pt x="1" y="0"/>
                    </a:moveTo>
                    <a:lnTo>
                      <a:pt x="1" y="1643"/>
                    </a:lnTo>
                    <a:cubicBezTo>
                      <a:pt x="1" y="7806"/>
                      <a:pt x="7807" y="19082"/>
                      <a:pt x="22187" y="19082"/>
                    </a:cubicBezTo>
                    <a:cubicBezTo>
                      <a:pt x="36567" y="19082"/>
                      <a:pt x="44373" y="7806"/>
                      <a:pt x="44373" y="1643"/>
                    </a:cubicBezTo>
                    <a:lnTo>
                      <a:pt x="44373" y="0"/>
                    </a:lnTo>
                    <a:cubicBezTo>
                      <a:pt x="44373" y="6140"/>
                      <a:pt x="36567" y="17439"/>
                      <a:pt x="22187" y="17439"/>
                    </a:cubicBezTo>
                    <a:cubicBezTo>
                      <a:pt x="7807" y="17439"/>
                      <a:pt x="1" y="6140"/>
                      <a:pt x="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6010;p42">
                <a:extLst>
                  <a:ext uri="{FF2B5EF4-FFF2-40B4-BE49-F238E27FC236}">
                    <a16:creationId xmlns:a16="http://schemas.microsoft.com/office/drawing/2014/main" id="{36B98F88-DC8B-6748-563D-A5735E4A514A}"/>
                  </a:ext>
                </a:extLst>
              </p:cNvPr>
              <p:cNvSpPr/>
              <p:nvPr/>
            </p:nvSpPr>
            <p:spPr>
              <a:xfrm>
                <a:off x="5605450" y="2326375"/>
                <a:ext cx="1109350" cy="45072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802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17810"/>
                    </a:lnTo>
                    <a:cubicBezTo>
                      <a:pt x="1" y="17810"/>
                      <a:pt x="338" y="17838"/>
                      <a:pt x="905" y="17838"/>
                    </a:cubicBezTo>
                    <a:cubicBezTo>
                      <a:pt x="3699" y="17838"/>
                      <a:pt x="12087" y="17145"/>
                      <a:pt x="13491" y="8931"/>
                    </a:cubicBezTo>
                    <a:cubicBezTo>
                      <a:pt x="13491" y="8931"/>
                      <a:pt x="17221" y="12935"/>
                      <a:pt x="22096" y="12935"/>
                    </a:cubicBezTo>
                    <a:cubicBezTo>
                      <a:pt x="23189" y="12935"/>
                      <a:pt x="24340" y="12734"/>
                      <a:pt x="25520" y="12240"/>
                    </a:cubicBezTo>
                    <a:cubicBezTo>
                      <a:pt x="25520" y="12240"/>
                      <a:pt x="23990" y="11784"/>
                      <a:pt x="23579" y="8360"/>
                    </a:cubicBezTo>
                    <a:lnTo>
                      <a:pt x="23579" y="8360"/>
                    </a:lnTo>
                    <a:cubicBezTo>
                      <a:pt x="23580" y="8360"/>
                      <a:pt x="24564" y="9905"/>
                      <a:pt x="27083" y="9905"/>
                    </a:cubicBezTo>
                    <a:cubicBezTo>
                      <a:pt x="27819" y="9905"/>
                      <a:pt x="28685" y="9773"/>
                      <a:pt x="29697" y="9433"/>
                    </a:cubicBezTo>
                    <a:cubicBezTo>
                      <a:pt x="29697" y="9433"/>
                      <a:pt x="33696" y="18029"/>
                      <a:pt x="42031" y="18029"/>
                    </a:cubicBezTo>
                    <a:cubicBezTo>
                      <a:pt x="42777" y="18029"/>
                      <a:pt x="43558" y="17960"/>
                      <a:pt x="44373" y="1781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6011;p42">
                <a:extLst>
                  <a:ext uri="{FF2B5EF4-FFF2-40B4-BE49-F238E27FC236}">
                    <a16:creationId xmlns:a16="http://schemas.microsoft.com/office/drawing/2014/main" id="{802BF2F6-7232-826A-DFCC-0B37662C9884}"/>
                  </a:ext>
                </a:extLst>
              </p:cNvPr>
              <p:cNvSpPr/>
              <p:nvPr/>
            </p:nvSpPr>
            <p:spPr>
              <a:xfrm>
                <a:off x="5325850" y="2031000"/>
                <a:ext cx="1730750" cy="1050475"/>
              </a:xfrm>
              <a:custGeom>
                <a:avLst/>
                <a:gdLst/>
                <a:ahLst/>
                <a:cxnLst/>
                <a:rect l="l" t="t" r="r" b="b"/>
                <a:pathLst>
                  <a:path w="69230" h="42019" extrusionOk="0">
                    <a:moveTo>
                      <a:pt x="31393" y="0"/>
                    </a:moveTo>
                    <a:cubicBezTo>
                      <a:pt x="28218" y="0"/>
                      <a:pt x="25849" y="742"/>
                      <a:pt x="24675" y="1892"/>
                    </a:cubicBezTo>
                    <a:cubicBezTo>
                      <a:pt x="21365" y="5133"/>
                      <a:pt x="20269" y="8352"/>
                      <a:pt x="20269" y="8352"/>
                    </a:cubicBezTo>
                    <a:cubicBezTo>
                      <a:pt x="20269" y="8352"/>
                      <a:pt x="17324" y="6615"/>
                      <a:pt x="14291" y="6615"/>
                    </a:cubicBezTo>
                    <a:cubicBezTo>
                      <a:pt x="13391" y="6615"/>
                      <a:pt x="12483" y="6768"/>
                      <a:pt x="11641" y="7165"/>
                    </a:cubicBezTo>
                    <a:cubicBezTo>
                      <a:pt x="7944" y="8899"/>
                      <a:pt x="1" y="22549"/>
                      <a:pt x="868" y="28461"/>
                    </a:cubicBezTo>
                    <a:cubicBezTo>
                      <a:pt x="1735" y="34350"/>
                      <a:pt x="5091" y="39440"/>
                      <a:pt x="11345" y="42019"/>
                    </a:cubicBezTo>
                    <a:lnTo>
                      <a:pt x="10843" y="29716"/>
                    </a:lnTo>
                    <a:cubicBezTo>
                      <a:pt x="10843" y="29716"/>
                      <a:pt x="22095" y="29031"/>
                      <a:pt x="23648" y="17527"/>
                    </a:cubicBezTo>
                    <a:cubicBezTo>
                      <a:pt x="23648" y="17527"/>
                      <a:pt x="29000" y="22989"/>
                      <a:pt x="34221" y="22989"/>
                    </a:cubicBezTo>
                    <a:cubicBezTo>
                      <a:pt x="34326" y="22989"/>
                      <a:pt x="34431" y="22987"/>
                      <a:pt x="34535" y="22983"/>
                    </a:cubicBezTo>
                    <a:cubicBezTo>
                      <a:pt x="34535" y="22983"/>
                      <a:pt x="32504" y="20586"/>
                      <a:pt x="32641" y="16523"/>
                    </a:cubicBezTo>
                    <a:lnTo>
                      <a:pt x="32641" y="16523"/>
                    </a:lnTo>
                    <a:cubicBezTo>
                      <a:pt x="32641" y="16523"/>
                      <a:pt x="34695" y="20107"/>
                      <a:pt x="38438" y="20266"/>
                    </a:cubicBezTo>
                    <a:cubicBezTo>
                      <a:pt x="38438" y="20266"/>
                      <a:pt x="37183" y="17527"/>
                      <a:pt x="37662" y="15039"/>
                    </a:cubicBezTo>
                    <a:lnTo>
                      <a:pt x="37662" y="15039"/>
                    </a:lnTo>
                    <a:cubicBezTo>
                      <a:pt x="37663" y="15040"/>
                      <a:pt x="46154" y="28917"/>
                      <a:pt x="55557" y="29625"/>
                    </a:cubicBezTo>
                    <a:lnTo>
                      <a:pt x="55443" y="41745"/>
                    </a:lnTo>
                    <a:cubicBezTo>
                      <a:pt x="55443" y="41745"/>
                      <a:pt x="59734" y="40809"/>
                      <a:pt x="63637" y="34372"/>
                    </a:cubicBezTo>
                    <a:cubicBezTo>
                      <a:pt x="66377" y="29853"/>
                      <a:pt x="69230" y="20906"/>
                      <a:pt x="54119" y="9151"/>
                    </a:cubicBezTo>
                    <a:cubicBezTo>
                      <a:pt x="45434" y="2402"/>
                      <a:pt x="37107" y="0"/>
                      <a:pt x="313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6012;p42">
                <a:extLst>
                  <a:ext uri="{FF2B5EF4-FFF2-40B4-BE49-F238E27FC236}">
                    <a16:creationId xmlns:a16="http://schemas.microsoft.com/office/drawing/2014/main" id="{7373C64C-05B0-2CD0-00F9-F05EDDF682DD}"/>
                  </a:ext>
                </a:extLst>
              </p:cNvPr>
              <p:cNvSpPr/>
              <p:nvPr/>
            </p:nvSpPr>
            <p:spPr>
              <a:xfrm>
                <a:off x="5423425" y="2410975"/>
                <a:ext cx="427425" cy="285800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11432" extrusionOk="0">
                    <a:moveTo>
                      <a:pt x="17097" y="0"/>
                    </a:moveTo>
                    <a:lnTo>
                      <a:pt x="17097" y="0"/>
                    </a:lnTo>
                    <a:cubicBezTo>
                      <a:pt x="16754" y="868"/>
                      <a:pt x="16435" y="1712"/>
                      <a:pt x="15978" y="2511"/>
                    </a:cubicBezTo>
                    <a:cubicBezTo>
                      <a:pt x="15568" y="3333"/>
                      <a:pt x="15043" y="4086"/>
                      <a:pt x="14472" y="4794"/>
                    </a:cubicBezTo>
                    <a:cubicBezTo>
                      <a:pt x="13353" y="6209"/>
                      <a:pt x="11961" y="7441"/>
                      <a:pt x="10409" y="8377"/>
                    </a:cubicBezTo>
                    <a:cubicBezTo>
                      <a:pt x="8880" y="9359"/>
                      <a:pt x="7168" y="10021"/>
                      <a:pt x="5410" y="10523"/>
                    </a:cubicBezTo>
                    <a:cubicBezTo>
                      <a:pt x="4543" y="10774"/>
                      <a:pt x="3630" y="10979"/>
                      <a:pt x="2740" y="11139"/>
                    </a:cubicBezTo>
                    <a:cubicBezTo>
                      <a:pt x="1827" y="11276"/>
                      <a:pt x="914" y="11390"/>
                      <a:pt x="1" y="11413"/>
                    </a:cubicBezTo>
                    <a:cubicBezTo>
                      <a:pt x="255" y="11425"/>
                      <a:pt x="510" y="11432"/>
                      <a:pt x="765" y="11432"/>
                    </a:cubicBezTo>
                    <a:cubicBezTo>
                      <a:pt x="2358" y="11432"/>
                      <a:pt x="3944" y="11193"/>
                      <a:pt x="5479" y="10819"/>
                    </a:cubicBezTo>
                    <a:cubicBezTo>
                      <a:pt x="7282" y="10363"/>
                      <a:pt x="9017" y="9655"/>
                      <a:pt x="10614" y="8697"/>
                    </a:cubicBezTo>
                    <a:cubicBezTo>
                      <a:pt x="12189" y="7715"/>
                      <a:pt x="13605" y="6460"/>
                      <a:pt x="14723" y="4976"/>
                    </a:cubicBezTo>
                    <a:cubicBezTo>
                      <a:pt x="15819" y="3493"/>
                      <a:pt x="16617" y="1781"/>
                      <a:pt x="17097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6013;p42">
                <a:extLst>
                  <a:ext uri="{FF2B5EF4-FFF2-40B4-BE49-F238E27FC236}">
                    <a16:creationId xmlns:a16="http://schemas.microsoft.com/office/drawing/2014/main" id="{6F8D348E-ABF0-914E-DBFC-21253A640F90}"/>
                  </a:ext>
                </a:extLst>
              </p:cNvPr>
              <p:cNvSpPr/>
              <p:nvPr/>
            </p:nvSpPr>
            <p:spPr>
              <a:xfrm>
                <a:off x="5463950" y="2334500"/>
                <a:ext cx="335550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13422" h="8746" extrusionOk="0">
                    <a:moveTo>
                      <a:pt x="13422" y="1"/>
                    </a:moveTo>
                    <a:cubicBezTo>
                      <a:pt x="13262" y="320"/>
                      <a:pt x="13079" y="617"/>
                      <a:pt x="12897" y="936"/>
                    </a:cubicBezTo>
                    <a:lnTo>
                      <a:pt x="12645" y="1393"/>
                    </a:lnTo>
                    <a:lnTo>
                      <a:pt x="12531" y="1621"/>
                    </a:lnTo>
                    <a:lnTo>
                      <a:pt x="12372" y="1849"/>
                    </a:lnTo>
                    <a:cubicBezTo>
                      <a:pt x="11961" y="2420"/>
                      <a:pt x="11596" y="3036"/>
                      <a:pt x="11116" y="3539"/>
                    </a:cubicBezTo>
                    <a:cubicBezTo>
                      <a:pt x="10226" y="4634"/>
                      <a:pt x="9153" y="5547"/>
                      <a:pt x="7989" y="6300"/>
                    </a:cubicBezTo>
                    <a:cubicBezTo>
                      <a:pt x="6825" y="7076"/>
                      <a:pt x="5524" y="7647"/>
                      <a:pt x="4177" y="8058"/>
                    </a:cubicBezTo>
                    <a:cubicBezTo>
                      <a:pt x="3835" y="8149"/>
                      <a:pt x="3493" y="8241"/>
                      <a:pt x="3150" y="8332"/>
                    </a:cubicBezTo>
                    <a:cubicBezTo>
                      <a:pt x="2808" y="8378"/>
                      <a:pt x="2465" y="8469"/>
                      <a:pt x="2123" y="8514"/>
                    </a:cubicBezTo>
                    <a:cubicBezTo>
                      <a:pt x="1415" y="8629"/>
                      <a:pt x="708" y="8697"/>
                      <a:pt x="0" y="8697"/>
                    </a:cubicBezTo>
                    <a:cubicBezTo>
                      <a:pt x="343" y="8730"/>
                      <a:pt x="687" y="8746"/>
                      <a:pt x="1031" y="8746"/>
                    </a:cubicBezTo>
                    <a:cubicBezTo>
                      <a:pt x="2109" y="8746"/>
                      <a:pt x="3190" y="8591"/>
                      <a:pt x="4246" y="8332"/>
                    </a:cubicBezTo>
                    <a:cubicBezTo>
                      <a:pt x="4588" y="8241"/>
                      <a:pt x="4953" y="8149"/>
                      <a:pt x="5273" y="8035"/>
                    </a:cubicBezTo>
                    <a:lnTo>
                      <a:pt x="6300" y="7647"/>
                    </a:lnTo>
                    <a:cubicBezTo>
                      <a:pt x="6620" y="7510"/>
                      <a:pt x="6939" y="7328"/>
                      <a:pt x="7259" y="7168"/>
                    </a:cubicBezTo>
                    <a:cubicBezTo>
                      <a:pt x="7578" y="7031"/>
                      <a:pt x="7875" y="6803"/>
                      <a:pt x="8195" y="6620"/>
                    </a:cubicBezTo>
                    <a:cubicBezTo>
                      <a:pt x="9381" y="5844"/>
                      <a:pt x="10500" y="4885"/>
                      <a:pt x="11344" y="3721"/>
                    </a:cubicBezTo>
                    <a:cubicBezTo>
                      <a:pt x="11801" y="3173"/>
                      <a:pt x="12143" y="2534"/>
                      <a:pt x="12531" y="1941"/>
                    </a:cubicBezTo>
                    <a:lnTo>
                      <a:pt x="12668" y="1713"/>
                    </a:lnTo>
                    <a:lnTo>
                      <a:pt x="12782" y="1461"/>
                    </a:lnTo>
                    <a:lnTo>
                      <a:pt x="12988" y="982"/>
                    </a:lnTo>
                    <a:cubicBezTo>
                      <a:pt x="13148" y="663"/>
                      <a:pt x="13285" y="320"/>
                      <a:pt x="13422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6014;p42">
                <a:extLst>
                  <a:ext uri="{FF2B5EF4-FFF2-40B4-BE49-F238E27FC236}">
                    <a16:creationId xmlns:a16="http://schemas.microsoft.com/office/drawing/2014/main" id="{27FB68D3-816B-85BC-0A2C-2EA507D26289}"/>
                  </a:ext>
                </a:extLst>
              </p:cNvPr>
              <p:cNvSpPr/>
              <p:nvPr/>
            </p:nvSpPr>
            <p:spPr>
              <a:xfrm>
                <a:off x="5511875" y="2271175"/>
                <a:ext cx="231125" cy="139825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5593" extrusionOk="0">
                    <a:moveTo>
                      <a:pt x="9245" y="0"/>
                    </a:moveTo>
                    <a:lnTo>
                      <a:pt x="9245" y="0"/>
                    </a:lnTo>
                    <a:cubicBezTo>
                      <a:pt x="9108" y="183"/>
                      <a:pt x="8971" y="388"/>
                      <a:pt x="8857" y="594"/>
                    </a:cubicBezTo>
                    <a:cubicBezTo>
                      <a:pt x="8788" y="685"/>
                      <a:pt x="8743" y="799"/>
                      <a:pt x="8674" y="890"/>
                    </a:cubicBezTo>
                    <a:lnTo>
                      <a:pt x="8446" y="1141"/>
                    </a:lnTo>
                    <a:cubicBezTo>
                      <a:pt x="8286" y="1324"/>
                      <a:pt x="8172" y="1529"/>
                      <a:pt x="8012" y="1689"/>
                    </a:cubicBezTo>
                    <a:lnTo>
                      <a:pt x="7510" y="2168"/>
                    </a:lnTo>
                    <a:cubicBezTo>
                      <a:pt x="6825" y="2785"/>
                      <a:pt x="6072" y="3355"/>
                      <a:pt x="5250" y="3789"/>
                    </a:cubicBezTo>
                    <a:cubicBezTo>
                      <a:pt x="4452" y="4223"/>
                      <a:pt x="3584" y="4588"/>
                      <a:pt x="2717" y="4885"/>
                    </a:cubicBezTo>
                    <a:cubicBezTo>
                      <a:pt x="2260" y="5044"/>
                      <a:pt x="1827" y="5181"/>
                      <a:pt x="1370" y="5296"/>
                    </a:cubicBezTo>
                    <a:cubicBezTo>
                      <a:pt x="914" y="5410"/>
                      <a:pt x="457" y="5501"/>
                      <a:pt x="1" y="5592"/>
                    </a:cubicBezTo>
                    <a:cubicBezTo>
                      <a:pt x="936" y="5569"/>
                      <a:pt x="1872" y="5410"/>
                      <a:pt x="2785" y="5159"/>
                    </a:cubicBezTo>
                    <a:cubicBezTo>
                      <a:pt x="3698" y="4930"/>
                      <a:pt x="4588" y="4565"/>
                      <a:pt x="5433" y="4109"/>
                    </a:cubicBezTo>
                    <a:cubicBezTo>
                      <a:pt x="6278" y="3652"/>
                      <a:pt x="7054" y="3081"/>
                      <a:pt x="7716" y="2397"/>
                    </a:cubicBezTo>
                    <a:cubicBezTo>
                      <a:pt x="8377" y="1689"/>
                      <a:pt x="8880" y="867"/>
                      <a:pt x="9245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6015;p42">
                <a:extLst>
                  <a:ext uri="{FF2B5EF4-FFF2-40B4-BE49-F238E27FC236}">
                    <a16:creationId xmlns:a16="http://schemas.microsoft.com/office/drawing/2014/main" id="{CC36C6BF-0285-728F-8CBC-0EF4AA0EEFB6}"/>
                  </a:ext>
                </a:extLst>
              </p:cNvPr>
              <p:cNvSpPr/>
              <p:nvPr/>
            </p:nvSpPr>
            <p:spPr>
              <a:xfrm>
                <a:off x="5889625" y="2198700"/>
                <a:ext cx="180350" cy="309875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12395" extrusionOk="0">
                    <a:moveTo>
                      <a:pt x="69" y="0"/>
                    </a:moveTo>
                    <a:cubicBezTo>
                      <a:pt x="1" y="1233"/>
                      <a:pt x="229" y="2465"/>
                      <a:pt x="594" y="3652"/>
                    </a:cubicBezTo>
                    <a:cubicBezTo>
                      <a:pt x="937" y="4862"/>
                      <a:pt x="1462" y="5980"/>
                      <a:pt x="2101" y="7053"/>
                    </a:cubicBezTo>
                    <a:cubicBezTo>
                      <a:pt x="2443" y="7578"/>
                      <a:pt x="2763" y="8126"/>
                      <a:pt x="3174" y="8605"/>
                    </a:cubicBezTo>
                    <a:cubicBezTo>
                      <a:pt x="3356" y="8834"/>
                      <a:pt x="3539" y="9085"/>
                      <a:pt x="3744" y="9313"/>
                    </a:cubicBezTo>
                    <a:lnTo>
                      <a:pt x="4383" y="9998"/>
                    </a:lnTo>
                    <a:cubicBezTo>
                      <a:pt x="4498" y="10112"/>
                      <a:pt x="4589" y="10226"/>
                      <a:pt x="4703" y="10340"/>
                    </a:cubicBezTo>
                    <a:lnTo>
                      <a:pt x="5045" y="10660"/>
                    </a:lnTo>
                    <a:lnTo>
                      <a:pt x="5730" y="11276"/>
                    </a:lnTo>
                    <a:cubicBezTo>
                      <a:pt x="6209" y="11664"/>
                      <a:pt x="6712" y="12029"/>
                      <a:pt x="7214" y="12394"/>
                    </a:cubicBezTo>
                    <a:cubicBezTo>
                      <a:pt x="6757" y="11961"/>
                      <a:pt x="6301" y="11573"/>
                      <a:pt x="5867" y="11139"/>
                    </a:cubicBezTo>
                    <a:lnTo>
                      <a:pt x="5228" y="10477"/>
                    </a:lnTo>
                    <a:lnTo>
                      <a:pt x="4908" y="10157"/>
                    </a:lnTo>
                    <a:cubicBezTo>
                      <a:pt x="4794" y="10043"/>
                      <a:pt x="4703" y="9929"/>
                      <a:pt x="4612" y="9815"/>
                    </a:cubicBezTo>
                    <a:cubicBezTo>
                      <a:pt x="4406" y="9564"/>
                      <a:pt x="4201" y="9336"/>
                      <a:pt x="4018" y="9108"/>
                    </a:cubicBezTo>
                    <a:cubicBezTo>
                      <a:pt x="3813" y="8879"/>
                      <a:pt x="3630" y="8628"/>
                      <a:pt x="3448" y="8377"/>
                    </a:cubicBezTo>
                    <a:cubicBezTo>
                      <a:pt x="3082" y="7898"/>
                      <a:pt x="2763" y="7373"/>
                      <a:pt x="2420" y="6871"/>
                    </a:cubicBezTo>
                    <a:cubicBezTo>
                      <a:pt x="1804" y="5821"/>
                      <a:pt x="1279" y="4725"/>
                      <a:pt x="868" y="3561"/>
                    </a:cubicBezTo>
                    <a:lnTo>
                      <a:pt x="709" y="3150"/>
                    </a:lnTo>
                    <a:lnTo>
                      <a:pt x="572" y="2694"/>
                    </a:lnTo>
                    <a:cubicBezTo>
                      <a:pt x="480" y="2420"/>
                      <a:pt x="435" y="2100"/>
                      <a:pt x="343" y="1803"/>
                    </a:cubicBezTo>
                    <a:cubicBezTo>
                      <a:pt x="206" y="1210"/>
                      <a:pt x="115" y="617"/>
                      <a:pt x="6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6016;p42">
                <a:extLst>
                  <a:ext uri="{FF2B5EF4-FFF2-40B4-BE49-F238E27FC236}">
                    <a16:creationId xmlns:a16="http://schemas.microsoft.com/office/drawing/2014/main" id="{D777C381-9848-4913-23BD-6418C64306C4}"/>
                  </a:ext>
                </a:extLst>
              </p:cNvPr>
              <p:cNvSpPr/>
              <p:nvPr/>
            </p:nvSpPr>
            <p:spPr>
              <a:xfrm>
                <a:off x="5980925" y="2089700"/>
                <a:ext cx="226575" cy="334425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3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9" y="1370"/>
                      <a:pt x="663" y="2694"/>
                      <a:pt x="1188" y="3972"/>
                    </a:cubicBezTo>
                    <a:cubicBezTo>
                      <a:pt x="1713" y="5250"/>
                      <a:pt x="2375" y="6483"/>
                      <a:pt x="3128" y="7647"/>
                    </a:cubicBezTo>
                    <a:cubicBezTo>
                      <a:pt x="3516" y="8241"/>
                      <a:pt x="3927" y="8788"/>
                      <a:pt x="4361" y="9336"/>
                    </a:cubicBezTo>
                    <a:cubicBezTo>
                      <a:pt x="4589" y="9610"/>
                      <a:pt x="4817" y="9861"/>
                      <a:pt x="5045" y="10112"/>
                    </a:cubicBezTo>
                    <a:lnTo>
                      <a:pt x="5388" y="10500"/>
                    </a:lnTo>
                    <a:lnTo>
                      <a:pt x="5776" y="10865"/>
                    </a:lnTo>
                    <a:cubicBezTo>
                      <a:pt x="6757" y="11870"/>
                      <a:pt x="7899" y="12669"/>
                      <a:pt x="9063" y="13376"/>
                    </a:cubicBezTo>
                    <a:cubicBezTo>
                      <a:pt x="8789" y="13171"/>
                      <a:pt x="8538" y="12965"/>
                      <a:pt x="8264" y="12737"/>
                    </a:cubicBezTo>
                    <a:lnTo>
                      <a:pt x="7853" y="12440"/>
                    </a:lnTo>
                    <a:cubicBezTo>
                      <a:pt x="7716" y="12326"/>
                      <a:pt x="7602" y="12189"/>
                      <a:pt x="7465" y="12075"/>
                    </a:cubicBezTo>
                    <a:lnTo>
                      <a:pt x="6689" y="11390"/>
                    </a:lnTo>
                    <a:cubicBezTo>
                      <a:pt x="6461" y="11162"/>
                      <a:pt x="6232" y="10911"/>
                      <a:pt x="5981" y="10660"/>
                    </a:cubicBezTo>
                    <a:lnTo>
                      <a:pt x="5639" y="10295"/>
                    </a:lnTo>
                    <a:lnTo>
                      <a:pt x="5296" y="9884"/>
                    </a:lnTo>
                    <a:cubicBezTo>
                      <a:pt x="5091" y="9633"/>
                      <a:pt x="4863" y="9382"/>
                      <a:pt x="4635" y="9108"/>
                    </a:cubicBezTo>
                    <a:cubicBezTo>
                      <a:pt x="4246" y="8560"/>
                      <a:pt x="3813" y="8012"/>
                      <a:pt x="3448" y="7442"/>
                    </a:cubicBezTo>
                    <a:cubicBezTo>
                      <a:pt x="2694" y="6300"/>
                      <a:pt x="2032" y="5091"/>
                      <a:pt x="1462" y="3858"/>
                    </a:cubicBezTo>
                    <a:lnTo>
                      <a:pt x="1028" y="2899"/>
                    </a:lnTo>
                    <a:cubicBezTo>
                      <a:pt x="914" y="2580"/>
                      <a:pt x="777" y="2283"/>
                      <a:pt x="663" y="1964"/>
                    </a:cubicBezTo>
                    <a:cubicBezTo>
                      <a:pt x="412" y="1302"/>
                      <a:pt x="184" y="663"/>
                      <a:pt x="1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6017;p42">
                <a:extLst>
                  <a:ext uri="{FF2B5EF4-FFF2-40B4-BE49-F238E27FC236}">
                    <a16:creationId xmlns:a16="http://schemas.microsoft.com/office/drawing/2014/main" id="{26A45967-9F41-C92E-CF35-297E97018A97}"/>
                  </a:ext>
                </a:extLst>
              </p:cNvPr>
              <p:cNvSpPr/>
              <p:nvPr/>
            </p:nvSpPr>
            <p:spPr>
              <a:xfrm>
                <a:off x="6103625" y="2048625"/>
                <a:ext cx="640850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634" h="26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38" y="2762"/>
                      <a:pt x="3127" y="5410"/>
                      <a:pt x="4931" y="7943"/>
                    </a:cubicBezTo>
                    <a:cubicBezTo>
                      <a:pt x="6734" y="10477"/>
                      <a:pt x="8720" y="12874"/>
                      <a:pt x="10842" y="15179"/>
                    </a:cubicBezTo>
                    <a:lnTo>
                      <a:pt x="12463" y="16845"/>
                    </a:lnTo>
                    <a:lnTo>
                      <a:pt x="14152" y="18466"/>
                    </a:lnTo>
                    <a:cubicBezTo>
                      <a:pt x="14723" y="19014"/>
                      <a:pt x="15316" y="19516"/>
                      <a:pt x="15910" y="20018"/>
                    </a:cubicBezTo>
                    <a:lnTo>
                      <a:pt x="16800" y="20771"/>
                    </a:lnTo>
                    <a:lnTo>
                      <a:pt x="17256" y="21136"/>
                    </a:lnTo>
                    <a:lnTo>
                      <a:pt x="17713" y="21479"/>
                    </a:lnTo>
                    <a:cubicBezTo>
                      <a:pt x="20178" y="23419"/>
                      <a:pt x="22849" y="25040"/>
                      <a:pt x="25633" y="26409"/>
                    </a:cubicBezTo>
                    <a:lnTo>
                      <a:pt x="23625" y="25245"/>
                    </a:lnTo>
                    <a:cubicBezTo>
                      <a:pt x="23282" y="25040"/>
                      <a:pt x="22940" y="24880"/>
                      <a:pt x="22620" y="24651"/>
                    </a:cubicBezTo>
                    <a:lnTo>
                      <a:pt x="21662" y="23990"/>
                    </a:lnTo>
                    <a:lnTo>
                      <a:pt x="20703" y="23350"/>
                    </a:lnTo>
                    <a:cubicBezTo>
                      <a:pt x="20383" y="23122"/>
                      <a:pt x="20041" y="22940"/>
                      <a:pt x="19744" y="22689"/>
                    </a:cubicBezTo>
                    <a:lnTo>
                      <a:pt x="17895" y="21251"/>
                    </a:lnTo>
                    <a:cubicBezTo>
                      <a:pt x="15522" y="19288"/>
                      <a:pt x="13193" y="17210"/>
                      <a:pt x="11116" y="14905"/>
                    </a:cubicBezTo>
                    <a:cubicBezTo>
                      <a:pt x="8994" y="12645"/>
                      <a:pt x="7031" y="10249"/>
                      <a:pt x="5159" y="7761"/>
                    </a:cubicBezTo>
                    <a:cubicBezTo>
                      <a:pt x="4246" y="6528"/>
                      <a:pt x="3333" y="5250"/>
                      <a:pt x="2488" y="3949"/>
                    </a:cubicBezTo>
                    <a:cubicBezTo>
                      <a:pt x="1598" y="2671"/>
                      <a:pt x="776" y="1347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6018;p42">
                <a:extLst>
                  <a:ext uri="{FF2B5EF4-FFF2-40B4-BE49-F238E27FC236}">
                    <a16:creationId xmlns:a16="http://schemas.microsoft.com/office/drawing/2014/main" id="{99C98CA6-7AF7-7C34-9A25-AA80C7D8EA99}"/>
                  </a:ext>
                </a:extLst>
              </p:cNvPr>
              <p:cNvSpPr/>
              <p:nvPr/>
            </p:nvSpPr>
            <p:spPr>
              <a:xfrm>
                <a:off x="6295925" y="2107975"/>
                <a:ext cx="610600" cy="497600"/>
              </a:xfrm>
              <a:custGeom>
                <a:avLst/>
                <a:gdLst/>
                <a:ahLst/>
                <a:cxnLst/>
                <a:rect l="l" t="t" r="r" b="b"/>
                <a:pathLst>
                  <a:path w="24424" h="199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16" y="2283"/>
                      <a:pt x="3059" y="4405"/>
                      <a:pt x="4817" y="6437"/>
                    </a:cubicBezTo>
                    <a:cubicBezTo>
                      <a:pt x="6574" y="8445"/>
                      <a:pt x="8469" y="10340"/>
                      <a:pt x="10523" y="12097"/>
                    </a:cubicBezTo>
                    <a:cubicBezTo>
                      <a:pt x="11527" y="12965"/>
                      <a:pt x="12600" y="13786"/>
                      <a:pt x="13696" y="14563"/>
                    </a:cubicBezTo>
                    <a:cubicBezTo>
                      <a:pt x="14769" y="15339"/>
                      <a:pt x="15887" y="16092"/>
                      <a:pt x="17074" y="16731"/>
                    </a:cubicBezTo>
                    <a:cubicBezTo>
                      <a:pt x="18215" y="17416"/>
                      <a:pt x="19425" y="18009"/>
                      <a:pt x="20657" y="18557"/>
                    </a:cubicBezTo>
                    <a:cubicBezTo>
                      <a:pt x="21890" y="19082"/>
                      <a:pt x="23145" y="19538"/>
                      <a:pt x="24424" y="19904"/>
                    </a:cubicBezTo>
                    <a:cubicBezTo>
                      <a:pt x="21913" y="19013"/>
                      <a:pt x="19493" y="17872"/>
                      <a:pt x="17211" y="16480"/>
                    </a:cubicBezTo>
                    <a:cubicBezTo>
                      <a:pt x="16640" y="16160"/>
                      <a:pt x="16092" y="15772"/>
                      <a:pt x="15522" y="15430"/>
                    </a:cubicBezTo>
                    <a:cubicBezTo>
                      <a:pt x="14974" y="15042"/>
                      <a:pt x="14426" y="14677"/>
                      <a:pt x="13878" y="14289"/>
                    </a:cubicBezTo>
                    <a:cubicBezTo>
                      <a:pt x="12806" y="13490"/>
                      <a:pt x="11778" y="12668"/>
                      <a:pt x="10751" y="11801"/>
                    </a:cubicBezTo>
                    <a:cubicBezTo>
                      <a:pt x="8720" y="10089"/>
                      <a:pt x="6825" y="8194"/>
                      <a:pt x="5022" y="6231"/>
                    </a:cubicBezTo>
                    <a:cubicBezTo>
                      <a:pt x="4132" y="5250"/>
                      <a:pt x="3265" y="4246"/>
                      <a:pt x="2420" y="3196"/>
                    </a:cubicBezTo>
                    <a:cubicBezTo>
                      <a:pt x="1575" y="2168"/>
                      <a:pt x="777" y="1096"/>
                      <a:pt x="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6019;p42">
                <a:extLst>
                  <a:ext uri="{FF2B5EF4-FFF2-40B4-BE49-F238E27FC236}">
                    <a16:creationId xmlns:a16="http://schemas.microsoft.com/office/drawing/2014/main" id="{45C5DAAC-72DC-6B5B-4666-0E33ACCF8F9C}"/>
                  </a:ext>
                </a:extLst>
              </p:cNvPr>
              <p:cNvSpPr/>
              <p:nvPr/>
            </p:nvSpPr>
            <p:spPr>
              <a:xfrm>
                <a:off x="5605450" y="2368175"/>
                <a:ext cx="1109350" cy="4034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6138" extrusionOk="0">
                    <a:moveTo>
                      <a:pt x="26250" y="0"/>
                    </a:moveTo>
                    <a:cubicBezTo>
                      <a:pt x="25109" y="2032"/>
                      <a:pt x="25109" y="4794"/>
                      <a:pt x="25109" y="4794"/>
                    </a:cubicBezTo>
                    <a:cubicBezTo>
                      <a:pt x="23374" y="3926"/>
                      <a:pt x="21206" y="1438"/>
                      <a:pt x="21206" y="1438"/>
                    </a:cubicBezTo>
                    <a:cubicBezTo>
                      <a:pt x="19060" y="4725"/>
                      <a:pt x="20247" y="7350"/>
                      <a:pt x="20247" y="7350"/>
                    </a:cubicBezTo>
                    <a:cubicBezTo>
                      <a:pt x="16253" y="6483"/>
                      <a:pt x="12076" y="2968"/>
                      <a:pt x="12076" y="2968"/>
                    </a:cubicBezTo>
                    <a:cubicBezTo>
                      <a:pt x="9725" y="13125"/>
                      <a:pt x="1" y="16138"/>
                      <a:pt x="1" y="16138"/>
                    </a:cubicBezTo>
                    <a:cubicBezTo>
                      <a:pt x="1" y="16138"/>
                      <a:pt x="10911" y="15544"/>
                      <a:pt x="12464" y="4040"/>
                    </a:cubicBezTo>
                    <a:cubicBezTo>
                      <a:pt x="12464" y="4040"/>
                      <a:pt x="17816" y="9502"/>
                      <a:pt x="23037" y="9502"/>
                    </a:cubicBezTo>
                    <a:cubicBezTo>
                      <a:pt x="23142" y="9502"/>
                      <a:pt x="23247" y="9500"/>
                      <a:pt x="23351" y="9496"/>
                    </a:cubicBezTo>
                    <a:cubicBezTo>
                      <a:pt x="23351" y="9496"/>
                      <a:pt x="21320" y="7099"/>
                      <a:pt x="21457" y="3036"/>
                    </a:cubicBezTo>
                    <a:lnTo>
                      <a:pt x="21457" y="3036"/>
                    </a:lnTo>
                    <a:cubicBezTo>
                      <a:pt x="21457" y="3036"/>
                      <a:pt x="23511" y="6620"/>
                      <a:pt x="27254" y="6779"/>
                    </a:cubicBezTo>
                    <a:cubicBezTo>
                      <a:pt x="27254" y="6779"/>
                      <a:pt x="25999" y="4040"/>
                      <a:pt x="26478" y="1552"/>
                    </a:cubicBezTo>
                    <a:lnTo>
                      <a:pt x="26478" y="1552"/>
                    </a:lnTo>
                    <a:cubicBezTo>
                      <a:pt x="26479" y="1553"/>
                      <a:pt x="34970" y="15430"/>
                      <a:pt x="44373" y="16138"/>
                    </a:cubicBezTo>
                    <a:cubicBezTo>
                      <a:pt x="37389" y="15042"/>
                      <a:pt x="26250" y="0"/>
                      <a:pt x="26250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6020;p42">
                <a:extLst>
                  <a:ext uri="{FF2B5EF4-FFF2-40B4-BE49-F238E27FC236}">
                    <a16:creationId xmlns:a16="http://schemas.microsoft.com/office/drawing/2014/main" id="{21677892-6097-3BA9-9DC2-230AA7CB1686}"/>
                  </a:ext>
                </a:extLst>
              </p:cNvPr>
              <p:cNvSpPr/>
              <p:nvPr/>
            </p:nvSpPr>
            <p:spPr>
              <a:xfrm>
                <a:off x="5428575" y="2060600"/>
                <a:ext cx="1095625" cy="461100"/>
              </a:xfrm>
              <a:custGeom>
                <a:avLst/>
                <a:gdLst/>
                <a:ahLst/>
                <a:cxnLst/>
                <a:rect l="l" t="t" r="r" b="b"/>
                <a:pathLst>
                  <a:path w="43825" h="18444" extrusionOk="0">
                    <a:moveTo>
                      <a:pt x="26492" y="0"/>
                    </a:moveTo>
                    <a:cubicBezTo>
                      <a:pt x="25299" y="0"/>
                      <a:pt x="24258" y="130"/>
                      <a:pt x="23442" y="411"/>
                    </a:cubicBezTo>
                    <a:cubicBezTo>
                      <a:pt x="19287" y="1849"/>
                      <a:pt x="16640" y="8423"/>
                      <a:pt x="16640" y="8423"/>
                    </a:cubicBezTo>
                    <a:cubicBezTo>
                      <a:pt x="16640" y="8423"/>
                      <a:pt x="13989" y="6697"/>
                      <a:pt x="10944" y="6697"/>
                    </a:cubicBezTo>
                    <a:cubicBezTo>
                      <a:pt x="9846" y="6697"/>
                      <a:pt x="8696" y="6922"/>
                      <a:pt x="7601" y="7533"/>
                    </a:cubicBezTo>
                    <a:cubicBezTo>
                      <a:pt x="4314" y="9382"/>
                      <a:pt x="0" y="18443"/>
                      <a:pt x="0" y="18443"/>
                    </a:cubicBezTo>
                    <a:cubicBezTo>
                      <a:pt x="0" y="18443"/>
                      <a:pt x="5478" y="11664"/>
                      <a:pt x="8582" y="10934"/>
                    </a:cubicBezTo>
                    <a:cubicBezTo>
                      <a:pt x="9147" y="10801"/>
                      <a:pt x="9834" y="10747"/>
                      <a:pt x="10581" y="10747"/>
                    </a:cubicBezTo>
                    <a:cubicBezTo>
                      <a:pt x="13943" y="10747"/>
                      <a:pt x="18511" y="11847"/>
                      <a:pt x="18511" y="11847"/>
                    </a:cubicBezTo>
                    <a:cubicBezTo>
                      <a:pt x="18511" y="11847"/>
                      <a:pt x="21638" y="5935"/>
                      <a:pt x="24811" y="3356"/>
                    </a:cubicBezTo>
                    <a:cubicBezTo>
                      <a:pt x="25522" y="2779"/>
                      <a:pt x="26882" y="2555"/>
                      <a:pt x="28561" y="2555"/>
                    </a:cubicBezTo>
                    <a:cubicBezTo>
                      <a:pt x="34316" y="2555"/>
                      <a:pt x="43825" y="5182"/>
                      <a:pt x="43825" y="5182"/>
                    </a:cubicBezTo>
                    <a:cubicBezTo>
                      <a:pt x="38885" y="2207"/>
                      <a:pt x="31403" y="0"/>
                      <a:pt x="26492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6021;p42">
                <a:extLst>
                  <a:ext uri="{FF2B5EF4-FFF2-40B4-BE49-F238E27FC236}">
                    <a16:creationId xmlns:a16="http://schemas.microsoft.com/office/drawing/2014/main" id="{91BC3F4A-77CF-1637-3C08-1C599516E063}"/>
                  </a:ext>
                </a:extLst>
              </p:cNvPr>
              <p:cNvSpPr/>
              <p:nvPr/>
            </p:nvSpPr>
            <p:spPr>
              <a:xfrm>
                <a:off x="5410300" y="2755250"/>
                <a:ext cx="208300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813" extrusionOk="0">
                    <a:moveTo>
                      <a:pt x="5680" y="0"/>
                    </a:moveTo>
                    <a:cubicBezTo>
                      <a:pt x="5082" y="0"/>
                      <a:pt x="4423" y="156"/>
                      <a:pt x="3721" y="564"/>
                    </a:cubicBezTo>
                    <a:cubicBezTo>
                      <a:pt x="1" y="2755"/>
                      <a:pt x="3424" y="10424"/>
                      <a:pt x="8332" y="10812"/>
                    </a:cubicBezTo>
                    <a:cubicBezTo>
                      <a:pt x="8332" y="7662"/>
                      <a:pt x="7807" y="3805"/>
                      <a:pt x="7807" y="655"/>
                    </a:cubicBezTo>
                    <a:cubicBezTo>
                      <a:pt x="7247" y="308"/>
                      <a:pt x="6523" y="0"/>
                      <a:pt x="568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6022;p42">
                <a:extLst>
                  <a:ext uri="{FF2B5EF4-FFF2-40B4-BE49-F238E27FC236}">
                    <a16:creationId xmlns:a16="http://schemas.microsoft.com/office/drawing/2014/main" id="{8E5F3035-CC0A-020E-E8D8-1A31C1ECD664}"/>
                  </a:ext>
                </a:extLst>
              </p:cNvPr>
              <p:cNvSpPr/>
              <p:nvPr/>
            </p:nvSpPr>
            <p:spPr>
              <a:xfrm>
                <a:off x="5500475" y="2786225"/>
                <a:ext cx="1050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863" extrusionOk="0">
                    <a:moveTo>
                      <a:pt x="2255" y="1"/>
                    </a:moveTo>
                    <a:cubicBezTo>
                      <a:pt x="1980" y="1"/>
                      <a:pt x="1704" y="46"/>
                      <a:pt x="1438" y="123"/>
                    </a:cubicBezTo>
                    <a:cubicBezTo>
                      <a:pt x="913" y="306"/>
                      <a:pt x="457" y="762"/>
                      <a:pt x="251" y="1265"/>
                    </a:cubicBezTo>
                    <a:cubicBezTo>
                      <a:pt x="23" y="1790"/>
                      <a:pt x="0" y="2337"/>
                      <a:pt x="91" y="2862"/>
                    </a:cubicBezTo>
                    <a:cubicBezTo>
                      <a:pt x="160" y="2337"/>
                      <a:pt x="274" y="1835"/>
                      <a:pt x="525" y="1402"/>
                    </a:cubicBezTo>
                    <a:cubicBezTo>
                      <a:pt x="753" y="968"/>
                      <a:pt x="1119" y="648"/>
                      <a:pt x="1575" y="489"/>
                    </a:cubicBezTo>
                    <a:cubicBezTo>
                      <a:pt x="1835" y="398"/>
                      <a:pt x="2110" y="344"/>
                      <a:pt x="2383" y="344"/>
                    </a:cubicBezTo>
                    <a:cubicBezTo>
                      <a:pt x="2589" y="344"/>
                      <a:pt x="2794" y="374"/>
                      <a:pt x="2990" y="443"/>
                    </a:cubicBezTo>
                    <a:cubicBezTo>
                      <a:pt x="3447" y="603"/>
                      <a:pt x="3880" y="922"/>
                      <a:pt x="4200" y="1333"/>
                    </a:cubicBezTo>
                    <a:cubicBezTo>
                      <a:pt x="4017" y="831"/>
                      <a:pt x="3629" y="397"/>
                      <a:pt x="3104" y="169"/>
                    </a:cubicBezTo>
                    <a:cubicBezTo>
                      <a:pt x="2834" y="52"/>
                      <a:pt x="2546" y="1"/>
                      <a:pt x="2255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6023;p42">
                <a:extLst>
                  <a:ext uri="{FF2B5EF4-FFF2-40B4-BE49-F238E27FC236}">
                    <a16:creationId xmlns:a16="http://schemas.microsoft.com/office/drawing/2014/main" id="{257E0EA2-ADA0-DBC9-84BF-AF2014DB4B7F}"/>
                  </a:ext>
                </a:extLst>
              </p:cNvPr>
              <p:cNvSpPr/>
              <p:nvPr/>
            </p:nvSpPr>
            <p:spPr>
              <a:xfrm>
                <a:off x="6702225" y="2755250"/>
                <a:ext cx="207725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0813" extrusionOk="0">
                    <a:moveTo>
                      <a:pt x="2643" y="0"/>
                    </a:moveTo>
                    <a:cubicBezTo>
                      <a:pt x="1794" y="0"/>
                      <a:pt x="1063" y="308"/>
                      <a:pt x="502" y="655"/>
                    </a:cubicBezTo>
                    <a:cubicBezTo>
                      <a:pt x="502" y="3805"/>
                      <a:pt x="0" y="7662"/>
                      <a:pt x="0" y="10812"/>
                    </a:cubicBezTo>
                    <a:cubicBezTo>
                      <a:pt x="4908" y="10424"/>
                      <a:pt x="8309" y="2755"/>
                      <a:pt x="4611" y="564"/>
                    </a:cubicBezTo>
                    <a:cubicBezTo>
                      <a:pt x="3909" y="156"/>
                      <a:pt x="3247" y="0"/>
                      <a:pt x="264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6024;p42">
                <a:extLst>
                  <a:ext uri="{FF2B5EF4-FFF2-40B4-BE49-F238E27FC236}">
                    <a16:creationId xmlns:a16="http://schemas.microsoft.com/office/drawing/2014/main" id="{557EF404-1B14-5162-AA35-6FF99839820A}"/>
                  </a:ext>
                </a:extLst>
              </p:cNvPr>
              <p:cNvSpPr/>
              <p:nvPr/>
            </p:nvSpPr>
            <p:spPr>
              <a:xfrm>
                <a:off x="6714775" y="2786225"/>
                <a:ext cx="1050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863" extrusionOk="0">
                    <a:moveTo>
                      <a:pt x="1954" y="1"/>
                    </a:moveTo>
                    <a:cubicBezTo>
                      <a:pt x="1661" y="1"/>
                      <a:pt x="1366" y="52"/>
                      <a:pt x="1096" y="169"/>
                    </a:cubicBezTo>
                    <a:cubicBezTo>
                      <a:pt x="594" y="397"/>
                      <a:pt x="206" y="831"/>
                      <a:pt x="0" y="1333"/>
                    </a:cubicBezTo>
                    <a:cubicBezTo>
                      <a:pt x="320" y="922"/>
                      <a:pt x="754" y="603"/>
                      <a:pt x="1210" y="443"/>
                    </a:cubicBezTo>
                    <a:cubicBezTo>
                      <a:pt x="1406" y="374"/>
                      <a:pt x="1611" y="344"/>
                      <a:pt x="1817" y="344"/>
                    </a:cubicBezTo>
                    <a:cubicBezTo>
                      <a:pt x="2090" y="344"/>
                      <a:pt x="2365" y="398"/>
                      <a:pt x="2625" y="489"/>
                    </a:cubicBezTo>
                    <a:cubicBezTo>
                      <a:pt x="3082" y="648"/>
                      <a:pt x="3470" y="968"/>
                      <a:pt x="3698" y="1402"/>
                    </a:cubicBezTo>
                    <a:cubicBezTo>
                      <a:pt x="3926" y="1835"/>
                      <a:pt x="4063" y="2337"/>
                      <a:pt x="4109" y="2862"/>
                    </a:cubicBezTo>
                    <a:cubicBezTo>
                      <a:pt x="4200" y="2337"/>
                      <a:pt x="4177" y="1790"/>
                      <a:pt x="3949" y="1265"/>
                    </a:cubicBezTo>
                    <a:cubicBezTo>
                      <a:pt x="3766" y="762"/>
                      <a:pt x="3287" y="306"/>
                      <a:pt x="2762" y="123"/>
                    </a:cubicBezTo>
                    <a:cubicBezTo>
                      <a:pt x="2507" y="46"/>
                      <a:pt x="2231" y="1"/>
                      <a:pt x="195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6025;p42">
                <a:extLst>
                  <a:ext uri="{FF2B5EF4-FFF2-40B4-BE49-F238E27FC236}">
                    <a16:creationId xmlns:a16="http://schemas.microsoft.com/office/drawing/2014/main" id="{2CD747A7-A159-BB06-F1F9-617620819E08}"/>
                  </a:ext>
                </a:extLst>
              </p:cNvPr>
              <p:cNvSpPr/>
              <p:nvPr/>
            </p:nvSpPr>
            <p:spPr>
              <a:xfrm>
                <a:off x="5825725" y="2905050"/>
                <a:ext cx="195750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4368" extrusionOk="0">
                    <a:moveTo>
                      <a:pt x="2566" y="0"/>
                    </a:moveTo>
                    <a:cubicBezTo>
                      <a:pt x="1432" y="0"/>
                      <a:pt x="553" y="379"/>
                      <a:pt x="343" y="1054"/>
                    </a:cubicBezTo>
                    <a:cubicBezTo>
                      <a:pt x="0" y="2081"/>
                      <a:pt x="1347" y="3428"/>
                      <a:pt x="3333" y="4044"/>
                    </a:cubicBezTo>
                    <a:cubicBezTo>
                      <a:pt x="4007" y="4263"/>
                      <a:pt x="4670" y="4367"/>
                      <a:pt x="5264" y="4367"/>
                    </a:cubicBezTo>
                    <a:cubicBezTo>
                      <a:pt x="6398" y="4367"/>
                      <a:pt x="7277" y="3988"/>
                      <a:pt x="7487" y="3314"/>
                    </a:cubicBezTo>
                    <a:cubicBezTo>
                      <a:pt x="7830" y="2286"/>
                      <a:pt x="6483" y="940"/>
                      <a:pt x="4497" y="323"/>
                    </a:cubicBezTo>
                    <a:cubicBezTo>
                      <a:pt x="3823" y="104"/>
                      <a:pt x="3160" y="0"/>
                      <a:pt x="2566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6026;p42">
                <a:extLst>
                  <a:ext uri="{FF2B5EF4-FFF2-40B4-BE49-F238E27FC236}">
                    <a16:creationId xmlns:a16="http://schemas.microsoft.com/office/drawing/2014/main" id="{71CD9CCF-5AB4-1C28-DEFC-FE79E742D58F}"/>
                  </a:ext>
                </a:extLst>
              </p:cNvPr>
              <p:cNvSpPr/>
              <p:nvPr/>
            </p:nvSpPr>
            <p:spPr>
              <a:xfrm>
                <a:off x="6309625" y="2905050"/>
                <a:ext cx="195175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4368" extrusionOk="0">
                    <a:moveTo>
                      <a:pt x="5257" y="0"/>
                    </a:moveTo>
                    <a:cubicBezTo>
                      <a:pt x="4660" y="0"/>
                      <a:pt x="3992" y="104"/>
                      <a:pt x="3310" y="323"/>
                    </a:cubicBezTo>
                    <a:cubicBezTo>
                      <a:pt x="1347" y="940"/>
                      <a:pt x="0" y="2286"/>
                      <a:pt x="320" y="3314"/>
                    </a:cubicBezTo>
                    <a:cubicBezTo>
                      <a:pt x="530" y="3988"/>
                      <a:pt x="1409" y="4367"/>
                      <a:pt x="2550" y="4367"/>
                    </a:cubicBezTo>
                    <a:cubicBezTo>
                      <a:pt x="3147" y="4367"/>
                      <a:pt x="3815" y="4263"/>
                      <a:pt x="4497" y="4044"/>
                    </a:cubicBezTo>
                    <a:cubicBezTo>
                      <a:pt x="6483" y="3428"/>
                      <a:pt x="7807" y="2081"/>
                      <a:pt x="7487" y="1054"/>
                    </a:cubicBezTo>
                    <a:cubicBezTo>
                      <a:pt x="7277" y="379"/>
                      <a:pt x="6398" y="0"/>
                      <a:pt x="5257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6027;p42">
                <a:extLst>
                  <a:ext uri="{FF2B5EF4-FFF2-40B4-BE49-F238E27FC236}">
                    <a16:creationId xmlns:a16="http://schemas.microsoft.com/office/drawing/2014/main" id="{5356C7FB-4C86-FEF7-13E0-673090F5135E}"/>
                  </a:ext>
                </a:extLst>
              </p:cNvPr>
              <p:cNvSpPr/>
              <p:nvPr/>
            </p:nvSpPr>
            <p:spPr>
              <a:xfrm>
                <a:off x="59427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44" y="3310"/>
                      <a:pt x="2101" y="2580"/>
                      <a:pt x="2101" y="1667"/>
                    </a:cubicBezTo>
                    <a:cubicBezTo>
                      <a:pt x="2101" y="731"/>
                      <a:pt x="1644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6028;p42">
                <a:extLst>
                  <a:ext uri="{FF2B5EF4-FFF2-40B4-BE49-F238E27FC236}">
                    <a16:creationId xmlns:a16="http://schemas.microsoft.com/office/drawing/2014/main" id="{E9A97B17-B14A-5F03-D358-B15E6B3617E6}"/>
                  </a:ext>
                </a:extLst>
              </p:cNvPr>
              <p:cNvSpPr/>
              <p:nvPr/>
            </p:nvSpPr>
            <p:spPr>
              <a:xfrm>
                <a:off x="63644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21" y="3310"/>
                      <a:pt x="2101" y="2580"/>
                      <a:pt x="2101" y="1667"/>
                    </a:cubicBezTo>
                    <a:cubicBezTo>
                      <a:pt x="2101" y="731"/>
                      <a:pt x="1621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6029;p42">
                <a:extLst>
                  <a:ext uri="{FF2B5EF4-FFF2-40B4-BE49-F238E27FC236}">
                    <a16:creationId xmlns:a16="http://schemas.microsoft.com/office/drawing/2014/main" id="{59ECF27B-8765-2B21-8B17-C4A86A0D8749}"/>
                  </a:ext>
                </a:extLst>
              </p:cNvPr>
              <p:cNvSpPr/>
              <p:nvPr/>
            </p:nvSpPr>
            <p:spPr>
              <a:xfrm>
                <a:off x="6063675" y="2937125"/>
                <a:ext cx="125575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5023" h="4286" extrusionOk="0">
                    <a:moveTo>
                      <a:pt x="1721" y="1"/>
                    </a:moveTo>
                    <a:cubicBezTo>
                      <a:pt x="1552" y="1"/>
                      <a:pt x="1381" y="21"/>
                      <a:pt x="1210" y="68"/>
                    </a:cubicBezTo>
                    <a:cubicBezTo>
                      <a:pt x="708" y="182"/>
                      <a:pt x="343" y="615"/>
                      <a:pt x="183" y="1095"/>
                    </a:cubicBezTo>
                    <a:cubicBezTo>
                      <a:pt x="1" y="1574"/>
                      <a:pt x="46" y="2099"/>
                      <a:pt x="206" y="2578"/>
                    </a:cubicBezTo>
                    <a:cubicBezTo>
                      <a:pt x="366" y="3035"/>
                      <a:pt x="663" y="3446"/>
                      <a:pt x="1051" y="3765"/>
                    </a:cubicBezTo>
                    <a:cubicBezTo>
                      <a:pt x="1439" y="4062"/>
                      <a:pt x="1918" y="4245"/>
                      <a:pt x="2420" y="4267"/>
                    </a:cubicBezTo>
                    <a:cubicBezTo>
                      <a:pt x="2508" y="4280"/>
                      <a:pt x="2596" y="4286"/>
                      <a:pt x="2684" y="4286"/>
                    </a:cubicBezTo>
                    <a:cubicBezTo>
                      <a:pt x="3074" y="4286"/>
                      <a:pt x="3458" y="4174"/>
                      <a:pt x="3812" y="4062"/>
                    </a:cubicBezTo>
                    <a:cubicBezTo>
                      <a:pt x="4018" y="3948"/>
                      <a:pt x="4246" y="3857"/>
                      <a:pt x="4452" y="3742"/>
                    </a:cubicBezTo>
                    <a:cubicBezTo>
                      <a:pt x="4634" y="3628"/>
                      <a:pt x="4817" y="3491"/>
                      <a:pt x="5022" y="3354"/>
                    </a:cubicBezTo>
                    <a:lnTo>
                      <a:pt x="5022" y="3354"/>
                    </a:lnTo>
                    <a:cubicBezTo>
                      <a:pt x="4314" y="3728"/>
                      <a:pt x="3556" y="4017"/>
                      <a:pt x="2805" y="4017"/>
                    </a:cubicBezTo>
                    <a:cubicBezTo>
                      <a:pt x="2684" y="4017"/>
                      <a:pt x="2563" y="4009"/>
                      <a:pt x="2443" y="3994"/>
                    </a:cubicBezTo>
                    <a:cubicBezTo>
                      <a:pt x="1576" y="3879"/>
                      <a:pt x="845" y="3240"/>
                      <a:pt x="571" y="2441"/>
                    </a:cubicBezTo>
                    <a:cubicBezTo>
                      <a:pt x="412" y="2053"/>
                      <a:pt x="389" y="1597"/>
                      <a:pt x="503" y="1209"/>
                    </a:cubicBezTo>
                    <a:cubicBezTo>
                      <a:pt x="640" y="821"/>
                      <a:pt x="914" y="478"/>
                      <a:pt x="1302" y="342"/>
                    </a:cubicBezTo>
                    <a:cubicBezTo>
                      <a:pt x="1470" y="282"/>
                      <a:pt x="1656" y="257"/>
                      <a:pt x="1845" y="257"/>
                    </a:cubicBezTo>
                    <a:cubicBezTo>
                      <a:pt x="2093" y="257"/>
                      <a:pt x="2347" y="300"/>
                      <a:pt x="2580" y="364"/>
                    </a:cubicBezTo>
                    <a:cubicBezTo>
                      <a:pt x="3036" y="456"/>
                      <a:pt x="3447" y="638"/>
                      <a:pt x="3858" y="844"/>
                    </a:cubicBezTo>
                    <a:cubicBezTo>
                      <a:pt x="3493" y="570"/>
                      <a:pt x="3082" y="342"/>
                      <a:pt x="2648" y="182"/>
                    </a:cubicBezTo>
                    <a:cubicBezTo>
                      <a:pt x="2362" y="76"/>
                      <a:pt x="2047" y="1"/>
                      <a:pt x="172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6030;p42">
                <a:extLst>
                  <a:ext uri="{FF2B5EF4-FFF2-40B4-BE49-F238E27FC236}">
                    <a16:creationId xmlns:a16="http://schemas.microsoft.com/office/drawing/2014/main" id="{CA09AAF1-3253-2E3B-6AF4-2DF34939495E}"/>
                  </a:ext>
                </a:extLst>
              </p:cNvPr>
              <p:cNvSpPr/>
              <p:nvPr/>
            </p:nvSpPr>
            <p:spPr>
              <a:xfrm>
                <a:off x="5684775" y="2605550"/>
                <a:ext cx="422875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5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69" y="16937"/>
                    </a:cubicBezTo>
                    <a:cubicBezTo>
                      <a:pt x="3790" y="16937"/>
                      <a:pt x="1" y="13148"/>
                      <a:pt x="1" y="8469"/>
                    </a:cubicBezTo>
                    <a:cubicBezTo>
                      <a:pt x="1" y="3790"/>
                      <a:pt x="3790" y="1"/>
                      <a:pt x="8469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6031;p42">
                <a:extLst>
                  <a:ext uri="{FF2B5EF4-FFF2-40B4-BE49-F238E27FC236}">
                    <a16:creationId xmlns:a16="http://schemas.microsoft.com/office/drawing/2014/main" id="{8E86B012-F610-5875-8A49-A4AC9B7F4A3B}"/>
                  </a:ext>
                </a:extLst>
              </p:cNvPr>
              <p:cNvSpPr/>
              <p:nvPr/>
            </p:nvSpPr>
            <p:spPr>
              <a:xfrm>
                <a:off x="6205775" y="2605550"/>
                <a:ext cx="422850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46" y="16937"/>
                    </a:cubicBezTo>
                    <a:cubicBezTo>
                      <a:pt x="3766" y="16937"/>
                      <a:pt x="0" y="13148"/>
                      <a:pt x="0" y="8469"/>
                    </a:cubicBezTo>
                    <a:cubicBezTo>
                      <a:pt x="0" y="3790"/>
                      <a:pt x="3766" y="1"/>
                      <a:pt x="8446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6032;p42">
                <a:extLst>
                  <a:ext uri="{FF2B5EF4-FFF2-40B4-BE49-F238E27FC236}">
                    <a16:creationId xmlns:a16="http://schemas.microsoft.com/office/drawing/2014/main" id="{DC79E1FB-F517-E6C3-4B2C-323307A4654B}"/>
                  </a:ext>
                </a:extLst>
              </p:cNvPr>
              <p:cNvSpPr/>
              <p:nvPr/>
            </p:nvSpPr>
            <p:spPr>
              <a:xfrm>
                <a:off x="6105325" y="2849775"/>
                <a:ext cx="102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1" fill="none" extrusionOk="0">
                    <a:moveTo>
                      <a:pt x="1" y="1"/>
                    </a:moveTo>
                    <a:lnTo>
                      <a:pt x="4087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6033;p42">
                <a:extLst>
                  <a:ext uri="{FF2B5EF4-FFF2-40B4-BE49-F238E27FC236}">
                    <a16:creationId xmlns:a16="http://schemas.microsoft.com/office/drawing/2014/main" id="{3B7813E7-717F-FEEC-44FC-6DEA0EB23C98}"/>
                  </a:ext>
                </a:extLst>
              </p:cNvPr>
              <p:cNvSpPr/>
              <p:nvPr/>
            </p:nvSpPr>
            <p:spPr>
              <a:xfrm>
                <a:off x="6048850" y="3086025"/>
                <a:ext cx="2214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4048" extrusionOk="0">
                    <a:moveTo>
                      <a:pt x="8856" y="1"/>
                    </a:moveTo>
                    <a:lnTo>
                      <a:pt x="8856" y="1"/>
                    </a:lnTo>
                    <a:cubicBezTo>
                      <a:pt x="8742" y="434"/>
                      <a:pt x="8537" y="868"/>
                      <a:pt x="8286" y="1256"/>
                    </a:cubicBezTo>
                    <a:cubicBezTo>
                      <a:pt x="8035" y="1644"/>
                      <a:pt x="7761" y="1986"/>
                      <a:pt x="7418" y="2283"/>
                    </a:cubicBezTo>
                    <a:cubicBezTo>
                      <a:pt x="6734" y="2877"/>
                      <a:pt x="5912" y="3287"/>
                      <a:pt x="5022" y="3516"/>
                    </a:cubicBezTo>
                    <a:cubicBezTo>
                      <a:pt x="4588" y="3630"/>
                      <a:pt x="4154" y="3698"/>
                      <a:pt x="3698" y="3698"/>
                    </a:cubicBezTo>
                    <a:cubicBezTo>
                      <a:pt x="3470" y="3698"/>
                      <a:pt x="3241" y="3653"/>
                      <a:pt x="3036" y="3630"/>
                    </a:cubicBezTo>
                    <a:cubicBezTo>
                      <a:pt x="2808" y="3584"/>
                      <a:pt x="2579" y="3538"/>
                      <a:pt x="2374" y="3470"/>
                    </a:cubicBezTo>
                    <a:cubicBezTo>
                      <a:pt x="1940" y="3333"/>
                      <a:pt x="1507" y="3150"/>
                      <a:pt x="1119" y="2922"/>
                    </a:cubicBezTo>
                    <a:cubicBezTo>
                      <a:pt x="708" y="2694"/>
                      <a:pt x="343" y="2420"/>
                      <a:pt x="0" y="2123"/>
                    </a:cubicBezTo>
                    <a:lnTo>
                      <a:pt x="0" y="2123"/>
                    </a:lnTo>
                    <a:cubicBezTo>
                      <a:pt x="594" y="2831"/>
                      <a:pt x="1370" y="3401"/>
                      <a:pt x="2283" y="3744"/>
                    </a:cubicBezTo>
                    <a:cubicBezTo>
                      <a:pt x="2786" y="3950"/>
                      <a:pt x="3333" y="4047"/>
                      <a:pt x="3882" y="4047"/>
                    </a:cubicBezTo>
                    <a:cubicBezTo>
                      <a:pt x="4305" y="4047"/>
                      <a:pt x="4729" y="3990"/>
                      <a:pt x="5136" y="3881"/>
                    </a:cubicBezTo>
                    <a:cubicBezTo>
                      <a:pt x="6049" y="3630"/>
                      <a:pt x="6939" y="3196"/>
                      <a:pt x="7601" y="2488"/>
                    </a:cubicBezTo>
                    <a:cubicBezTo>
                      <a:pt x="8286" y="1827"/>
                      <a:pt x="8765" y="936"/>
                      <a:pt x="8856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6034;p42">
                <a:extLst>
                  <a:ext uri="{FF2B5EF4-FFF2-40B4-BE49-F238E27FC236}">
                    <a16:creationId xmlns:a16="http://schemas.microsoft.com/office/drawing/2014/main" id="{3C64585F-7156-FF34-2DFE-B074F01573FC}"/>
                  </a:ext>
                </a:extLst>
              </p:cNvPr>
              <p:cNvSpPr/>
              <p:nvPr/>
            </p:nvSpPr>
            <p:spPr>
              <a:xfrm>
                <a:off x="6243425" y="3062050"/>
                <a:ext cx="7022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6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6" y="298"/>
                      <a:pt x="183" y="594"/>
                      <a:pt x="366" y="823"/>
                    </a:cubicBezTo>
                    <a:cubicBezTo>
                      <a:pt x="548" y="1074"/>
                      <a:pt x="777" y="1279"/>
                      <a:pt x="1051" y="1416"/>
                    </a:cubicBezTo>
                    <a:cubicBezTo>
                      <a:pt x="1324" y="1530"/>
                      <a:pt x="1644" y="1621"/>
                      <a:pt x="1941" y="1644"/>
                    </a:cubicBezTo>
                    <a:cubicBezTo>
                      <a:pt x="2078" y="1644"/>
                      <a:pt x="2237" y="1621"/>
                      <a:pt x="2374" y="1621"/>
                    </a:cubicBezTo>
                    <a:cubicBezTo>
                      <a:pt x="2534" y="1599"/>
                      <a:pt x="2671" y="1553"/>
                      <a:pt x="2808" y="1507"/>
                    </a:cubicBezTo>
                    <a:cubicBezTo>
                      <a:pt x="2671" y="1462"/>
                      <a:pt x="2534" y="1462"/>
                      <a:pt x="2374" y="1439"/>
                    </a:cubicBezTo>
                    <a:cubicBezTo>
                      <a:pt x="2237" y="1393"/>
                      <a:pt x="2101" y="1393"/>
                      <a:pt x="1986" y="1348"/>
                    </a:cubicBezTo>
                    <a:cubicBezTo>
                      <a:pt x="1713" y="1279"/>
                      <a:pt x="1461" y="1188"/>
                      <a:pt x="1233" y="1074"/>
                    </a:cubicBezTo>
                    <a:cubicBezTo>
                      <a:pt x="982" y="960"/>
                      <a:pt x="777" y="800"/>
                      <a:pt x="571" y="617"/>
                    </a:cubicBezTo>
                    <a:cubicBezTo>
                      <a:pt x="366" y="457"/>
                      <a:pt x="183" y="252"/>
                      <a:pt x="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6035;p42">
                <a:extLst>
                  <a:ext uri="{FF2B5EF4-FFF2-40B4-BE49-F238E27FC236}">
                    <a16:creationId xmlns:a16="http://schemas.microsoft.com/office/drawing/2014/main" id="{4DBA879D-3D3A-E784-23BE-3A2BD4842020}"/>
                  </a:ext>
                </a:extLst>
              </p:cNvPr>
              <p:cNvSpPr/>
              <p:nvPr/>
            </p:nvSpPr>
            <p:spPr>
              <a:xfrm>
                <a:off x="6156700" y="3203575"/>
                <a:ext cx="764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007" extrusionOk="0">
                    <a:moveTo>
                      <a:pt x="3059" y="1"/>
                    </a:moveTo>
                    <a:lnTo>
                      <a:pt x="3059" y="1"/>
                    </a:lnTo>
                    <a:cubicBezTo>
                      <a:pt x="2808" y="160"/>
                      <a:pt x="2602" y="297"/>
                      <a:pt x="2351" y="389"/>
                    </a:cubicBezTo>
                    <a:cubicBezTo>
                      <a:pt x="2100" y="480"/>
                      <a:pt x="1849" y="571"/>
                      <a:pt x="1598" y="594"/>
                    </a:cubicBezTo>
                    <a:cubicBezTo>
                      <a:pt x="1320" y="644"/>
                      <a:pt x="1036" y="660"/>
                      <a:pt x="740" y="660"/>
                    </a:cubicBezTo>
                    <a:cubicBezTo>
                      <a:pt x="501" y="660"/>
                      <a:pt x="255" y="650"/>
                      <a:pt x="0" y="640"/>
                    </a:cubicBezTo>
                    <a:lnTo>
                      <a:pt x="0" y="640"/>
                    </a:lnTo>
                    <a:cubicBezTo>
                      <a:pt x="228" y="799"/>
                      <a:pt x="502" y="891"/>
                      <a:pt x="799" y="959"/>
                    </a:cubicBezTo>
                    <a:cubicBezTo>
                      <a:pt x="968" y="987"/>
                      <a:pt x="1146" y="1007"/>
                      <a:pt x="1328" y="1007"/>
                    </a:cubicBezTo>
                    <a:cubicBezTo>
                      <a:pt x="1440" y="1007"/>
                      <a:pt x="1553" y="999"/>
                      <a:pt x="1666" y="982"/>
                    </a:cubicBezTo>
                    <a:cubicBezTo>
                      <a:pt x="1963" y="936"/>
                      <a:pt x="2237" y="822"/>
                      <a:pt x="2488" y="662"/>
                    </a:cubicBezTo>
                    <a:cubicBezTo>
                      <a:pt x="2739" y="503"/>
                      <a:pt x="2922" y="252"/>
                      <a:pt x="3059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6036;p42">
                <a:extLst>
                  <a:ext uri="{FF2B5EF4-FFF2-40B4-BE49-F238E27FC236}">
                    <a16:creationId xmlns:a16="http://schemas.microsoft.com/office/drawing/2014/main" id="{AA1D6866-8B9C-83CA-542F-ACBC9E41BC40}"/>
                  </a:ext>
                </a:extLst>
              </p:cNvPr>
              <p:cNvSpPr/>
              <p:nvPr/>
            </p:nvSpPr>
            <p:spPr>
              <a:xfrm>
                <a:off x="5907325" y="2757175"/>
                <a:ext cx="1232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62" extrusionOk="0">
                    <a:moveTo>
                      <a:pt x="2632" y="1"/>
                    </a:moveTo>
                    <a:cubicBezTo>
                      <a:pt x="764" y="1"/>
                      <a:pt x="1" y="2061"/>
                      <a:pt x="1" y="2061"/>
                    </a:cubicBezTo>
                    <a:lnTo>
                      <a:pt x="4931" y="875"/>
                    </a:lnTo>
                    <a:cubicBezTo>
                      <a:pt x="4028" y="238"/>
                      <a:pt x="3267" y="1"/>
                      <a:pt x="26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6037;p42">
                <a:extLst>
                  <a:ext uri="{FF2B5EF4-FFF2-40B4-BE49-F238E27FC236}">
                    <a16:creationId xmlns:a16="http://schemas.microsoft.com/office/drawing/2014/main" id="{8B7649CE-42D3-29CB-122C-CA009D4C53EA}"/>
                  </a:ext>
                </a:extLst>
              </p:cNvPr>
              <p:cNvSpPr/>
              <p:nvPr/>
            </p:nvSpPr>
            <p:spPr>
              <a:xfrm>
                <a:off x="6329025" y="2758075"/>
                <a:ext cx="12327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72" extrusionOk="0">
                    <a:moveTo>
                      <a:pt x="2303" y="1"/>
                    </a:moveTo>
                    <a:cubicBezTo>
                      <a:pt x="1668" y="1"/>
                      <a:pt x="905" y="241"/>
                      <a:pt x="0" y="884"/>
                    </a:cubicBezTo>
                    <a:lnTo>
                      <a:pt x="4931" y="2071"/>
                    </a:lnTo>
                    <a:cubicBezTo>
                      <a:pt x="4931" y="2071"/>
                      <a:pt x="4169" y="1"/>
                      <a:pt x="23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6038;p42">
                <a:extLst>
                  <a:ext uri="{FF2B5EF4-FFF2-40B4-BE49-F238E27FC236}">
                    <a16:creationId xmlns:a16="http://schemas.microsoft.com/office/drawing/2014/main" id="{B020F42F-FC55-5237-AB93-3A69E82E3422}"/>
                  </a:ext>
                </a:extLst>
              </p:cNvPr>
              <p:cNvSpPr/>
              <p:nvPr/>
            </p:nvSpPr>
            <p:spPr>
              <a:xfrm>
                <a:off x="6153275" y="3453400"/>
                <a:ext cx="632850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13335" extrusionOk="0">
                    <a:moveTo>
                      <a:pt x="17605" y="0"/>
                    </a:moveTo>
                    <a:cubicBezTo>
                      <a:pt x="16311" y="0"/>
                      <a:pt x="14927" y="97"/>
                      <a:pt x="13513" y="347"/>
                    </a:cubicBezTo>
                    <a:cubicBezTo>
                      <a:pt x="13513" y="347"/>
                      <a:pt x="3561" y="3132"/>
                      <a:pt x="0" y="10299"/>
                    </a:cubicBezTo>
                    <a:lnTo>
                      <a:pt x="2260" y="13335"/>
                    </a:lnTo>
                    <a:lnTo>
                      <a:pt x="19698" y="13335"/>
                    </a:lnTo>
                    <a:lnTo>
                      <a:pt x="25313" y="1101"/>
                    </a:lnTo>
                    <a:cubicBezTo>
                      <a:pt x="25313" y="1101"/>
                      <a:pt x="21972" y="0"/>
                      <a:pt x="176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6039;p42">
                <a:extLst>
                  <a:ext uri="{FF2B5EF4-FFF2-40B4-BE49-F238E27FC236}">
                    <a16:creationId xmlns:a16="http://schemas.microsoft.com/office/drawing/2014/main" id="{8A1E3E5E-3E9D-790B-FF63-81DFAC40AA72}"/>
                  </a:ext>
                </a:extLst>
              </p:cNvPr>
              <p:cNvSpPr/>
              <p:nvPr/>
            </p:nvSpPr>
            <p:spPr>
              <a:xfrm>
                <a:off x="6172100" y="3453500"/>
                <a:ext cx="433125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5" h="10318" extrusionOk="0">
                    <a:moveTo>
                      <a:pt x="17325" y="1"/>
                    </a:moveTo>
                    <a:lnTo>
                      <a:pt x="17325" y="1"/>
                    </a:lnTo>
                    <a:cubicBezTo>
                      <a:pt x="16457" y="24"/>
                      <a:pt x="15613" y="184"/>
                      <a:pt x="14746" y="343"/>
                    </a:cubicBezTo>
                    <a:cubicBezTo>
                      <a:pt x="13901" y="526"/>
                      <a:pt x="13079" y="754"/>
                      <a:pt x="12258" y="1028"/>
                    </a:cubicBezTo>
                    <a:cubicBezTo>
                      <a:pt x="11413" y="1302"/>
                      <a:pt x="10614" y="1644"/>
                      <a:pt x="9838" y="2010"/>
                    </a:cubicBezTo>
                    <a:lnTo>
                      <a:pt x="8651" y="2580"/>
                    </a:lnTo>
                    <a:lnTo>
                      <a:pt x="7533" y="3219"/>
                    </a:lnTo>
                    <a:cubicBezTo>
                      <a:pt x="7145" y="3448"/>
                      <a:pt x="6802" y="3699"/>
                      <a:pt x="6437" y="3950"/>
                    </a:cubicBezTo>
                    <a:cubicBezTo>
                      <a:pt x="6072" y="4201"/>
                      <a:pt x="5707" y="4429"/>
                      <a:pt x="5387" y="4703"/>
                    </a:cubicBezTo>
                    <a:lnTo>
                      <a:pt x="4360" y="5525"/>
                    </a:lnTo>
                    <a:cubicBezTo>
                      <a:pt x="4018" y="5799"/>
                      <a:pt x="3721" y="6095"/>
                      <a:pt x="3401" y="6392"/>
                    </a:cubicBezTo>
                    <a:cubicBezTo>
                      <a:pt x="2739" y="6963"/>
                      <a:pt x="2192" y="7647"/>
                      <a:pt x="1598" y="8264"/>
                    </a:cubicBezTo>
                    <a:cubicBezTo>
                      <a:pt x="1301" y="8583"/>
                      <a:pt x="1050" y="8948"/>
                      <a:pt x="799" y="9291"/>
                    </a:cubicBezTo>
                    <a:cubicBezTo>
                      <a:pt x="525" y="9633"/>
                      <a:pt x="274" y="9976"/>
                      <a:pt x="0" y="10318"/>
                    </a:cubicBezTo>
                    <a:cubicBezTo>
                      <a:pt x="594" y="9702"/>
                      <a:pt x="1119" y="9017"/>
                      <a:pt x="1735" y="8401"/>
                    </a:cubicBezTo>
                    <a:cubicBezTo>
                      <a:pt x="2351" y="7784"/>
                      <a:pt x="2922" y="7145"/>
                      <a:pt x="3607" y="6620"/>
                    </a:cubicBezTo>
                    <a:cubicBezTo>
                      <a:pt x="4862" y="5456"/>
                      <a:pt x="6277" y="4452"/>
                      <a:pt x="7715" y="3562"/>
                    </a:cubicBezTo>
                    <a:cubicBezTo>
                      <a:pt x="9176" y="2626"/>
                      <a:pt x="10751" y="1918"/>
                      <a:pt x="12349" y="1302"/>
                    </a:cubicBezTo>
                    <a:cubicBezTo>
                      <a:pt x="13947" y="709"/>
                      <a:pt x="15613" y="229"/>
                      <a:pt x="173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6040;p42">
                <a:extLst>
                  <a:ext uri="{FF2B5EF4-FFF2-40B4-BE49-F238E27FC236}">
                    <a16:creationId xmlns:a16="http://schemas.microsoft.com/office/drawing/2014/main" id="{1A72A74C-3593-6D31-754B-BCE8E2ABA7D4}"/>
                  </a:ext>
                </a:extLst>
              </p:cNvPr>
              <p:cNvSpPr/>
              <p:nvPr/>
            </p:nvSpPr>
            <p:spPr>
              <a:xfrm>
                <a:off x="6205200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19584" y="1"/>
                    </a:moveTo>
                    <a:cubicBezTo>
                      <a:pt x="17690" y="69"/>
                      <a:pt x="15818" y="412"/>
                      <a:pt x="13992" y="891"/>
                    </a:cubicBezTo>
                    <a:cubicBezTo>
                      <a:pt x="12166" y="1370"/>
                      <a:pt x="10409" y="2078"/>
                      <a:pt x="8697" y="2900"/>
                    </a:cubicBezTo>
                    <a:cubicBezTo>
                      <a:pt x="7852" y="3310"/>
                      <a:pt x="7031" y="3813"/>
                      <a:pt x="6232" y="4292"/>
                    </a:cubicBezTo>
                    <a:lnTo>
                      <a:pt x="5045" y="5091"/>
                    </a:lnTo>
                    <a:cubicBezTo>
                      <a:pt x="4862" y="5251"/>
                      <a:pt x="4657" y="5365"/>
                      <a:pt x="4474" y="5502"/>
                    </a:cubicBezTo>
                    <a:lnTo>
                      <a:pt x="3926" y="5958"/>
                    </a:lnTo>
                    <a:cubicBezTo>
                      <a:pt x="2420" y="7122"/>
                      <a:pt x="1164" y="8560"/>
                      <a:pt x="0" y="10021"/>
                    </a:cubicBezTo>
                    <a:lnTo>
                      <a:pt x="959" y="8994"/>
                    </a:lnTo>
                    <a:lnTo>
                      <a:pt x="1461" y="8492"/>
                    </a:lnTo>
                    <a:cubicBezTo>
                      <a:pt x="1621" y="8309"/>
                      <a:pt x="1804" y="8172"/>
                      <a:pt x="1963" y="8012"/>
                    </a:cubicBezTo>
                    <a:lnTo>
                      <a:pt x="3013" y="7077"/>
                    </a:lnTo>
                    <a:cubicBezTo>
                      <a:pt x="3356" y="6757"/>
                      <a:pt x="3744" y="6483"/>
                      <a:pt x="4109" y="6186"/>
                    </a:cubicBezTo>
                    <a:lnTo>
                      <a:pt x="4657" y="5776"/>
                    </a:lnTo>
                    <a:cubicBezTo>
                      <a:pt x="4862" y="5639"/>
                      <a:pt x="5045" y="5502"/>
                      <a:pt x="5250" y="5365"/>
                    </a:cubicBezTo>
                    <a:lnTo>
                      <a:pt x="6414" y="4589"/>
                    </a:lnTo>
                    <a:cubicBezTo>
                      <a:pt x="7213" y="4132"/>
                      <a:pt x="8012" y="3630"/>
                      <a:pt x="8879" y="3242"/>
                    </a:cubicBezTo>
                    <a:cubicBezTo>
                      <a:pt x="10546" y="2397"/>
                      <a:pt x="12280" y="1713"/>
                      <a:pt x="14084" y="1165"/>
                    </a:cubicBezTo>
                    <a:lnTo>
                      <a:pt x="15430" y="800"/>
                    </a:lnTo>
                    <a:cubicBezTo>
                      <a:pt x="15887" y="685"/>
                      <a:pt x="16343" y="571"/>
                      <a:pt x="16800" y="480"/>
                    </a:cubicBezTo>
                    <a:cubicBezTo>
                      <a:pt x="17713" y="275"/>
                      <a:pt x="18649" y="115"/>
                      <a:pt x="195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6041;p42">
                <a:extLst>
                  <a:ext uri="{FF2B5EF4-FFF2-40B4-BE49-F238E27FC236}">
                    <a16:creationId xmlns:a16="http://schemas.microsoft.com/office/drawing/2014/main" id="{E20DD24C-C4DC-48AB-DC16-F1B472E00E33}"/>
                  </a:ext>
                </a:extLst>
              </p:cNvPr>
              <p:cNvSpPr/>
              <p:nvPr/>
            </p:nvSpPr>
            <p:spPr>
              <a:xfrm>
                <a:off x="6237725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20680" y="0"/>
                    </a:moveTo>
                    <a:lnTo>
                      <a:pt x="20680" y="0"/>
                    </a:lnTo>
                    <a:cubicBezTo>
                      <a:pt x="18717" y="137"/>
                      <a:pt x="16800" y="525"/>
                      <a:pt x="14905" y="1027"/>
                    </a:cubicBezTo>
                    <a:cubicBezTo>
                      <a:pt x="12988" y="1530"/>
                      <a:pt x="11162" y="2237"/>
                      <a:pt x="9359" y="3036"/>
                    </a:cubicBezTo>
                    <a:cubicBezTo>
                      <a:pt x="7578" y="3881"/>
                      <a:pt x="5866" y="4885"/>
                      <a:pt x="4292" y="6049"/>
                    </a:cubicBezTo>
                    <a:cubicBezTo>
                      <a:pt x="2694" y="7167"/>
                      <a:pt x="1301" y="8583"/>
                      <a:pt x="0" y="10066"/>
                    </a:cubicBezTo>
                    <a:lnTo>
                      <a:pt x="1073" y="9039"/>
                    </a:lnTo>
                    <a:lnTo>
                      <a:pt x="1598" y="8537"/>
                    </a:lnTo>
                    <a:lnTo>
                      <a:pt x="2146" y="8058"/>
                    </a:lnTo>
                    <a:lnTo>
                      <a:pt x="3264" y="7122"/>
                    </a:lnTo>
                    <a:lnTo>
                      <a:pt x="4474" y="6277"/>
                    </a:lnTo>
                    <a:cubicBezTo>
                      <a:pt x="4862" y="5980"/>
                      <a:pt x="5273" y="5729"/>
                      <a:pt x="5684" y="5478"/>
                    </a:cubicBezTo>
                    <a:cubicBezTo>
                      <a:pt x="6095" y="5227"/>
                      <a:pt x="6506" y="4953"/>
                      <a:pt x="6916" y="4725"/>
                    </a:cubicBezTo>
                    <a:lnTo>
                      <a:pt x="8217" y="4017"/>
                    </a:lnTo>
                    <a:cubicBezTo>
                      <a:pt x="8628" y="3789"/>
                      <a:pt x="9085" y="3607"/>
                      <a:pt x="9519" y="3378"/>
                    </a:cubicBezTo>
                    <a:cubicBezTo>
                      <a:pt x="11276" y="2557"/>
                      <a:pt x="13102" y="1872"/>
                      <a:pt x="14974" y="1301"/>
                    </a:cubicBezTo>
                    <a:lnTo>
                      <a:pt x="16389" y="913"/>
                    </a:lnTo>
                    <a:cubicBezTo>
                      <a:pt x="16845" y="799"/>
                      <a:pt x="17325" y="662"/>
                      <a:pt x="17804" y="548"/>
                    </a:cubicBezTo>
                    <a:cubicBezTo>
                      <a:pt x="18740" y="320"/>
                      <a:pt x="19721" y="137"/>
                      <a:pt x="206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6042;p42">
                <a:extLst>
                  <a:ext uri="{FF2B5EF4-FFF2-40B4-BE49-F238E27FC236}">
                    <a16:creationId xmlns:a16="http://schemas.microsoft.com/office/drawing/2014/main" id="{FEEA1A18-DAA4-A0AA-850B-63E27ACF1D2D}"/>
                  </a:ext>
                </a:extLst>
              </p:cNvPr>
              <p:cNvSpPr/>
              <p:nvPr/>
            </p:nvSpPr>
            <p:spPr>
              <a:xfrm>
                <a:off x="5523300" y="3453400"/>
                <a:ext cx="632275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13335" extrusionOk="0">
                    <a:moveTo>
                      <a:pt x="7689" y="0"/>
                    </a:moveTo>
                    <a:cubicBezTo>
                      <a:pt x="3328" y="0"/>
                      <a:pt x="0" y="1101"/>
                      <a:pt x="0" y="1101"/>
                    </a:cubicBezTo>
                    <a:lnTo>
                      <a:pt x="5592" y="13335"/>
                    </a:lnTo>
                    <a:lnTo>
                      <a:pt x="23031" y="13335"/>
                    </a:lnTo>
                    <a:lnTo>
                      <a:pt x="25291" y="10299"/>
                    </a:lnTo>
                    <a:cubicBezTo>
                      <a:pt x="21730" y="3132"/>
                      <a:pt x="11778" y="347"/>
                      <a:pt x="11778" y="347"/>
                    </a:cubicBezTo>
                    <a:cubicBezTo>
                      <a:pt x="10364" y="97"/>
                      <a:pt x="8981" y="0"/>
                      <a:pt x="76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6043;p42">
                <a:extLst>
                  <a:ext uri="{FF2B5EF4-FFF2-40B4-BE49-F238E27FC236}">
                    <a16:creationId xmlns:a16="http://schemas.microsoft.com/office/drawing/2014/main" id="{0262C2B4-B746-C7B6-54FB-F59947B2F91A}"/>
                  </a:ext>
                </a:extLst>
              </p:cNvPr>
              <p:cNvSpPr/>
              <p:nvPr/>
            </p:nvSpPr>
            <p:spPr>
              <a:xfrm>
                <a:off x="5703600" y="3453500"/>
                <a:ext cx="433150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6" h="10318" extrusionOk="0">
                    <a:moveTo>
                      <a:pt x="1" y="1"/>
                    </a:moveTo>
                    <a:cubicBezTo>
                      <a:pt x="1713" y="229"/>
                      <a:pt x="3379" y="709"/>
                      <a:pt x="4977" y="1302"/>
                    </a:cubicBezTo>
                    <a:cubicBezTo>
                      <a:pt x="6575" y="1918"/>
                      <a:pt x="8150" y="2626"/>
                      <a:pt x="9610" y="3562"/>
                    </a:cubicBezTo>
                    <a:cubicBezTo>
                      <a:pt x="11071" y="4452"/>
                      <a:pt x="12463" y="5456"/>
                      <a:pt x="13742" y="6620"/>
                    </a:cubicBezTo>
                    <a:cubicBezTo>
                      <a:pt x="14404" y="7145"/>
                      <a:pt x="14974" y="7784"/>
                      <a:pt x="15591" y="8401"/>
                    </a:cubicBezTo>
                    <a:cubicBezTo>
                      <a:pt x="16207" y="9017"/>
                      <a:pt x="16732" y="9702"/>
                      <a:pt x="17325" y="10318"/>
                    </a:cubicBezTo>
                    <a:cubicBezTo>
                      <a:pt x="17051" y="9976"/>
                      <a:pt x="16800" y="9633"/>
                      <a:pt x="16549" y="9291"/>
                    </a:cubicBezTo>
                    <a:cubicBezTo>
                      <a:pt x="16275" y="8948"/>
                      <a:pt x="16024" y="8583"/>
                      <a:pt x="15728" y="8264"/>
                    </a:cubicBezTo>
                    <a:cubicBezTo>
                      <a:pt x="15134" y="7647"/>
                      <a:pt x="14586" y="6963"/>
                      <a:pt x="13924" y="6392"/>
                    </a:cubicBezTo>
                    <a:cubicBezTo>
                      <a:pt x="13605" y="6095"/>
                      <a:pt x="13308" y="5799"/>
                      <a:pt x="12966" y="5525"/>
                    </a:cubicBezTo>
                    <a:lnTo>
                      <a:pt x="11939" y="4703"/>
                    </a:lnTo>
                    <a:cubicBezTo>
                      <a:pt x="11619" y="4429"/>
                      <a:pt x="11254" y="4201"/>
                      <a:pt x="10889" y="3950"/>
                    </a:cubicBezTo>
                    <a:cubicBezTo>
                      <a:pt x="10523" y="3699"/>
                      <a:pt x="10181" y="3448"/>
                      <a:pt x="9793" y="3219"/>
                    </a:cubicBezTo>
                    <a:lnTo>
                      <a:pt x="8674" y="2580"/>
                    </a:lnTo>
                    <a:lnTo>
                      <a:pt x="7488" y="2010"/>
                    </a:lnTo>
                    <a:cubicBezTo>
                      <a:pt x="6712" y="1644"/>
                      <a:pt x="5913" y="1302"/>
                      <a:pt x="5091" y="1028"/>
                    </a:cubicBezTo>
                    <a:cubicBezTo>
                      <a:pt x="4269" y="754"/>
                      <a:pt x="3425" y="526"/>
                      <a:pt x="2580" y="343"/>
                    </a:cubicBezTo>
                    <a:cubicBezTo>
                      <a:pt x="1713" y="184"/>
                      <a:pt x="868" y="24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6044;p42">
                <a:extLst>
                  <a:ext uri="{FF2B5EF4-FFF2-40B4-BE49-F238E27FC236}">
                    <a16:creationId xmlns:a16="http://schemas.microsoft.com/office/drawing/2014/main" id="{F8A59F7E-1E1C-21D1-55D3-355963568A59}"/>
                  </a:ext>
                </a:extLst>
              </p:cNvPr>
              <p:cNvSpPr/>
              <p:nvPr/>
            </p:nvSpPr>
            <p:spPr>
              <a:xfrm>
                <a:off x="5614025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0" y="1"/>
                    </a:moveTo>
                    <a:cubicBezTo>
                      <a:pt x="936" y="115"/>
                      <a:pt x="1872" y="275"/>
                      <a:pt x="2785" y="480"/>
                    </a:cubicBezTo>
                    <a:cubicBezTo>
                      <a:pt x="3241" y="571"/>
                      <a:pt x="3698" y="685"/>
                      <a:pt x="4155" y="800"/>
                    </a:cubicBezTo>
                    <a:lnTo>
                      <a:pt x="5501" y="1165"/>
                    </a:lnTo>
                    <a:cubicBezTo>
                      <a:pt x="7304" y="1713"/>
                      <a:pt x="9062" y="2397"/>
                      <a:pt x="10728" y="3242"/>
                    </a:cubicBezTo>
                    <a:cubicBezTo>
                      <a:pt x="11573" y="3630"/>
                      <a:pt x="12372" y="4132"/>
                      <a:pt x="13171" y="4589"/>
                    </a:cubicBezTo>
                    <a:lnTo>
                      <a:pt x="14335" y="5365"/>
                    </a:lnTo>
                    <a:cubicBezTo>
                      <a:pt x="14540" y="5502"/>
                      <a:pt x="14745" y="5639"/>
                      <a:pt x="14928" y="5776"/>
                    </a:cubicBezTo>
                    <a:lnTo>
                      <a:pt x="15476" y="6186"/>
                    </a:lnTo>
                    <a:cubicBezTo>
                      <a:pt x="15841" y="6483"/>
                      <a:pt x="16229" y="6757"/>
                      <a:pt x="16571" y="7077"/>
                    </a:cubicBezTo>
                    <a:lnTo>
                      <a:pt x="17621" y="8012"/>
                    </a:lnTo>
                    <a:cubicBezTo>
                      <a:pt x="17781" y="8172"/>
                      <a:pt x="17964" y="8309"/>
                      <a:pt x="18146" y="8492"/>
                    </a:cubicBezTo>
                    <a:lnTo>
                      <a:pt x="18626" y="8994"/>
                    </a:lnTo>
                    <a:lnTo>
                      <a:pt x="19584" y="10021"/>
                    </a:lnTo>
                    <a:cubicBezTo>
                      <a:pt x="18420" y="8560"/>
                      <a:pt x="17165" y="7122"/>
                      <a:pt x="15658" y="5958"/>
                    </a:cubicBezTo>
                    <a:lnTo>
                      <a:pt x="15111" y="5502"/>
                    </a:lnTo>
                    <a:cubicBezTo>
                      <a:pt x="14928" y="5365"/>
                      <a:pt x="14723" y="5251"/>
                      <a:pt x="14540" y="5091"/>
                    </a:cubicBezTo>
                    <a:lnTo>
                      <a:pt x="13353" y="4292"/>
                    </a:lnTo>
                    <a:cubicBezTo>
                      <a:pt x="12554" y="3813"/>
                      <a:pt x="11755" y="3310"/>
                      <a:pt x="10888" y="2900"/>
                    </a:cubicBezTo>
                    <a:cubicBezTo>
                      <a:pt x="9176" y="2078"/>
                      <a:pt x="7419" y="1370"/>
                      <a:pt x="5593" y="891"/>
                    </a:cubicBezTo>
                    <a:cubicBezTo>
                      <a:pt x="3766" y="412"/>
                      <a:pt x="1895" y="69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6045;p42">
                <a:extLst>
                  <a:ext uri="{FF2B5EF4-FFF2-40B4-BE49-F238E27FC236}">
                    <a16:creationId xmlns:a16="http://schemas.microsoft.com/office/drawing/2014/main" id="{7EF425DD-A488-2C5E-BA30-11FE66B53D19}"/>
                  </a:ext>
                </a:extLst>
              </p:cNvPr>
              <p:cNvSpPr/>
              <p:nvPr/>
            </p:nvSpPr>
            <p:spPr>
              <a:xfrm>
                <a:off x="5554100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82" y="137"/>
                      <a:pt x="1941" y="320"/>
                      <a:pt x="2877" y="548"/>
                    </a:cubicBezTo>
                    <a:cubicBezTo>
                      <a:pt x="3356" y="662"/>
                      <a:pt x="3835" y="799"/>
                      <a:pt x="4292" y="913"/>
                    </a:cubicBezTo>
                    <a:lnTo>
                      <a:pt x="5707" y="1301"/>
                    </a:lnTo>
                    <a:cubicBezTo>
                      <a:pt x="7579" y="1872"/>
                      <a:pt x="9405" y="2557"/>
                      <a:pt x="11162" y="3378"/>
                    </a:cubicBezTo>
                    <a:cubicBezTo>
                      <a:pt x="11596" y="3607"/>
                      <a:pt x="12052" y="3789"/>
                      <a:pt x="12463" y="4017"/>
                    </a:cubicBezTo>
                    <a:lnTo>
                      <a:pt x="13764" y="4725"/>
                    </a:lnTo>
                    <a:cubicBezTo>
                      <a:pt x="14198" y="4953"/>
                      <a:pt x="14586" y="5227"/>
                      <a:pt x="14997" y="5478"/>
                    </a:cubicBezTo>
                    <a:cubicBezTo>
                      <a:pt x="15408" y="5729"/>
                      <a:pt x="15819" y="5980"/>
                      <a:pt x="16229" y="6277"/>
                    </a:cubicBezTo>
                    <a:lnTo>
                      <a:pt x="17416" y="7122"/>
                    </a:lnTo>
                    <a:lnTo>
                      <a:pt x="18535" y="8058"/>
                    </a:lnTo>
                    <a:lnTo>
                      <a:pt x="19105" y="8537"/>
                    </a:lnTo>
                    <a:lnTo>
                      <a:pt x="19608" y="9039"/>
                    </a:lnTo>
                    <a:lnTo>
                      <a:pt x="20680" y="10066"/>
                    </a:lnTo>
                    <a:cubicBezTo>
                      <a:pt x="19379" y="8583"/>
                      <a:pt x="18010" y="7167"/>
                      <a:pt x="16389" y="6049"/>
                    </a:cubicBezTo>
                    <a:cubicBezTo>
                      <a:pt x="14814" y="4885"/>
                      <a:pt x="13102" y="3881"/>
                      <a:pt x="11322" y="3036"/>
                    </a:cubicBezTo>
                    <a:cubicBezTo>
                      <a:pt x="9519" y="2237"/>
                      <a:pt x="7693" y="1530"/>
                      <a:pt x="5798" y="1027"/>
                    </a:cubicBezTo>
                    <a:cubicBezTo>
                      <a:pt x="3904" y="525"/>
                      <a:pt x="1964" y="13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6046;p42">
                <a:extLst>
                  <a:ext uri="{FF2B5EF4-FFF2-40B4-BE49-F238E27FC236}">
                    <a16:creationId xmlns:a16="http://schemas.microsoft.com/office/drawing/2014/main" id="{3E963777-E734-3FC1-F279-D62A5E61F3CD}"/>
                  </a:ext>
                </a:extLst>
              </p:cNvPr>
              <p:cNvSpPr/>
              <p:nvPr/>
            </p:nvSpPr>
            <p:spPr>
              <a:xfrm>
                <a:off x="5501600" y="3478050"/>
                <a:ext cx="554675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35243" extrusionOk="0">
                    <a:moveTo>
                      <a:pt x="1" y="0"/>
                    </a:moveTo>
                    <a:lnTo>
                      <a:pt x="6460" y="26501"/>
                    </a:lnTo>
                    <a:lnTo>
                      <a:pt x="22187" y="35243"/>
                    </a:lnTo>
                    <a:lnTo>
                      <a:pt x="22187" y="10021"/>
                    </a:lnTo>
                    <a:cubicBezTo>
                      <a:pt x="22187" y="10021"/>
                      <a:pt x="13102" y="150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6047;p42">
                <a:extLst>
                  <a:ext uri="{FF2B5EF4-FFF2-40B4-BE49-F238E27FC236}">
                    <a16:creationId xmlns:a16="http://schemas.microsoft.com/office/drawing/2014/main" id="{FE1DAC9A-828D-B76A-ED63-1C9A1DD99D01}"/>
                  </a:ext>
                </a:extLst>
              </p:cNvPr>
              <p:cNvSpPr/>
              <p:nvPr/>
            </p:nvSpPr>
            <p:spPr>
              <a:xfrm>
                <a:off x="6259975" y="3478050"/>
                <a:ext cx="555250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35243" extrusionOk="0">
                    <a:moveTo>
                      <a:pt x="22210" y="0"/>
                    </a:moveTo>
                    <a:lnTo>
                      <a:pt x="22210" y="0"/>
                    </a:lnTo>
                    <a:cubicBezTo>
                      <a:pt x="9085" y="1507"/>
                      <a:pt x="1" y="10021"/>
                      <a:pt x="1" y="10021"/>
                    </a:cubicBezTo>
                    <a:lnTo>
                      <a:pt x="1" y="35243"/>
                    </a:lnTo>
                    <a:lnTo>
                      <a:pt x="15727" y="26501"/>
                    </a:lnTo>
                    <a:lnTo>
                      <a:pt x="222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6048;p42">
                <a:extLst>
                  <a:ext uri="{FF2B5EF4-FFF2-40B4-BE49-F238E27FC236}">
                    <a16:creationId xmlns:a16="http://schemas.microsoft.com/office/drawing/2014/main" id="{3792BA6E-CE73-7077-BD7D-7ABC9C211FDF}"/>
                  </a:ext>
                </a:extLst>
              </p:cNvPr>
              <p:cNvSpPr/>
              <p:nvPr/>
            </p:nvSpPr>
            <p:spPr>
              <a:xfrm>
                <a:off x="6266250" y="4089400"/>
                <a:ext cx="384075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3" h="9397" extrusionOk="0">
                    <a:moveTo>
                      <a:pt x="4401" y="0"/>
                    </a:moveTo>
                    <a:cubicBezTo>
                      <a:pt x="3034" y="0"/>
                      <a:pt x="2899" y="1522"/>
                      <a:pt x="2899" y="1522"/>
                    </a:cubicBezTo>
                    <a:cubicBezTo>
                      <a:pt x="2899" y="1522"/>
                      <a:pt x="2671" y="1379"/>
                      <a:pt x="2346" y="1379"/>
                    </a:cubicBezTo>
                    <a:cubicBezTo>
                      <a:pt x="2021" y="1379"/>
                      <a:pt x="1598" y="1522"/>
                      <a:pt x="1210" y="2092"/>
                    </a:cubicBezTo>
                    <a:cubicBezTo>
                      <a:pt x="434" y="3234"/>
                      <a:pt x="1210" y="4466"/>
                      <a:pt x="1210" y="4466"/>
                    </a:cubicBezTo>
                    <a:cubicBezTo>
                      <a:pt x="1210" y="4466"/>
                      <a:pt x="1" y="5858"/>
                      <a:pt x="1804" y="7159"/>
                    </a:cubicBezTo>
                    <a:cubicBezTo>
                      <a:pt x="1804" y="7159"/>
                      <a:pt x="503" y="8301"/>
                      <a:pt x="2123" y="9396"/>
                    </a:cubicBezTo>
                    <a:lnTo>
                      <a:pt x="15362" y="2047"/>
                    </a:lnTo>
                    <a:lnTo>
                      <a:pt x="15362" y="2047"/>
                    </a:lnTo>
                    <a:cubicBezTo>
                      <a:pt x="15362" y="2047"/>
                      <a:pt x="12764" y="2999"/>
                      <a:pt x="11046" y="2999"/>
                    </a:cubicBezTo>
                    <a:cubicBezTo>
                      <a:pt x="10603" y="2999"/>
                      <a:pt x="10219" y="2936"/>
                      <a:pt x="9952" y="2777"/>
                    </a:cubicBezTo>
                    <a:cubicBezTo>
                      <a:pt x="8629" y="2001"/>
                      <a:pt x="6529" y="335"/>
                      <a:pt x="4794" y="38"/>
                    </a:cubicBezTo>
                    <a:cubicBezTo>
                      <a:pt x="4653" y="12"/>
                      <a:pt x="4522" y="0"/>
                      <a:pt x="440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6049;p42">
                <a:extLst>
                  <a:ext uri="{FF2B5EF4-FFF2-40B4-BE49-F238E27FC236}">
                    <a16:creationId xmlns:a16="http://schemas.microsoft.com/office/drawing/2014/main" id="{062DBE1E-B444-A0B9-9191-E1CE7875518B}"/>
                  </a:ext>
                </a:extLst>
              </p:cNvPr>
              <p:cNvSpPr/>
              <p:nvPr/>
            </p:nvSpPr>
            <p:spPr>
              <a:xfrm>
                <a:off x="6056250" y="3710800"/>
                <a:ext cx="203750" cy="6483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5933" extrusionOk="0">
                    <a:moveTo>
                      <a:pt x="4089" y="1"/>
                    </a:moveTo>
                    <a:cubicBezTo>
                      <a:pt x="1675" y="1"/>
                      <a:pt x="1" y="711"/>
                      <a:pt x="1" y="711"/>
                    </a:cubicBezTo>
                    <a:lnTo>
                      <a:pt x="1" y="25933"/>
                    </a:lnTo>
                    <a:cubicBezTo>
                      <a:pt x="1" y="25933"/>
                      <a:pt x="1583" y="25162"/>
                      <a:pt x="3998" y="25162"/>
                    </a:cubicBezTo>
                    <a:cubicBezTo>
                      <a:pt x="5205" y="25162"/>
                      <a:pt x="6620" y="25354"/>
                      <a:pt x="8150" y="25933"/>
                    </a:cubicBezTo>
                    <a:lnTo>
                      <a:pt x="8150" y="711"/>
                    </a:lnTo>
                    <a:cubicBezTo>
                      <a:pt x="6689" y="178"/>
                      <a:pt x="5296" y="1"/>
                      <a:pt x="40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6050;p42">
                <a:extLst>
                  <a:ext uri="{FF2B5EF4-FFF2-40B4-BE49-F238E27FC236}">
                    <a16:creationId xmlns:a16="http://schemas.microsoft.com/office/drawing/2014/main" id="{7E424507-4C05-2B59-E05F-67B361A1F269}"/>
                  </a:ext>
                </a:extLst>
              </p:cNvPr>
              <p:cNvSpPr/>
              <p:nvPr/>
            </p:nvSpPr>
            <p:spPr>
              <a:xfrm>
                <a:off x="6351275" y="3576200"/>
                <a:ext cx="3635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14541" h="11802" extrusionOk="0">
                    <a:moveTo>
                      <a:pt x="14540" y="0"/>
                    </a:moveTo>
                    <a:cubicBezTo>
                      <a:pt x="14540" y="0"/>
                      <a:pt x="8332" y="92"/>
                      <a:pt x="1" y="7031"/>
                    </a:cubicBezTo>
                    <a:lnTo>
                      <a:pt x="1" y="11801"/>
                    </a:lnTo>
                    <a:cubicBezTo>
                      <a:pt x="1" y="11801"/>
                      <a:pt x="8149" y="6483"/>
                      <a:pt x="14152" y="4885"/>
                    </a:cubicBezTo>
                    <a:lnTo>
                      <a:pt x="145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6051;p42">
                <a:extLst>
                  <a:ext uri="{FF2B5EF4-FFF2-40B4-BE49-F238E27FC236}">
                    <a16:creationId xmlns:a16="http://schemas.microsoft.com/office/drawing/2014/main" id="{9BD563D4-6C9C-D190-2BC3-03EE7286E9FF}"/>
                  </a:ext>
                </a:extLst>
              </p:cNvPr>
              <p:cNvSpPr/>
              <p:nvPr/>
            </p:nvSpPr>
            <p:spPr>
              <a:xfrm>
                <a:off x="5581500" y="3554525"/>
                <a:ext cx="407450" cy="70417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8167" extrusionOk="0">
                    <a:moveTo>
                      <a:pt x="0" y="0"/>
                    </a:moveTo>
                    <a:lnTo>
                      <a:pt x="4611" y="21775"/>
                    </a:lnTo>
                    <a:cubicBezTo>
                      <a:pt x="7898" y="23122"/>
                      <a:pt x="16298" y="28166"/>
                      <a:pt x="16298" y="28166"/>
                    </a:cubicBezTo>
                    <a:lnTo>
                      <a:pt x="16298" y="8468"/>
                    </a:lnTo>
                    <a:cubicBezTo>
                      <a:pt x="7898" y="21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6052;p42">
                <a:extLst>
                  <a:ext uri="{FF2B5EF4-FFF2-40B4-BE49-F238E27FC236}">
                    <a16:creationId xmlns:a16="http://schemas.microsoft.com/office/drawing/2014/main" id="{4CEAE632-2F80-523E-EA52-5828B0826E72}"/>
                  </a:ext>
                </a:extLst>
              </p:cNvPr>
              <p:cNvSpPr/>
              <p:nvPr/>
            </p:nvSpPr>
            <p:spPr>
              <a:xfrm>
                <a:off x="5663100" y="4089400"/>
                <a:ext cx="384050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9397" extrusionOk="0">
                    <a:moveTo>
                      <a:pt x="10961" y="0"/>
                    </a:moveTo>
                    <a:cubicBezTo>
                      <a:pt x="10840" y="0"/>
                      <a:pt x="10710" y="12"/>
                      <a:pt x="10568" y="38"/>
                    </a:cubicBezTo>
                    <a:cubicBezTo>
                      <a:pt x="8834" y="335"/>
                      <a:pt x="6734" y="2001"/>
                      <a:pt x="5433" y="2777"/>
                    </a:cubicBezTo>
                    <a:cubicBezTo>
                      <a:pt x="5162" y="2936"/>
                      <a:pt x="4774" y="2999"/>
                      <a:pt x="4328" y="2999"/>
                    </a:cubicBezTo>
                    <a:cubicBezTo>
                      <a:pt x="2598" y="2999"/>
                      <a:pt x="1" y="2047"/>
                      <a:pt x="0" y="2047"/>
                    </a:cubicBezTo>
                    <a:lnTo>
                      <a:pt x="0" y="2047"/>
                    </a:lnTo>
                    <a:lnTo>
                      <a:pt x="13239" y="9396"/>
                    </a:lnTo>
                    <a:cubicBezTo>
                      <a:pt x="14860" y="8301"/>
                      <a:pt x="13559" y="7159"/>
                      <a:pt x="13559" y="7159"/>
                    </a:cubicBezTo>
                    <a:cubicBezTo>
                      <a:pt x="15362" y="5858"/>
                      <a:pt x="14175" y="4466"/>
                      <a:pt x="14175" y="4466"/>
                    </a:cubicBezTo>
                    <a:cubicBezTo>
                      <a:pt x="14175" y="4466"/>
                      <a:pt x="14951" y="3234"/>
                      <a:pt x="14175" y="2092"/>
                    </a:cubicBezTo>
                    <a:cubicBezTo>
                      <a:pt x="13775" y="1522"/>
                      <a:pt x="13347" y="1379"/>
                      <a:pt x="13019" y="1379"/>
                    </a:cubicBezTo>
                    <a:cubicBezTo>
                      <a:pt x="12691" y="1379"/>
                      <a:pt x="12463" y="1522"/>
                      <a:pt x="12463" y="1522"/>
                    </a:cubicBezTo>
                    <a:cubicBezTo>
                      <a:pt x="12463" y="1522"/>
                      <a:pt x="12328" y="0"/>
                      <a:pt x="1096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6053;p42">
                <a:extLst>
                  <a:ext uri="{FF2B5EF4-FFF2-40B4-BE49-F238E27FC236}">
                    <a16:creationId xmlns:a16="http://schemas.microsoft.com/office/drawing/2014/main" id="{473D08AE-CDA2-0653-5831-9C3F3C2FF1F5}"/>
                  </a:ext>
                </a:extLst>
              </p:cNvPr>
              <p:cNvSpPr/>
              <p:nvPr/>
            </p:nvSpPr>
            <p:spPr>
              <a:xfrm>
                <a:off x="5208300" y="4012150"/>
                <a:ext cx="39717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17120" extrusionOk="0">
                    <a:moveTo>
                      <a:pt x="7054" y="1"/>
                    </a:moveTo>
                    <a:cubicBezTo>
                      <a:pt x="7054" y="1"/>
                      <a:pt x="1" y="9907"/>
                      <a:pt x="1370" y="17120"/>
                    </a:cubicBezTo>
                    <a:lnTo>
                      <a:pt x="13833" y="10706"/>
                    </a:lnTo>
                    <a:lnTo>
                      <a:pt x="15887" y="5365"/>
                    </a:lnTo>
                    <a:lnTo>
                      <a:pt x="7054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6054;p42">
                <a:extLst>
                  <a:ext uri="{FF2B5EF4-FFF2-40B4-BE49-F238E27FC236}">
                    <a16:creationId xmlns:a16="http://schemas.microsoft.com/office/drawing/2014/main" id="{3CADBA31-4387-5935-9000-6274CCB38B72}"/>
                  </a:ext>
                </a:extLst>
              </p:cNvPr>
              <p:cNvSpPr/>
              <p:nvPr/>
            </p:nvSpPr>
            <p:spPr>
              <a:xfrm>
                <a:off x="5357225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1097" y="1"/>
                    </a:moveTo>
                    <a:cubicBezTo>
                      <a:pt x="1097" y="1"/>
                      <a:pt x="663" y="617"/>
                      <a:pt x="1" y="1690"/>
                    </a:cubicBezTo>
                    <a:cubicBezTo>
                      <a:pt x="1" y="1690"/>
                      <a:pt x="2283" y="2010"/>
                      <a:pt x="4840" y="3516"/>
                    </a:cubicBezTo>
                    <a:cubicBezTo>
                      <a:pt x="6506" y="4497"/>
                      <a:pt x="7876" y="6095"/>
                      <a:pt x="7876" y="6095"/>
                    </a:cubicBezTo>
                    <a:lnTo>
                      <a:pt x="6643" y="9017"/>
                    </a:lnTo>
                    <a:lnTo>
                      <a:pt x="686" y="12075"/>
                    </a:lnTo>
                    <a:lnTo>
                      <a:pt x="5593" y="11870"/>
                    </a:lnTo>
                    <a:lnTo>
                      <a:pt x="7876" y="10706"/>
                    </a:lnTo>
                    <a:lnTo>
                      <a:pt x="9930" y="5365"/>
                    </a:lnTo>
                    <a:lnTo>
                      <a:pt x="1097" y="1"/>
                    </a:ln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6055;p42">
                <a:extLst>
                  <a:ext uri="{FF2B5EF4-FFF2-40B4-BE49-F238E27FC236}">
                    <a16:creationId xmlns:a16="http://schemas.microsoft.com/office/drawing/2014/main" id="{EE5CB422-CDEB-DD3B-A8F0-C19DDCE82BE6}"/>
                  </a:ext>
                </a:extLst>
              </p:cNvPr>
              <p:cNvSpPr/>
              <p:nvPr/>
            </p:nvSpPr>
            <p:spPr>
              <a:xfrm>
                <a:off x="5214575" y="4111350"/>
                <a:ext cx="80725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17567" extrusionOk="0">
                    <a:moveTo>
                      <a:pt x="28541" y="1"/>
                    </a:moveTo>
                    <a:cubicBezTo>
                      <a:pt x="28352" y="1"/>
                      <a:pt x="28141" y="50"/>
                      <a:pt x="27916" y="164"/>
                    </a:cubicBezTo>
                    <a:cubicBezTo>
                      <a:pt x="26729" y="781"/>
                      <a:pt x="24104" y="2926"/>
                      <a:pt x="22940" y="2972"/>
                    </a:cubicBezTo>
                    <a:cubicBezTo>
                      <a:pt x="22933" y="2972"/>
                      <a:pt x="22925" y="2972"/>
                      <a:pt x="22918" y="2972"/>
                    </a:cubicBezTo>
                    <a:cubicBezTo>
                      <a:pt x="22322" y="2972"/>
                      <a:pt x="19676" y="2127"/>
                      <a:pt x="19676" y="2127"/>
                    </a:cubicBezTo>
                    <a:cubicBezTo>
                      <a:pt x="19288" y="2880"/>
                      <a:pt x="18900" y="3885"/>
                      <a:pt x="18786" y="4707"/>
                    </a:cubicBezTo>
                    <a:cubicBezTo>
                      <a:pt x="18786" y="4707"/>
                      <a:pt x="15545" y="5688"/>
                      <a:pt x="6141" y="8107"/>
                    </a:cubicBezTo>
                    <a:cubicBezTo>
                      <a:pt x="777" y="9477"/>
                      <a:pt x="1" y="13061"/>
                      <a:pt x="2283" y="15822"/>
                    </a:cubicBezTo>
                    <a:cubicBezTo>
                      <a:pt x="3143" y="16863"/>
                      <a:pt x="4668" y="17567"/>
                      <a:pt x="6817" y="17567"/>
                    </a:cubicBezTo>
                    <a:cubicBezTo>
                      <a:pt x="10371" y="17567"/>
                      <a:pt x="15631" y="15643"/>
                      <a:pt x="22415" y="10139"/>
                    </a:cubicBezTo>
                    <a:cubicBezTo>
                      <a:pt x="22415" y="10139"/>
                      <a:pt x="23175" y="10314"/>
                      <a:pt x="23841" y="10314"/>
                    </a:cubicBezTo>
                    <a:cubicBezTo>
                      <a:pt x="24007" y="10314"/>
                      <a:pt x="24168" y="10303"/>
                      <a:pt x="24310" y="10276"/>
                    </a:cubicBezTo>
                    <a:cubicBezTo>
                      <a:pt x="26661" y="9888"/>
                      <a:pt x="29149" y="8632"/>
                      <a:pt x="29810" y="8336"/>
                    </a:cubicBezTo>
                    <a:cubicBezTo>
                      <a:pt x="30845" y="7860"/>
                      <a:pt x="31223" y="6746"/>
                      <a:pt x="30452" y="6746"/>
                    </a:cubicBezTo>
                    <a:cubicBezTo>
                      <a:pt x="30372" y="6746"/>
                      <a:pt x="30280" y="6758"/>
                      <a:pt x="30176" y="6784"/>
                    </a:cubicBezTo>
                    <a:cubicBezTo>
                      <a:pt x="28920" y="7058"/>
                      <a:pt x="28646" y="7058"/>
                      <a:pt x="28646" y="7058"/>
                    </a:cubicBezTo>
                    <a:cubicBezTo>
                      <a:pt x="28646" y="7058"/>
                      <a:pt x="30062" y="6396"/>
                      <a:pt x="31431" y="5551"/>
                    </a:cubicBezTo>
                    <a:cubicBezTo>
                      <a:pt x="32229" y="5045"/>
                      <a:pt x="31965" y="3709"/>
                      <a:pt x="31148" y="3709"/>
                    </a:cubicBezTo>
                    <a:cubicBezTo>
                      <a:pt x="31007" y="3709"/>
                      <a:pt x="30849" y="3748"/>
                      <a:pt x="30678" y="3839"/>
                    </a:cubicBezTo>
                    <a:cubicBezTo>
                      <a:pt x="29445" y="4478"/>
                      <a:pt x="27619" y="5665"/>
                      <a:pt x="27619" y="5665"/>
                    </a:cubicBezTo>
                    <a:cubicBezTo>
                      <a:pt x="27619" y="5665"/>
                      <a:pt x="30404" y="3816"/>
                      <a:pt x="31226" y="3177"/>
                    </a:cubicBezTo>
                    <a:cubicBezTo>
                      <a:pt x="32289" y="2352"/>
                      <a:pt x="31732" y="1247"/>
                      <a:pt x="30785" y="1247"/>
                    </a:cubicBezTo>
                    <a:cubicBezTo>
                      <a:pt x="30554" y="1247"/>
                      <a:pt x="30299" y="1313"/>
                      <a:pt x="30039" y="1465"/>
                    </a:cubicBezTo>
                    <a:cubicBezTo>
                      <a:pt x="27802" y="2766"/>
                      <a:pt x="25999" y="4113"/>
                      <a:pt x="25999" y="4113"/>
                    </a:cubicBezTo>
                    <a:cubicBezTo>
                      <a:pt x="25999" y="4113"/>
                      <a:pt x="28235" y="2356"/>
                      <a:pt x="29240" y="1443"/>
                    </a:cubicBezTo>
                    <a:cubicBezTo>
                      <a:pt x="29797" y="941"/>
                      <a:pt x="29372" y="1"/>
                      <a:pt x="28541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6056;p42">
                <a:extLst>
                  <a:ext uri="{FF2B5EF4-FFF2-40B4-BE49-F238E27FC236}">
                    <a16:creationId xmlns:a16="http://schemas.microsoft.com/office/drawing/2014/main" id="{8F6C0AB4-7BBF-7B40-5FFD-423F7A5F661C}"/>
                  </a:ext>
                </a:extLst>
              </p:cNvPr>
              <p:cNvSpPr/>
              <p:nvPr/>
            </p:nvSpPr>
            <p:spPr>
              <a:xfrm>
                <a:off x="5368075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13536" y="0"/>
                    </a:moveTo>
                    <a:cubicBezTo>
                      <a:pt x="13308" y="388"/>
                      <a:pt x="13102" y="799"/>
                      <a:pt x="12920" y="1233"/>
                    </a:cubicBezTo>
                    <a:cubicBezTo>
                      <a:pt x="12771" y="1638"/>
                      <a:pt x="12621" y="2043"/>
                      <a:pt x="12546" y="2485"/>
                    </a:cubicBezTo>
                    <a:lnTo>
                      <a:pt x="12546" y="2485"/>
                    </a:lnTo>
                    <a:cubicBezTo>
                      <a:pt x="11500" y="2751"/>
                      <a:pt x="10475" y="2997"/>
                      <a:pt x="9427" y="3264"/>
                    </a:cubicBezTo>
                    <a:cubicBezTo>
                      <a:pt x="8377" y="3538"/>
                      <a:pt x="7328" y="3812"/>
                      <a:pt x="6278" y="4109"/>
                    </a:cubicBezTo>
                    <a:cubicBezTo>
                      <a:pt x="5228" y="4383"/>
                      <a:pt x="4178" y="4679"/>
                      <a:pt x="3128" y="4999"/>
                    </a:cubicBezTo>
                    <a:cubicBezTo>
                      <a:pt x="2078" y="5319"/>
                      <a:pt x="1028" y="5638"/>
                      <a:pt x="1" y="5980"/>
                    </a:cubicBezTo>
                    <a:cubicBezTo>
                      <a:pt x="1073" y="5752"/>
                      <a:pt x="2146" y="5501"/>
                      <a:pt x="3196" y="5250"/>
                    </a:cubicBezTo>
                    <a:cubicBezTo>
                      <a:pt x="4269" y="4999"/>
                      <a:pt x="5319" y="4725"/>
                      <a:pt x="6369" y="4451"/>
                    </a:cubicBezTo>
                    <a:cubicBezTo>
                      <a:pt x="7442" y="4177"/>
                      <a:pt x="8492" y="3903"/>
                      <a:pt x="9542" y="3607"/>
                    </a:cubicBezTo>
                    <a:cubicBezTo>
                      <a:pt x="10592" y="3310"/>
                      <a:pt x="11642" y="3013"/>
                      <a:pt x="12691" y="2694"/>
                    </a:cubicBezTo>
                    <a:cubicBezTo>
                      <a:pt x="12737" y="2671"/>
                      <a:pt x="12760" y="2648"/>
                      <a:pt x="12760" y="2602"/>
                    </a:cubicBezTo>
                    <a:cubicBezTo>
                      <a:pt x="12806" y="2146"/>
                      <a:pt x="12920" y="1712"/>
                      <a:pt x="13057" y="1278"/>
                    </a:cubicBezTo>
                    <a:cubicBezTo>
                      <a:pt x="13194" y="845"/>
                      <a:pt x="13353" y="411"/>
                      <a:pt x="13536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6057;p42">
                <a:extLst>
                  <a:ext uri="{FF2B5EF4-FFF2-40B4-BE49-F238E27FC236}">
                    <a16:creationId xmlns:a16="http://schemas.microsoft.com/office/drawing/2014/main" id="{713BECE7-F925-0B49-6B8A-3B1F5B37ABA0}"/>
                  </a:ext>
                </a:extLst>
              </p:cNvPr>
              <p:cNvSpPr/>
              <p:nvPr/>
            </p:nvSpPr>
            <p:spPr>
              <a:xfrm>
                <a:off x="6714200" y="4012150"/>
                <a:ext cx="397750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910" h="17120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14517" y="17120"/>
                    </a:lnTo>
                    <a:cubicBezTo>
                      <a:pt x="15910" y="990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6058;p42">
                <a:extLst>
                  <a:ext uri="{FF2B5EF4-FFF2-40B4-BE49-F238E27FC236}">
                    <a16:creationId xmlns:a16="http://schemas.microsoft.com/office/drawing/2014/main" id="{505B592A-E8D5-D0D2-4961-7A49E4D4570C}"/>
                  </a:ext>
                </a:extLst>
              </p:cNvPr>
              <p:cNvSpPr/>
              <p:nvPr/>
            </p:nvSpPr>
            <p:spPr>
              <a:xfrm>
                <a:off x="6714200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4360" y="11870"/>
                    </a:lnTo>
                    <a:lnTo>
                      <a:pt x="9245" y="12075"/>
                    </a:lnTo>
                    <a:lnTo>
                      <a:pt x="3310" y="9017"/>
                    </a:lnTo>
                    <a:lnTo>
                      <a:pt x="2055" y="6095"/>
                    </a:lnTo>
                    <a:cubicBezTo>
                      <a:pt x="2055" y="6095"/>
                      <a:pt x="3447" y="4497"/>
                      <a:pt x="5113" y="3516"/>
                    </a:cubicBezTo>
                    <a:cubicBezTo>
                      <a:pt x="7647" y="2010"/>
                      <a:pt x="9930" y="1690"/>
                      <a:pt x="9930" y="1690"/>
                    </a:cubicBezTo>
                    <a:cubicBezTo>
                      <a:pt x="9290" y="61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6059;p42">
                <a:extLst>
                  <a:ext uri="{FF2B5EF4-FFF2-40B4-BE49-F238E27FC236}">
                    <a16:creationId xmlns:a16="http://schemas.microsoft.com/office/drawing/2014/main" id="{C2959706-8A57-667A-9214-95BA0713B358}"/>
                  </a:ext>
                </a:extLst>
              </p:cNvPr>
              <p:cNvSpPr/>
              <p:nvPr/>
            </p:nvSpPr>
            <p:spPr>
              <a:xfrm>
                <a:off x="6297875" y="4111350"/>
                <a:ext cx="80780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312" h="17567" extrusionOk="0">
                    <a:moveTo>
                      <a:pt x="3750" y="1"/>
                    </a:moveTo>
                    <a:cubicBezTo>
                      <a:pt x="2925" y="1"/>
                      <a:pt x="2511" y="941"/>
                      <a:pt x="3050" y="1443"/>
                    </a:cubicBezTo>
                    <a:cubicBezTo>
                      <a:pt x="4054" y="2356"/>
                      <a:pt x="6291" y="4113"/>
                      <a:pt x="6291" y="4113"/>
                    </a:cubicBezTo>
                    <a:cubicBezTo>
                      <a:pt x="6291" y="4113"/>
                      <a:pt x="4510" y="2766"/>
                      <a:pt x="2251" y="1465"/>
                    </a:cubicBezTo>
                    <a:cubicBezTo>
                      <a:pt x="1991" y="1313"/>
                      <a:pt x="1736" y="1247"/>
                      <a:pt x="1504" y="1247"/>
                    </a:cubicBezTo>
                    <a:cubicBezTo>
                      <a:pt x="557" y="1247"/>
                      <a:pt x="0" y="2352"/>
                      <a:pt x="1064" y="3177"/>
                    </a:cubicBezTo>
                    <a:cubicBezTo>
                      <a:pt x="1908" y="3816"/>
                      <a:pt x="4693" y="5665"/>
                      <a:pt x="4693" y="5665"/>
                    </a:cubicBezTo>
                    <a:cubicBezTo>
                      <a:pt x="4693" y="5665"/>
                      <a:pt x="2844" y="4478"/>
                      <a:pt x="1612" y="3839"/>
                    </a:cubicBezTo>
                    <a:cubicBezTo>
                      <a:pt x="1444" y="3748"/>
                      <a:pt x="1289" y="3709"/>
                      <a:pt x="1151" y="3709"/>
                    </a:cubicBezTo>
                    <a:cubicBezTo>
                      <a:pt x="347" y="3709"/>
                      <a:pt x="83" y="5045"/>
                      <a:pt x="881" y="5551"/>
                    </a:cubicBezTo>
                    <a:cubicBezTo>
                      <a:pt x="2251" y="6396"/>
                      <a:pt x="3643" y="7058"/>
                      <a:pt x="3643" y="7058"/>
                    </a:cubicBezTo>
                    <a:cubicBezTo>
                      <a:pt x="3643" y="7058"/>
                      <a:pt x="3369" y="7058"/>
                      <a:pt x="2137" y="6784"/>
                    </a:cubicBezTo>
                    <a:cubicBezTo>
                      <a:pt x="2032" y="6758"/>
                      <a:pt x="1940" y="6746"/>
                      <a:pt x="1860" y="6746"/>
                    </a:cubicBezTo>
                    <a:cubicBezTo>
                      <a:pt x="1085" y="6746"/>
                      <a:pt x="1447" y="7860"/>
                      <a:pt x="2502" y="8336"/>
                    </a:cubicBezTo>
                    <a:cubicBezTo>
                      <a:pt x="3141" y="8632"/>
                      <a:pt x="5629" y="9888"/>
                      <a:pt x="7980" y="10276"/>
                    </a:cubicBezTo>
                    <a:cubicBezTo>
                      <a:pt x="8126" y="10303"/>
                      <a:pt x="8290" y="10314"/>
                      <a:pt x="8460" y="10314"/>
                    </a:cubicBezTo>
                    <a:cubicBezTo>
                      <a:pt x="9138" y="10314"/>
                      <a:pt x="9897" y="10139"/>
                      <a:pt x="9897" y="10139"/>
                    </a:cubicBezTo>
                    <a:cubicBezTo>
                      <a:pt x="16667" y="15643"/>
                      <a:pt x="21922" y="17567"/>
                      <a:pt x="25473" y="17567"/>
                    </a:cubicBezTo>
                    <a:cubicBezTo>
                      <a:pt x="27621" y="17567"/>
                      <a:pt x="29146" y="16863"/>
                      <a:pt x="30006" y="15822"/>
                    </a:cubicBezTo>
                    <a:cubicBezTo>
                      <a:pt x="32312" y="13061"/>
                      <a:pt x="31536" y="9477"/>
                      <a:pt x="26149" y="8107"/>
                    </a:cubicBezTo>
                    <a:cubicBezTo>
                      <a:pt x="16768" y="5688"/>
                      <a:pt x="13504" y="4707"/>
                      <a:pt x="13504" y="4707"/>
                    </a:cubicBezTo>
                    <a:cubicBezTo>
                      <a:pt x="13389" y="3885"/>
                      <a:pt x="13001" y="2880"/>
                      <a:pt x="12613" y="2127"/>
                    </a:cubicBezTo>
                    <a:cubicBezTo>
                      <a:pt x="12613" y="2127"/>
                      <a:pt x="9990" y="2972"/>
                      <a:pt x="9395" y="2972"/>
                    </a:cubicBezTo>
                    <a:cubicBezTo>
                      <a:pt x="9387" y="2972"/>
                      <a:pt x="9379" y="2972"/>
                      <a:pt x="9372" y="2972"/>
                    </a:cubicBezTo>
                    <a:cubicBezTo>
                      <a:pt x="8208" y="2926"/>
                      <a:pt x="5560" y="781"/>
                      <a:pt x="4373" y="164"/>
                    </a:cubicBezTo>
                    <a:cubicBezTo>
                      <a:pt x="4148" y="50"/>
                      <a:pt x="3938" y="1"/>
                      <a:pt x="3750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6060;p42">
                <a:extLst>
                  <a:ext uri="{FF2B5EF4-FFF2-40B4-BE49-F238E27FC236}">
                    <a16:creationId xmlns:a16="http://schemas.microsoft.com/office/drawing/2014/main" id="{32C8DB42-E3AF-CFEF-9992-044278BB8107}"/>
                  </a:ext>
                </a:extLst>
              </p:cNvPr>
              <p:cNvSpPr/>
              <p:nvPr/>
            </p:nvSpPr>
            <p:spPr>
              <a:xfrm>
                <a:off x="6613200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0" y="0"/>
                    </a:moveTo>
                    <a:cubicBezTo>
                      <a:pt x="183" y="411"/>
                      <a:pt x="343" y="845"/>
                      <a:pt x="480" y="1278"/>
                    </a:cubicBezTo>
                    <a:cubicBezTo>
                      <a:pt x="617" y="1712"/>
                      <a:pt x="731" y="2146"/>
                      <a:pt x="776" y="2602"/>
                    </a:cubicBezTo>
                    <a:cubicBezTo>
                      <a:pt x="776" y="2648"/>
                      <a:pt x="822" y="2671"/>
                      <a:pt x="868" y="2694"/>
                    </a:cubicBezTo>
                    <a:cubicBezTo>
                      <a:pt x="1918" y="3013"/>
                      <a:pt x="2945" y="3310"/>
                      <a:pt x="4018" y="3607"/>
                    </a:cubicBezTo>
                    <a:cubicBezTo>
                      <a:pt x="5068" y="3903"/>
                      <a:pt x="6118" y="4177"/>
                      <a:pt x="7168" y="4451"/>
                    </a:cubicBezTo>
                    <a:cubicBezTo>
                      <a:pt x="8218" y="4725"/>
                      <a:pt x="9290" y="4999"/>
                      <a:pt x="10340" y="5250"/>
                    </a:cubicBezTo>
                    <a:cubicBezTo>
                      <a:pt x="11413" y="5501"/>
                      <a:pt x="12486" y="5752"/>
                      <a:pt x="13536" y="5980"/>
                    </a:cubicBezTo>
                    <a:cubicBezTo>
                      <a:pt x="12509" y="5638"/>
                      <a:pt x="11459" y="5319"/>
                      <a:pt x="10409" y="4999"/>
                    </a:cubicBezTo>
                    <a:cubicBezTo>
                      <a:pt x="9359" y="4679"/>
                      <a:pt x="8332" y="4383"/>
                      <a:pt x="7259" y="4109"/>
                    </a:cubicBezTo>
                    <a:cubicBezTo>
                      <a:pt x="6209" y="3812"/>
                      <a:pt x="5159" y="3538"/>
                      <a:pt x="4109" y="3264"/>
                    </a:cubicBezTo>
                    <a:cubicBezTo>
                      <a:pt x="3077" y="2995"/>
                      <a:pt x="2022" y="2748"/>
                      <a:pt x="989" y="2479"/>
                    </a:cubicBezTo>
                    <a:lnTo>
                      <a:pt x="989" y="2479"/>
                    </a:lnTo>
                    <a:cubicBezTo>
                      <a:pt x="917" y="2039"/>
                      <a:pt x="786" y="1636"/>
                      <a:pt x="617" y="1233"/>
                    </a:cubicBezTo>
                    <a:cubicBezTo>
                      <a:pt x="434" y="799"/>
                      <a:pt x="229" y="388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1" name="Google Shape;1426;p36">
            <a:extLst>
              <a:ext uri="{FF2B5EF4-FFF2-40B4-BE49-F238E27FC236}">
                <a16:creationId xmlns:a16="http://schemas.microsoft.com/office/drawing/2014/main" id="{F1753774-86C5-58B8-7F08-6A2A37717085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 flipH="1">
            <a:off x="505084" y="2480578"/>
            <a:ext cx="3164253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190500" algn="ct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Tìm hiểu khái niệm </a:t>
            </a: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base</a:t>
            </a:r>
          </a:p>
        </p:txBody>
      </p:sp>
      <p:sp>
        <p:nvSpPr>
          <p:cNvPr id="222" name="Google Shape;1428;p36">
            <a:extLst>
              <a:ext uri="{FF2B5EF4-FFF2-40B4-BE49-F238E27FC236}">
                <a16:creationId xmlns:a16="http://schemas.microsoft.com/office/drawing/2014/main" id="{6560CE06-7281-252D-9AD8-E7146C87E309}"/>
              </a:ext>
            </a:extLst>
          </p:cNvPr>
          <p:cNvSpPr txBox="1">
            <a:spLocks/>
          </p:cNvSpPr>
          <p:nvPr/>
        </p:nvSpPr>
        <p:spPr>
          <a:xfrm>
            <a:off x="628814" y="1011115"/>
            <a:ext cx="3164253" cy="59100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pPr algn="ctr"/>
            <a:r>
              <a:rPr lang="en-US" sz="32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</a:t>
            </a:r>
            <a:endParaRPr lang="en-US" sz="3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9918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2A2E8079-1EFD-1182-E28A-3A43F75D8318}"/>
              </a:ext>
            </a:extLst>
          </p:cNvPr>
          <p:cNvSpPr txBox="1"/>
          <p:nvPr/>
        </p:nvSpPr>
        <p:spPr>
          <a:xfrm>
            <a:off x="703385" y="997918"/>
            <a:ext cx="7737230" cy="9077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15900" marR="0" indent="12700" algn="ctr">
              <a:lnSpc>
                <a:spcPct val="115000"/>
              </a:lnSpc>
              <a:spcBef>
                <a:spcPts val="0"/>
              </a:spcBef>
              <a:spcAft>
                <a:spcPts val="800"/>
              </a:spcAft>
            </a:pPr>
            <a:r>
              <a:rPr lang="vi-VN" sz="2400" b="1" i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Bảng 9.1. </a:t>
            </a:r>
            <a:r>
              <a:rPr lang="vi-VN" sz="2400" i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Tên một s</a:t>
            </a:r>
            <a:r>
              <a:rPr lang="en-US" sz="2400" i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ố</a:t>
            </a:r>
            <a:r>
              <a:rPr lang="vi-VN" sz="2400" i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base thông dụng, công thức hoá học và dạng t</a:t>
            </a:r>
            <a:r>
              <a:rPr lang="en-US" sz="2400" i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ồ</a:t>
            </a:r>
            <a:r>
              <a:rPr lang="vi-VN" sz="2400" i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 tại của base trong dung dịch</a:t>
            </a:r>
            <a:endParaRPr lang="en-US" sz="2400" i="1" dirty="0">
              <a:solidFill>
                <a:srgbClr val="0070C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graphicFrame>
        <p:nvGraphicFramePr>
          <p:cNvPr id="23" name="Table 22">
            <a:extLst>
              <a:ext uri="{FF2B5EF4-FFF2-40B4-BE49-F238E27FC236}">
                <a16:creationId xmlns:a16="http://schemas.microsoft.com/office/drawing/2014/main" id="{87048C0B-2BEB-8133-3E6D-632856A06C2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2869546"/>
              </p:ext>
            </p:extLst>
          </p:nvPr>
        </p:nvGraphicFramePr>
        <p:xfrm>
          <a:off x="539262" y="2106837"/>
          <a:ext cx="8253046" cy="2172457"/>
        </p:xfrm>
        <a:graphic>
          <a:graphicData uri="http://schemas.openxmlformats.org/drawingml/2006/table">
            <a:tbl>
              <a:tblPr>
                <a:tableStyleId>{775DCB02-9BB8-47FD-8907-85C794F793BA}</a:tableStyleId>
              </a:tblPr>
              <a:tblGrid>
                <a:gridCol w="2364854">
                  <a:extLst>
                    <a:ext uri="{9D8B030D-6E8A-4147-A177-3AD203B41FA5}">
                      <a16:colId xmlns:a16="http://schemas.microsoft.com/office/drawing/2014/main" val="3020258875"/>
                    </a:ext>
                  </a:extLst>
                </a:gridCol>
                <a:gridCol w="1502897">
                  <a:extLst>
                    <a:ext uri="{9D8B030D-6E8A-4147-A177-3AD203B41FA5}">
                      <a16:colId xmlns:a16="http://schemas.microsoft.com/office/drawing/2014/main" val="3262017922"/>
                    </a:ext>
                  </a:extLst>
                </a:gridCol>
                <a:gridCol w="2210144">
                  <a:extLst>
                    <a:ext uri="{9D8B030D-6E8A-4147-A177-3AD203B41FA5}">
                      <a16:colId xmlns:a16="http://schemas.microsoft.com/office/drawing/2014/main" val="1336045992"/>
                    </a:ext>
                  </a:extLst>
                </a:gridCol>
                <a:gridCol w="2175151">
                  <a:extLst>
                    <a:ext uri="{9D8B030D-6E8A-4147-A177-3AD203B41FA5}">
                      <a16:colId xmlns:a16="http://schemas.microsoft.com/office/drawing/2014/main" val="1727237149"/>
                    </a:ext>
                  </a:extLst>
                </a:gridCol>
              </a:tblGrid>
              <a:tr h="891313">
                <a:tc rowSpan="2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Tên base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/>
                </a:tc>
                <a:tc rowSpan="2">
                  <a:txBody>
                    <a:bodyPr/>
                    <a:lstStyle/>
                    <a:p>
                      <a:pPr marL="0" marR="0" algn="ctr">
                        <a:lnSpc>
                          <a:spcPct val="109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ô</a:t>
                      </a:r>
                      <a:r>
                        <a:rPr lang="vi-VN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 thức hoá học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/>
                </a:tc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Dạng t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ồ</a:t>
                      </a:r>
                      <a:r>
                        <a:rPr lang="vi-VN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 tại của base trong dung dịch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43317614"/>
                  </a:ext>
                </a:extLst>
              </a:tr>
              <a:tr h="42704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Cation kim loại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Anion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/>
                </a:tc>
                <a:extLst>
                  <a:ext uri="{0D108BD9-81ED-4DB2-BD59-A6C34878D82A}">
                    <a16:rowId xmlns:a16="http://schemas.microsoft.com/office/drawing/2014/main" val="2371270742"/>
                  </a:ext>
                </a:extLst>
              </a:tr>
              <a:tr h="427048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Sodium hydroxide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NaOH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Na</a:t>
                      </a:r>
                      <a:r>
                        <a:rPr lang="vi-VN" sz="2400" baseline="300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+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OH</a:t>
                      </a:r>
                      <a:r>
                        <a:rPr lang="vi-VN" sz="2400" baseline="30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2400" baseline="30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/>
                </a:tc>
                <a:extLst>
                  <a:ext uri="{0D108BD9-81ED-4DB2-BD59-A6C34878D82A}">
                    <a16:rowId xmlns:a16="http://schemas.microsoft.com/office/drawing/2014/main" val="2920734070"/>
                  </a:ext>
                </a:extLst>
              </a:tr>
              <a:tr h="427048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Barium hydroxide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Ba(OH)</a:t>
                      </a:r>
                      <a:r>
                        <a:rPr lang="vi-VN" sz="2400" baseline="-250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Ba</a:t>
                      </a:r>
                      <a:r>
                        <a:rPr lang="vi-VN" sz="2400" baseline="300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2+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OH</a:t>
                      </a:r>
                      <a:r>
                        <a:rPr lang="vi-VN" sz="2400" baseline="30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2400" baseline="30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0" marB="0" anchor="ctr"/>
                </a:tc>
                <a:extLst>
                  <a:ext uri="{0D108BD9-81ED-4DB2-BD59-A6C34878D82A}">
                    <a16:rowId xmlns:a16="http://schemas.microsoft.com/office/drawing/2014/main" val="61831945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52218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A96F012-1AB3-14C2-1358-2F2D1ECBB42E}"/>
              </a:ext>
            </a:extLst>
          </p:cNvPr>
          <p:cNvSpPr txBox="1"/>
          <p:nvPr/>
        </p:nvSpPr>
        <p:spPr>
          <a:xfrm>
            <a:off x="2534792" y="1937352"/>
            <a:ext cx="6342184" cy="2606676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R="0" lvl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tabLst>
                <a:tab pos="431165" algn="l"/>
              </a:tabLst>
            </a:pPr>
            <a:r>
              <a:rPr lang="en-US" sz="24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vi-VN" sz="24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Công thức hoá học của các base có đặc điểm gì giống nhau?</a:t>
            </a:r>
            <a:endParaRPr lang="en-US" sz="2400" u="none" strike="noStrike" spc="0" dirty="0"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0" lvl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tabLst>
                <a:tab pos="446405" algn="l"/>
              </a:tabLst>
            </a:pPr>
            <a:r>
              <a:rPr lang="en-US" sz="24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vi-VN" sz="24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 dung dịch base có đặc điểm gì chung?</a:t>
            </a:r>
            <a:endParaRPr lang="en-US" sz="2400" u="none" strike="noStrike" spc="0" dirty="0"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0" lvl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tabLst>
                <a:tab pos="446405" algn="l"/>
              </a:tabLst>
            </a:pPr>
            <a:r>
              <a:rPr lang="en-US" sz="24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vi-VN" sz="24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</a:t>
            </a:r>
            <a:r>
              <a:rPr lang="en-US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ả</a:t>
            </a:r>
            <a:r>
              <a:rPr lang="vi-VN" sz="24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o luận nhóm và đ</a:t>
            </a:r>
            <a:r>
              <a:rPr lang="en-US" sz="24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ề</a:t>
            </a:r>
            <a:r>
              <a:rPr lang="vi-VN" sz="24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xuất khái niệm về base.</a:t>
            </a:r>
            <a:endParaRPr lang="en-US" sz="2400" u="none" strike="noStrike" spc="0" dirty="0"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0" lvl="0" algn="just">
              <a:lnSpc>
                <a:spcPct val="115000"/>
              </a:lnSpc>
              <a:spcBef>
                <a:spcPts val="0"/>
              </a:spcBef>
              <a:spcAft>
                <a:spcPts val="2100"/>
              </a:spcAft>
              <a:buClr>
                <a:srgbClr val="000000"/>
              </a:buClr>
              <a:buSzPts val="1200"/>
              <a:tabLst>
                <a:tab pos="452755" algn="l"/>
              </a:tabLst>
            </a:pPr>
            <a:r>
              <a:rPr lang="en-US" sz="24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4. </a:t>
            </a:r>
            <a:r>
              <a:rPr lang="vi-VN" sz="24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Em hãy nhận xét v</a:t>
            </a:r>
            <a:r>
              <a:rPr lang="en-US" sz="24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ề</a:t>
            </a:r>
            <a:r>
              <a:rPr lang="vi-VN" sz="24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cách gọi tên base và đọc tên base Ca(OH)</a:t>
            </a:r>
            <a:r>
              <a:rPr lang="en-US" sz="2400" u="none" strike="noStrike" spc="0" baseline="-25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vi-VN" sz="2400" u="none" strike="noStrike" spc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u="none" strike="noStrike" spc="0" dirty="0"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FB85BE9-901F-846D-CB3B-52A9D552C8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9743" y="1006192"/>
            <a:ext cx="3140692" cy="377434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4B45647-5493-325F-F549-96219FFA7EDE}"/>
              </a:ext>
            </a:extLst>
          </p:cNvPr>
          <p:cNvSpPr txBox="1"/>
          <p:nvPr/>
        </p:nvSpPr>
        <p:spPr>
          <a:xfrm>
            <a:off x="693338" y="1006192"/>
            <a:ext cx="8093326" cy="6132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indent="21590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3200" b="1" i="1" dirty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Quan sát Bảng 9.1 và thực hiện các yêu c</a:t>
            </a:r>
            <a:r>
              <a:rPr lang="en-US" sz="3200" b="1" i="1" dirty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ầ</a:t>
            </a:r>
            <a:r>
              <a:rPr lang="vi-VN" sz="3200" b="1" i="1" dirty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u:</a:t>
            </a:r>
            <a:endParaRPr lang="en-US" sz="3200" b="1" dirty="0">
              <a:solidFill>
                <a:srgbClr val="C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01127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D2E3EFBA-7C8D-DDD7-9E76-34CA098EC2AB}"/>
              </a:ext>
            </a:extLst>
          </p:cNvPr>
          <p:cNvSpPr/>
          <p:nvPr/>
        </p:nvSpPr>
        <p:spPr>
          <a:xfrm>
            <a:off x="316089" y="451556"/>
            <a:ext cx="4675898" cy="4323644"/>
          </a:xfrm>
          <a:prstGeom prst="round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CBEBE0A-60C9-D15D-2482-7042690EAB65}"/>
              </a:ext>
            </a:extLst>
          </p:cNvPr>
          <p:cNvSpPr txBox="1"/>
          <p:nvPr/>
        </p:nvSpPr>
        <p:spPr>
          <a:xfrm>
            <a:off x="340242" y="887193"/>
            <a:ext cx="469959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0"/>
            <a:r>
              <a:rPr lang="en-US" sz="2800" b="1" i="1" u="sng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en-US" sz="2800" b="1" i="1" u="sng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2800" b="1" i="1" u="sng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800" b="1" i="1" u="sng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800" b="1" i="1" u="sng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sz="2800" b="1" i="1" u="sng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i="1" u="sng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base</a:t>
            </a:r>
            <a:endParaRPr lang="en" sz="2800" b="1" i="1" u="sng" dirty="0">
              <a:solidFill>
                <a:srgbClr val="7030A0"/>
              </a:solidFill>
              <a:latin typeface="Times New Roman" panose="02020603050405020304" pitchFamily="18" charset="0"/>
              <a:ea typeface="Roboto"/>
              <a:cs typeface="Times New Roman" panose="02020603050405020304" pitchFamily="18" charset="0"/>
              <a:sym typeface="Roboto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D6CFCE9-3901-22F2-7243-0A7CBB3FE81E}"/>
              </a:ext>
            </a:extLst>
          </p:cNvPr>
          <p:cNvSpPr txBox="1"/>
          <p:nvPr/>
        </p:nvSpPr>
        <p:spPr>
          <a:xfrm>
            <a:off x="388089" y="1625856"/>
            <a:ext cx="4603898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2800" dirty="0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- </a:t>
            </a:r>
            <a:r>
              <a:rPr lang="en-US" sz="2800" dirty="0" err="1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Gồm</a:t>
            </a:r>
            <a:r>
              <a:rPr lang="en-US" sz="2800" dirty="0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 1 </a:t>
            </a:r>
            <a:r>
              <a:rPr lang="en-US" sz="2800" dirty="0" err="1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nguyên</a:t>
            </a:r>
            <a:r>
              <a:rPr lang="en-US" sz="2800" dirty="0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tử</a:t>
            </a:r>
            <a:r>
              <a:rPr lang="en-US" sz="2800" dirty="0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kim</a:t>
            </a:r>
            <a:r>
              <a:rPr lang="en-US" sz="2800" dirty="0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loại</a:t>
            </a:r>
            <a:r>
              <a:rPr lang="en-US" sz="2800" dirty="0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liên</a:t>
            </a:r>
            <a:r>
              <a:rPr lang="en-US" sz="2800" dirty="0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 1 hay </a:t>
            </a:r>
            <a:r>
              <a:rPr lang="en-US" sz="2800" dirty="0" err="1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nhiều</a:t>
            </a:r>
            <a:r>
              <a:rPr lang="en-US" sz="2800" dirty="0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 hydroxide (-OH).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6824082-2FCA-C1CD-69A9-0BF9896BDA79}"/>
              </a:ext>
            </a:extLst>
          </p:cNvPr>
          <p:cNvSpPr txBox="1"/>
          <p:nvPr/>
        </p:nvSpPr>
        <p:spPr>
          <a:xfrm>
            <a:off x="388088" y="3145780"/>
            <a:ext cx="460389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2800" dirty="0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- </a:t>
            </a:r>
            <a:r>
              <a:rPr lang="en-US" sz="2800" dirty="0" err="1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Dạng</a:t>
            </a:r>
            <a:r>
              <a:rPr lang="en-US" sz="2800" dirty="0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tổng</a:t>
            </a:r>
            <a:r>
              <a:rPr lang="en-US" sz="2800" dirty="0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quát</a:t>
            </a:r>
            <a:r>
              <a:rPr lang="en-US" sz="2800" dirty="0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: </a:t>
            </a:r>
          </a:p>
          <a:p>
            <a:pPr algn="just">
              <a:spcAft>
                <a:spcPts val="1000"/>
              </a:spcAft>
            </a:pPr>
            <a:r>
              <a:rPr lang="en-US" sz="2800" dirty="0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+ n: </a:t>
            </a:r>
            <a:r>
              <a:rPr lang="en-US" sz="2800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l</a:t>
            </a:r>
            <a:r>
              <a:rPr lang="en-US" sz="2800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à</a:t>
            </a:r>
            <a:r>
              <a:rPr lang="en-US" sz="2800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800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trị</a:t>
            </a:r>
            <a:r>
              <a:rPr lang="en-US" sz="2800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800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800" dirty="0">
                <a:solidFill>
                  <a:schemeClr val="accent3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M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5D99C052-850F-67BF-16BB-31D4A5A1F9AC}"/>
              </a:ext>
            </a:extLst>
          </p:cNvPr>
          <p:cNvSpPr/>
          <p:nvPr/>
        </p:nvSpPr>
        <p:spPr>
          <a:xfrm>
            <a:off x="3049149" y="2901353"/>
            <a:ext cx="1613162" cy="649881"/>
          </a:xfrm>
          <a:prstGeom prst="rect">
            <a:avLst/>
          </a:prstGeom>
          <a:noFill/>
          <a:ln w="25400" cap="flat" cmpd="sng" algn="ctr">
            <a:solidFill>
              <a:srgbClr val="DC2A2A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DC2A2A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M(OH)</a:t>
            </a:r>
            <a:r>
              <a:rPr kumimoji="0" lang="en-US" sz="3200" b="0" i="0" u="none" strike="noStrike" kern="0" cap="none" spc="0" normalizeH="0" baseline="-25000" noProof="0" dirty="0">
                <a:ln>
                  <a:noFill/>
                </a:ln>
                <a:solidFill>
                  <a:srgbClr val="DC2A2A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DC2A2A"/>
              </a:solidFill>
              <a:effectLst/>
              <a:uLnTx/>
              <a:uFillTx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BE51820-95BB-448B-A8DC-C3A949B64B13}"/>
              </a:ext>
            </a:extLst>
          </p:cNvPr>
          <p:cNvSpPr txBox="1"/>
          <p:nvPr/>
        </p:nvSpPr>
        <p:spPr>
          <a:xfrm>
            <a:off x="5191839" y="1364246"/>
            <a:ext cx="345558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0"/>
            <a:r>
              <a:rPr lang="en-US" sz="28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en-US" sz="2800" b="1" u="sng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sz="28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u="sng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sz="28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base</a:t>
            </a:r>
            <a:endParaRPr lang="en" sz="2800" b="1" u="sng" dirty="0">
              <a:solidFill>
                <a:srgbClr val="FF0000"/>
              </a:solidFill>
              <a:latin typeface="Times New Roman" panose="02020603050405020304" pitchFamily="18" charset="0"/>
              <a:ea typeface="Roboto"/>
              <a:cs typeface="Times New Roman" panose="02020603050405020304" pitchFamily="18" charset="0"/>
              <a:sym typeface="Roboto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16CD331-B999-C3D7-2E26-9E928A89156A}"/>
              </a:ext>
            </a:extLst>
          </p:cNvPr>
          <p:cNvSpPr txBox="1"/>
          <p:nvPr/>
        </p:nvSpPr>
        <p:spPr>
          <a:xfrm>
            <a:off x="5319429" y="1979149"/>
            <a:ext cx="3655237" cy="2677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vi-VN" sz="2800" dirty="0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Base là những hợp chất trong phân tử có nguyên tử kim loại liên kết với nhóm hydroxide. Khi tan trong nước, base tạo ra ion OH</a:t>
            </a:r>
            <a:r>
              <a:rPr lang="en-US" sz="2800" baseline="30000" dirty="0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-</a:t>
            </a:r>
            <a:r>
              <a:rPr lang="vi-VN" sz="2800" dirty="0">
                <a:latin typeface="Times New Roman" panose="02020603050405020304" pitchFamily="18" charset="0"/>
                <a:ea typeface="Courier New" panose="02070309020205020404" pitchFamily="49" charset="0"/>
                <a:cs typeface="Times New Roman" panose="02020603050405020304" pitchFamily="18" charset="0"/>
              </a:rPr>
              <a:t>.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9011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19" grpId="0" animBg="1"/>
      <p:bldP spid="20" grpId="0"/>
      <p:bldP spid="21" grpId="0"/>
    </p:bldLst>
  </p:timing>
</p:sld>
</file>

<file path=ppt/theme/theme1.xml><?xml version="1.0" encoding="utf-8"?>
<a:theme xmlns:a="http://schemas.openxmlformats.org/drawingml/2006/main" name="Reading Workshop by Slidesgo">
  <a:themeElements>
    <a:clrScheme name="Simple Light">
      <a:dk1>
        <a:srgbClr val="0C0044"/>
      </a:dk1>
      <a:lt1>
        <a:srgbClr val="FFFFFF"/>
      </a:lt1>
      <a:dk2>
        <a:srgbClr val="1B6480"/>
      </a:dk2>
      <a:lt2>
        <a:srgbClr val="FFFFFF"/>
      </a:lt2>
      <a:accent1>
        <a:srgbClr val="9F4C89"/>
      </a:accent1>
      <a:accent2>
        <a:srgbClr val="58C3C4"/>
      </a:accent2>
      <a:accent3>
        <a:srgbClr val="503156"/>
      </a:accent3>
      <a:accent4>
        <a:srgbClr val="FBCF62"/>
      </a:accent4>
      <a:accent5>
        <a:srgbClr val="424077"/>
      </a:accent5>
      <a:accent6>
        <a:srgbClr val="EB7C9D"/>
      </a:accent6>
      <a:hlink>
        <a:srgbClr val="9F4C8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374</TotalTime>
  <Words>1740</Words>
  <Application>Microsoft Office PowerPoint</Application>
  <PresentationFormat>On-screen Show (16:9)</PresentationFormat>
  <Paragraphs>192</Paragraphs>
  <Slides>43</Slides>
  <Notes>10</Notes>
  <HiddenSlides>0</HiddenSlides>
  <MMClips>1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43</vt:i4>
      </vt:variant>
    </vt:vector>
  </HeadingPairs>
  <TitlesOfParts>
    <vt:vector size="49" baseType="lpstr">
      <vt:lpstr>Times New Roman</vt:lpstr>
      <vt:lpstr>Arial</vt:lpstr>
      <vt:lpstr>#9Slide03 AmpleSoft</vt:lpstr>
      <vt:lpstr>Didact Gothic</vt:lpstr>
      <vt:lpstr>Varela</vt:lpstr>
      <vt:lpstr>Reading Workshop by Slidesgo</vt:lpstr>
      <vt:lpstr>Bài 9: BASE. THANG pH</vt:lpstr>
      <vt:lpstr>MỤC TIÊU BÀI HỌC</vt:lpstr>
      <vt:lpstr>PowerPoint Presentation</vt:lpstr>
      <vt:lpstr>NỘI DUNG BÀI HỌC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* Phân loại</vt:lpstr>
      <vt:lpstr>* Tên gọi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- Tiến hành:</vt:lpstr>
      <vt:lpstr>- Tiến hành:</vt:lpstr>
      <vt:lpstr>PowerPoint Presentation</vt:lpstr>
      <vt:lpstr>PowerPoint Presentation</vt:lpstr>
      <vt:lpstr>Quan sát hiện tượng và thực hiện các yêu cầu: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- Tiến hành:</vt:lpstr>
      <vt:lpstr>PowerPoint Presentation</vt:lpstr>
      <vt:lpstr>Thực hiện các yêu cầu: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Reading Workshop</dc:title>
  <dc:creator>THANH TOAN</dc:creator>
  <cp:lastModifiedBy>Soc Store</cp:lastModifiedBy>
  <cp:revision>24</cp:revision>
  <dcterms:modified xsi:type="dcterms:W3CDTF">2026-04-08T02:57:49Z</dcterms:modified>
</cp:coreProperties>
</file>